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2.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3.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4.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5.xml" ContentType="application/vnd.openxmlformats-officedocument.theme+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theme/theme6.xml" ContentType="application/vnd.openxmlformats-officedocument.theme+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theme/theme7.xml" ContentType="application/vnd.openxmlformats-officedocument.theme+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theme/theme8.xml" ContentType="application/vnd.openxmlformats-officedocument.theme+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theme/theme9.xml" ContentType="application/vnd.openxmlformats-officedocument.theme+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theme/theme10.xml" ContentType="application/vnd.openxmlformats-officedocument.theme+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theme/theme11.xml" ContentType="application/vnd.openxmlformats-officedocument.theme+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theme/theme12.xml" ContentType="application/vnd.openxmlformats-officedocument.theme+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theme/theme13.xml" ContentType="application/vnd.openxmlformats-officedocument.theme+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theme/theme14.xml" ContentType="application/vnd.openxmlformats-officedocument.theme+xml"/>
  <Override PartName="/ppt/theme/theme15.xml" ContentType="application/vnd.openxmlformats-officedocument.theme+xml"/>
  <Override PartName="/ppt/theme/theme1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58" r:id="rId1"/>
    <p:sldMasterId id="2147485853" r:id="rId2"/>
    <p:sldMasterId id="2147486062" r:id="rId3"/>
    <p:sldMasterId id="2147486083" r:id="rId4"/>
    <p:sldMasterId id="2147486098" r:id="rId5"/>
    <p:sldMasterId id="2147486121" r:id="rId6"/>
    <p:sldMasterId id="2147486144" r:id="rId7"/>
    <p:sldMasterId id="2147486157" r:id="rId8"/>
    <p:sldMasterId id="2147486170" r:id="rId9"/>
    <p:sldMasterId id="2147486192" r:id="rId10"/>
    <p:sldMasterId id="2147486213" r:id="rId11"/>
    <p:sldMasterId id="2147486240" r:id="rId12"/>
    <p:sldMasterId id="2147486252" r:id="rId13"/>
    <p:sldMasterId id="2147486265" r:id="rId14"/>
  </p:sldMasterIdLst>
  <p:notesMasterIdLst>
    <p:notesMasterId r:id="rId49"/>
  </p:notesMasterIdLst>
  <p:handoutMasterIdLst>
    <p:handoutMasterId r:id="rId50"/>
  </p:handoutMasterIdLst>
  <p:sldIdLst>
    <p:sldId id="2147475580" r:id="rId15"/>
    <p:sldId id="2147475697" r:id="rId16"/>
    <p:sldId id="2147475704" r:id="rId17"/>
    <p:sldId id="2147475125" r:id="rId18"/>
    <p:sldId id="2147475705" r:id="rId19"/>
    <p:sldId id="2147475706" r:id="rId20"/>
    <p:sldId id="2147475707" r:id="rId21"/>
    <p:sldId id="2146847489" r:id="rId22"/>
    <p:sldId id="2146847602" r:id="rId23"/>
    <p:sldId id="2147475708" r:id="rId24"/>
    <p:sldId id="2147475586" r:id="rId25"/>
    <p:sldId id="2147475709" r:id="rId26"/>
    <p:sldId id="2147475692" r:id="rId27"/>
    <p:sldId id="2147475733" r:id="rId28"/>
    <p:sldId id="2146847572" r:id="rId29"/>
    <p:sldId id="2147475590" r:id="rId30"/>
    <p:sldId id="2147475566" r:id="rId31"/>
    <p:sldId id="2147475197" r:id="rId32"/>
    <p:sldId id="2146847562" r:id="rId33"/>
    <p:sldId id="2147475727" r:id="rId34"/>
    <p:sldId id="2147475738" r:id="rId35"/>
    <p:sldId id="2147475739" r:id="rId36"/>
    <p:sldId id="1011" r:id="rId37"/>
    <p:sldId id="1299" r:id="rId38"/>
    <p:sldId id="4509" r:id="rId39"/>
    <p:sldId id="2147475132" r:id="rId40"/>
    <p:sldId id="2147475130" r:id="rId41"/>
    <p:sldId id="2147475135" r:id="rId42"/>
    <p:sldId id="1359" r:id="rId43"/>
    <p:sldId id="2147475728" r:id="rId44"/>
    <p:sldId id="2147475740" r:id="rId45"/>
    <p:sldId id="2147475734" r:id="rId46"/>
    <p:sldId id="2147475736" r:id="rId47"/>
    <p:sldId id="2147475735" r:id="rId48"/>
  </p:sldIdLst>
  <p:sldSz cx="12192000" cy="6858000"/>
  <p:notesSz cx="6797675" cy="9872663"/>
  <p:defaultTextStyle>
    <a:defPPr>
      <a:defRPr lang="en-US"/>
    </a:defPPr>
    <a:lvl1pPr algn="l" rtl="0" fontAlgn="base">
      <a:spcBef>
        <a:spcPct val="0"/>
      </a:spcBef>
      <a:spcAft>
        <a:spcPct val="0"/>
      </a:spcAft>
      <a:defRPr kern="1200">
        <a:solidFill>
          <a:schemeClr val="tx1"/>
        </a:solidFill>
        <a:latin typeface="Arial" charset="0"/>
        <a:ea typeface="MS PGothic" pitchFamily="34" charset="-128"/>
        <a:cs typeface="+mn-cs"/>
      </a:defRPr>
    </a:lvl1pPr>
    <a:lvl2pPr marL="457200" algn="l" rtl="0" fontAlgn="base">
      <a:spcBef>
        <a:spcPct val="0"/>
      </a:spcBef>
      <a:spcAft>
        <a:spcPct val="0"/>
      </a:spcAft>
      <a:defRPr kern="1200">
        <a:solidFill>
          <a:schemeClr val="tx1"/>
        </a:solidFill>
        <a:latin typeface="Arial" charset="0"/>
        <a:ea typeface="MS PGothic" pitchFamily="34" charset="-128"/>
        <a:cs typeface="+mn-cs"/>
      </a:defRPr>
    </a:lvl2pPr>
    <a:lvl3pPr marL="914400" algn="l" rtl="0" fontAlgn="base">
      <a:spcBef>
        <a:spcPct val="0"/>
      </a:spcBef>
      <a:spcAft>
        <a:spcPct val="0"/>
      </a:spcAft>
      <a:defRPr kern="1200">
        <a:solidFill>
          <a:schemeClr val="tx1"/>
        </a:solidFill>
        <a:latin typeface="Arial" charset="0"/>
        <a:ea typeface="MS PGothic" pitchFamily="34" charset="-128"/>
        <a:cs typeface="+mn-cs"/>
      </a:defRPr>
    </a:lvl3pPr>
    <a:lvl4pPr marL="1371600" algn="l" rtl="0" fontAlgn="base">
      <a:spcBef>
        <a:spcPct val="0"/>
      </a:spcBef>
      <a:spcAft>
        <a:spcPct val="0"/>
      </a:spcAft>
      <a:defRPr kern="1200">
        <a:solidFill>
          <a:schemeClr val="tx1"/>
        </a:solidFill>
        <a:latin typeface="Arial" charset="0"/>
        <a:ea typeface="MS PGothic" pitchFamily="34" charset="-128"/>
        <a:cs typeface="+mn-cs"/>
      </a:defRPr>
    </a:lvl4pPr>
    <a:lvl5pPr marL="1828800" algn="l" rtl="0" fontAlgn="base">
      <a:spcBef>
        <a:spcPct val="0"/>
      </a:spcBef>
      <a:spcAft>
        <a:spcPct val="0"/>
      </a:spcAft>
      <a:defRPr kern="1200">
        <a:solidFill>
          <a:schemeClr val="tx1"/>
        </a:solidFill>
        <a:latin typeface="Arial" charset="0"/>
        <a:ea typeface="MS PGothic" pitchFamily="34" charset="-128"/>
        <a:cs typeface="+mn-cs"/>
      </a:defRPr>
    </a:lvl5pPr>
    <a:lvl6pPr marL="2286000" algn="l" defTabSz="914400" rtl="0" eaLnBrk="1" latinLnBrk="0" hangingPunct="1">
      <a:defRPr kern="1200">
        <a:solidFill>
          <a:schemeClr val="tx1"/>
        </a:solidFill>
        <a:latin typeface="Arial" charset="0"/>
        <a:ea typeface="MS PGothic" pitchFamily="34" charset="-128"/>
        <a:cs typeface="+mn-cs"/>
      </a:defRPr>
    </a:lvl6pPr>
    <a:lvl7pPr marL="2743200" algn="l" defTabSz="914400" rtl="0" eaLnBrk="1" latinLnBrk="0" hangingPunct="1">
      <a:defRPr kern="1200">
        <a:solidFill>
          <a:schemeClr val="tx1"/>
        </a:solidFill>
        <a:latin typeface="Arial" charset="0"/>
        <a:ea typeface="MS PGothic" pitchFamily="34" charset="-128"/>
        <a:cs typeface="+mn-cs"/>
      </a:defRPr>
    </a:lvl7pPr>
    <a:lvl8pPr marL="3200400" algn="l" defTabSz="914400" rtl="0" eaLnBrk="1" latinLnBrk="0" hangingPunct="1">
      <a:defRPr kern="1200">
        <a:solidFill>
          <a:schemeClr val="tx1"/>
        </a:solidFill>
        <a:latin typeface="Arial" charset="0"/>
        <a:ea typeface="MS PGothic" pitchFamily="34" charset="-128"/>
        <a:cs typeface="+mn-cs"/>
      </a:defRPr>
    </a:lvl8pPr>
    <a:lvl9pPr marL="3657600" algn="l" defTabSz="914400" rtl="0" eaLnBrk="1" latinLnBrk="0" hangingPunct="1">
      <a:defRPr kern="1200">
        <a:solidFill>
          <a:schemeClr val="tx1"/>
        </a:solidFill>
        <a:latin typeface="Arial" charset="0"/>
        <a:ea typeface="MS PGothic" pitchFamily="34"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Author" initials="A" lastIdx="0" clrIdx="6"/>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49975"/>
    <a:srgbClr val="67B929"/>
    <a:srgbClr val="A9E27E"/>
    <a:srgbClr val="9D7CB2"/>
    <a:srgbClr val="990033"/>
    <a:srgbClr val="F06A06"/>
    <a:srgbClr val="FF9E16"/>
    <a:srgbClr val="712C3D"/>
    <a:srgbClr val="F9F2EA"/>
    <a:srgbClr val="404E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5" d="100"/>
          <a:sy n="105" d="100"/>
        </p:scale>
        <p:origin x="798" y="108"/>
      </p:cViewPr>
      <p:guideLst>
        <p:guide orient="horz" pos="2160"/>
        <p:guide pos="3840"/>
      </p:guideLst>
    </p:cSldViewPr>
  </p:slideViewPr>
  <p:notesTextViewPr>
    <p:cViewPr>
      <p:scale>
        <a:sx n="1" d="1"/>
        <a:sy n="1" d="1"/>
      </p:scale>
      <p:origin x="0" y="0"/>
    </p:cViewPr>
  </p:notesTextViewPr>
  <p:sorterViewPr>
    <p:cViewPr>
      <p:scale>
        <a:sx n="100" d="100"/>
        <a:sy n="100" d="100"/>
      </p:scale>
      <p:origin x="0" y="-8981"/>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4.xml"/><Relationship Id="rId26" Type="http://schemas.openxmlformats.org/officeDocument/2006/relationships/slide" Target="slides/slide12.xml"/><Relationship Id="rId39" Type="http://schemas.openxmlformats.org/officeDocument/2006/relationships/slide" Target="slides/slide25.xml"/><Relationship Id="rId21" Type="http://schemas.openxmlformats.org/officeDocument/2006/relationships/slide" Target="slides/slide7.xml"/><Relationship Id="rId34" Type="http://schemas.openxmlformats.org/officeDocument/2006/relationships/slide" Target="slides/slide20.xml"/><Relationship Id="rId42" Type="http://schemas.openxmlformats.org/officeDocument/2006/relationships/slide" Target="slides/slide28.xml"/><Relationship Id="rId47" Type="http://schemas.openxmlformats.org/officeDocument/2006/relationships/slide" Target="slides/slide33.xml"/><Relationship Id="rId50" Type="http://schemas.openxmlformats.org/officeDocument/2006/relationships/handoutMaster" Target="handoutMasters/handoutMaster1.xml"/><Relationship Id="rId55" Type="http://schemas.openxmlformats.org/officeDocument/2006/relationships/tableStyles" Target="tableStyle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2.xml"/><Relationship Id="rId29" Type="http://schemas.openxmlformats.org/officeDocument/2006/relationships/slide" Target="slides/slide15.xml"/><Relationship Id="rId11" Type="http://schemas.openxmlformats.org/officeDocument/2006/relationships/slideMaster" Target="slideMasters/slideMaster11.xml"/><Relationship Id="rId24" Type="http://schemas.openxmlformats.org/officeDocument/2006/relationships/slide" Target="slides/slide10.xml"/><Relationship Id="rId32" Type="http://schemas.openxmlformats.org/officeDocument/2006/relationships/slide" Target="slides/slide18.xml"/><Relationship Id="rId37" Type="http://schemas.openxmlformats.org/officeDocument/2006/relationships/slide" Target="slides/slide23.xml"/><Relationship Id="rId40" Type="http://schemas.openxmlformats.org/officeDocument/2006/relationships/slide" Target="slides/slide26.xml"/><Relationship Id="rId45" Type="http://schemas.openxmlformats.org/officeDocument/2006/relationships/slide" Target="slides/slide31.xml"/><Relationship Id="rId53" Type="http://schemas.openxmlformats.org/officeDocument/2006/relationships/viewProps" Target="viewProps.xml"/><Relationship Id="rId5" Type="http://schemas.openxmlformats.org/officeDocument/2006/relationships/slideMaster" Target="slideMasters/slideMaster5.xml"/><Relationship Id="rId10" Type="http://schemas.openxmlformats.org/officeDocument/2006/relationships/slideMaster" Target="slideMasters/slideMaster10.xml"/><Relationship Id="rId19" Type="http://schemas.openxmlformats.org/officeDocument/2006/relationships/slide" Target="slides/slide5.xml"/><Relationship Id="rId31" Type="http://schemas.openxmlformats.org/officeDocument/2006/relationships/slide" Target="slides/slide17.xml"/><Relationship Id="rId44" Type="http://schemas.openxmlformats.org/officeDocument/2006/relationships/slide" Target="slides/slide30.xml"/><Relationship Id="rId52"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8.xml"/><Relationship Id="rId27" Type="http://schemas.openxmlformats.org/officeDocument/2006/relationships/slide" Target="slides/slide13.xml"/><Relationship Id="rId30" Type="http://schemas.openxmlformats.org/officeDocument/2006/relationships/slide" Target="slides/slide16.xml"/><Relationship Id="rId35" Type="http://schemas.openxmlformats.org/officeDocument/2006/relationships/slide" Target="slides/slide21.xml"/><Relationship Id="rId43" Type="http://schemas.openxmlformats.org/officeDocument/2006/relationships/slide" Target="slides/slide29.xml"/><Relationship Id="rId48" Type="http://schemas.openxmlformats.org/officeDocument/2006/relationships/slide" Target="slides/slide34.xml"/><Relationship Id="rId8" Type="http://schemas.openxmlformats.org/officeDocument/2006/relationships/slideMaster" Target="slideMasters/slideMaster8.xml"/><Relationship Id="rId51" Type="http://schemas.openxmlformats.org/officeDocument/2006/relationships/commentAuthors" Target="commentAuthors.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3.xml"/><Relationship Id="rId25" Type="http://schemas.openxmlformats.org/officeDocument/2006/relationships/slide" Target="slides/slide11.xml"/><Relationship Id="rId33" Type="http://schemas.openxmlformats.org/officeDocument/2006/relationships/slide" Target="slides/slide19.xml"/><Relationship Id="rId38" Type="http://schemas.openxmlformats.org/officeDocument/2006/relationships/slide" Target="slides/slide24.xml"/><Relationship Id="rId46" Type="http://schemas.openxmlformats.org/officeDocument/2006/relationships/slide" Target="slides/slide32.xml"/><Relationship Id="rId20" Type="http://schemas.openxmlformats.org/officeDocument/2006/relationships/slide" Target="slides/slide6.xml"/><Relationship Id="rId41" Type="http://schemas.openxmlformats.org/officeDocument/2006/relationships/slide" Target="slides/slide27.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slide" Target="slides/slide14.xml"/><Relationship Id="rId36" Type="http://schemas.openxmlformats.org/officeDocument/2006/relationships/slide" Target="slides/slide22.xml"/><Relationship Id="rId4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NULL"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US"/>
              <a:t>CapDev @ILRI</a:t>
            </a:r>
          </a:p>
        </c:rich>
      </c:tx>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KE"/>
        </a:p>
      </c:txPr>
    </c:title>
    <c:autoTitleDeleted val="0"/>
    <c:plotArea>
      <c:layout/>
      <c:pieChart>
        <c:varyColors val="1"/>
        <c:ser>
          <c:idx val="0"/>
          <c:order val="0"/>
          <c:dLbls>
            <c:spPr>
              <a:pattFill prst="pct75">
                <a:fgClr>
                  <a:prstClr val="black">
                    <a:lumMod val="75000"/>
                    <a:lumOff val="25000"/>
                  </a:prstClr>
                </a:fgClr>
                <a:bgClr>
                  <a:prstClr val="black">
                    <a:lumMod val="65000"/>
                    <a:lumOff val="35000"/>
                  </a:prst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KE"/>
              </a:p>
            </c:txPr>
            <c:dLblPos val="bestFit"/>
            <c:showLegendKey val="0"/>
            <c:showVal val="1"/>
            <c:showCatName val="0"/>
            <c:showSerName val="0"/>
            <c:showPercent val="0"/>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Sheet1!$R$6:$R$10</c:f>
              <c:strCache>
                <c:ptCount val="5"/>
                <c:pt idx="0">
                  <c:v>Graduate and Research Fellowship</c:v>
                </c:pt>
                <c:pt idx="1">
                  <c:v>Professional, Undergraduate and High School Internships </c:v>
                </c:pt>
                <c:pt idx="2">
                  <c:v>Mentorship Seminars &amp; Grand Challenge </c:v>
                </c:pt>
                <c:pt idx="3">
                  <c:v>Training Courses </c:v>
                </c:pt>
                <c:pt idx="4">
                  <c:v>Alumni Relations </c:v>
                </c:pt>
              </c:strCache>
            </c:strRef>
          </c:cat>
          <c:val>
            <c:numRef>
              <c:f>Sheet1!$S$6:$S$10</c:f>
            </c:numRef>
          </c:val>
          <c:extLst>
            <c:ext xmlns:c16="http://schemas.microsoft.com/office/drawing/2014/chart" uri="{C3380CC4-5D6E-409C-BE32-E72D297353CC}">
              <c16:uniqueId val="{00000000-EB97-4754-A8CB-D302F5A4E26F}"/>
            </c:ext>
          </c:extLst>
        </c:ser>
        <c:ser>
          <c:idx val="1"/>
          <c:order val="1"/>
          <c:dPt>
            <c:idx val="0"/>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2-EB97-4754-A8CB-D302F5A4E26F}"/>
              </c:ext>
            </c:extLst>
          </c:dPt>
          <c:dPt>
            <c:idx val="1"/>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4-EB97-4754-A8CB-D302F5A4E26F}"/>
              </c:ext>
            </c:extLst>
          </c:dPt>
          <c:dPt>
            <c:idx val="2"/>
            <c:bubble3D val="0"/>
            <c:spPr>
              <a:solidFill>
                <a:schemeClr val="accent6"/>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6-EB97-4754-A8CB-D302F5A4E26F}"/>
              </c:ext>
            </c:extLst>
          </c:dPt>
          <c:dPt>
            <c:idx val="3"/>
            <c:bubble3D val="0"/>
            <c:spPr>
              <a:solidFill>
                <a:schemeClr val="accent2">
                  <a:lumMod val="6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8-EB97-4754-A8CB-D302F5A4E26F}"/>
              </c:ext>
            </c:extLst>
          </c:dPt>
          <c:dPt>
            <c:idx val="4"/>
            <c:bubble3D val="0"/>
            <c:spPr>
              <a:solidFill>
                <a:schemeClr val="accent4">
                  <a:lumMod val="6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A-EB97-4754-A8CB-D302F5A4E26F}"/>
              </c:ext>
            </c:extLst>
          </c:dPt>
          <c:dLbls>
            <c:spPr>
              <a:pattFill prst="pct75">
                <a:fgClr>
                  <a:prstClr val="black">
                    <a:lumMod val="75000"/>
                    <a:lumOff val="25000"/>
                  </a:prstClr>
                </a:fgClr>
                <a:bgClr>
                  <a:prstClr val="black">
                    <a:lumMod val="65000"/>
                    <a:lumOff val="35000"/>
                  </a:prst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KE"/>
              </a:p>
            </c:txPr>
            <c:dLblPos val="bestFit"/>
            <c:showLegendKey val="0"/>
            <c:showVal val="1"/>
            <c:showCatName val="0"/>
            <c:showSerName val="0"/>
            <c:showPercent val="0"/>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Sheet1!$R$6:$R$10</c:f>
              <c:strCache>
                <c:ptCount val="5"/>
                <c:pt idx="0">
                  <c:v>Graduate and Research Fellowship</c:v>
                </c:pt>
                <c:pt idx="1">
                  <c:v>Professional, Undergraduate and High School Internships </c:v>
                </c:pt>
                <c:pt idx="2">
                  <c:v>Mentorship Seminars &amp; Grand Challenge </c:v>
                </c:pt>
                <c:pt idx="3">
                  <c:v>Training Courses </c:v>
                </c:pt>
                <c:pt idx="4">
                  <c:v>Alumni Relations </c:v>
                </c:pt>
              </c:strCache>
            </c:strRef>
          </c:cat>
          <c:val>
            <c:numRef>
              <c:f>Sheet1!$T$6:$T$10</c:f>
              <c:numCache>
                <c:formatCode>0%</c:formatCode>
                <c:ptCount val="5"/>
                <c:pt idx="0">
                  <c:v>0.35</c:v>
                </c:pt>
                <c:pt idx="1">
                  <c:v>0.2</c:v>
                </c:pt>
                <c:pt idx="2">
                  <c:v>0.15</c:v>
                </c:pt>
                <c:pt idx="3">
                  <c:v>0.15</c:v>
                </c:pt>
                <c:pt idx="4">
                  <c:v>0.1</c:v>
                </c:pt>
              </c:numCache>
            </c:numRef>
          </c:val>
          <c:extLst>
            <c:ext xmlns:c16="http://schemas.microsoft.com/office/drawing/2014/chart" uri="{C3380CC4-5D6E-409C-BE32-E72D297353CC}">
              <c16:uniqueId val="{0000000B-EB97-4754-A8CB-D302F5A4E26F}"/>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K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KE"/>
    </a:p>
  </c:txPr>
  <c:externalData r:id="rId4">
    <c:autoUpdate val="0"/>
  </c:externalData>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diagrams/_rels/data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9.png"/><Relationship Id="rId1" Type="http://schemas.openxmlformats.org/officeDocument/2006/relationships/image" Target="../media/image68.jpeg"/><Relationship Id="rId5" Type="http://schemas.openxmlformats.org/officeDocument/2006/relationships/image" Target="../media/image71.jpeg"/><Relationship Id="rId4" Type="http://schemas.openxmlformats.org/officeDocument/2006/relationships/image" Target="../media/image70.jpeg"/></Relationships>
</file>

<file path=ppt/diagrams/_rels/drawing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9.png"/><Relationship Id="rId1" Type="http://schemas.openxmlformats.org/officeDocument/2006/relationships/image" Target="../media/image68.jpeg"/><Relationship Id="rId5" Type="http://schemas.openxmlformats.org/officeDocument/2006/relationships/image" Target="../media/image71.jpeg"/><Relationship Id="rId4" Type="http://schemas.openxmlformats.org/officeDocument/2006/relationships/image" Target="../media/image70.jpe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A66825A-01D4-4A59-BEEA-9EC10BAE0B43}" type="doc">
      <dgm:prSet loTypeId="urn:microsoft.com/office/officeart/2005/8/layout/pList2" loCatId="list" qsTypeId="urn:microsoft.com/office/officeart/2005/8/quickstyle/simple2" qsCatId="simple" csTypeId="urn:microsoft.com/office/officeart/2005/8/colors/colorful1" csCatId="colorful" phldr="1"/>
      <dgm:spPr/>
    </dgm:pt>
    <dgm:pt modelId="{F1478BD5-A7C0-473A-A345-DC252CB9CEDE}">
      <dgm:prSet phldrT="[Text]" custT="1"/>
      <dgm:spPr/>
      <dgm:t>
        <a:bodyPr/>
        <a:lstStyle/>
        <a:p>
          <a:r>
            <a:rPr lang="en-US" sz="2000" kern="1200">
              <a:solidFill>
                <a:srgbClr val="FFFFFF"/>
              </a:solidFill>
              <a:latin typeface="Arial"/>
              <a:ea typeface="+mn-ea"/>
              <a:cs typeface="+mn-cs"/>
            </a:rPr>
            <a:t>Implementation of the One Health Joint Plan of Action (JPA)</a:t>
          </a:r>
        </a:p>
      </dgm:t>
    </dgm:pt>
    <dgm:pt modelId="{8D325421-624A-4989-B78C-E8AF373AA2CA}" type="parTrans" cxnId="{38F9B99D-F919-457A-9190-1AABF9592578}">
      <dgm:prSet/>
      <dgm:spPr/>
      <dgm:t>
        <a:bodyPr/>
        <a:lstStyle/>
        <a:p>
          <a:endParaRPr lang="en-US"/>
        </a:p>
      </dgm:t>
    </dgm:pt>
    <dgm:pt modelId="{0E6003F2-EB2F-4D96-B4FE-46B573E66EEC}" type="sibTrans" cxnId="{38F9B99D-F919-457A-9190-1AABF9592578}">
      <dgm:prSet/>
      <dgm:spPr/>
      <dgm:t>
        <a:bodyPr/>
        <a:lstStyle/>
        <a:p>
          <a:endParaRPr lang="en-US"/>
        </a:p>
      </dgm:t>
    </dgm:pt>
    <dgm:pt modelId="{FE885110-ECC8-4527-9816-F5AFA99AD645}">
      <dgm:prSet phldrT="[Text]"/>
      <dgm:spPr>
        <a:solidFill>
          <a:schemeClr val="bg2">
            <a:lumMod val="50000"/>
            <a:lumOff val="50000"/>
          </a:schemeClr>
        </a:solidFill>
      </dgm:spPr>
      <dgm:t>
        <a:bodyPr/>
        <a:lstStyle/>
        <a:p>
          <a:r>
            <a:rPr lang="en-US" noProof="0"/>
            <a:t>Political</a:t>
          </a:r>
          <a:r>
            <a:rPr lang="it-IT"/>
            <a:t> Engagement and Advocacy </a:t>
          </a:r>
          <a:endParaRPr lang="en-US" b="1"/>
        </a:p>
      </dgm:t>
    </dgm:pt>
    <dgm:pt modelId="{3A7507CB-BCD7-40AE-A809-FADAFD327964}" type="parTrans" cxnId="{A69ABF5E-868F-44BE-ABAE-9EC72C1E8B84}">
      <dgm:prSet/>
      <dgm:spPr/>
      <dgm:t>
        <a:bodyPr/>
        <a:lstStyle/>
        <a:p>
          <a:endParaRPr lang="en-US"/>
        </a:p>
      </dgm:t>
    </dgm:pt>
    <dgm:pt modelId="{475968E9-8D94-456B-89B4-45256AED89CC}" type="sibTrans" cxnId="{A69ABF5E-868F-44BE-ABAE-9EC72C1E8B84}">
      <dgm:prSet/>
      <dgm:spPr/>
      <dgm:t>
        <a:bodyPr/>
        <a:lstStyle/>
        <a:p>
          <a:endParaRPr lang="en-US"/>
        </a:p>
      </dgm:t>
    </dgm:pt>
    <dgm:pt modelId="{018269A2-F5A0-4928-8EFF-782738DDA992}">
      <dgm:prSet phldrT="[Text]"/>
      <dgm:spPr>
        <a:solidFill>
          <a:srgbClr val="00205C"/>
        </a:solidFill>
      </dgm:spPr>
      <dgm:t>
        <a:bodyPr/>
        <a:lstStyle/>
        <a:p>
          <a:r>
            <a:rPr lang="it-IT"/>
            <a:t>Secretariat </a:t>
          </a:r>
          <a:r>
            <a:rPr lang="en-US" noProof="0"/>
            <a:t>Functions</a:t>
          </a:r>
          <a:r>
            <a:rPr lang="it-IT"/>
            <a:t> </a:t>
          </a:r>
          <a:endParaRPr lang="en-US" b="1"/>
        </a:p>
      </dgm:t>
    </dgm:pt>
    <dgm:pt modelId="{E5194BAA-80CD-489F-B7CE-F618E79DBB7E}" type="sibTrans" cxnId="{14C820EB-B810-48DA-B7E2-392A6C0F7DD7}">
      <dgm:prSet/>
      <dgm:spPr/>
      <dgm:t>
        <a:bodyPr/>
        <a:lstStyle/>
        <a:p>
          <a:endParaRPr lang="en-US"/>
        </a:p>
      </dgm:t>
    </dgm:pt>
    <dgm:pt modelId="{751096C4-8AA6-46C1-8105-F6832A89BF73}" type="parTrans" cxnId="{14C820EB-B810-48DA-B7E2-392A6C0F7DD7}">
      <dgm:prSet/>
      <dgm:spPr/>
      <dgm:t>
        <a:bodyPr/>
        <a:lstStyle/>
        <a:p>
          <a:endParaRPr lang="en-US"/>
        </a:p>
      </dgm:t>
    </dgm:pt>
    <dgm:pt modelId="{F3132E2B-DBDD-4F50-B291-62C7557ADB8E}">
      <dgm:prSet phldrT="[Text]"/>
      <dgm:spPr/>
      <dgm:t>
        <a:bodyPr/>
        <a:lstStyle/>
        <a:p>
          <a:r>
            <a:rPr lang="it-IT"/>
            <a:t>Science and </a:t>
          </a:r>
          <a:r>
            <a:rPr lang="en-US" noProof="0"/>
            <a:t>Evidence</a:t>
          </a:r>
          <a:endParaRPr lang="en-US" b="1" noProof="0"/>
        </a:p>
      </dgm:t>
    </dgm:pt>
    <dgm:pt modelId="{6703C9E5-66F0-48B3-BCA7-557FEC420D57}" type="sibTrans" cxnId="{77873DD8-D707-4DB5-8D9B-4F837774082E}">
      <dgm:prSet/>
      <dgm:spPr/>
      <dgm:t>
        <a:bodyPr/>
        <a:lstStyle/>
        <a:p>
          <a:endParaRPr lang="en-US"/>
        </a:p>
      </dgm:t>
    </dgm:pt>
    <dgm:pt modelId="{EDA91084-C0BF-42FC-B8B8-5E5DF9F59FD9}" type="parTrans" cxnId="{77873DD8-D707-4DB5-8D9B-4F837774082E}">
      <dgm:prSet/>
      <dgm:spPr/>
      <dgm:t>
        <a:bodyPr/>
        <a:lstStyle/>
        <a:p>
          <a:endParaRPr lang="en-US"/>
        </a:p>
      </dgm:t>
    </dgm:pt>
    <dgm:pt modelId="{C1E094D8-9ECF-473C-9CB5-B2150C273090}" type="pres">
      <dgm:prSet presAssocID="{CA66825A-01D4-4A59-BEEA-9EC10BAE0B43}" presName="Name0" presStyleCnt="0">
        <dgm:presLayoutVars>
          <dgm:dir/>
          <dgm:resizeHandles val="exact"/>
        </dgm:presLayoutVars>
      </dgm:prSet>
      <dgm:spPr/>
    </dgm:pt>
    <dgm:pt modelId="{FDF22D95-026F-4023-96DF-1A4C7FDC18F7}" type="pres">
      <dgm:prSet presAssocID="{CA66825A-01D4-4A59-BEEA-9EC10BAE0B43}" presName="bkgdShp" presStyleLbl="alignAccFollowNode1" presStyleIdx="0" presStyleCnt="1" custLinFactNeighborY="1610"/>
      <dgm:spPr/>
    </dgm:pt>
    <dgm:pt modelId="{79EFA7FB-FAF3-4DE2-8E0C-4ECCB30EE292}" type="pres">
      <dgm:prSet presAssocID="{CA66825A-01D4-4A59-BEEA-9EC10BAE0B43}" presName="linComp" presStyleCnt="0"/>
      <dgm:spPr/>
    </dgm:pt>
    <dgm:pt modelId="{1633FE5E-4D2B-46A0-A6A9-6F583C10928D}" type="pres">
      <dgm:prSet presAssocID="{F1478BD5-A7C0-473A-A345-DC252CB9CEDE}" presName="compNode" presStyleCnt="0"/>
      <dgm:spPr/>
    </dgm:pt>
    <dgm:pt modelId="{BB24710A-0D2A-4873-ACDC-4CF703A22E20}" type="pres">
      <dgm:prSet presAssocID="{F1478BD5-A7C0-473A-A345-DC252CB9CEDE}" presName="node" presStyleLbl="node1" presStyleIdx="0" presStyleCnt="4">
        <dgm:presLayoutVars>
          <dgm:bulletEnabled val="1"/>
        </dgm:presLayoutVars>
      </dgm:prSet>
      <dgm:spPr/>
    </dgm:pt>
    <dgm:pt modelId="{07066AD1-33D5-4648-9F07-B5E0F7026E92}" type="pres">
      <dgm:prSet presAssocID="{F1478BD5-A7C0-473A-A345-DC252CB9CEDE}" presName="invisiNode" presStyleLbl="node1" presStyleIdx="0" presStyleCnt="4"/>
      <dgm:spPr/>
    </dgm:pt>
    <dgm:pt modelId="{103939CF-8B77-4543-B701-402936918D94}" type="pres">
      <dgm:prSet presAssocID="{F1478BD5-A7C0-473A-A345-DC252CB9CEDE}" presName="imagNode" presStyleLbl="fgImgPlace1" presStyleIdx="0" presStyleCnt="4" custLinFactNeighborX="1258"/>
      <dgm:spPr>
        <a:blipFill>
          <a:blip xmlns:r="http://schemas.openxmlformats.org/officeDocument/2006/relationships" r:embed="rId1" cstate="email">
            <a:duotone>
              <a:schemeClr val="accent2">
                <a:hueOff val="0"/>
                <a:satOff val="0"/>
                <a:lumOff val="0"/>
                <a:alphaOff val="0"/>
                <a:shade val="20000"/>
                <a:satMod val="200000"/>
              </a:schemeClr>
              <a:schemeClr val="accent2">
                <a:hueOff val="0"/>
                <a:satOff val="0"/>
                <a:lumOff val="0"/>
                <a:alphaOff val="0"/>
                <a:tint val="12000"/>
                <a:satMod val="190000"/>
              </a:schemeClr>
            </a:duotone>
            <a:extLst>
              <a:ext uri="{28A0092B-C50C-407E-A947-70E740481C1C}">
                <a14:useLocalDpi xmlns:a14="http://schemas.microsoft.com/office/drawing/2010/main"/>
              </a:ext>
            </a:extLst>
          </a:blip>
          <a:srcRect/>
          <a:stretch>
            <a:fillRect/>
          </a:stretch>
        </a:blipFill>
      </dgm:spPr>
    </dgm:pt>
    <dgm:pt modelId="{ADBDD15F-CDF5-4EBF-A178-182E5C813BD7}" type="pres">
      <dgm:prSet presAssocID="{0E6003F2-EB2F-4D96-B4FE-46B573E66EEC}" presName="sibTrans" presStyleLbl="sibTrans2D1" presStyleIdx="0" presStyleCnt="0"/>
      <dgm:spPr/>
    </dgm:pt>
    <dgm:pt modelId="{6440A30C-8902-4E03-96FA-E28775B6AB6C}" type="pres">
      <dgm:prSet presAssocID="{F3132E2B-DBDD-4F50-B291-62C7557ADB8E}" presName="compNode" presStyleCnt="0"/>
      <dgm:spPr/>
    </dgm:pt>
    <dgm:pt modelId="{AF9CE5B1-D9BF-4D0C-AFE0-4260D99FC6C1}" type="pres">
      <dgm:prSet presAssocID="{F3132E2B-DBDD-4F50-B291-62C7557ADB8E}" presName="node" presStyleLbl="node1" presStyleIdx="1" presStyleCnt="4">
        <dgm:presLayoutVars>
          <dgm:bulletEnabled val="1"/>
        </dgm:presLayoutVars>
      </dgm:prSet>
      <dgm:spPr/>
    </dgm:pt>
    <dgm:pt modelId="{ECB34C0B-8022-4CAE-A5E2-3E01F6948E6B}" type="pres">
      <dgm:prSet presAssocID="{F3132E2B-DBDD-4F50-B291-62C7557ADB8E}" presName="invisiNode" presStyleLbl="node1" presStyleIdx="1" presStyleCnt="4"/>
      <dgm:spPr/>
    </dgm:pt>
    <dgm:pt modelId="{96A18BA0-180C-42C4-9C4C-89D7A0268BE9}" type="pres">
      <dgm:prSet presAssocID="{F3132E2B-DBDD-4F50-B291-62C7557ADB8E}" presName="imagNode" presStyleLbl="fgImgPlace1" presStyleIdx="1" presStyleCnt="4"/>
      <dgm:spPr>
        <a:blipFill rotWithShape="1">
          <a:blip xmlns:r="http://schemas.openxmlformats.org/officeDocument/2006/relationships" r:embed="rId2" cstate="email">
            <a:duotone>
              <a:schemeClr val="accent3">
                <a:hueOff val="0"/>
                <a:satOff val="0"/>
                <a:lumOff val="0"/>
                <a:alphaOff val="0"/>
                <a:shade val="20000"/>
                <a:satMod val="200000"/>
              </a:schemeClr>
              <a:schemeClr val="accent3">
                <a:hueOff val="0"/>
                <a:satOff val="0"/>
                <a:lumOff val="0"/>
                <a:alphaOff val="0"/>
                <a:tint val="12000"/>
                <a:satMod val="190000"/>
              </a:schemeClr>
            </a:duotone>
            <a:extLst>
              <a:ext uri="{BEBA8EAE-BF5A-486C-A8C5-ECC9F3942E4B}">
                <a14:imgProps xmlns:a14="http://schemas.microsoft.com/office/drawing/2010/main">
                  <a14:imgLayer r:embed="rId3">
                    <a14:imgEffect>
                      <a14:backgroundRemoval t="0" b="100000" l="10000" r="90000">
                        <a14:foregroundMark x1="50336" y1="47462" x2="52962" y2="49670"/>
                        <a14:foregroundMark x1="61734" y1="45254" x2="64929" y2="50262"/>
                        <a14:foregroundMark x1="73247" y1="44639" x2="73247" y2="44639"/>
                        <a14:foregroundMark x1="64243" y1="43046" x2="59276" y2="54632"/>
                        <a14:foregroundMark x1="59276" y1="54632" x2="67348" y2="53358"/>
                        <a14:foregroundMark x1="67348" y1="53358" x2="64476" y2="42249"/>
                        <a14:foregroundMark x1="71423" y1="42431" x2="78719" y2="61484"/>
                        <a14:foregroundMark x1="78719" y1="61484" x2="78719" y2="61484"/>
                        <a14:foregroundMark x1="76326" y1="42636" x2="73247" y2="43638"/>
                        <a14:foregroundMark x1="71992" y1="44457" x2="71539" y2="44252"/>
                      </a14:backgroundRemoval>
                    </a14:imgEffect>
                  </a14:imgLayer>
                </a14:imgProps>
              </a:ext>
              <a:ext uri="{28A0092B-C50C-407E-A947-70E740481C1C}">
                <a14:useLocalDpi xmlns:a14="http://schemas.microsoft.com/office/drawing/2010/main"/>
              </a:ext>
            </a:extLst>
          </a:blip>
          <a:srcRect/>
          <a:stretch>
            <a:fillRect/>
          </a:stretch>
        </a:blipFill>
      </dgm:spPr>
    </dgm:pt>
    <dgm:pt modelId="{285AA530-6E19-4FC7-8FC2-2A5053545664}" type="pres">
      <dgm:prSet presAssocID="{6703C9E5-66F0-48B3-BCA7-557FEC420D57}" presName="sibTrans" presStyleLbl="sibTrans2D1" presStyleIdx="0" presStyleCnt="0"/>
      <dgm:spPr/>
    </dgm:pt>
    <dgm:pt modelId="{C7D11851-35D6-4C45-BC7C-030AB69E8F46}" type="pres">
      <dgm:prSet presAssocID="{FE885110-ECC8-4527-9816-F5AFA99AD645}" presName="compNode" presStyleCnt="0"/>
      <dgm:spPr/>
    </dgm:pt>
    <dgm:pt modelId="{36FEDAB9-5FFC-4C2F-8EAF-2DB7747DC74A}" type="pres">
      <dgm:prSet presAssocID="{FE885110-ECC8-4527-9816-F5AFA99AD645}" presName="node" presStyleLbl="node1" presStyleIdx="2" presStyleCnt="4">
        <dgm:presLayoutVars>
          <dgm:bulletEnabled val="1"/>
        </dgm:presLayoutVars>
      </dgm:prSet>
      <dgm:spPr/>
    </dgm:pt>
    <dgm:pt modelId="{75EB1E44-F6E5-4C8A-8971-1D15B8813264}" type="pres">
      <dgm:prSet presAssocID="{FE885110-ECC8-4527-9816-F5AFA99AD645}" presName="invisiNode" presStyleLbl="node1" presStyleIdx="2" presStyleCnt="4"/>
      <dgm:spPr/>
    </dgm:pt>
    <dgm:pt modelId="{64FE3629-CAE9-44C9-9512-AEFB11FE7222}" type="pres">
      <dgm:prSet presAssocID="{FE885110-ECC8-4527-9816-F5AFA99AD645}" presName="imagNode" presStyleLbl="fgImgPlace1" presStyleIdx="2" presStyleCnt="4" custLinFactNeighborX="2187" custLinFactNeighborY="2919"/>
      <dgm:spPr>
        <a:blipFill>
          <a:blip xmlns:r="http://schemas.openxmlformats.org/officeDocument/2006/relationships" r:embed="rId4" cstate="email">
            <a:duotone>
              <a:schemeClr val="accent4">
                <a:hueOff val="0"/>
                <a:satOff val="0"/>
                <a:lumOff val="0"/>
                <a:alphaOff val="0"/>
                <a:shade val="20000"/>
                <a:satMod val="200000"/>
              </a:schemeClr>
              <a:schemeClr val="accent4">
                <a:hueOff val="0"/>
                <a:satOff val="0"/>
                <a:lumOff val="0"/>
                <a:alphaOff val="0"/>
                <a:tint val="12000"/>
                <a:satMod val="190000"/>
              </a:schemeClr>
            </a:duotone>
            <a:extLst>
              <a:ext uri="{28A0092B-C50C-407E-A947-70E740481C1C}">
                <a14:useLocalDpi xmlns:a14="http://schemas.microsoft.com/office/drawing/2010/main"/>
              </a:ext>
            </a:extLst>
          </a:blip>
          <a:srcRect/>
          <a:stretch>
            <a:fillRect/>
          </a:stretch>
        </a:blipFill>
      </dgm:spPr>
    </dgm:pt>
    <dgm:pt modelId="{17B37F16-E808-4203-B2F1-9315F8DC63A1}" type="pres">
      <dgm:prSet presAssocID="{475968E9-8D94-456B-89B4-45256AED89CC}" presName="sibTrans" presStyleLbl="sibTrans2D1" presStyleIdx="0" presStyleCnt="0"/>
      <dgm:spPr/>
    </dgm:pt>
    <dgm:pt modelId="{18470487-1E2F-4C7C-BDC2-77A8CE8EFB22}" type="pres">
      <dgm:prSet presAssocID="{018269A2-F5A0-4928-8EFF-782738DDA992}" presName="compNode" presStyleCnt="0"/>
      <dgm:spPr/>
    </dgm:pt>
    <dgm:pt modelId="{C8194A8D-81BF-466F-B845-13D7CDFCAD7E}" type="pres">
      <dgm:prSet presAssocID="{018269A2-F5A0-4928-8EFF-782738DDA992}" presName="node" presStyleLbl="node1" presStyleIdx="3" presStyleCnt="4">
        <dgm:presLayoutVars>
          <dgm:bulletEnabled val="1"/>
        </dgm:presLayoutVars>
      </dgm:prSet>
      <dgm:spPr/>
    </dgm:pt>
    <dgm:pt modelId="{583B3EAE-066F-4DD3-8AA8-B4BEE9E3739C}" type="pres">
      <dgm:prSet presAssocID="{018269A2-F5A0-4928-8EFF-782738DDA992}" presName="invisiNode" presStyleLbl="node1" presStyleIdx="3" presStyleCnt="4"/>
      <dgm:spPr/>
    </dgm:pt>
    <dgm:pt modelId="{8EF238D7-DD6B-48AD-BAC4-3EC04D19540F}" type="pres">
      <dgm:prSet presAssocID="{018269A2-F5A0-4928-8EFF-782738DDA992}" presName="imagNode" presStyleLbl="fgImgPlace1" presStyleIdx="3" presStyleCnt="4"/>
      <dgm:spPr>
        <a:blipFill>
          <a:blip xmlns:r="http://schemas.openxmlformats.org/officeDocument/2006/relationships" r:embed="rId5" cstate="email">
            <a:duotone>
              <a:schemeClr val="accent5">
                <a:hueOff val="0"/>
                <a:satOff val="0"/>
                <a:lumOff val="0"/>
                <a:alphaOff val="0"/>
                <a:shade val="20000"/>
                <a:satMod val="200000"/>
              </a:schemeClr>
              <a:schemeClr val="accent5">
                <a:hueOff val="0"/>
                <a:satOff val="0"/>
                <a:lumOff val="0"/>
                <a:alphaOff val="0"/>
                <a:tint val="12000"/>
                <a:satMod val="190000"/>
              </a:schemeClr>
            </a:duotone>
            <a:extLst>
              <a:ext uri="{28A0092B-C50C-407E-A947-70E740481C1C}">
                <a14:useLocalDpi xmlns:a14="http://schemas.microsoft.com/office/drawing/2010/main"/>
              </a:ext>
            </a:extLst>
          </a:blip>
          <a:srcRect/>
          <a:stretch>
            <a:fillRect/>
          </a:stretch>
        </a:blipFill>
      </dgm:spPr>
    </dgm:pt>
  </dgm:ptLst>
  <dgm:cxnLst>
    <dgm:cxn modelId="{312BD813-D7DC-4098-AA45-0EE546B12E54}" type="presOf" srcId="{018269A2-F5A0-4928-8EFF-782738DDA992}" destId="{C8194A8D-81BF-466F-B845-13D7CDFCAD7E}" srcOrd="0" destOrd="0" presId="urn:microsoft.com/office/officeart/2005/8/layout/pList2"/>
    <dgm:cxn modelId="{5134EB24-9B7D-4436-8125-694923F44770}" type="presOf" srcId="{CA66825A-01D4-4A59-BEEA-9EC10BAE0B43}" destId="{C1E094D8-9ECF-473C-9CB5-B2150C273090}" srcOrd="0" destOrd="0" presId="urn:microsoft.com/office/officeart/2005/8/layout/pList2"/>
    <dgm:cxn modelId="{A69ABF5E-868F-44BE-ABAE-9EC72C1E8B84}" srcId="{CA66825A-01D4-4A59-BEEA-9EC10BAE0B43}" destId="{FE885110-ECC8-4527-9816-F5AFA99AD645}" srcOrd="2" destOrd="0" parTransId="{3A7507CB-BCD7-40AE-A809-FADAFD327964}" sibTransId="{475968E9-8D94-456B-89B4-45256AED89CC}"/>
    <dgm:cxn modelId="{BB09DC4A-7FEE-4166-BA01-AF2B902CC6F5}" type="presOf" srcId="{475968E9-8D94-456B-89B4-45256AED89CC}" destId="{17B37F16-E808-4203-B2F1-9315F8DC63A1}" srcOrd="0" destOrd="0" presId="urn:microsoft.com/office/officeart/2005/8/layout/pList2"/>
    <dgm:cxn modelId="{EA813A6C-73FF-4694-8492-8A641641AFD7}" type="presOf" srcId="{6703C9E5-66F0-48B3-BCA7-557FEC420D57}" destId="{285AA530-6E19-4FC7-8FC2-2A5053545664}" srcOrd="0" destOrd="0" presId="urn:microsoft.com/office/officeart/2005/8/layout/pList2"/>
    <dgm:cxn modelId="{8EAEA26C-5EBF-4485-B0FB-576A3E49A8DA}" type="presOf" srcId="{F1478BD5-A7C0-473A-A345-DC252CB9CEDE}" destId="{BB24710A-0D2A-4873-ACDC-4CF703A22E20}" srcOrd="0" destOrd="0" presId="urn:microsoft.com/office/officeart/2005/8/layout/pList2"/>
    <dgm:cxn modelId="{0CD51555-8B99-437E-B463-E0E20937746E}" type="presOf" srcId="{FE885110-ECC8-4527-9816-F5AFA99AD645}" destId="{36FEDAB9-5FFC-4C2F-8EAF-2DB7747DC74A}" srcOrd="0" destOrd="0" presId="urn:microsoft.com/office/officeart/2005/8/layout/pList2"/>
    <dgm:cxn modelId="{C585EE56-8296-4507-B977-BF7212FB26F0}" type="presOf" srcId="{0E6003F2-EB2F-4D96-B4FE-46B573E66EEC}" destId="{ADBDD15F-CDF5-4EBF-A178-182E5C813BD7}" srcOrd="0" destOrd="0" presId="urn:microsoft.com/office/officeart/2005/8/layout/pList2"/>
    <dgm:cxn modelId="{38F9B99D-F919-457A-9190-1AABF9592578}" srcId="{CA66825A-01D4-4A59-BEEA-9EC10BAE0B43}" destId="{F1478BD5-A7C0-473A-A345-DC252CB9CEDE}" srcOrd="0" destOrd="0" parTransId="{8D325421-624A-4989-B78C-E8AF373AA2CA}" sibTransId="{0E6003F2-EB2F-4D96-B4FE-46B573E66EEC}"/>
    <dgm:cxn modelId="{0B58E6CD-1F45-4473-8A75-4C678C448044}" type="presOf" srcId="{F3132E2B-DBDD-4F50-B291-62C7557ADB8E}" destId="{AF9CE5B1-D9BF-4D0C-AFE0-4260D99FC6C1}" srcOrd="0" destOrd="0" presId="urn:microsoft.com/office/officeart/2005/8/layout/pList2"/>
    <dgm:cxn modelId="{77873DD8-D707-4DB5-8D9B-4F837774082E}" srcId="{CA66825A-01D4-4A59-BEEA-9EC10BAE0B43}" destId="{F3132E2B-DBDD-4F50-B291-62C7557ADB8E}" srcOrd="1" destOrd="0" parTransId="{EDA91084-C0BF-42FC-B8B8-5E5DF9F59FD9}" sibTransId="{6703C9E5-66F0-48B3-BCA7-557FEC420D57}"/>
    <dgm:cxn modelId="{14C820EB-B810-48DA-B7E2-392A6C0F7DD7}" srcId="{CA66825A-01D4-4A59-BEEA-9EC10BAE0B43}" destId="{018269A2-F5A0-4928-8EFF-782738DDA992}" srcOrd="3" destOrd="0" parTransId="{751096C4-8AA6-46C1-8105-F6832A89BF73}" sibTransId="{E5194BAA-80CD-489F-B7CE-F618E79DBB7E}"/>
    <dgm:cxn modelId="{DF1DEB6E-5F2D-485D-9A1C-32ACC9821E46}" type="presParOf" srcId="{C1E094D8-9ECF-473C-9CB5-B2150C273090}" destId="{FDF22D95-026F-4023-96DF-1A4C7FDC18F7}" srcOrd="0" destOrd="0" presId="urn:microsoft.com/office/officeart/2005/8/layout/pList2"/>
    <dgm:cxn modelId="{C218474F-E0F8-4E9D-B15A-B21DE562F072}" type="presParOf" srcId="{C1E094D8-9ECF-473C-9CB5-B2150C273090}" destId="{79EFA7FB-FAF3-4DE2-8E0C-4ECCB30EE292}" srcOrd="1" destOrd="0" presId="urn:microsoft.com/office/officeart/2005/8/layout/pList2"/>
    <dgm:cxn modelId="{C3532CE7-75F4-4BC0-8F23-8C82280849D3}" type="presParOf" srcId="{79EFA7FB-FAF3-4DE2-8E0C-4ECCB30EE292}" destId="{1633FE5E-4D2B-46A0-A6A9-6F583C10928D}" srcOrd="0" destOrd="0" presId="urn:microsoft.com/office/officeart/2005/8/layout/pList2"/>
    <dgm:cxn modelId="{0429F0A5-8A8A-4011-A4C2-CFF66A0A22BE}" type="presParOf" srcId="{1633FE5E-4D2B-46A0-A6A9-6F583C10928D}" destId="{BB24710A-0D2A-4873-ACDC-4CF703A22E20}" srcOrd="0" destOrd="0" presId="urn:microsoft.com/office/officeart/2005/8/layout/pList2"/>
    <dgm:cxn modelId="{6ED95D58-8D39-446E-943E-DB573FB858DB}" type="presParOf" srcId="{1633FE5E-4D2B-46A0-A6A9-6F583C10928D}" destId="{07066AD1-33D5-4648-9F07-B5E0F7026E92}" srcOrd="1" destOrd="0" presId="urn:microsoft.com/office/officeart/2005/8/layout/pList2"/>
    <dgm:cxn modelId="{69741B4F-63AB-46B7-984D-84889556C200}" type="presParOf" srcId="{1633FE5E-4D2B-46A0-A6A9-6F583C10928D}" destId="{103939CF-8B77-4543-B701-402936918D94}" srcOrd="2" destOrd="0" presId="urn:microsoft.com/office/officeart/2005/8/layout/pList2"/>
    <dgm:cxn modelId="{101BA3A8-4C92-484E-8A53-C90B707070CC}" type="presParOf" srcId="{79EFA7FB-FAF3-4DE2-8E0C-4ECCB30EE292}" destId="{ADBDD15F-CDF5-4EBF-A178-182E5C813BD7}" srcOrd="1" destOrd="0" presId="urn:microsoft.com/office/officeart/2005/8/layout/pList2"/>
    <dgm:cxn modelId="{736B53BF-4E99-4DEF-9414-C13D5AAB6DDC}" type="presParOf" srcId="{79EFA7FB-FAF3-4DE2-8E0C-4ECCB30EE292}" destId="{6440A30C-8902-4E03-96FA-E28775B6AB6C}" srcOrd="2" destOrd="0" presId="urn:microsoft.com/office/officeart/2005/8/layout/pList2"/>
    <dgm:cxn modelId="{C2B61F5D-711E-4E45-B832-5668664780C2}" type="presParOf" srcId="{6440A30C-8902-4E03-96FA-E28775B6AB6C}" destId="{AF9CE5B1-D9BF-4D0C-AFE0-4260D99FC6C1}" srcOrd="0" destOrd="0" presId="urn:microsoft.com/office/officeart/2005/8/layout/pList2"/>
    <dgm:cxn modelId="{2443D008-AEB0-4184-A4E9-6865DC32208D}" type="presParOf" srcId="{6440A30C-8902-4E03-96FA-E28775B6AB6C}" destId="{ECB34C0B-8022-4CAE-A5E2-3E01F6948E6B}" srcOrd="1" destOrd="0" presId="urn:microsoft.com/office/officeart/2005/8/layout/pList2"/>
    <dgm:cxn modelId="{C15B1731-0BB5-4BF1-AD18-A080B37988C2}" type="presParOf" srcId="{6440A30C-8902-4E03-96FA-E28775B6AB6C}" destId="{96A18BA0-180C-42C4-9C4C-89D7A0268BE9}" srcOrd="2" destOrd="0" presId="urn:microsoft.com/office/officeart/2005/8/layout/pList2"/>
    <dgm:cxn modelId="{14FDBEE9-5612-46CD-85A0-3054C5899FC2}" type="presParOf" srcId="{79EFA7FB-FAF3-4DE2-8E0C-4ECCB30EE292}" destId="{285AA530-6E19-4FC7-8FC2-2A5053545664}" srcOrd="3" destOrd="0" presId="urn:microsoft.com/office/officeart/2005/8/layout/pList2"/>
    <dgm:cxn modelId="{CCB01BC5-2D3F-445B-8D22-ABF36317C527}" type="presParOf" srcId="{79EFA7FB-FAF3-4DE2-8E0C-4ECCB30EE292}" destId="{C7D11851-35D6-4C45-BC7C-030AB69E8F46}" srcOrd="4" destOrd="0" presId="urn:microsoft.com/office/officeart/2005/8/layout/pList2"/>
    <dgm:cxn modelId="{4B2020A0-C110-4378-8161-13D34C2993FF}" type="presParOf" srcId="{C7D11851-35D6-4C45-BC7C-030AB69E8F46}" destId="{36FEDAB9-5FFC-4C2F-8EAF-2DB7747DC74A}" srcOrd="0" destOrd="0" presId="urn:microsoft.com/office/officeart/2005/8/layout/pList2"/>
    <dgm:cxn modelId="{8ADABC4C-0712-420E-87C8-7852E044954C}" type="presParOf" srcId="{C7D11851-35D6-4C45-BC7C-030AB69E8F46}" destId="{75EB1E44-F6E5-4C8A-8971-1D15B8813264}" srcOrd="1" destOrd="0" presId="urn:microsoft.com/office/officeart/2005/8/layout/pList2"/>
    <dgm:cxn modelId="{432DF35F-BC60-490F-A736-C08D0BC93CC7}" type="presParOf" srcId="{C7D11851-35D6-4C45-BC7C-030AB69E8F46}" destId="{64FE3629-CAE9-44C9-9512-AEFB11FE7222}" srcOrd="2" destOrd="0" presId="urn:microsoft.com/office/officeart/2005/8/layout/pList2"/>
    <dgm:cxn modelId="{95FAA57D-9383-4606-B059-E6EF35DF2BF1}" type="presParOf" srcId="{79EFA7FB-FAF3-4DE2-8E0C-4ECCB30EE292}" destId="{17B37F16-E808-4203-B2F1-9315F8DC63A1}" srcOrd="5" destOrd="0" presId="urn:microsoft.com/office/officeart/2005/8/layout/pList2"/>
    <dgm:cxn modelId="{CCD673BD-F946-4972-B329-3A2D1DD6CF0E}" type="presParOf" srcId="{79EFA7FB-FAF3-4DE2-8E0C-4ECCB30EE292}" destId="{18470487-1E2F-4C7C-BDC2-77A8CE8EFB22}" srcOrd="6" destOrd="0" presId="urn:microsoft.com/office/officeart/2005/8/layout/pList2"/>
    <dgm:cxn modelId="{A1689F5C-1B11-466F-96AC-780BAA2B55FC}" type="presParOf" srcId="{18470487-1E2F-4C7C-BDC2-77A8CE8EFB22}" destId="{C8194A8D-81BF-466F-B845-13D7CDFCAD7E}" srcOrd="0" destOrd="0" presId="urn:microsoft.com/office/officeart/2005/8/layout/pList2"/>
    <dgm:cxn modelId="{D6383397-503C-4DAF-B757-FE3F491B3B50}" type="presParOf" srcId="{18470487-1E2F-4C7C-BDC2-77A8CE8EFB22}" destId="{583B3EAE-066F-4DD3-8AA8-B4BEE9E3739C}" srcOrd="1" destOrd="0" presId="urn:microsoft.com/office/officeart/2005/8/layout/pList2"/>
    <dgm:cxn modelId="{B4A1F4B0-A0C3-4605-BF44-764E4E7062EF}" type="presParOf" srcId="{18470487-1E2F-4C7C-BDC2-77A8CE8EFB22}" destId="{8EF238D7-DD6B-48AD-BAC4-3EC04D19540F}" srcOrd="2" destOrd="0" presId="urn:microsoft.com/office/officeart/2005/8/layout/pList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F22D95-026F-4023-96DF-1A4C7FDC18F7}">
      <dsp:nvSpPr>
        <dsp:cNvPr id="0" name=""/>
        <dsp:cNvSpPr/>
      </dsp:nvSpPr>
      <dsp:spPr>
        <a:xfrm>
          <a:off x="0" y="23385"/>
          <a:ext cx="10716916" cy="1452488"/>
        </a:xfrm>
        <a:prstGeom prst="roundRect">
          <a:avLst>
            <a:gd name="adj" fmla="val 10000"/>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03939CF-8B77-4543-B701-402936918D94}">
      <dsp:nvSpPr>
        <dsp:cNvPr id="0" name=""/>
        <dsp:cNvSpPr/>
      </dsp:nvSpPr>
      <dsp:spPr>
        <a:xfrm>
          <a:off x="353913" y="193665"/>
          <a:ext cx="2341394" cy="1065158"/>
        </a:xfrm>
        <a:prstGeom prst="roundRect">
          <a:avLst>
            <a:gd name="adj" fmla="val 10000"/>
          </a:avLst>
        </a:prstGeom>
        <a:blipFill>
          <a:blip xmlns:r="http://schemas.openxmlformats.org/officeDocument/2006/relationships" r:embed="rId1" cstate="email">
            <a:duotone>
              <a:schemeClr val="accent2">
                <a:hueOff val="0"/>
                <a:satOff val="0"/>
                <a:lumOff val="0"/>
                <a:alphaOff val="0"/>
                <a:shade val="20000"/>
                <a:satMod val="200000"/>
              </a:schemeClr>
              <a:schemeClr val="accent2">
                <a:hueOff val="0"/>
                <a:satOff val="0"/>
                <a:lumOff val="0"/>
                <a:alphaOff val="0"/>
                <a:tint val="12000"/>
                <a:satMod val="190000"/>
              </a:schemeClr>
            </a:duotone>
            <a:extLst>
              <a:ext uri="{28A0092B-C50C-407E-A947-70E740481C1C}">
                <a14:useLocalDpi xmlns:a14="http://schemas.microsoft.com/office/drawing/2010/main"/>
              </a:ext>
            </a:extLst>
          </a:blip>
          <a:srcRect/>
          <a:stretch>
            <a:fillRect/>
          </a:stretch>
        </a:blip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 modelId="{BB24710A-0D2A-4873-ACDC-4CF703A22E20}">
      <dsp:nvSpPr>
        <dsp:cNvPr id="0" name=""/>
        <dsp:cNvSpPr/>
      </dsp:nvSpPr>
      <dsp:spPr>
        <a:xfrm rot="10800000">
          <a:off x="324458" y="1452488"/>
          <a:ext cx="2341394" cy="1775264"/>
        </a:xfrm>
        <a:prstGeom prst="round2SameRect">
          <a:avLst>
            <a:gd name="adj1" fmla="val 10500"/>
            <a:gd name="adj2" fmla="val 0"/>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42240" tIns="142240" rIns="142240" bIns="142240" numCol="1" spcCol="1270" anchor="t" anchorCtr="0">
          <a:noAutofit/>
        </a:bodyPr>
        <a:lstStyle/>
        <a:p>
          <a:pPr marL="0" lvl="0" indent="0" algn="ctr" defTabSz="889000">
            <a:lnSpc>
              <a:spcPct val="90000"/>
            </a:lnSpc>
            <a:spcBef>
              <a:spcPct val="0"/>
            </a:spcBef>
            <a:spcAft>
              <a:spcPct val="35000"/>
            </a:spcAft>
            <a:buNone/>
          </a:pPr>
          <a:r>
            <a:rPr lang="en-US" sz="2000" kern="1200">
              <a:solidFill>
                <a:srgbClr val="FFFFFF"/>
              </a:solidFill>
              <a:latin typeface="Arial"/>
              <a:ea typeface="+mn-ea"/>
              <a:cs typeface="+mn-cs"/>
            </a:rPr>
            <a:t>Implementation of the One Health Joint Plan of Action (JPA)</a:t>
          </a:r>
        </a:p>
      </dsp:txBody>
      <dsp:txXfrm rot="10800000">
        <a:off x="379053" y="1452488"/>
        <a:ext cx="2232204" cy="1720669"/>
      </dsp:txXfrm>
    </dsp:sp>
    <dsp:sp modelId="{96A18BA0-180C-42C4-9C4C-89D7A0268BE9}">
      <dsp:nvSpPr>
        <dsp:cNvPr id="0" name=""/>
        <dsp:cNvSpPr/>
      </dsp:nvSpPr>
      <dsp:spPr>
        <a:xfrm>
          <a:off x="2899993" y="193665"/>
          <a:ext cx="2341394" cy="1065158"/>
        </a:xfrm>
        <a:prstGeom prst="roundRect">
          <a:avLst>
            <a:gd name="adj" fmla="val 10000"/>
          </a:avLst>
        </a:prstGeom>
        <a:blipFill rotWithShape="1">
          <a:blip xmlns:r="http://schemas.openxmlformats.org/officeDocument/2006/relationships" r:embed="rId2" cstate="email">
            <a:duotone>
              <a:schemeClr val="accent3">
                <a:hueOff val="0"/>
                <a:satOff val="0"/>
                <a:lumOff val="0"/>
                <a:alphaOff val="0"/>
                <a:shade val="20000"/>
                <a:satMod val="200000"/>
              </a:schemeClr>
              <a:schemeClr val="accent3">
                <a:hueOff val="0"/>
                <a:satOff val="0"/>
                <a:lumOff val="0"/>
                <a:alphaOff val="0"/>
                <a:tint val="12000"/>
                <a:satMod val="190000"/>
              </a:schemeClr>
            </a:duotone>
            <a:extLst>
              <a:ext uri="{BEBA8EAE-BF5A-486C-A8C5-ECC9F3942E4B}">
                <a14:imgProps xmlns:a14="http://schemas.microsoft.com/office/drawing/2010/main">
                  <a14:imgLayer r:embed="rId3">
                    <a14:imgEffect>
                      <a14:backgroundRemoval t="0" b="100000" l="10000" r="90000">
                        <a14:foregroundMark x1="50336" y1="47462" x2="52962" y2="49670"/>
                        <a14:foregroundMark x1="61734" y1="45254" x2="64929" y2="50262"/>
                        <a14:foregroundMark x1="73247" y1="44639" x2="73247" y2="44639"/>
                        <a14:foregroundMark x1="64243" y1="43046" x2="59276" y2="54632"/>
                        <a14:foregroundMark x1="59276" y1="54632" x2="67348" y2="53358"/>
                        <a14:foregroundMark x1="67348" y1="53358" x2="64476" y2="42249"/>
                        <a14:foregroundMark x1="71423" y1="42431" x2="78719" y2="61484"/>
                        <a14:foregroundMark x1="78719" y1="61484" x2="78719" y2="61484"/>
                        <a14:foregroundMark x1="76326" y1="42636" x2="73247" y2="43638"/>
                        <a14:foregroundMark x1="71992" y1="44457" x2="71539" y2="44252"/>
                      </a14:backgroundRemoval>
                    </a14:imgEffect>
                  </a14:imgLayer>
                </a14:imgProps>
              </a:ext>
              <a:ext uri="{28A0092B-C50C-407E-A947-70E740481C1C}">
                <a14:useLocalDpi xmlns:a14="http://schemas.microsoft.com/office/drawing/2010/main"/>
              </a:ext>
            </a:extLst>
          </a:blip>
          <a:srcRect/>
          <a:stretch>
            <a:fillRect/>
          </a:stretch>
        </a:blip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 modelId="{AF9CE5B1-D9BF-4D0C-AFE0-4260D99FC6C1}">
      <dsp:nvSpPr>
        <dsp:cNvPr id="0" name=""/>
        <dsp:cNvSpPr/>
      </dsp:nvSpPr>
      <dsp:spPr>
        <a:xfrm rot="10800000">
          <a:off x="2899993" y="1452488"/>
          <a:ext cx="2341394" cy="1775264"/>
        </a:xfrm>
        <a:prstGeom prst="round2SameRect">
          <a:avLst>
            <a:gd name="adj1" fmla="val 10500"/>
            <a:gd name="adj2" fmla="val 0"/>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7800" tIns="177800" rIns="177800" bIns="177800" numCol="1" spcCol="1270" anchor="t" anchorCtr="0">
          <a:noAutofit/>
        </a:bodyPr>
        <a:lstStyle/>
        <a:p>
          <a:pPr marL="0" lvl="0" indent="0" algn="ctr" defTabSz="1111250">
            <a:lnSpc>
              <a:spcPct val="90000"/>
            </a:lnSpc>
            <a:spcBef>
              <a:spcPct val="0"/>
            </a:spcBef>
            <a:spcAft>
              <a:spcPct val="35000"/>
            </a:spcAft>
            <a:buNone/>
          </a:pPr>
          <a:r>
            <a:rPr lang="it-IT" sz="2500" kern="1200"/>
            <a:t>Science and </a:t>
          </a:r>
          <a:r>
            <a:rPr lang="en-US" sz="2500" kern="1200" noProof="0"/>
            <a:t>Evidence</a:t>
          </a:r>
          <a:endParaRPr lang="en-US" sz="2500" b="1" kern="1200" noProof="0"/>
        </a:p>
      </dsp:txBody>
      <dsp:txXfrm rot="10800000">
        <a:off x="2954588" y="1452488"/>
        <a:ext cx="2232204" cy="1720669"/>
      </dsp:txXfrm>
    </dsp:sp>
    <dsp:sp modelId="{64FE3629-CAE9-44C9-9512-AEFB11FE7222}">
      <dsp:nvSpPr>
        <dsp:cNvPr id="0" name=""/>
        <dsp:cNvSpPr/>
      </dsp:nvSpPr>
      <dsp:spPr>
        <a:xfrm>
          <a:off x="5526734" y="224757"/>
          <a:ext cx="2341394" cy="1065158"/>
        </a:xfrm>
        <a:prstGeom prst="roundRect">
          <a:avLst>
            <a:gd name="adj" fmla="val 10000"/>
          </a:avLst>
        </a:prstGeom>
        <a:blipFill>
          <a:blip xmlns:r="http://schemas.openxmlformats.org/officeDocument/2006/relationships" r:embed="rId4" cstate="email">
            <a:duotone>
              <a:schemeClr val="accent4">
                <a:hueOff val="0"/>
                <a:satOff val="0"/>
                <a:lumOff val="0"/>
                <a:alphaOff val="0"/>
                <a:shade val="20000"/>
                <a:satMod val="200000"/>
              </a:schemeClr>
              <a:schemeClr val="accent4">
                <a:hueOff val="0"/>
                <a:satOff val="0"/>
                <a:lumOff val="0"/>
                <a:alphaOff val="0"/>
                <a:tint val="12000"/>
                <a:satMod val="190000"/>
              </a:schemeClr>
            </a:duotone>
            <a:extLst>
              <a:ext uri="{28A0092B-C50C-407E-A947-70E740481C1C}">
                <a14:useLocalDpi xmlns:a14="http://schemas.microsoft.com/office/drawing/2010/main"/>
              </a:ext>
            </a:extLst>
          </a:blip>
          <a:srcRect/>
          <a:stretch>
            <a:fillRect/>
          </a:stretch>
        </a:blip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 modelId="{36FEDAB9-5FFC-4C2F-8EAF-2DB7747DC74A}">
      <dsp:nvSpPr>
        <dsp:cNvPr id="0" name=""/>
        <dsp:cNvSpPr/>
      </dsp:nvSpPr>
      <dsp:spPr>
        <a:xfrm rot="10800000">
          <a:off x="5475527" y="1452488"/>
          <a:ext cx="2341394" cy="1775264"/>
        </a:xfrm>
        <a:prstGeom prst="round2SameRect">
          <a:avLst>
            <a:gd name="adj1" fmla="val 10500"/>
            <a:gd name="adj2" fmla="val 0"/>
          </a:avLst>
        </a:prstGeom>
        <a:solidFill>
          <a:schemeClr val="bg2">
            <a:lumMod val="50000"/>
            <a:lumOff val="50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7800" tIns="177800" rIns="177800" bIns="177800" numCol="1" spcCol="1270" anchor="t" anchorCtr="0">
          <a:noAutofit/>
        </a:bodyPr>
        <a:lstStyle/>
        <a:p>
          <a:pPr marL="0" lvl="0" indent="0" algn="ctr" defTabSz="1111250">
            <a:lnSpc>
              <a:spcPct val="90000"/>
            </a:lnSpc>
            <a:spcBef>
              <a:spcPct val="0"/>
            </a:spcBef>
            <a:spcAft>
              <a:spcPct val="35000"/>
            </a:spcAft>
            <a:buNone/>
          </a:pPr>
          <a:r>
            <a:rPr lang="en-US" sz="2500" kern="1200" noProof="0"/>
            <a:t>Political</a:t>
          </a:r>
          <a:r>
            <a:rPr lang="it-IT" sz="2500" kern="1200"/>
            <a:t> Engagement and Advocacy </a:t>
          </a:r>
          <a:endParaRPr lang="en-US" sz="2500" b="1" kern="1200"/>
        </a:p>
      </dsp:txBody>
      <dsp:txXfrm rot="10800000">
        <a:off x="5530122" y="1452488"/>
        <a:ext cx="2232204" cy="1720669"/>
      </dsp:txXfrm>
    </dsp:sp>
    <dsp:sp modelId="{8EF238D7-DD6B-48AD-BAC4-3EC04D19540F}">
      <dsp:nvSpPr>
        <dsp:cNvPr id="0" name=""/>
        <dsp:cNvSpPr/>
      </dsp:nvSpPr>
      <dsp:spPr>
        <a:xfrm>
          <a:off x="8051062" y="193665"/>
          <a:ext cx="2341394" cy="1065158"/>
        </a:xfrm>
        <a:prstGeom prst="roundRect">
          <a:avLst>
            <a:gd name="adj" fmla="val 10000"/>
          </a:avLst>
        </a:prstGeom>
        <a:blipFill>
          <a:blip xmlns:r="http://schemas.openxmlformats.org/officeDocument/2006/relationships" r:embed="rId5" cstate="email">
            <a:duotone>
              <a:schemeClr val="accent5">
                <a:hueOff val="0"/>
                <a:satOff val="0"/>
                <a:lumOff val="0"/>
                <a:alphaOff val="0"/>
                <a:shade val="20000"/>
                <a:satMod val="200000"/>
              </a:schemeClr>
              <a:schemeClr val="accent5">
                <a:hueOff val="0"/>
                <a:satOff val="0"/>
                <a:lumOff val="0"/>
                <a:alphaOff val="0"/>
                <a:tint val="12000"/>
                <a:satMod val="190000"/>
              </a:schemeClr>
            </a:duotone>
            <a:extLst>
              <a:ext uri="{28A0092B-C50C-407E-A947-70E740481C1C}">
                <a14:useLocalDpi xmlns:a14="http://schemas.microsoft.com/office/drawing/2010/main"/>
              </a:ext>
            </a:extLst>
          </a:blip>
          <a:srcRect/>
          <a:stretch>
            <a:fillRect/>
          </a:stretch>
        </a:blip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 modelId="{C8194A8D-81BF-466F-B845-13D7CDFCAD7E}">
      <dsp:nvSpPr>
        <dsp:cNvPr id="0" name=""/>
        <dsp:cNvSpPr/>
      </dsp:nvSpPr>
      <dsp:spPr>
        <a:xfrm rot="10800000">
          <a:off x="8051062" y="1452488"/>
          <a:ext cx="2341394" cy="1775264"/>
        </a:xfrm>
        <a:prstGeom prst="round2SameRect">
          <a:avLst>
            <a:gd name="adj1" fmla="val 10500"/>
            <a:gd name="adj2" fmla="val 0"/>
          </a:avLst>
        </a:prstGeom>
        <a:solidFill>
          <a:srgbClr val="00205C"/>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7800" tIns="177800" rIns="177800" bIns="177800" numCol="1" spcCol="1270" anchor="t" anchorCtr="0">
          <a:noAutofit/>
        </a:bodyPr>
        <a:lstStyle/>
        <a:p>
          <a:pPr marL="0" lvl="0" indent="0" algn="ctr" defTabSz="1111250">
            <a:lnSpc>
              <a:spcPct val="90000"/>
            </a:lnSpc>
            <a:spcBef>
              <a:spcPct val="0"/>
            </a:spcBef>
            <a:spcAft>
              <a:spcPct val="35000"/>
            </a:spcAft>
            <a:buNone/>
          </a:pPr>
          <a:r>
            <a:rPr lang="it-IT" sz="2500" kern="1200"/>
            <a:t>Secretariat </a:t>
          </a:r>
          <a:r>
            <a:rPr lang="en-US" sz="2500" kern="1200" noProof="0"/>
            <a:t>Functions</a:t>
          </a:r>
          <a:r>
            <a:rPr lang="it-IT" sz="2500" kern="1200"/>
            <a:t> </a:t>
          </a:r>
          <a:endParaRPr lang="en-US" sz="2500" b="1" kern="1200"/>
        </a:p>
      </dsp:txBody>
      <dsp:txXfrm rot="10800000">
        <a:off x="8105657" y="1452488"/>
        <a:ext cx="2232204" cy="1720669"/>
      </dsp:txXfrm>
    </dsp:sp>
  </dsp:spTree>
</dsp:drawing>
</file>

<file path=ppt/diagrams/layout1.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52117" cy="553128"/>
          </a:xfrm>
          <a:prstGeom prst="rect">
            <a:avLst/>
          </a:prstGeom>
        </p:spPr>
        <p:txBody>
          <a:bodyPr vert="horz" lIns="97219" tIns="48610" rIns="97219" bIns="48610" rtlCol="0"/>
          <a:lstStyle>
            <a:lvl1pPr algn="l">
              <a:defRPr sz="1300">
                <a:latin typeface="Arial" pitchFamily="34" charset="0"/>
                <a:ea typeface="MS PGothic" pitchFamily="34" charset="-128"/>
                <a:cs typeface="+mn-cs"/>
              </a:defRPr>
            </a:lvl1pPr>
          </a:lstStyle>
          <a:p>
            <a:pPr>
              <a:defRPr/>
            </a:pPr>
            <a:endParaRPr lang="en-US"/>
          </a:p>
        </p:txBody>
      </p:sp>
      <p:sp>
        <p:nvSpPr>
          <p:cNvPr id="3" name="Date Placeholder 2"/>
          <p:cNvSpPr>
            <a:spLocks noGrp="1"/>
          </p:cNvSpPr>
          <p:nvPr>
            <p:ph type="dt" sz="quarter" idx="1"/>
          </p:nvPr>
        </p:nvSpPr>
        <p:spPr>
          <a:xfrm>
            <a:off x="3987814" y="1"/>
            <a:ext cx="3052117" cy="553128"/>
          </a:xfrm>
          <a:prstGeom prst="rect">
            <a:avLst/>
          </a:prstGeom>
        </p:spPr>
        <p:txBody>
          <a:bodyPr vert="horz" wrap="square" lIns="97219" tIns="48610" rIns="97219" bIns="48610" numCol="1" anchor="t" anchorCtr="0" compatLnSpc="1">
            <a:prstTxWarp prst="textNoShape">
              <a:avLst/>
            </a:prstTxWarp>
          </a:bodyPr>
          <a:lstStyle>
            <a:lvl1pPr algn="r">
              <a:defRPr sz="1300">
                <a:latin typeface="Arial" pitchFamily="34" charset="0"/>
              </a:defRPr>
            </a:lvl1pPr>
          </a:lstStyle>
          <a:p>
            <a:pPr>
              <a:defRPr/>
            </a:pPr>
            <a:fld id="{165109ED-D958-4461-98F4-B86517DCCEE1}" type="datetimeFigureOut">
              <a:rPr lang="en-US"/>
              <a:pPr>
                <a:defRPr/>
              </a:pPr>
              <a:t>12/4/2024</a:t>
            </a:fld>
            <a:endParaRPr lang="en-US"/>
          </a:p>
        </p:txBody>
      </p:sp>
      <p:sp>
        <p:nvSpPr>
          <p:cNvPr id="4" name="Footer Placeholder 3"/>
          <p:cNvSpPr>
            <a:spLocks noGrp="1"/>
          </p:cNvSpPr>
          <p:nvPr>
            <p:ph type="ftr" sz="quarter" idx="2"/>
          </p:nvPr>
        </p:nvSpPr>
        <p:spPr>
          <a:xfrm>
            <a:off x="1" y="10495292"/>
            <a:ext cx="3052117" cy="553127"/>
          </a:xfrm>
          <a:prstGeom prst="rect">
            <a:avLst/>
          </a:prstGeom>
        </p:spPr>
        <p:txBody>
          <a:bodyPr vert="horz" lIns="97219" tIns="48610" rIns="97219" bIns="48610" rtlCol="0" anchor="b"/>
          <a:lstStyle>
            <a:lvl1pPr algn="l">
              <a:defRPr sz="1300">
                <a:latin typeface="Arial" pitchFamily="34" charset="0"/>
                <a:ea typeface="MS PGothic" pitchFamily="34" charset="-128"/>
                <a:cs typeface="+mn-cs"/>
              </a:defRPr>
            </a:lvl1pPr>
          </a:lstStyle>
          <a:p>
            <a:pPr>
              <a:defRPr/>
            </a:pPr>
            <a:endParaRPr lang="en-US"/>
          </a:p>
        </p:txBody>
      </p:sp>
      <p:sp>
        <p:nvSpPr>
          <p:cNvPr id="5" name="Slide Number Placeholder 4"/>
          <p:cNvSpPr>
            <a:spLocks noGrp="1"/>
          </p:cNvSpPr>
          <p:nvPr>
            <p:ph type="sldNum" sz="quarter" idx="3"/>
          </p:nvPr>
        </p:nvSpPr>
        <p:spPr>
          <a:xfrm>
            <a:off x="3987814" y="10495292"/>
            <a:ext cx="3052117" cy="553127"/>
          </a:xfrm>
          <a:prstGeom prst="rect">
            <a:avLst/>
          </a:prstGeom>
        </p:spPr>
        <p:txBody>
          <a:bodyPr vert="horz" wrap="square" lIns="97219" tIns="48610" rIns="97219" bIns="48610" numCol="1" anchor="b" anchorCtr="0" compatLnSpc="1">
            <a:prstTxWarp prst="textNoShape">
              <a:avLst/>
            </a:prstTxWarp>
          </a:bodyPr>
          <a:lstStyle>
            <a:lvl1pPr algn="r">
              <a:defRPr sz="1300">
                <a:latin typeface="Arial" pitchFamily="34" charset="0"/>
              </a:defRPr>
            </a:lvl1pPr>
          </a:lstStyle>
          <a:p>
            <a:pPr>
              <a:defRPr/>
            </a:pPr>
            <a:fld id="{29271260-5874-4211-A4FB-D4A90F08BE78}" type="slidenum">
              <a:rPr lang="en-US"/>
              <a:pPr>
                <a:defRPr/>
              </a:pPr>
              <a:t>‹#›</a:t>
            </a:fld>
            <a:endParaRPr lang="en-US"/>
          </a:p>
        </p:txBody>
      </p:sp>
    </p:spTree>
    <p:extLst>
      <p:ext uri="{BB962C8B-B14F-4D97-AF65-F5344CB8AC3E}">
        <p14:creationId xmlns:p14="http://schemas.microsoft.com/office/powerpoint/2010/main" val="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52117" cy="553128"/>
          </a:xfrm>
          <a:prstGeom prst="rect">
            <a:avLst/>
          </a:prstGeom>
        </p:spPr>
        <p:txBody>
          <a:bodyPr vert="horz" lIns="97219" tIns="48610" rIns="97219" bIns="48610" rtlCol="0"/>
          <a:lstStyle>
            <a:lvl1pPr algn="l" fontAlgn="auto">
              <a:spcBef>
                <a:spcPts val="0"/>
              </a:spcBef>
              <a:spcAft>
                <a:spcPts val="0"/>
              </a:spcAft>
              <a:defRPr sz="1300">
                <a:latin typeface="+mn-lt"/>
                <a:ea typeface="+mn-ea"/>
                <a:cs typeface="+mn-cs"/>
              </a:defRPr>
            </a:lvl1pPr>
          </a:lstStyle>
          <a:p>
            <a:pPr>
              <a:defRPr/>
            </a:pPr>
            <a:endParaRPr lang="en-GB"/>
          </a:p>
        </p:txBody>
      </p:sp>
      <p:sp>
        <p:nvSpPr>
          <p:cNvPr id="3" name="Date Placeholder 2"/>
          <p:cNvSpPr>
            <a:spLocks noGrp="1"/>
          </p:cNvSpPr>
          <p:nvPr>
            <p:ph type="dt" idx="1"/>
          </p:nvPr>
        </p:nvSpPr>
        <p:spPr>
          <a:xfrm>
            <a:off x="3987814" y="1"/>
            <a:ext cx="3052117" cy="553128"/>
          </a:xfrm>
          <a:prstGeom prst="rect">
            <a:avLst/>
          </a:prstGeom>
        </p:spPr>
        <p:txBody>
          <a:bodyPr vert="horz" wrap="square" lIns="97219" tIns="48610" rIns="97219" bIns="48610" numCol="1" anchor="t" anchorCtr="0" compatLnSpc="1">
            <a:prstTxWarp prst="textNoShape">
              <a:avLst/>
            </a:prstTxWarp>
          </a:bodyPr>
          <a:lstStyle>
            <a:lvl1pPr algn="r">
              <a:defRPr sz="1300">
                <a:latin typeface="Calibri" pitchFamily="34" charset="0"/>
                <a:cs typeface="Arial" pitchFamily="34" charset="0"/>
              </a:defRPr>
            </a:lvl1pPr>
          </a:lstStyle>
          <a:p>
            <a:pPr>
              <a:defRPr/>
            </a:pPr>
            <a:fld id="{2F054501-6479-45AB-8F45-9063384BA081}" type="datetimeFigureOut">
              <a:rPr lang="en-GB"/>
              <a:pPr>
                <a:defRPr/>
              </a:pPr>
              <a:t>04/12/2024</a:t>
            </a:fld>
            <a:endParaRPr lang="en-GB"/>
          </a:p>
        </p:txBody>
      </p:sp>
      <p:sp>
        <p:nvSpPr>
          <p:cNvPr id="4" name="Slide Image Placeholder 3"/>
          <p:cNvSpPr>
            <a:spLocks noGrp="1" noRot="1" noChangeAspect="1"/>
          </p:cNvSpPr>
          <p:nvPr>
            <p:ph type="sldImg" idx="2"/>
          </p:nvPr>
        </p:nvSpPr>
        <p:spPr>
          <a:xfrm>
            <a:off x="-163513" y="827088"/>
            <a:ext cx="7369176" cy="4144962"/>
          </a:xfrm>
          <a:prstGeom prst="rect">
            <a:avLst/>
          </a:prstGeom>
          <a:noFill/>
          <a:ln w="12700">
            <a:solidFill>
              <a:prstClr val="black"/>
            </a:solidFill>
          </a:ln>
        </p:spPr>
        <p:txBody>
          <a:bodyPr vert="horz" lIns="97219" tIns="48610" rIns="97219" bIns="48610" rtlCol="0" anchor="ctr"/>
          <a:lstStyle/>
          <a:p>
            <a:pPr lvl="0"/>
            <a:endParaRPr lang="en-GB" noProof="0"/>
          </a:p>
        </p:txBody>
      </p:sp>
      <p:sp>
        <p:nvSpPr>
          <p:cNvPr id="5" name="Notes Placeholder 4"/>
          <p:cNvSpPr>
            <a:spLocks noGrp="1"/>
          </p:cNvSpPr>
          <p:nvPr>
            <p:ph type="body" sz="quarter" idx="3"/>
          </p:nvPr>
        </p:nvSpPr>
        <p:spPr>
          <a:xfrm>
            <a:off x="703831" y="5248530"/>
            <a:ext cx="5633917" cy="4972848"/>
          </a:xfrm>
          <a:prstGeom prst="rect">
            <a:avLst/>
          </a:prstGeom>
        </p:spPr>
        <p:txBody>
          <a:bodyPr vert="horz" lIns="97219" tIns="48610" rIns="97219" bIns="4861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4"/>
          </p:nvPr>
        </p:nvSpPr>
        <p:spPr>
          <a:xfrm>
            <a:off x="1" y="10495292"/>
            <a:ext cx="3052117" cy="553127"/>
          </a:xfrm>
          <a:prstGeom prst="rect">
            <a:avLst/>
          </a:prstGeom>
        </p:spPr>
        <p:txBody>
          <a:bodyPr vert="horz" lIns="97219" tIns="48610" rIns="97219" bIns="48610" rtlCol="0" anchor="b"/>
          <a:lstStyle>
            <a:lvl1pPr algn="l" fontAlgn="auto">
              <a:spcBef>
                <a:spcPts val="0"/>
              </a:spcBef>
              <a:spcAft>
                <a:spcPts val="0"/>
              </a:spcAft>
              <a:defRPr sz="1300">
                <a:latin typeface="+mn-lt"/>
                <a:ea typeface="+mn-ea"/>
                <a:cs typeface="+mn-cs"/>
              </a:defRPr>
            </a:lvl1pPr>
          </a:lstStyle>
          <a:p>
            <a:pPr>
              <a:defRPr/>
            </a:pPr>
            <a:endParaRPr lang="en-GB"/>
          </a:p>
        </p:txBody>
      </p:sp>
      <p:sp>
        <p:nvSpPr>
          <p:cNvPr id="7" name="Slide Number Placeholder 6"/>
          <p:cNvSpPr>
            <a:spLocks noGrp="1"/>
          </p:cNvSpPr>
          <p:nvPr>
            <p:ph type="sldNum" sz="quarter" idx="5"/>
          </p:nvPr>
        </p:nvSpPr>
        <p:spPr>
          <a:xfrm>
            <a:off x="3987814" y="10495292"/>
            <a:ext cx="3052117" cy="553127"/>
          </a:xfrm>
          <a:prstGeom prst="rect">
            <a:avLst/>
          </a:prstGeom>
        </p:spPr>
        <p:txBody>
          <a:bodyPr vert="horz" wrap="square" lIns="97219" tIns="48610" rIns="97219" bIns="48610" numCol="1" anchor="b" anchorCtr="0" compatLnSpc="1">
            <a:prstTxWarp prst="textNoShape">
              <a:avLst/>
            </a:prstTxWarp>
          </a:bodyPr>
          <a:lstStyle>
            <a:lvl1pPr algn="r">
              <a:defRPr sz="1300">
                <a:latin typeface="Calibri" pitchFamily="34" charset="0"/>
                <a:cs typeface="Arial" pitchFamily="34" charset="0"/>
              </a:defRPr>
            </a:lvl1pPr>
          </a:lstStyle>
          <a:p>
            <a:pPr>
              <a:defRPr/>
            </a:pPr>
            <a:fld id="{7A7286C8-C5CA-4C05-A493-02FECC551733}" type="slidenum">
              <a:rPr lang="en-GB"/>
              <a:pPr>
                <a:defRPr/>
              </a:pPr>
              <a:t>‹#›</a:t>
            </a:fld>
            <a:endParaRPr lang="en-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cabidigitallibrary.org/doi/full/10.1079/cabionehealth.2023.0002"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cabidigitallibrary.org/doi/full/10.1079/cabionehealth.2023.0002"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6463" y="574675"/>
            <a:ext cx="5119687" cy="2879725"/>
          </a:xfrm>
          <a:prstGeom prst="rect">
            <a:avLst/>
          </a:prstGeom>
        </p:spPr>
      </p:sp>
      <p:sp>
        <p:nvSpPr>
          <p:cNvPr id="3" name="Notes Placeholder 2"/>
          <p:cNvSpPr>
            <a:spLocks noGrp="1"/>
          </p:cNvSpPr>
          <p:nvPr>
            <p:ph type="body" idx="1"/>
          </p:nvPr>
        </p:nvSpPr>
        <p:spPr>
          <a:xfrm>
            <a:off x="946151" y="3645694"/>
            <a:ext cx="7579783" cy="3454004"/>
          </a:xfrm>
          <a:prstGeom prst="rect">
            <a:avLst/>
          </a:prstGeom>
        </p:spPr>
        <p:txBody>
          <a:bodyPr/>
          <a:lstStyle/>
          <a:p>
            <a:endParaRPr lang="en-KE"/>
          </a:p>
        </p:txBody>
      </p:sp>
      <p:sp>
        <p:nvSpPr>
          <p:cNvPr id="4" name="Slide Number Placeholder 3"/>
          <p:cNvSpPr>
            <a:spLocks noGrp="1"/>
          </p:cNvSpPr>
          <p:nvPr>
            <p:ph type="sldNum" sz="quarter" idx="5"/>
          </p:nvPr>
        </p:nvSpPr>
        <p:spPr>
          <a:xfrm>
            <a:off x="5363634" y="7290197"/>
            <a:ext cx="4106333" cy="384572"/>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fld id="{88ACC6E4-9882-8C47-A496-56DAC1B28245}" type="slidenum">
              <a:rPr kumimoji="0" lang="en-GB" sz="1800" b="0" i="0" u="none" strike="noStrike" kern="1200" cap="none" spc="0" normalizeH="0" baseline="0" noProof="0" smtClean="0">
                <a:ln>
                  <a:noFill/>
                </a:ln>
                <a:solidFill>
                  <a:prstClr val="black"/>
                </a:solidFill>
                <a:effectLst/>
                <a:uLnTx/>
                <a:uFillTx/>
                <a:latin typeface="Arial" panose="020B0604020202020204" pitchFamily="34" charset="0"/>
                <a:ea typeface="MS PGothic" panose="020B0600070205080204" pitchFamily="34" charset="-128"/>
                <a:cs typeface="Arial" pitchFamily="34" charset="0"/>
              </a:rPr>
              <a:pPr marL="0" marR="0" lvl="0" indent="0" algn="l" defTabSz="914400" rtl="0" eaLnBrk="0" fontAlgn="base" latinLnBrk="0" hangingPunct="0">
                <a:lnSpc>
                  <a:spcPct val="100000"/>
                </a:lnSpc>
                <a:spcBef>
                  <a:spcPct val="0"/>
                </a:spcBef>
                <a:spcAft>
                  <a:spcPct val="0"/>
                </a:spcAft>
                <a:buClrTx/>
                <a:buSzTx/>
                <a:buFontTx/>
                <a:buNone/>
                <a:tabLst/>
                <a:defRPr/>
              </a:pPr>
              <a:t>1</a:t>
            </a:fld>
            <a:endParaRPr kumimoji="0" lang="en-GB" sz="1800" b="0" i="0" u="none" strike="noStrike" kern="1200" cap="none" spc="0" normalizeH="0" baseline="0" noProof="0">
              <a:ln>
                <a:noFill/>
              </a:ln>
              <a:solidFill>
                <a:prstClr val="black"/>
              </a:solidFill>
              <a:effectLst/>
              <a:uLnTx/>
              <a:uFillTx/>
              <a:latin typeface="Arial" panose="020B0604020202020204" pitchFamily="34" charset="0"/>
              <a:ea typeface="MS PGothic" panose="020B0600070205080204" pitchFamily="34" charset="-128"/>
              <a:cs typeface="Arial" pitchFamily="34" charset="0"/>
            </a:endParaRPr>
          </a:p>
        </p:txBody>
      </p:sp>
    </p:spTree>
    <p:extLst>
      <p:ext uri="{BB962C8B-B14F-4D97-AF65-F5344CB8AC3E}">
        <p14:creationId xmlns:p14="http://schemas.microsoft.com/office/powerpoint/2010/main" val="20785849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A7286C8-C5CA-4C05-A493-02FECC551733}" type="slidenum">
              <a:rPr kumimoji="0" lang="en-GB" sz="13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0" lang="en-GB" sz="1300" b="0" i="0" u="none" strike="noStrike" kern="1200" cap="none" spc="0" normalizeH="0" baseline="0" noProof="0">
              <a:ln>
                <a:noFill/>
              </a:ln>
              <a:solidFill>
                <a:prstClr val="black"/>
              </a:solidFill>
              <a:effectLst/>
              <a:uLnTx/>
              <a:uFillTx/>
              <a:latin typeface="Calibri" pitchFamily="34" charset="0"/>
              <a:ea typeface="MS PGothic" pitchFamily="34" charset="-128"/>
              <a:cs typeface="Arial" pitchFamily="34" charset="0"/>
            </a:endParaRPr>
          </a:p>
        </p:txBody>
      </p:sp>
    </p:spTree>
    <p:extLst>
      <p:ext uri="{BB962C8B-B14F-4D97-AF65-F5344CB8AC3E}">
        <p14:creationId xmlns:p14="http://schemas.microsoft.com/office/powerpoint/2010/main" val="14497427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6463" y="574675"/>
            <a:ext cx="5119687" cy="2879725"/>
          </a:xfrm>
          <a:prstGeom prst="rect">
            <a:avLst/>
          </a:prstGeom>
        </p:spPr>
      </p:sp>
      <p:sp>
        <p:nvSpPr>
          <p:cNvPr id="3" name="Notes Placeholder 2"/>
          <p:cNvSpPr>
            <a:spLocks noGrp="1"/>
          </p:cNvSpPr>
          <p:nvPr>
            <p:ph type="body" idx="1"/>
          </p:nvPr>
        </p:nvSpPr>
        <p:spPr>
          <a:xfrm>
            <a:off x="946151" y="3645694"/>
            <a:ext cx="7579783" cy="3454004"/>
          </a:xfrm>
          <a:prstGeom prst="rect">
            <a:avLst/>
          </a:prstGeom>
        </p:spPr>
        <p:txBody>
          <a:bodyPr/>
          <a:lstStyle/>
          <a:p>
            <a:endParaRPr lang="en-US"/>
          </a:p>
        </p:txBody>
      </p:sp>
      <p:sp>
        <p:nvSpPr>
          <p:cNvPr id="4" name="Slide Number Placeholder 3"/>
          <p:cNvSpPr>
            <a:spLocks noGrp="1"/>
          </p:cNvSpPr>
          <p:nvPr>
            <p:ph type="sldNum" sz="quarter" idx="5"/>
          </p:nvPr>
        </p:nvSpPr>
        <p:spPr>
          <a:xfrm>
            <a:off x="5363634" y="7290197"/>
            <a:ext cx="4106333" cy="384572"/>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B85068E-FB59-4197-8F3B-0DC0E7570C2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S PGothic" panose="020B0600070205080204" pitchFamily="34" charset="-128"/>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S PGothic" panose="020B0600070205080204" pitchFamily="34" charset="-128"/>
              <a:cs typeface="Arial" pitchFamily="34" charset="0"/>
            </a:endParaRPr>
          </a:p>
        </p:txBody>
      </p:sp>
    </p:spTree>
    <p:extLst>
      <p:ext uri="{BB962C8B-B14F-4D97-AF65-F5344CB8AC3E}">
        <p14:creationId xmlns:p14="http://schemas.microsoft.com/office/powerpoint/2010/main" val="25988897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6463" y="574675"/>
            <a:ext cx="5119687" cy="2879725"/>
          </a:xfrm>
          <a:prstGeom prst="rect">
            <a:avLst/>
          </a:prstGeom>
        </p:spPr>
      </p:sp>
      <p:sp>
        <p:nvSpPr>
          <p:cNvPr id="3" name="Notes Placeholder 2"/>
          <p:cNvSpPr>
            <a:spLocks noGrp="1"/>
          </p:cNvSpPr>
          <p:nvPr>
            <p:ph type="body" idx="1"/>
          </p:nvPr>
        </p:nvSpPr>
        <p:spPr>
          <a:xfrm>
            <a:off x="946151" y="3645694"/>
            <a:ext cx="7579783" cy="3454004"/>
          </a:xfrm>
          <a:prstGeom prst="rect">
            <a:avLst/>
          </a:prstGeom>
        </p:spPr>
        <p:txBody>
          <a:bodyPr/>
          <a:lstStyle/>
          <a:p>
            <a:endParaRPr lang="en-KE" sz="2000"/>
          </a:p>
        </p:txBody>
      </p:sp>
      <p:sp>
        <p:nvSpPr>
          <p:cNvPr id="4" name="Slide Number Placeholder 3"/>
          <p:cNvSpPr>
            <a:spLocks noGrp="1"/>
          </p:cNvSpPr>
          <p:nvPr>
            <p:ph type="sldNum" sz="quarter" idx="5"/>
          </p:nvPr>
        </p:nvSpPr>
        <p:spPr>
          <a:xfrm>
            <a:off x="5363634" y="7290197"/>
            <a:ext cx="4106333" cy="384572"/>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fld id="{88ACC6E4-9882-8C47-A496-56DAC1B28245}" type="slidenum">
              <a:rPr kumimoji="0" lang="en-GB" sz="1800" b="0" i="0" u="none" strike="noStrike" kern="1200" cap="none" spc="0" normalizeH="0" baseline="0" noProof="0" smtClean="0">
                <a:ln>
                  <a:noFill/>
                </a:ln>
                <a:solidFill>
                  <a:prstClr val="black"/>
                </a:solidFill>
                <a:effectLst/>
                <a:uLnTx/>
                <a:uFillTx/>
                <a:latin typeface="Arial" panose="020B0604020202020204" pitchFamily="34" charset="0"/>
                <a:ea typeface="MS PGothic" panose="020B0600070205080204" pitchFamily="34" charset="-128"/>
                <a:cs typeface="Arial" pitchFamily="34" charset="0"/>
              </a:rPr>
              <a:pPr marL="0" marR="0" lvl="0" indent="0" algn="l" defTabSz="914400" rtl="0" eaLnBrk="0" fontAlgn="base" latinLnBrk="0" hangingPunct="0">
                <a:lnSpc>
                  <a:spcPct val="100000"/>
                </a:lnSpc>
                <a:spcBef>
                  <a:spcPct val="0"/>
                </a:spcBef>
                <a:spcAft>
                  <a:spcPct val="0"/>
                </a:spcAft>
                <a:buClrTx/>
                <a:buSzTx/>
                <a:buFontTx/>
                <a:buNone/>
                <a:tabLst/>
                <a:defRPr/>
              </a:pPr>
              <a:t>17</a:t>
            </a:fld>
            <a:endParaRPr kumimoji="0" lang="en-GB" sz="1800" b="0" i="0" u="none" strike="noStrike" kern="1200" cap="none" spc="0" normalizeH="0" baseline="0" noProof="0">
              <a:ln>
                <a:noFill/>
              </a:ln>
              <a:solidFill>
                <a:prstClr val="black"/>
              </a:solidFill>
              <a:effectLst/>
              <a:uLnTx/>
              <a:uFillTx/>
              <a:latin typeface="Arial" panose="020B0604020202020204" pitchFamily="34" charset="0"/>
              <a:ea typeface="MS PGothic" panose="020B0600070205080204" pitchFamily="34" charset="-128"/>
              <a:cs typeface="Arial" pitchFamily="34" charset="0"/>
            </a:endParaRPr>
          </a:p>
        </p:txBody>
      </p:sp>
    </p:spTree>
    <p:extLst>
      <p:ext uri="{BB962C8B-B14F-4D97-AF65-F5344CB8AC3E}">
        <p14:creationId xmlns:p14="http://schemas.microsoft.com/office/powerpoint/2010/main" val="26748547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6463" y="574675"/>
            <a:ext cx="5119687" cy="2879725"/>
          </a:xfrm>
          <a:prstGeom prst="rect">
            <a:avLst/>
          </a:prstGeom>
        </p:spPr>
      </p:sp>
      <p:sp>
        <p:nvSpPr>
          <p:cNvPr id="3" name="Notes Placeholder 2"/>
          <p:cNvSpPr>
            <a:spLocks noGrp="1"/>
          </p:cNvSpPr>
          <p:nvPr>
            <p:ph type="body" idx="1"/>
          </p:nvPr>
        </p:nvSpPr>
        <p:spPr>
          <a:xfrm>
            <a:off x="946151" y="3645694"/>
            <a:ext cx="7579783" cy="3454004"/>
          </a:xfrm>
          <a:prstGeom prst="rect">
            <a:avLst/>
          </a:prstGeom>
        </p:spPr>
        <p:txBody>
          <a:bodyPr/>
          <a:lstStyle/>
          <a:p>
            <a:endParaRPr lang="en-US">
              <a:ea typeface="MS PGothic"/>
              <a:cs typeface="Calibri"/>
            </a:endParaRPr>
          </a:p>
        </p:txBody>
      </p:sp>
      <p:sp>
        <p:nvSpPr>
          <p:cNvPr id="4" name="Slide Number Placeholder 3"/>
          <p:cNvSpPr>
            <a:spLocks noGrp="1"/>
          </p:cNvSpPr>
          <p:nvPr>
            <p:ph type="sldNum" sz="quarter" idx="5"/>
          </p:nvPr>
        </p:nvSpPr>
        <p:spPr>
          <a:xfrm>
            <a:off x="5363634" y="7290197"/>
            <a:ext cx="4106333" cy="384572"/>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fld id="{88ACC6E4-9882-8C47-A496-56DAC1B28245}" type="slidenum">
              <a:rPr kumimoji="0" lang="en-GB" sz="1800" b="0" i="0" u="none" strike="noStrike" kern="1200" cap="none" spc="0" normalizeH="0" baseline="0" noProof="0">
                <a:ln>
                  <a:noFill/>
                </a:ln>
                <a:solidFill>
                  <a:prstClr val="black"/>
                </a:solidFill>
                <a:effectLst/>
                <a:uLnTx/>
                <a:uFillTx/>
                <a:latin typeface="Arial" panose="020B0604020202020204" pitchFamily="34" charset="0"/>
                <a:ea typeface="MS PGothic" panose="020B0600070205080204" pitchFamily="34" charset="-128"/>
                <a:cs typeface="Arial" pitchFamily="34" charset="0"/>
              </a:rPr>
              <a:pPr marL="0" marR="0" lvl="0" indent="0" algn="l" defTabSz="914400" rtl="0" eaLnBrk="0" fontAlgn="base" latinLnBrk="0" hangingPunct="0">
                <a:lnSpc>
                  <a:spcPct val="100000"/>
                </a:lnSpc>
                <a:spcBef>
                  <a:spcPct val="0"/>
                </a:spcBef>
                <a:spcAft>
                  <a:spcPct val="0"/>
                </a:spcAft>
                <a:buClrTx/>
                <a:buSzTx/>
                <a:buFontTx/>
                <a:buNone/>
                <a:tabLst/>
                <a:defRPr/>
              </a:pPr>
              <a:t>18</a:t>
            </a:fld>
            <a:endParaRPr kumimoji="0" lang="en-GB" sz="1800" b="0" i="0" u="none" strike="noStrike" kern="1200" cap="none" spc="0" normalizeH="0" baseline="0" noProof="0">
              <a:ln>
                <a:noFill/>
              </a:ln>
              <a:solidFill>
                <a:prstClr val="black"/>
              </a:solidFill>
              <a:effectLst/>
              <a:uLnTx/>
              <a:uFillTx/>
              <a:latin typeface="Arial" panose="020B0604020202020204" pitchFamily="34" charset="0"/>
              <a:ea typeface="MS PGothic" panose="020B0600070205080204" pitchFamily="34" charset="-128"/>
              <a:cs typeface="Arial" pitchFamily="34" charset="0"/>
            </a:endParaRPr>
          </a:p>
        </p:txBody>
      </p:sp>
    </p:spTree>
    <p:extLst>
      <p:ext uri="{BB962C8B-B14F-4D97-AF65-F5344CB8AC3E}">
        <p14:creationId xmlns:p14="http://schemas.microsoft.com/office/powerpoint/2010/main" val="6539785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A7286C8-C5CA-4C05-A493-02FECC551733}" type="slidenum">
              <a:rPr kumimoji="0" lang="en-GB" sz="13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19</a:t>
            </a:fld>
            <a:endParaRPr kumimoji="0" lang="en-GB" sz="1300" b="0" i="0" u="none" strike="noStrike" kern="1200" cap="none" spc="0" normalizeH="0" baseline="0" noProof="0">
              <a:ln>
                <a:noFill/>
              </a:ln>
              <a:solidFill>
                <a:prstClr val="black"/>
              </a:solidFill>
              <a:effectLst/>
              <a:uLnTx/>
              <a:uFillTx/>
              <a:latin typeface="Calibri" pitchFamily="34" charset="0"/>
              <a:ea typeface="MS PGothic" pitchFamily="34" charset="-128"/>
              <a:cs typeface="Arial" pitchFamily="34" charset="0"/>
            </a:endParaRPr>
          </a:p>
        </p:txBody>
      </p:sp>
    </p:spTree>
    <p:extLst>
      <p:ext uri="{BB962C8B-B14F-4D97-AF65-F5344CB8AC3E}">
        <p14:creationId xmlns:p14="http://schemas.microsoft.com/office/powerpoint/2010/main" val="19989930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9028BF-107F-8F04-075F-9DEAB9F9F6C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42989BD-631C-00E3-2074-02532A203FA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EC49568-9D36-3E04-0ED2-029C641F7400}"/>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E5D3DA62-A7F7-4EF7-9DD2-AC24495520C9}"/>
              </a:ext>
            </a:extLst>
          </p:cNvPr>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A7286C8-C5CA-4C05-A493-02FECC551733}" type="slidenum">
              <a:rPr kumimoji="0" lang="en-GB" sz="13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20</a:t>
            </a:fld>
            <a:endParaRPr kumimoji="0" lang="en-GB" sz="1300" b="0" i="0" u="none" strike="noStrike" kern="1200" cap="none" spc="0" normalizeH="0" baseline="0" noProof="0">
              <a:ln>
                <a:noFill/>
              </a:ln>
              <a:solidFill>
                <a:prstClr val="black"/>
              </a:solidFill>
              <a:effectLst/>
              <a:uLnTx/>
              <a:uFillTx/>
              <a:latin typeface="Calibri" pitchFamily="34" charset="0"/>
              <a:ea typeface="MS PGothic" pitchFamily="34" charset="-128"/>
              <a:cs typeface="Arial" pitchFamily="34" charset="0"/>
            </a:endParaRPr>
          </a:p>
        </p:txBody>
      </p:sp>
    </p:spTree>
    <p:extLst>
      <p:ext uri="{BB962C8B-B14F-4D97-AF65-F5344CB8AC3E}">
        <p14:creationId xmlns:p14="http://schemas.microsoft.com/office/powerpoint/2010/main" val="33195320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KE"/>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BE90AF4-79C3-D645-A02A-9F9492C1429B}" type="slidenum">
              <a:rPr kumimoji="0" lang="en-KE" sz="1200" b="0" i="0" u="none" strike="noStrike" kern="1200" cap="none" spc="0" normalizeH="0" baseline="0" noProof="0" smtClean="0">
                <a:ln>
                  <a:noFill/>
                </a:ln>
                <a:solidFill>
                  <a:prstClr val="black"/>
                </a:solidFill>
                <a:effectLst/>
                <a:uLnTx/>
                <a:uFillTx/>
                <a:latin typeface="Calibri" panose="020F0502020204030204"/>
                <a:ea typeface="MS PGothic" pitchFamily="34" charset="-128"/>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KE" sz="1200" b="0" i="0" u="none" strike="noStrike" kern="1200" cap="none" spc="0" normalizeH="0" baseline="0" noProof="0">
              <a:ln>
                <a:noFill/>
              </a:ln>
              <a:solidFill>
                <a:prstClr val="black"/>
              </a:solidFill>
              <a:effectLst/>
              <a:uLnTx/>
              <a:uFillTx/>
              <a:latin typeface="Calibri" panose="020F0502020204030204"/>
              <a:ea typeface="MS PGothic" pitchFamily="34" charset="-128"/>
              <a:cs typeface="Arial" pitchFamily="34" charset="0"/>
            </a:endParaRPr>
          </a:p>
        </p:txBody>
      </p:sp>
    </p:spTree>
    <p:extLst>
      <p:ext uri="{BB962C8B-B14F-4D97-AF65-F5344CB8AC3E}">
        <p14:creationId xmlns:p14="http://schemas.microsoft.com/office/powerpoint/2010/main" val="33409745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algn="l" rtl="0" fontAlgn="base"/>
            <a:endParaRPr lang="en-US" sz="1800"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BE90AF4-79C3-D645-A02A-9F9492C1429B}" type="slidenum">
              <a:rPr kumimoji="0" lang="en-KE" sz="1200" b="0" i="0" u="none" strike="noStrike" kern="1200" cap="none" spc="0" normalizeH="0" baseline="0" noProof="0" smtClean="0">
                <a:ln>
                  <a:noFill/>
                </a:ln>
                <a:solidFill>
                  <a:prstClr val="black"/>
                </a:solidFill>
                <a:effectLst/>
                <a:uLnTx/>
                <a:uFillTx/>
                <a:latin typeface="Calibri" panose="020F0502020204030204"/>
                <a:ea typeface="MS PGothic" pitchFamily="34" charset="-128"/>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KE" sz="1200" b="0" i="0" u="none" strike="noStrike" kern="1200" cap="none" spc="0" normalizeH="0" baseline="0" noProof="0">
              <a:ln>
                <a:noFill/>
              </a:ln>
              <a:solidFill>
                <a:prstClr val="black"/>
              </a:solidFill>
              <a:effectLst/>
              <a:uLnTx/>
              <a:uFillTx/>
              <a:latin typeface="Calibri" panose="020F0502020204030204"/>
              <a:ea typeface="MS PGothic" pitchFamily="34" charset="-128"/>
              <a:cs typeface="Arial" pitchFamily="34" charset="0"/>
            </a:endParaRPr>
          </a:p>
        </p:txBody>
      </p:sp>
    </p:spTree>
    <p:extLst>
      <p:ext uri="{BB962C8B-B14F-4D97-AF65-F5344CB8AC3E}">
        <p14:creationId xmlns:p14="http://schemas.microsoft.com/office/powerpoint/2010/main" val="31309541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a:effectLst/>
                <a:latin typeface="Aptos" panose="020B0004020202020204" pitchFamily="34" charset="0"/>
                <a:ea typeface="Times New Roman" panose="02020603050405020304" pitchFamily="18" charset="0"/>
                <a:cs typeface="Aptos" panose="020B0004020202020204" pitchFamily="34" charset="0"/>
              </a:rPr>
              <a:t>e.g. </a:t>
            </a:r>
            <a:r>
              <a:rPr lang="en-US" sz="1200" u="sng">
                <a:solidFill>
                  <a:srgbClr val="467886"/>
                </a:solidFill>
                <a:effectLst/>
                <a:latin typeface="Aptos" panose="020B0004020202020204" pitchFamily="34" charset="0"/>
                <a:ea typeface="Times New Roman" panose="02020603050405020304" pitchFamily="18" charset="0"/>
                <a:cs typeface="Aptos" panose="020B0004020202020204" pitchFamily="34" charset="0"/>
                <a:hlinkClick r:id="rId3"/>
              </a:rPr>
              <a:t>https://www.cabidigitallibrary.org/doi/full/10.1079/cabionehealth.2023.0002</a:t>
            </a:r>
            <a:endParaRPr lang="en-US"/>
          </a:p>
        </p:txBody>
      </p:sp>
      <p:sp>
        <p:nvSpPr>
          <p:cNvPr id="4" name="Slide Number Placeholder 3"/>
          <p:cNvSpPr>
            <a:spLocks noGrp="1"/>
          </p:cNvSpPr>
          <p:nvPr>
            <p:ph type="sldNum" sz="quarter" idx="5"/>
          </p:nvPr>
        </p:nvSpPr>
        <p:spPr/>
        <p:txBody>
          <a:bodyPr/>
          <a:lstStyle/>
          <a:p>
            <a:pPr>
              <a:defRPr/>
            </a:pPr>
            <a:fld id="{7A7286C8-C5CA-4C05-A493-02FECC551733}" type="slidenum">
              <a:rPr lang="en-GB" smtClean="0"/>
              <a:pPr>
                <a:defRPr/>
              </a:pPr>
              <a:t>30</a:t>
            </a:fld>
            <a:endParaRPr lang="en-GB"/>
          </a:p>
        </p:txBody>
      </p:sp>
    </p:spTree>
    <p:extLst>
      <p:ext uri="{BB962C8B-B14F-4D97-AF65-F5344CB8AC3E}">
        <p14:creationId xmlns:p14="http://schemas.microsoft.com/office/powerpoint/2010/main" val="18346909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a:effectLst/>
                <a:latin typeface="Aptos" panose="020B0004020202020204" pitchFamily="34" charset="0"/>
                <a:ea typeface="Times New Roman" panose="02020603050405020304" pitchFamily="18" charset="0"/>
                <a:cs typeface="Aptos" panose="020B0004020202020204" pitchFamily="34" charset="0"/>
              </a:rPr>
              <a:t>e.g. </a:t>
            </a:r>
            <a:r>
              <a:rPr lang="en-US" sz="1200" u="sng">
                <a:solidFill>
                  <a:srgbClr val="467886"/>
                </a:solidFill>
                <a:effectLst/>
                <a:latin typeface="Aptos" panose="020B0004020202020204" pitchFamily="34" charset="0"/>
                <a:ea typeface="Times New Roman" panose="02020603050405020304" pitchFamily="18" charset="0"/>
                <a:cs typeface="Aptos" panose="020B0004020202020204" pitchFamily="34" charset="0"/>
                <a:hlinkClick r:id="rId3"/>
              </a:rPr>
              <a:t>https://www.cabidigitallibrary.org/doi/full/10.1079/cabionehealth.2023.0002</a:t>
            </a:r>
            <a:endParaRPr lang="en-US"/>
          </a:p>
        </p:txBody>
      </p:sp>
      <p:sp>
        <p:nvSpPr>
          <p:cNvPr id="4" name="Slide Number Placeholder 3"/>
          <p:cNvSpPr>
            <a:spLocks noGrp="1"/>
          </p:cNvSpPr>
          <p:nvPr>
            <p:ph type="sldNum" sz="quarter" idx="5"/>
          </p:nvPr>
        </p:nvSpPr>
        <p:spPr/>
        <p:txBody>
          <a:bodyPr/>
          <a:lstStyle/>
          <a:p>
            <a:pPr>
              <a:defRPr/>
            </a:pPr>
            <a:fld id="{7A7286C8-C5CA-4C05-A493-02FECC551733}" type="slidenum">
              <a:rPr lang="en-GB" smtClean="0"/>
              <a:pPr>
                <a:defRPr/>
              </a:pPr>
              <a:t>31</a:t>
            </a:fld>
            <a:endParaRPr lang="en-GB"/>
          </a:p>
        </p:txBody>
      </p:sp>
    </p:spTree>
    <p:extLst>
      <p:ext uri="{BB962C8B-B14F-4D97-AF65-F5344CB8AC3E}">
        <p14:creationId xmlns:p14="http://schemas.microsoft.com/office/powerpoint/2010/main" val="31247769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KE"/>
              <a:t>Slide deck overview</a:t>
            </a:r>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A7286C8-C5CA-4C05-A493-02FECC551733}" type="slidenum">
              <a:rPr kumimoji="0" lang="en-GB" sz="13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en-GB" sz="1300" b="0" i="0" u="none" strike="noStrike" kern="1200" cap="none" spc="0" normalizeH="0" baseline="0" noProof="0">
              <a:ln>
                <a:noFill/>
              </a:ln>
              <a:solidFill>
                <a:prstClr val="black"/>
              </a:solidFill>
              <a:effectLst/>
              <a:uLnTx/>
              <a:uFillTx/>
              <a:latin typeface="Calibri" pitchFamily="34" charset="0"/>
              <a:ea typeface="MS PGothic" pitchFamily="34" charset="-128"/>
              <a:cs typeface="Arial" pitchFamily="34" charset="0"/>
            </a:endParaRPr>
          </a:p>
        </p:txBody>
      </p:sp>
    </p:spTree>
    <p:extLst>
      <p:ext uri="{BB962C8B-B14F-4D97-AF65-F5344CB8AC3E}">
        <p14:creationId xmlns:p14="http://schemas.microsoft.com/office/powerpoint/2010/main" val="21581919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5A4EB9-DEFB-AF32-9AB5-37876A81DFC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8C0FBE2-7B56-2DF4-B55F-DC03113659E2}"/>
              </a:ext>
            </a:extLst>
          </p:cNvPr>
          <p:cNvSpPr>
            <a:spLocks noGrp="1" noRot="1" noChangeAspect="1"/>
          </p:cNvSpPr>
          <p:nvPr>
            <p:ph type="sldImg"/>
          </p:nvPr>
        </p:nvSpPr>
        <p:spPr>
          <a:xfrm>
            <a:off x="2176463" y="574675"/>
            <a:ext cx="5119687" cy="2879725"/>
          </a:xfrm>
          <a:prstGeom prst="rect">
            <a:avLst/>
          </a:prstGeom>
        </p:spPr>
      </p:sp>
      <p:sp>
        <p:nvSpPr>
          <p:cNvPr id="3" name="Notes Placeholder 2">
            <a:extLst>
              <a:ext uri="{FF2B5EF4-FFF2-40B4-BE49-F238E27FC236}">
                <a16:creationId xmlns:a16="http://schemas.microsoft.com/office/drawing/2014/main" id="{8140A1C6-F631-2D12-DBD4-7FEB74F34068}"/>
              </a:ext>
            </a:extLst>
          </p:cNvPr>
          <p:cNvSpPr>
            <a:spLocks noGrp="1"/>
          </p:cNvSpPr>
          <p:nvPr>
            <p:ph type="body" idx="1"/>
          </p:nvPr>
        </p:nvSpPr>
        <p:spPr>
          <a:xfrm>
            <a:off x="946151" y="3645694"/>
            <a:ext cx="7579783" cy="3454004"/>
          </a:xfrm>
          <a:prstGeom prst="rect">
            <a:avLst/>
          </a:prstGeom>
        </p:spPr>
        <p:txBody>
          <a:bodyPr/>
          <a:lstStyle/>
          <a:p>
            <a:endParaRPr lang="en-KE"/>
          </a:p>
        </p:txBody>
      </p:sp>
      <p:sp>
        <p:nvSpPr>
          <p:cNvPr id="4" name="Slide Number Placeholder 3">
            <a:extLst>
              <a:ext uri="{FF2B5EF4-FFF2-40B4-BE49-F238E27FC236}">
                <a16:creationId xmlns:a16="http://schemas.microsoft.com/office/drawing/2014/main" id="{5434B5D0-AE5C-8B85-450F-CBC074DBA387}"/>
              </a:ext>
            </a:extLst>
          </p:cNvPr>
          <p:cNvSpPr>
            <a:spLocks noGrp="1"/>
          </p:cNvSpPr>
          <p:nvPr>
            <p:ph type="sldNum" sz="quarter" idx="5"/>
          </p:nvPr>
        </p:nvSpPr>
        <p:spPr>
          <a:xfrm>
            <a:off x="5363634" y="7290197"/>
            <a:ext cx="4106333" cy="384572"/>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fld id="{88ACC6E4-9882-8C47-A496-56DAC1B28245}" type="slidenum">
              <a:rPr kumimoji="0" lang="en-GB" sz="1800" b="0" i="0" u="none" strike="noStrike" kern="1200" cap="none" spc="0" normalizeH="0" baseline="0" noProof="0" smtClean="0">
                <a:ln>
                  <a:noFill/>
                </a:ln>
                <a:solidFill>
                  <a:prstClr val="black"/>
                </a:solidFill>
                <a:effectLst/>
                <a:uLnTx/>
                <a:uFillTx/>
                <a:latin typeface="Arial" panose="020B0604020202020204" pitchFamily="34" charset="0"/>
                <a:ea typeface="MS PGothic" panose="020B0600070205080204" pitchFamily="34" charset="-128"/>
                <a:cs typeface="Arial" pitchFamily="34" charset="0"/>
              </a:rPr>
              <a:pPr marL="0" marR="0" lvl="0" indent="0" algn="l" defTabSz="914400" rtl="0" eaLnBrk="0" fontAlgn="base" latinLnBrk="0" hangingPunct="0">
                <a:lnSpc>
                  <a:spcPct val="100000"/>
                </a:lnSpc>
                <a:spcBef>
                  <a:spcPct val="0"/>
                </a:spcBef>
                <a:spcAft>
                  <a:spcPct val="0"/>
                </a:spcAft>
                <a:buClrTx/>
                <a:buSzTx/>
                <a:buFontTx/>
                <a:buNone/>
                <a:tabLst/>
                <a:defRPr/>
              </a:pPr>
              <a:t>3</a:t>
            </a:fld>
            <a:endParaRPr kumimoji="0" lang="en-GB" sz="1800" b="0" i="0" u="none" strike="noStrike" kern="1200" cap="none" spc="0" normalizeH="0" baseline="0" noProof="0">
              <a:ln>
                <a:noFill/>
              </a:ln>
              <a:solidFill>
                <a:prstClr val="black"/>
              </a:solidFill>
              <a:effectLst/>
              <a:uLnTx/>
              <a:uFillTx/>
              <a:latin typeface="Arial" panose="020B0604020202020204" pitchFamily="34" charset="0"/>
              <a:ea typeface="MS PGothic" panose="020B0600070205080204" pitchFamily="34" charset="-128"/>
              <a:cs typeface="Arial" pitchFamily="34" charset="0"/>
            </a:endParaRPr>
          </a:p>
        </p:txBody>
      </p:sp>
    </p:spTree>
    <p:extLst>
      <p:ext uri="{BB962C8B-B14F-4D97-AF65-F5344CB8AC3E}">
        <p14:creationId xmlns:p14="http://schemas.microsoft.com/office/powerpoint/2010/main" val="33650345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19" name="Google Shape;319;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endParaRPr lang="en-US" sz="1200" dirty="0">
              <a:effectLst/>
              <a:latin typeface="Calibri" panose="020F0502020204030204" pitchFamily="34" charset="0"/>
              <a:ea typeface="Calibri"/>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A7286C8-C5CA-4C05-A493-02FECC551733}" type="slidenum">
              <a:rPr kumimoji="0" lang="en-GB" sz="13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en-GB" sz="1300" b="0" i="0" u="none" strike="noStrike" kern="1200" cap="none" spc="0" normalizeH="0" baseline="0" noProof="0">
              <a:ln>
                <a:noFill/>
              </a:ln>
              <a:solidFill>
                <a:prstClr val="black"/>
              </a:solidFill>
              <a:effectLst/>
              <a:uLnTx/>
              <a:uFillTx/>
              <a:latin typeface="Calibri" pitchFamily="34" charset="0"/>
              <a:ea typeface="MS PGothic" pitchFamily="34" charset="-128"/>
              <a:cs typeface="Arial" pitchFamily="34" charset="0"/>
            </a:endParaRPr>
          </a:p>
        </p:txBody>
      </p:sp>
    </p:spTree>
    <p:extLst>
      <p:ext uri="{BB962C8B-B14F-4D97-AF65-F5344CB8AC3E}">
        <p14:creationId xmlns:p14="http://schemas.microsoft.com/office/powerpoint/2010/main" val="11041303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vi-VN" b="1" dirty="0">
              <a:solidFill>
                <a:srgbClr val="272727"/>
              </a:solidFill>
              <a:latin typeface="Arial"/>
              <a:cs typeface="Arial"/>
            </a:endParaRPr>
          </a:p>
        </p:txBody>
      </p:sp>
      <p:sp>
        <p:nvSpPr>
          <p:cNvPr id="4198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57066" indent="-291179" eaLnBrk="0" hangingPunct="0">
              <a:defRPr>
                <a:solidFill>
                  <a:schemeClr val="tx1"/>
                </a:solidFill>
                <a:latin typeface="Arial" charset="0"/>
                <a:cs typeface="Arial" charset="0"/>
              </a:defRPr>
            </a:lvl2pPr>
            <a:lvl3pPr marL="1164717" indent="-232943" eaLnBrk="0" hangingPunct="0">
              <a:defRPr>
                <a:solidFill>
                  <a:schemeClr val="tx1"/>
                </a:solidFill>
                <a:latin typeface="Arial" charset="0"/>
                <a:cs typeface="Arial" charset="0"/>
              </a:defRPr>
            </a:lvl3pPr>
            <a:lvl4pPr marL="1630604" indent="-232943" eaLnBrk="0" hangingPunct="0">
              <a:defRPr>
                <a:solidFill>
                  <a:schemeClr val="tx1"/>
                </a:solidFill>
                <a:latin typeface="Arial" charset="0"/>
                <a:cs typeface="Arial" charset="0"/>
              </a:defRPr>
            </a:lvl4pPr>
            <a:lvl5pPr marL="2096491" indent="-232943" eaLnBrk="0" hangingPunct="0">
              <a:defRPr>
                <a:solidFill>
                  <a:schemeClr val="tx1"/>
                </a:solidFill>
                <a:latin typeface="Arial" charset="0"/>
                <a:cs typeface="Arial" charset="0"/>
              </a:defRPr>
            </a:lvl5pPr>
            <a:lvl6pPr marL="2562377" indent="-232943" eaLnBrk="0" fontAlgn="base" hangingPunct="0">
              <a:spcBef>
                <a:spcPct val="0"/>
              </a:spcBef>
              <a:spcAft>
                <a:spcPct val="0"/>
              </a:spcAft>
              <a:defRPr>
                <a:solidFill>
                  <a:schemeClr val="tx1"/>
                </a:solidFill>
                <a:latin typeface="Arial" charset="0"/>
                <a:cs typeface="Arial" charset="0"/>
              </a:defRPr>
            </a:lvl6pPr>
            <a:lvl7pPr marL="3028264" indent="-232943" eaLnBrk="0" fontAlgn="base" hangingPunct="0">
              <a:spcBef>
                <a:spcPct val="0"/>
              </a:spcBef>
              <a:spcAft>
                <a:spcPct val="0"/>
              </a:spcAft>
              <a:defRPr>
                <a:solidFill>
                  <a:schemeClr val="tx1"/>
                </a:solidFill>
                <a:latin typeface="Arial" charset="0"/>
                <a:cs typeface="Arial" charset="0"/>
              </a:defRPr>
            </a:lvl7pPr>
            <a:lvl8pPr marL="3494151" indent="-232943" eaLnBrk="0" fontAlgn="base" hangingPunct="0">
              <a:spcBef>
                <a:spcPct val="0"/>
              </a:spcBef>
              <a:spcAft>
                <a:spcPct val="0"/>
              </a:spcAft>
              <a:defRPr>
                <a:solidFill>
                  <a:schemeClr val="tx1"/>
                </a:solidFill>
                <a:latin typeface="Arial" charset="0"/>
                <a:cs typeface="Arial" charset="0"/>
              </a:defRPr>
            </a:lvl8pPr>
            <a:lvl9pPr marL="3960038" indent="-232943" eaLnBrk="0" fontAlgn="base" hangingPunct="0">
              <a:spcBef>
                <a:spcPct val="0"/>
              </a:spcBef>
              <a:spcAft>
                <a:spcPct val="0"/>
              </a:spcAft>
              <a:defRPr>
                <a:solidFill>
                  <a:schemeClr val="tx1"/>
                </a:solidFill>
                <a:latin typeface="Arial" charset="0"/>
                <a:cs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BBD6DF56-2331-4F55-8B31-7CCF3F046307}" type="slidenum">
              <a:rPr kumimoji="0" lang="ru-RU" sz="1200" b="0" i="0" u="none" strike="noStrike" kern="1200" cap="none" spc="0" normalizeH="0" baseline="0" noProof="0" smtClean="0">
                <a:ln>
                  <a:noFill/>
                </a:ln>
                <a:solidFill>
                  <a:srgbClr val="000000"/>
                </a:solidFill>
                <a:effectLst/>
                <a:uLnTx/>
                <a:uFillTx/>
                <a:latin typeface="Calibri" pitchFamily="34" charset="0"/>
                <a:ea typeface="MS PGothic" pitchFamily="34" charset="-128"/>
                <a:cs typeface="Arial" charset="0"/>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ru-RU" sz="1200" b="0" i="0" u="none" strike="noStrike" kern="1200" cap="none" spc="0" normalizeH="0" baseline="0" noProof="0">
              <a:ln>
                <a:noFill/>
              </a:ln>
              <a:solidFill>
                <a:srgbClr val="000000"/>
              </a:solidFill>
              <a:effectLst/>
              <a:uLnTx/>
              <a:uFillTx/>
              <a:latin typeface="Calibri" pitchFamily="34" charset="0"/>
              <a:ea typeface="MS PGothic" pitchFamily="34" charset="-128"/>
              <a:cs typeface="Arial" charset="0"/>
            </a:endParaRPr>
          </a:p>
        </p:txBody>
      </p:sp>
    </p:spTree>
    <p:extLst>
      <p:ext uri="{BB962C8B-B14F-4D97-AF65-F5344CB8AC3E}">
        <p14:creationId xmlns:p14="http://schemas.microsoft.com/office/powerpoint/2010/main" val="39089266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vi-VN" b="1" dirty="0">
              <a:solidFill>
                <a:srgbClr val="272727"/>
              </a:solidFill>
              <a:latin typeface="Arial"/>
              <a:cs typeface="Arial"/>
            </a:endParaRPr>
          </a:p>
        </p:txBody>
      </p:sp>
      <p:sp>
        <p:nvSpPr>
          <p:cNvPr id="4198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57066" indent="-291179" eaLnBrk="0" hangingPunct="0">
              <a:defRPr>
                <a:solidFill>
                  <a:schemeClr val="tx1"/>
                </a:solidFill>
                <a:latin typeface="Arial" charset="0"/>
                <a:cs typeface="Arial" charset="0"/>
              </a:defRPr>
            </a:lvl2pPr>
            <a:lvl3pPr marL="1164717" indent="-232943" eaLnBrk="0" hangingPunct="0">
              <a:defRPr>
                <a:solidFill>
                  <a:schemeClr val="tx1"/>
                </a:solidFill>
                <a:latin typeface="Arial" charset="0"/>
                <a:cs typeface="Arial" charset="0"/>
              </a:defRPr>
            </a:lvl3pPr>
            <a:lvl4pPr marL="1630604" indent="-232943" eaLnBrk="0" hangingPunct="0">
              <a:defRPr>
                <a:solidFill>
                  <a:schemeClr val="tx1"/>
                </a:solidFill>
                <a:latin typeface="Arial" charset="0"/>
                <a:cs typeface="Arial" charset="0"/>
              </a:defRPr>
            </a:lvl4pPr>
            <a:lvl5pPr marL="2096491" indent="-232943" eaLnBrk="0" hangingPunct="0">
              <a:defRPr>
                <a:solidFill>
                  <a:schemeClr val="tx1"/>
                </a:solidFill>
                <a:latin typeface="Arial" charset="0"/>
                <a:cs typeface="Arial" charset="0"/>
              </a:defRPr>
            </a:lvl5pPr>
            <a:lvl6pPr marL="2562377" indent="-232943" eaLnBrk="0" fontAlgn="base" hangingPunct="0">
              <a:spcBef>
                <a:spcPct val="0"/>
              </a:spcBef>
              <a:spcAft>
                <a:spcPct val="0"/>
              </a:spcAft>
              <a:defRPr>
                <a:solidFill>
                  <a:schemeClr val="tx1"/>
                </a:solidFill>
                <a:latin typeface="Arial" charset="0"/>
                <a:cs typeface="Arial" charset="0"/>
              </a:defRPr>
            </a:lvl6pPr>
            <a:lvl7pPr marL="3028264" indent="-232943" eaLnBrk="0" fontAlgn="base" hangingPunct="0">
              <a:spcBef>
                <a:spcPct val="0"/>
              </a:spcBef>
              <a:spcAft>
                <a:spcPct val="0"/>
              </a:spcAft>
              <a:defRPr>
                <a:solidFill>
                  <a:schemeClr val="tx1"/>
                </a:solidFill>
                <a:latin typeface="Arial" charset="0"/>
                <a:cs typeface="Arial" charset="0"/>
              </a:defRPr>
            </a:lvl7pPr>
            <a:lvl8pPr marL="3494151" indent="-232943" eaLnBrk="0" fontAlgn="base" hangingPunct="0">
              <a:spcBef>
                <a:spcPct val="0"/>
              </a:spcBef>
              <a:spcAft>
                <a:spcPct val="0"/>
              </a:spcAft>
              <a:defRPr>
                <a:solidFill>
                  <a:schemeClr val="tx1"/>
                </a:solidFill>
                <a:latin typeface="Arial" charset="0"/>
                <a:cs typeface="Arial" charset="0"/>
              </a:defRPr>
            </a:lvl8pPr>
            <a:lvl9pPr marL="3960038" indent="-232943" eaLnBrk="0" fontAlgn="base" hangingPunct="0">
              <a:spcBef>
                <a:spcPct val="0"/>
              </a:spcBef>
              <a:spcAft>
                <a:spcPct val="0"/>
              </a:spcAft>
              <a:defRPr>
                <a:solidFill>
                  <a:schemeClr val="tx1"/>
                </a:solidFill>
                <a:latin typeface="Arial" charset="0"/>
                <a:cs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BBD6DF56-2331-4F55-8B31-7CCF3F046307}" type="slidenum">
              <a:rPr kumimoji="0" lang="ru-RU" sz="1200" b="0" i="0" u="none" strike="noStrike" kern="1200" cap="none" spc="0" normalizeH="0" baseline="0" noProof="0" smtClean="0">
                <a:ln>
                  <a:noFill/>
                </a:ln>
                <a:solidFill>
                  <a:srgbClr val="000000"/>
                </a:solidFill>
                <a:effectLst/>
                <a:uLnTx/>
                <a:uFillTx/>
                <a:latin typeface="Calibri" pitchFamily="34" charset="0"/>
                <a:ea typeface="MS PGothic" pitchFamily="34" charset="-128"/>
                <a:cs typeface="Arial" charset="0"/>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ru-RU" sz="1200" b="0" i="0" u="none" strike="noStrike" kern="1200" cap="none" spc="0" normalizeH="0" baseline="0" noProof="0">
              <a:ln>
                <a:noFill/>
              </a:ln>
              <a:solidFill>
                <a:srgbClr val="000000"/>
              </a:solidFill>
              <a:effectLst/>
              <a:uLnTx/>
              <a:uFillTx/>
              <a:latin typeface="Calibri" pitchFamily="34" charset="0"/>
              <a:ea typeface="MS PGothic" pitchFamily="34" charset="-128"/>
              <a:cs typeface="Arial" charset="0"/>
            </a:endParaRPr>
          </a:p>
        </p:txBody>
      </p:sp>
    </p:spTree>
    <p:extLst>
      <p:ext uri="{BB962C8B-B14F-4D97-AF65-F5344CB8AC3E}">
        <p14:creationId xmlns:p14="http://schemas.microsoft.com/office/powerpoint/2010/main" val="26691152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2C0BFCC-7CE1-45F3-BC9C-914DCC6BF455}" type="slidenum">
              <a:rPr kumimoji="0" lang="en-GB" sz="1200" b="0" i="0" u="none" strike="noStrike" kern="1200" cap="none" spc="0" normalizeH="0" baseline="0" noProof="0" smtClean="0">
                <a:ln>
                  <a:noFill/>
                </a:ln>
                <a:solidFill>
                  <a:prstClr val="black"/>
                </a:solidFill>
                <a:effectLst/>
                <a:uLnTx/>
                <a:uFillTx/>
                <a:latin typeface="Aptos" panose="02110004020202020204"/>
                <a:ea typeface="MS PGothic" pitchFamily="34" charset="-128"/>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Aptos" panose="02110004020202020204"/>
              <a:ea typeface="MS PGothic" pitchFamily="34" charset="-128"/>
              <a:cs typeface="Arial" pitchFamily="34" charset="0"/>
            </a:endParaRPr>
          </a:p>
        </p:txBody>
      </p:sp>
    </p:spTree>
    <p:extLst>
      <p:ext uri="{BB962C8B-B14F-4D97-AF65-F5344CB8AC3E}">
        <p14:creationId xmlns:p14="http://schemas.microsoft.com/office/powerpoint/2010/main" val="23434050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100" dirty="0">
              <a:solidFill>
                <a:srgbClr val="10253F"/>
              </a:solidFill>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7286C8-C5CA-4C05-A493-02FECC551733}"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S PGothic" pitchFamily="34" charset="-128"/>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panose="020F0502020204030204"/>
              <a:ea typeface="MS PGothic" pitchFamily="34" charset="-128"/>
              <a:cs typeface="Arial" pitchFamily="34" charset="0"/>
            </a:endParaRPr>
          </a:p>
        </p:txBody>
      </p:sp>
    </p:spTree>
    <p:extLst>
      <p:ext uri="{BB962C8B-B14F-4D97-AF65-F5344CB8AC3E}">
        <p14:creationId xmlns:p14="http://schemas.microsoft.com/office/powerpoint/2010/main" val="154735834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0.wmf"/><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0.wmf"/><Relationship Id="rId1" Type="http://schemas.openxmlformats.org/officeDocument/2006/relationships/slideMaster" Target="../slideMasters/slideMaster5.xml"/><Relationship Id="rId4" Type="http://schemas.openxmlformats.org/officeDocument/2006/relationships/image" Target="../media/image22.png"/></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0.wmf"/><Relationship Id="rId1" Type="http://schemas.openxmlformats.org/officeDocument/2006/relationships/slideMaster" Target="../slideMasters/slideMaster5.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0.wmf"/><Relationship Id="rId1" Type="http://schemas.openxmlformats.org/officeDocument/2006/relationships/slideMaster" Target="../slideMasters/slideMaster5.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5.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5.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5.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Master" Target="../slideMasters/slideMaster5.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12.wmf"/><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Master" Target="../slideMasters/slideMaster5.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Master" Target="../slideMasters/slideMaster6.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Master" Target="../slideMasters/slideMaster6.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Master" Target="../slideMasters/slideMaster6.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6.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6.xml"/></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Master" Target="../slideMasters/slideMaster6.xml"/></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Master" Target="../slideMasters/slideMaster6.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Layouts/_rels/slideLayout12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6.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35.jpeg"/><Relationship Id="rId1" Type="http://schemas.openxmlformats.org/officeDocument/2006/relationships/slideMaster" Target="../slideMasters/slideMaster6.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Master" Target="../slideMasters/slideMaster6.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5.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7.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8.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Master" Target="../slideMasters/slideMaster9.xml"/><Relationship Id="rId4" Type="http://schemas.openxmlformats.org/officeDocument/2006/relationships/image" Target="../media/image23.png"/></Relationships>
</file>

<file path=ppt/slideLayouts/_rels/slideLayout149.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9.xml"/><Relationship Id="rId4" Type="http://schemas.openxmlformats.org/officeDocument/2006/relationships/image" Target="../media/image5.wmf"/></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9.xml"/><Relationship Id="rId4" Type="http://schemas.openxmlformats.org/officeDocument/2006/relationships/image" Target="../media/image6.wmf"/></Relationships>
</file>

<file path=ppt/slideLayouts/_rels/slideLayout15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9.xml"/><Relationship Id="rId4" Type="http://schemas.openxmlformats.org/officeDocument/2006/relationships/image" Target="../media/image7.wmf"/></Relationships>
</file>

<file path=ppt/slideLayouts/_rels/slideLayout15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9.xml"/><Relationship Id="rId4" Type="http://schemas.openxmlformats.org/officeDocument/2006/relationships/image" Target="../media/image8.wmf"/></Relationships>
</file>

<file path=ppt/slideLayouts/_rels/slideLayout15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9.xml"/><Relationship Id="rId4" Type="http://schemas.openxmlformats.org/officeDocument/2006/relationships/image" Target="../media/image9.wmf"/></Relationships>
</file>

<file path=ppt/slideLayouts/_rels/slideLayout15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9.xml"/></Relationships>
</file>

<file path=ppt/slideLayouts/_rels/slideLayout155.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9.xml"/></Relationships>
</file>

<file path=ppt/slideLayouts/_rels/slideLayout156.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9.xml"/></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9.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9.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9.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9.xml"/></Relationships>
</file>

<file path=ppt/slideLayouts/_rels/slideLayout16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9.xml"/></Relationships>
</file>

<file path=ppt/slideLayouts/_rels/slideLayout162.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9.xml"/></Relationships>
</file>

<file path=ppt/slideLayouts/_rels/slideLayout163.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9.xml"/></Relationships>
</file>

<file path=ppt/slideLayouts/_rels/slideLayout164.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Master" Target="../slideMasters/slideMaster9.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2.wmf"/><Relationship Id="rId1" Type="http://schemas.openxmlformats.org/officeDocument/2006/relationships/slideMaster" Target="../slideMasters/slideMaster9.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9.xml"/></Relationships>
</file>

<file path=ppt/slideLayouts/_rels/slideLayout169.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0.xml"/><Relationship Id="rId4" Type="http://schemas.openxmlformats.org/officeDocument/2006/relationships/image" Target="../media/image40.png"/></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0.xml"/><Relationship Id="rId4" Type="http://schemas.openxmlformats.org/officeDocument/2006/relationships/image" Target="../media/image5.wmf"/></Relationships>
</file>

<file path=ppt/slideLayouts/_rels/slideLayout17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0.xml"/><Relationship Id="rId4" Type="http://schemas.openxmlformats.org/officeDocument/2006/relationships/image" Target="../media/image6.wmf"/></Relationships>
</file>

<file path=ppt/slideLayouts/_rels/slideLayout17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0.xml"/><Relationship Id="rId4" Type="http://schemas.openxmlformats.org/officeDocument/2006/relationships/image" Target="../media/image7.wmf"/></Relationships>
</file>

<file path=ppt/slideLayouts/_rels/slideLayout17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0.xml"/><Relationship Id="rId4" Type="http://schemas.openxmlformats.org/officeDocument/2006/relationships/image" Target="../media/image8.wmf"/></Relationships>
</file>

<file path=ppt/slideLayouts/_rels/slideLayout17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0.xml"/><Relationship Id="rId4" Type="http://schemas.openxmlformats.org/officeDocument/2006/relationships/image" Target="../media/image9.wmf"/></Relationships>
</file>

<file path=ppt/slideLayouts/_rels/slideLayout175.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10.xml"/></Relationships>
</file>

<file path=ppt/slideLayouts/_rels/slideLayout176.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10.xml"/></Relationships>
</file>

<file path=ppt/slideLayouts/_rels/slideLayout177.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10.xml"/></Relationships>
</file>

<file path=ppt/slideLayouts/_rels/slideLayout178.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10.xml"/></Relationships>
</file>

<file path=ppt/slideLayouts/_rels/slideLayout179.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10.xml"/><Relationship Id="rId4" Type="http://schemas.openxmlformats.org/officeDocument/2006/relationships/image" Target="../media/image41.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10.xml"/><Relationship Id="rId4" Type="http://schemas.openxmlformats.org/officeDocument/2006/relationships/image" Target="../media/image42.png"/></Relationships>
</file>

<file path=ppt/slideLayouts/_rels/slideLayout181.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10.xml"/></Relationships>
</file>

<file path=ppt/slideLayouts/_rels/slideLayout182.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10.xml"/></Relationships>
</file>

<file path=ppt/slideLayouts/_rels/slideLayout183.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10.xml"/></Relationships>
</file>

<file path=ppt/slideLayouts/_rels/slideLayout184.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10.xml"/></Relationships>
</file>

<file path=ppt/slideLayouts/_rels/slideLayout185.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Master" Target="../slideMasters/slideMaster10.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7.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12.wmf"/><Relationship Id="rId1" Type="http://schemas.openxmlformats.org/officeDocument/2006/relationships/slideMaster" Target="../slideMasters/slideMaster10.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wmf"/><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5.wmf"/></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11.xml"/></Relationships>
</file>

<file path=ppt/slideLayouts/_rels/slideLayout20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Master" Target="../slideMasters/slideMaster11.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1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Master" Target="../slideMasters/slideMaster11.xml"/></Relationships>
</file>

<file path=ppt/slideLayouts/_rels/slideLayout214.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Master" Target="../slideMasters/slideMaster11.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16.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8.jpeg"/><Relationship Id="rId7" Type="http://schemas.openxmlformats.org/officeDocument/2006/relationships/image" Target="../media/image52.png"/><Relationship Id="rId2" Type="http://schemas.openxmlformats.org/officeDocument/2006/relationships/image" Target="../media/image47.png"/><Relationship Id="rId1" Type="http://schemas.openxmlformats.org/officeDocument/2006/relationships/slideMaster" Target="../slideMasters/slideMaster12.xml"/><Relationship Id="rId6" Type="http://schemas.openxmlformats.org/officeDocument/2006/relationships/image" Target="../media/image51.png"/><Relationship Id="rId11" Type="http://schemas.openxmlformats.org/officeDocument/2006/relationships/image" Target="../media/image56.jpeg"/><Relationship Id="rId5" Type="http://schemas.openxmlformats.org/officeDocument/2006/relationships/image" Target="../media/image50.png"/><Relationship Id="rId10" Type="http://schemas.openxmlformats.org/officeDocument/2006/relationships/image" Target="../media/image55.jpeg"/><Relationship Id="rId4" Type="http://schemas.openxmlformats.org/officeDocument/2006/relationships/image" Target="../media/image49.png"/><Relationship Id="rId9" Type="http://schemas.openxmlformats.org/officeDocument/2006/relationships/image" Target="../media/image54.jpeg"/></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18.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7.png"/><Relationship Id="rId7" Type="http://schemas.openxmlformats.org/officeDocument/2006/relationships/image" Target="../media/image51.png"/><Relationship Id="rId12" Type="http://schemas.openxmlformats.org/officeDocument/2006/relationships/image" Target="../media/image56.jpeg"/><Relationship Id="rId2" Type="http://schemas.openxmlformats.org/officeDocument/2006/relationships/image" Target="../media/image57.jpeg"/><Relationship Id="rId1" Type="http://schemas.openxmlformats.org/officeDocument/2006/relationships/slideMaster" Target="../slideMasters/slideMaster12.xml"/><Relationship Id="rId6" Type="http://schemas.openxmlformats.org/officeDocument/2006/relationships/image" Target="../media/image50.png"/><Relationship Id="rId11" Type="http://schemas.openxmlformats.org/officeDocument/2006/relationships/image" Target="../media/image55.jpeg"/><Relationship Id="rId5" Type="http://schemas.openxmlformats.org/officeDocument/2006/relationships/image" Target="../media/image49.png"/><Relationship Id="rId10" Type="http://schemas.openxmlformats.org/officeDocument/2006/relationships/image" Target="../media/image54.jpeg"/><Relationship Id="rId4" Type="http://schemas.openxmlformats.org/officeDocument/2006/relationships/image" Target="../media/image48.jpeg"/><Relationship Id="rId9" Type="http://schemas.openxmlformats.org/officeDocument/2006/relationships/image" Target="../media/image53.png"/></Relationships>
</file>

<file path=ppt/slideLayouts/_rels/slideLayout219.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7.png"/><Relationship Id="rId7" Type="http://schemas.openxmlformats.org/officeDocument/2006/relationships/image" Target="../media/image51.png"/><Relationship Id="rId12" Type="http://schemas.openxmlformats.org/officeDocument/2006/relationships/image" Target="../media/image56.jpeg"/><Relationship Id="rId2" Type="http://schemas.openxmlformats.org/officeDocument/2006/relationships/image" Target="../media/image58.jpeg"/><Relationship Id="rId1" Type="http://schemas.openxmlformats.org/officeDocument/2006/relationships/slideMaster" Target="../slideMasters/slideMaster12.xml"/><Relationship Id="rId6" Type="http://schemas.openxmlformats.org/officeDocument/2006/relationships/image" Target="../media/image50.png"/><Relationship Id="rId11" Type="http://schemas.openxmlformats.org/officeDocument/2006/relationships/image" Target="../media/image55.jpeg"/><Relationship Id="rId5" Type="http://schemas.openxmlformats.org/officeDocument/2006/relationships/image" Target="../media/image49.png"/><Relationship Id="rId10" Type="http://schemas.openxmlformats.org/officeDocument/2006/relationships/image" Target="../media/image54.jpeg"/><Relationship Id="rId4" Type="http://schemas.openxmlformats.org/officeDocument/2006/relationships/image" Target="../media/image48.jpeg"/><Relationship Id="rId9" Type="http://schemas.openxmlformats.org/officeDocument/2006/relationships/image" Target="../media/image53.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Master" Target="../slideMasters/slideMaster1.xml"/><Relationship Id="rId4" Type="http://schemas.openxmlformats.org/officeDocument/2006/relationships/image" Target="../media/image4.wmf"/></Relationships>
</file>

<file path=ppt/slideLayouts/_rels/slideLayout220.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8.jpeg"/><Relationship Id="rId7" Type="http://schemas.openxmlformats.org/officeDocument/2006/relationships/image" Target="../media/image52.png"/><Relationship Id="rId2" Type="http://schemas.openxmlformats.org/officeDocument/2006/relationships/image" Target="../media/image47.png"/><Relationship Id="rId1" Type="http://schemas.openxmlformats.org/officeDocument/2006/relationships/slideMaster" Target="../slideMasters/slideMaster12.xml"/><Relationship Id="rId6" Type="http://schemas.openxmlformats.org/officeDocument/2006/relationships/image" Target="../media/image51.png"/><Relationship Id="rId11" Type="http://schemas.openxmlformats.org/officeDocument/2006/relationships/image" Target="../media/image56.jpeg"/><Relationship Id="rId5" Type="http://schemas.openxmlformats.org/officeDocument/2006/relationships/image" Target="../media/image50.png"/><Relationship Id="rId10" Type="http://schemas.openxmlformats.org/officeDocument/2006/relationships/image" Target="../media/image55.jpeg"/><Relationship Id="rId4" Type="http://schemas.openxmlformats.org/officeDocument/2006/relationships/image" Target="../media/image49.png"/><Relationship Id="rId9" Type="http://schemas.openxmlformats.org/officeDocument/2006/relationships/image" Target="../media/image54.jpeg"/></Relationships>
</file>

<file path=ppt/slideLayouts/_rels/slideLayout221.xml.rels><?xml version="1.0" encoding="UTF-8" standalone="yes"?>
<Relationships xmlns="http://schemas.openxmlformats.org/package/2006/relationships"><Relationship Id="rId3" Type="http://schemas.openxmlformats.org/officeDocument/2006/relationships/image" Target="cid:image001.png@01D16D8C.9C905A10" TargetMode="External"/><Relationship Id="rId2" Type="http://schemas.openxmlformats.org/officeDocument/2006/relationships/image" Target="../media/image59.png"/><Relationship Id="rId1" Type="http://schemas.openxmlformats.org/officeDocument/2006/relationships/slideMaster" Target="../slideMasters/slideMaster12.xml"/><Relationship Id="rId5" Type="http://schemas.openxmlformats.org/officeDocument/2006/relationships/image" Target="../media/image60.png"/><Relationship Id="rId4" Type="http://schemas.openxmlformats.org/officeDocument/2006/relationships/hyperlink" Target="http://www.cgiar.org/about-us/our-funders" TargetMode="Externa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2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Master" Target="../slideMasters/slideMaster12.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5.wmf"/></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3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3.xml"/></Relationships>
</file>

<file path=ppt/slideLayouts/_rels/slideLayout237.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Master" Target="../slideMasters/slideMaster14.xml"/><Relationship Id="rId4" Type="http://schemas.openxmlformats.org/officeDocument/2006/relationships/image" Target="../media/image3.png"/></Relationships>
</file>

<file path=ppt/slideLayouts/_rels/slideLayout238.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4.xml"/><Relationship Id="rId4" Type="http://schemas.openxmlformats.org/officeDocument/2006/relationships/image" Target="../media/image5.wmf"/></Relationships>
</file>

<file path=ppt/slideLayouts/_rels/slideLayout239.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4.xml"/><Relationship Id="rId4" Type="http://schemas.openxmlformats.org/officeDocument/2006/relationships/image" Target="../media/image6.wmf"/></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6.wmf"/></Relationships>
</file>

<file path=ppt/slideLayouts/_rels/slideLayout240.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4.xml"/><Relationship Id="rId4" Type="http://schemas.openxmlformats.org/officeDocument/2006/relationships/image" Target="../media/image7.wmf"/></Relationships>
</file>

<file path=ppt/slideLayouts/_rels/slideLayout24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4.xml"/><Relationship Id="rId4" Type="http://schemas.openxmlformats.org/officeDocument/2006/relationships/image" Target="../media/image8.wmf"/></Relationships>
</file>

<file path=ppt/slideLayouts/_rels/slideLayout24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4.xml"/><Relationship Id="rId4" Type="http://schemas.openxmlformats.org/officeDocument/2006/relationships/image" Target="../media/image9.wmf"/></Relationships>
</file>

<file path=ppt/slideLayouts/_rels/slideLayout2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wmf"/><Relationship Id="rId1" Type="http://schemas.openxmlformats.org/officeDocument/2006/relationships/slideMaster" Target="../slideMasters/slideMaster14.xml"/></Relationships>
</file>

<file path=ppt/slideLayouts/_rels/slideLayout244.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14.xml"/></Relationships>
</file>

<file path=ppt/slideLayouts/_rels/slideLayout245.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14.xml"/></Relationships>
</file>

<file path=ppt/slideLayouts/_rels/slideLayout246.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14.xml"/></Relationships>
</file>

<file path=ppt/slideLayouts/_rels/slideLayout247.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14.xml"/></Relationships>
</file>

<file path=ppt/slideLayouts/_rels/slideLayout248.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14.xml"/></Relationships>
</file>

<file path=ppt/slideLayouts/_rels/slideLayout249.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14.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7.wmf"/></Relationships>
</file>

<file path=ppt/slideLayouts/_rels/slideLayout250.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14.xml"/></Relationships>
</file>

<file path=ppt/slideLayouts/_rels/slideLayout251.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14.xml"/></Relationships>
</file>

<file path=ppt/slideLayouts/_rels/slideLayout252.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14.xml"/></Relationships>
</file>

<file path=ppt/slideLayouts/_rels/slideLayout253.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Master" Target="../slideMasters/slideMaster14.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5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wmf"/><Relationship Id="rId1" Type="http://schemas.openxmlformats.org/officeDocument/2006/relationships/slideMaster" Target="../slideMasters/slideMaster14.xml"/></Relationships>
</file>

<file path=ppt/slideLayouts/_rels/slideLayout25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Master" Target="../slideMasters/slideMaster14.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58.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Master" Target="../slideMasters/slideMaster14.xml"/><Relationship Id="rId4" Type="http://schemas.openxmlformats.org/officeDocument/2006/relationships/image" Target="../media/image4.wmf"/></Relationships>
</file>

<file path=ppt/slideLayouts/_rels/slideLayout259.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4.xml"/><Relationship Id="rId4" Type="http://schemas.openxmlformats.org/officeDocument/2006/relationships/image" Target="../media/image5.wmf"/></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8.wmf"/></Relationships>
</file>

<file path=ppt/slideLayouts/_rels/slideLayout260.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4.xml"/><Relationship Id="rId4" Type="http://schemas.openxmlformats.org/officeDocument/2006/relationships/image" Target="../media/image6.wmf"/></Relationships>
</file>

<file path=ppt/slideLayouts/_rels/slideLayout26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4.xml"/><Relationship Id="rId4" Type="http://schemas.openxmlformats.org/officeDocument/2006/relationships/image" Target="../media/image7.wmf"/></Relationships>
</file>

<file path=ppt/slideLayouts/_rels/slideLayout26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4.xml"/><Relationship Id="rId4" Type="http://schemas.openxmlformats.org/officeDocument/2006/relationships/image" Target="../media/image8.wmf"/></Relationships>
</file>

<file path=ppt/slideLayouts/_rels/slideLayout26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4.xml"/><Relationship Id="rId4" Type="http://schemas.openxmlformats.org/officeDocument/2006/relationships/image" Target="../media/image9.wmf"/></Relationships>
</file>

<file path=ppt/slideLayouts/_rels/slideLayout26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wmf"/><Relationship Id="rId1" Type="http://schemas.openxmlformats.org/officeDocument/2006/relationships/slideMaster" Target="../slideMasters/slideMaster14.xml"/></Relationships>
</file>

<file path=ppt/slideLayouts/_rels/slideLayout26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12.wmf"/><Relationship Id="rId1" Type="http://schemas.openxmlformats.org/officeDocument/2006/relationships/slideMaster" Target="../slideMasters/slideMaster14.xml"/></Relationships>
</file>

<file path=ppt/slideLayouts/_rels/slideLayout26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3.png"/><Relationship Id="rId1" Type="http://schemas.openxmlformats.org/officeDocument/2006/relationships/slideMaster" Target="../slideMasters/slideMaster14.xml"/></Relationships>
</file>

<file path=ppt/slideLayouts/_rels/slideLayout267.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Master" Target="../slideMasters/slideMaster14.xml"/><Relationship Id="rId4" Type="http://schemas.openxmlformats.org/officeDocument/2006/relationships/image" Target="../media/image4.wmf"/></Relationships>
</file>

<file path=ppt/slideLayouts/_rels/slideLayout268.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4.xml"/><Relationship Id="rId4" Type="http://schemas.openxmlformats.org/officeDocument/2006/relationships/image" Target="../media/image5.wmf"/></Relationships>
</file>

<file path=ppt/slideLayouts/_rels/slideLayout269.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4.xml"/><Relationship Id="rId4" Type="http://schemas.openxmlformats.org/officeDocument/2006/relationships/image" Target="../media/image6.wmf"/></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9.wmf"/></Relationships>
</file>

<file path=ppt/slideLayouts/_rels/slideLayout270.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4.xml"/><Relationship Id="rId4" Type="http://schemas.openxmlformats.org/officeDocument/2006/relationships/image" Target="../media/image7.wmf"/></Relationships>
</file>

<file path=ppt/slideLayouts/_rels/slideLayout27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4.xml"/><Relationship Id="rId4" Type="http://schemas.openxmlformats.org/officeDocument/2006/relationships/image" Target="../media/image8.wmf"/></Relationships>
</file>

<file path=ppt/slideLayouts/_rels/slideLayout27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4.xml"/><Relationship Id="rId4" Type="http://schemas.openxmlformats.org/officeDocument/2006/relationships/image" Target="../media/image9.wmf"/></Relationships>
</file>

<file path=ppt/slideLayouts/_rels/slideLayout273.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14.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w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12.w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6.wmf"/></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Master" Target="../slideMasters/slideMaster1.xml"/><Relationship Id="rId4" Type="http://schemas.openxmlformats.org/officeDocument/2006/relationships/image" Target="../media/image4.wmf"/></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5.wmf"/></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6.wmf"/></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7.wmf"/></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8.wmf"/></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9.wmf"/></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Master" Target="../slideMasters/slideMaster2.xml"/><Relationship Id="rId4" Type="http://schemas.openxmlformats.org/officeDocument/2006/relationships/image" Target="../media/image4.wmf"/></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2.xml"/><Relationship Id="rId4" Type="http://schemas.openxmlformats.org/officeDocument/2006/relationships/image" Target="../media/image5.wmf"/></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7.wmf"/></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2.xml"/><Relationship Id="rId4" Type="http://schemas.openxmlformats.org/officeDocument/2006/relationships/image" Target="../media/image6.wmf"/></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2.xml"/><Relationship Id="rId4" Type="http://schemas.openxmlformats.org/officeDocument/2006/relationships/image" Target="../media/image7.wmf"/></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2.xml"/><Relationship Id="rId4" Type="http://schemas.openxmlformats.org/officeDocument/2006/relationships/image" Target="../media/image8.wmf"/></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2.xml"/><Relationship Id="rId4" Type="http://schemas.openxmlformats.org/officeDocument/2006/relationships/image" Target="../media/image9.wmf"/></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8.wmf"/></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12.wmf"/><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Master" Target="../slideMasters/slideMaster3.xml"/><Relationship Id="rId4" Type="http://schemas.openxmlformats.org/officeDocument/2006/relationships/image" Target="../media/image4.wmf"/></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9.wmf"/></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3.xml"/><Relationship Id="rId4" Type="http://schemas.openxmlformats.org/officeDocument/2006/relationships/image" Target="../media/image5.wmf"/></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3.xml"/><Relationship Id="rId4" Type="http://schemas.openxmlformats.org/officeDocument/2006/relationships/image" Target="../media/image6.wmf"/></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3.xml"/><Relationship Id="rId4" Type="http://schemas.openxmlformats.org/officeDocument/2006/relationships/image" Target="../media/image7.wmf"/></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3.xml"/><Relationship Id="rId4" Type="http://schemas.openxmlformats.org/officeDocument/2006/relationships/image" Target="../media/image8.wmf"/></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0.wmf"/><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wmf"/><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12.wmf"/><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Master" Target="../slideMasters/slideMaster5.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5.wmf"/><Relationship Id="rId1" Type="http://schemas.openxmlformats.org/officeDocument/2006/relationships/slideMaster" Target="../slideMasters/slideMaster5.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6.wmf"/><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7.wmf"/><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8.wmf"/><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9.wmf"/><Relationship Id="rId1" Type="http://schemas.openxmlformats.org/officeDocument/2006/relationships/slideMaster" Target="../slideMasters/slideMaster5.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3.png"/><Relationship Id="rId1"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0.wmf"/><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grpSp>
        <p:nvGrpSpPr>
          <p:cNvPr id="21" name="Group 20">
            <a:extLst>
              <a:ext uri="{FF2B5EF4-FFF2-40B4-BE49-F238E27FC236}">
                <a16:creationId xmlns:a16="http://schemas.microsoft.com/office/drawing/2014/main" id="{088B1B76-6573-41CF-9553-98088BD1F0B5}"/>
              </a:ext>
            </a:extLst>
          </p:cNvPr>
          <p:cNvGrpSpPr/>
          <p:nvPr userDrawn="1"/>
        </p:nvGrpSpPr>
        <p:grpSpPr>
          <a:xfrm>
            <a:off x="0" y="6813551"/>
            <a:ext cx="12192000" cy="50800"/>
            <a:chOff x="0" y="6813551"/>
            <a:chExt cx="12192000" cy="50800"/>
          </a:xfrm>
        </p:grpSpPr>
        <p:sp>
          <p:nvSpPr>
            <p:cNvPr id="9" name="Rectangle 8">
              <a:extLst>
                <a:ext uri="{FF2B5EF4-FFF2-40B4-BE49-F238E27FC236}">
                  <a16:creationId xmlns:a16="http://schemas.microsoft.com/office/drawing/2014/main" id="{15938C2B-CA55-2D43-96D6-EE7FFF0A94D6}"/>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F56D824-621F-5642-836B-82EED11BE7E0}"/>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BD3C4B-25D8-3E46-9CF4-89789E906D8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BDD8144-8382-6F4B-BC33-A63174A906A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F0F0CDE-5E6E-984F-BFBC-E1F058E949F9}"/>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A902A0C-F4E8-D248-A447-66B764EE017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8857410-619F-E044-8EAC-3345E68D7131}"/>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17">
            <a:extLst>
              <a:ext uri="{FF2B5EF4-FFF2-40B4-BE49-F238E27FC236}">
                <a16:creationId xmlns:a16="http://schemas.microsoft.com/office/drawing/2014/main" id="{C9D71E7B-20A4-8F45-BFA6-2DB178CAD708}"/>
              </a:ext>
            </a:extLst>
          </p:cNvPr>
          <p:cNvSpPr txBox="1"/>
          <p:nvPr userDrawn="1"/>
        </p:nvSpPr>
        <p:spPr bwMode="auto">
          <a:xfrm>
            <a:off x="9787761" y="1745307"/>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pic>
        <p:nvPicPr>
          <p:cNvPr id="3" name="Picture 2">
            <a:extLst>
              <a:ext uri="{FF2B5EF4-FFF2-40B4-BE49-F238E27FC236}">
                <a16:creationId xmlns:a16="http://schemas.microsoft.com/office/drawing/2014/main" id="{766EE2B1-800F-4C6E-9026-E4753DFCC554}"/>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881665" y="316288"/>
            <a:ext cx="3002333" cy="1693977"/>
          </a:xfrm>
          <a:prstGeom prst="rect">
            <a:avLst/>
          </a:prstGeom>
        </p:spPr>
      </p:pic>
      <p:pic>
        <p:nvPicPr>
          <p:cNvPr id="6" name="Picture 5">
            <a:extLst>
              <a:ext uri="{FF2B5EF4-FFF2-40B4-BE49-F238E27FC236}">
                <a16:creationId xmlns:a16="http://schemas.microsoft.com/office/drawing/2014/main" id="{7EE83CA9-0F67-4409-8C74-27FB1487510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2" name="Picture 1" descr="A number with numbers and a black background&#10;&#10;Description automatically generated">
            <a:extLst>
              <a:ext uri="{FF2B5EF4-FFF2-40B4-BE49-F238E27FC236}">
                <a16:creationId xmlns:a16="http://schemas.microsoft.com/office/drawing/2014/main" id="{39A9C452-2B4D-66BA-A68D-93B370AEBF92}"/>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678390" y="5984090"/>
            <a:ext cx="2171163" cy="571663"/>
          </a:xfrm>
          <a:prstGeom prst="rect">
            <a:avLst/>
          </a:prstGeom>
        </p:spPr>
      </p:pic>
    </p:spTree>
    <p:extLst>
      <p:ext uri="{BB962C8B-B14F-4D97-AF65-F5344CB8AC3E}">
        <p14:creationId xmlns:p14="http://schemas.microsoft.com/office/powerpoint/2010/main" val="158159763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3455928"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GB" noProof="0"/>
              <a:t>Click to edit Master title style</a:t>
            </a:r>
            <a:endParaRPr lang="en-US" noProof="0"/>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Picture Placeholder 3">
            <a:extLst>
              <a:ext uri="{FF2B5EF4-FFF2-40B4-BE49-F238E27FC236}">
                <a16:creationId xmlns:a16="http://schemas.microsoft.com/office/drawing/2014/main" id="{F4168A6E-D7E5-DA48-A86E-A4FAB8FB2EB2}"/>
              </a:ext>
            </a:extLst>
          </p:cNvPr>
          <p:cNvSpPr>
            <a:spLocks noGrp="1"/>
          </p:cNvSpPr>
          <p:nvPr>
            <p:ph type="pic" sz="quarter" idx="12"/>
          </p:nvPr>
        </p:nvSpPr>
        <p:spPr>
          <a:xfrm>
            <a:off x="0"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r>
              <a:rPr lang="en-GB"/>
              <a:t>Click icon to add picture</a:t>
            </a:r>
            <a:endParaRPr lang="en-US"/>
          </a:p>
        </p:txBody>
      </p:sp>
      <p:sp>
        <p:nvSpPr>
          <p:cNvPr id="9" name="Picture Placeholder 8">
            <a:extLst>
              <a:ext uri="{FF2B5EF4-FFF2-40B4-BE49-F238E27FC236}">
                <a16:creationId xmlns:a16="http://schemas.microsoft.com/office/drawing/2014/main" id="{08DB5DD0-32F0-4E4A-BC3D-D4C7B97E6C4C}"/>
              </a:ext>
            </a:extLst>
          </p:cNvPr>
          <p:cNvSpPr>
            <a:spLocks noGrp="1"/>
          </p:cNvSpPr>
          <p:nvPr>
            <p:ph type="pic" sz="quarter" idx="13"/>
          </p:nvPr>
        </p:nvSpPr>
        <p:spPr>
          <a:xfrm>
            <a:off x="0"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r>
              <a:rPr lang="en-GB"/>
              <a:t>Click icon to add picture</a:t>
            </a:r>
            <a:endParaRPr lang="en-US"/>
          </a:p>
        </p:txBody>
      </p:sp>
      <p:grpSp>
        <p:nvGrpSpPr>
          <p:cNvPr id="22" name="Group 21">
            <a:extLst>
              <a:ext uri="{FF2B5EF4-FFF2-40B4-BE49-F238E27FC236}">
                <a16:creationId xmlns:a16="http://schemas.microsoft.com/office/drawing/2014/main" id="{8B64CFCF-B419-493E-B97C-3F98A5DAD1A5}"/>
              </a:ext>
            </a:extLst>
          </p:cNvPr>
          <p:cNvGrpSpPr/>
          <p:nvPr userDrawn="1"/>
        </p:nvGrpSpPr>
        <p:grpSpPr>
          <a:xfrm>
            <a:off x="0" y="6813551"/>
            <a:ext cx="12192000" cy="50800"/>
            <a:chOff x="0" y="6813551"/>
            <a:chExt cx="12192000" cy="50800"/>
          </a:xfrm>
        </p:grpSpPr>
        <p:sp>
          <p:nvSpPr>
            <p:cNvPr id="24" name="Rectangle 23">
              <a:extLst>
                <a:ext uri="{FF2B5EF4-FFF2-40B4-BE49-F238E27FC236}">
                  <a16:creationId xmlns:a16="http://schemas.microsoft.com/office/drawing/2014/main" id="{DA9C3208-1CBA-455B-94A1-763D986C7D1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F6172D2A-7FAB-4171-BC37-9895121EF53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A0682AB2-27D9-405E-91B5-B707281D23A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6423A9E-AF4E-4AD6-9479-A29496A3085A}"/>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E236E447-8BDD-42C8-95AA-7ADD00A3931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C4F08B99-B3C0-411D-A1AB-A91C6711DD61}"/>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6A04480C-A05F-4537-8A8F-1D6AF0D2C8F0}"/>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3FED83A0-3553-4B1F-825D-95D65ABB8F0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18" name="Picture 17">
            <a:extLst>
              <a:ext uri="{FF2B5EF4-FFF2-40B4-BE49-F238E27FC236}">
                <a16:creationId xmlns:a16="http://schemas.microsoft.com/office/drawing/2014/main" id="{6276EFB6-5B48-4805-BF35-E5E9E708EF2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564186" y="1107735"/>
            <a:ext cx="1460605" cy="45719"/>
          </a:xfrm>
          <a:prstGeom prst="rect">
            <a:avLst/>
          </a:prstGeom>
        </p:spPr>
      </p:pic>
    </p:spTree>
    <p:extLst>
      <p:ext uri="{BB962C8B-B14F-4D97-AF65-F5344CB8AC3E}">
        <p14:creationId xmlns:p14="http://schemas.microsoft.com/office/powerpoint/2010/main" val="216464415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9AED0717-E388-A24D-9C87-0737C34DA47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975D7C7C-EDCD-AF4B-B43C-3E276DCB511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31E0B94A-1B68-A747-8E53-2664AB77313A}"/>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6AE202D7-6DF8-8243-B1AC-E2B9AABB627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F588FE68-EFB2-2E4D-8B01-EDEE46E603C2}"/>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EFA95FEA-5382-C04A-BEBC-6995E35501C7}"/>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806BC148-9A5C-3746-A5A4-22D1476D92D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F2B960A2-ED69-BD40-BBC7-7AA1A93FDFD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Rectangle 15">
              <a:extLst>
                <a:ext uri="{FF2B5EF4-FFF2-40B4-BE49-F238E27FC236}">
                  <a16:creationId xmlns:a16="http://schemas.microsoft.com/office/drawing/2014/main" id="{40BCA38D-B8F3-0248-B7FB-DF10716BDEC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7" name="Rectangle 16">
              <a:extLst>
                <a:ext uri="{FF2B5EF4-FFF2-40B4-BE49-F238E27FC236}">
                  <a16:creationId xmlns:a16="http://schemas.microsoft.com/office/drawing/2014/main" id="{B9C3A6F3-F8D1-A847-92EA-138A6EC57B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9" name="Picture 11">
            <a:extLst>
              <a:ext uri="{FF2B5EF4-FFF2-40B4-BE49-F238E27FC236}">
                <a16:creationId xmlns:a16="http://schemas.microsoft.com/office/drawing/2014/main" id="{B60D95F1-EAFA-CB40-BBBD-16AC9C245A7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3938" y="11080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1"/>
          <p:cNvSpPr>
            <a:spLocks noGrp="1"/>
          </p:cNvSpPr>
          <p:nvPr>
            <p:ph type="title"/>
          </p:nvPr>
        </p:nvSpPr>
        <p:spPr>
          <a:xfrm>
            <a:off x="3455928"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GB" noProof="0"/>
              <a:t>Click to edit Master title style</a:t>
            </a:r>
            <a:endParaRPr lang="en-US" noProof="0"/>
          </a:p>
        </p:txBody>
      </p:sp>
      <p:sp>
        <p:nvSpPr>
          <p:cNvPr id="13" name="Content Placeholder 9"/>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Picture Placeholder 3"/>
          <p:cNvSpPr>
            <a:spLocks noGrp="1"/>
          </p:cNvSpPr>
          <p:nvPr>
            <p:ph type="pic" sz="quarter" idx="12"/>
          </p:nvPr>
        </p:nvSpPr>
        <p:spPr>
          <a:xfrm>
            <a:off x="0"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pPr lvl="0"/>
            <a:r>
              <a:rPr lang="en-GB" noProof="0"/>
              <a:t>Click icon to add picture</a:t>
            </a:r>
            <a:endParaRPr lang="en-US" noProof="0"/>
          </a:p>
        </p:txBody>
      </p:sp>
      <p:sp>
        <p:nvSpPr>
          <p:cNvPr id="9" name="Picture Placeholder 8"/>
          <p:cNvSpPr>
            <a:spLocks noGrp="1"/>
          </p:cNvSpPr>
          <p:nvPr>
            <p:ph type="pic" sz="quarter" idx="13"/>
          </p:nvPr>
        </p:nvSpPr>
        <p:spPr>
          <a:xfrm>
            <a:off x="0"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pPr lvl="0"/>
            <a:r>
              <a:rPr lang="en-GB" noProof="0"/>
              <a:t>Click icon to add picture</a:t>
            </a:r>
            <a:endParaRPr lang="en-US" noProof="0"/>
          </a:p>
        </p:txBody>
      </p:sp>
      <p:pic>
        <p:nvPicPr>
          <p:cNvPr id="2" name="Picture 1" descr="A number with numbers and a black background&#10;&#10;Description automatically generated">
            <a:extLst>
              <a:ext uri="{FF2B5EF4-FFF2-40B4-BE49-F238E27FC236}">
                <a16:creationId xmlns:a16="http://schemas.microsoft.com/office/drawing/2014/main" id="{E3097CA7-ACA4-5770-E891-4156DBE53A7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769033" y="6086561"/>
            <a:ext cx="2108417" cy="555142"/>
          </a:xfrm>
          <a:prstGeom prst="rect">
            <a:avLst/>
          </a:prstGeom>
        </p:spPr>
      </p:pic>
    </p:spTree>
    <p:extLst>
      <p:ext uri="{BB962C8B-B14F-4D97-AF65-F5344CB8AC3E}">
        <p14:creationId xmlns:p14="http://schemas.microsoft.com/office/powerpoint/2010/main" val="776859628"/>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378DE12B-4CBF-994B-82AE-EA1FB2B7DE0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B57A632-FDA3-4B4C-8B50-BAE14AF84F87}"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230B2DF8-3595-5648-8E38-120E1654FF3C}"/>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10B86EF-39E5-DD4A-A1A7-07FDFE0AA62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D1D33737-D9A1-B54F-B705-772F87BFD2E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1678A18-EB4A-384C-A3B2-2CCE70D73C3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FC3DF071-7A91-134A-A85E-643D0396237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1249CE4-403D-EF49-8418-6A3C1F7F8258}"/>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CDDADE1-C66D-324F-B0D7-F401D6B4DEE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60C89FFE-0C00-3943-9CCF-A34C8BD99B6A}"/>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5" name="Picture 11">
            <a:extLst>
              <a:ext uri="{FF2B5EF4-FFF2-40B4-BE49-F238E27FC236}">
                <a16:creationId xmlns:a16="http://schemas.microsoft.com/office/drawing/2014/main" id="{92D2E8E1-DFF9-8B41-81E3-C2608E2483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11525" y="14509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3195734"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4" name="Title 1"/>
          <p:cNvSpPr>
            <a:spLocks noGrp="1"/>
          </p:cNvSpPr>
          <p:nvPr>
            <p:ph type="title"/>
          </p:nvPr>
        </p:nvSpPr>
        <p:spPr>
          <a:xfrm>
            <a:off x="3195734"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GB" noProof="0"/>
              <a:t>Click to edit Master title style</a:t>
            </a:r>
            <a:endParaRPr lang="en-US" noProof="0"/>
          </a:p>
        </p:txBody>
      </p:sp>
      <p:pic>
        <p:nvPicPr>
          <p:cNvPr id="3" name="Picture 2" descr="A picture containing text&#10;&#10;Description automatically generated">
            <a:extLst>
              <a:ext uri="{FF2B5EF4-FFF2-40B4-BE49-F238E27FC236}">
                <a16:creationId xmlns:a16="http://schemas.microsoft.com/office/drawing/2014/main" id="{85D1CC82-B7AA-9342-B9BF-E79D0B70C1B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7592" y="703952"/>
            <a:ext cx="2697512" cy="5671448"/>
          </a:xfrm>
          <a:prstGeom prst="rect">
            <a:avLst/>
          </a:prstGeom>
        </p:spPr>
      </p:pic>
      <p:pic>
        <p:nvPicPr>
          <p:cNvPr id="2" name="Picture 1" descr="A number with numbers and a black background&#10;&#10;Description automatically generated">
            <a:extLst>
              <a:ext uri="{FF2B5EF4-FFF2-40B4-BE49-F238E27FC236}">
                <a16:creationId xmlns:a16="http://schemas.microsoft.com/office/drawing/2014/main" id="{7D1834CB-17FF-7DEB-2353-41225663D6B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924833" y="6089945"/>
            <a:ext cx="2108417" cy="555142"/>
          </a:xfrm>
          <a:prstGeom prst="rect">
            <a:avLst/>
          </a:prstGeom>
        </p:spPr>
      </p:pic>
    </p:spTree>
    <p:extLst>
      <p:ext uri="{BB962C8B-B14F-4D97-AF65-F5344CB8AC3E}">
        <p14:creationId xmlns:p14="http://schemas.microsoft.com/office/powerpoint/2010/main" val="72355225"/>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2BD84074-2DAA-B64E-97C0-BD6B5538FD0C}"/>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32697A5E-3BD4-604F-8028-126C42C6146C}"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47521801-130B-B24F-9B74-DF44CF76510A}"/>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CB63729E-E97C-864B-8487-3E84C43A59D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E7DA0A20-D8E7-5649-8C65-A9A079F7B4F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A7237F2C-5139-FA43-A715-18BA83887B4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07BDF69-C1D4-FD48-B769-10ED41AC6B9A}"/>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402DAE2C-8209-5845-A41A-795EED20A2E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F2589B1B-BD2E-3947-B3DA-E571D143D79B}"/>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38CC38A3-5668-D34E-8AB0-DBF3FA4405F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5" name="Picture 11">
            <a:extLst>
              <a:ext uri="{FF2B5EF4-FFF2-40B4-BE49-F238E27FC236}">
                <a16:creationId xmlns:a16="http://schemas.microsoft.com/office/drawing/2014/main" id="{3AC944AE-3DA6-6D46-9896-8C9A5B5DC3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8038" y="1460500"/>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4" name="Title 1"/>
          <p:cNvSpPr>
            <a:spLocks noGrp="1"/>
          </p:cNvSpPr>
          <p:nvPr>
            <p:ph type="title"/>
          </p:nvPr>
        </p:nvSpPr>
        <p:spPr>
          <a:xfrm>
            <a:off x="682992"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GB" noProof="0"/>
              <a:t>Click to edit Master title style</a:t>
            </a:r>
            <a:endParaRPr lang="en-US" noProof="0"/>
          </a:p>
        </p:txBody>
      </p:sp>
      <p:pic>
        <p:nvPicPr>
          <p:cNvPr id="2" name="Picture 1" descr="A number with numbers and a black background&#10;&#10;Description automatically generated">
            <a:extLst>
              <a:ext uri="{FF2B5EF4-FFF2-40B4-BE49-F238E27FC236}">
                <a16:creationId xmlns:a16="http://schemas.microsoft.com/office/drawing/2014/main" id="{BF0D066F-3DAD-1DD3-AD0E-7F44458248B9}"/>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639318" y="6091491"/>
            <a:ext cx="2108417" cy="555142"/>
          </a:xfrm>
          <a:prstGeom prst="rect">
            <a:avLst/>
          </a:prstGeom>
        </p:spPr>
      </p:pic>
    </p:spTree>
    <p:extLst>
      <p:ext uri="{BB962C8B-B14F-4D97-AF65-F5344CB8AC3E}">
        <p14:creationId xmlns:p14="http://schemas.microsoft.com/office/powerpoint/2010/main" val="4023225368"/>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2A799ECC-9C25-9146-AD4B-9DD0F48D3888}"/>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3F2B6CA-1276-1047-9AA8-00148647CFFB}"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E5531CC3-CC6E-1843-B82E-9AEC564D71F1}"/>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C6E775DC-D560-C348-8BA0-0DD9CCE0553A}"/>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9AC00026-2EF9-CD48-8AC1-5BCFF3D776CE}"/>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8AB4B9E-72D8-CE40-836E-2062E356E0B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D666A9B4-D7F0-1047-8242-B36B9D41D92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79076A48-E503-3146-8777-D1FD43FBCDD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E366B05F-F902-894D-A53B-C2A45B57715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Rectangle 15">
              <a:extLst>
                <a:ext uri="{FF2B5EF4-FFF2-40B4-BE49-F238E27FC236}">
                  <a16:creationId xmlns:a16="http://schemas.microsoft.com/office/drawing/2014/main" id="{DBBDB311-E09B-9C46-8413-2A2AF94A4409}"/>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8" name="Picture 11">
            <a:extLst>
              <a:ext uri="{FF2B5EF4-FFF2-40B4-BE49-F238E27FC236}">
                <a16:creationId xmlns:a16="http://schemas.microsoft.com/office/drawing/2014/main" id="{7E435D17-FBA8-6847-9179-E46B6896A09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Content Placeholder 9"/>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Picture Placeholder 2"/>
          <p:cNvSpPr>
            <a:spLocks noGrp="1"/>
          </p:cNvSpPr>
          <p:nvPr>
            <p:ph type="pic" sz="quarter" idx="11"/>
          </p:nvPr>
        </p:nvSpPr>
        <p:spPr>
          <a:xfrm>
            <a:off x="9245600" y="6350"/>
            <a:ext cx="2946400" cy="4443731"/>
          </a:xfrm>
          <a:prstGeom prst="rect">
            <a:avLst/>
          </a:prstGeom>
        </p:spPr>
        <p:txBody>
          <a:bodyPr/>
          <a:lstStyle/>
          <a:p>
            <a:pPr lvl="0"/>
            <a:r>
              <a:rPr lang="en-GB" noProof="0"/>
              <a:t>Click icon to add picture</a:t>
            </a:r>
            <a:endParaRPr lang="en-US" noProof="0"/>
          </a:p>
        </p:txBody>
      </p:sp>
      <p:sp>
        <p:nvSpPr>
          <p:cNvPr id="12" name="Picture Placeholder 11"/>
          <p:cNvSpPr>
            <a:spLocks noGrp="1"/>
          </p:cNvSpPr>
          <p:nvPr>
            <p:ph type="pic" sz="quarter" idx="12"/>
          </p:nvPr>
        </p:nvSpPr>
        <p:spPr>
          <a:xfrm>
            <a:off x="9245600" y="4515995"/>
            <a:ext cx="2946400" cy="2297555"/>
          </a:xfrm>
          <a:prstGeom prst="rect">
            <a:avLst/>
          </a:prstGeom>
        </p:spPr>
        <p:txBody>
          <a:bodyPr/>
          <a:lstStyle/>
          <a:p>
            <a:pPr lvl="0"/>
            <a:r>
              <a:rPr lang="en-GB" noProof="0"/>
              <a:t>Click icon to add picture</a:t>
            </a:r>
            <a:endParaRPr lang="en-US" noProof="0"/>
          </a:p>
        </p:txBody>
      </p:sp>
      <p:sp>
        <p:nvSpPr>
          <p:cNvPr id="22" name="Title 1"/>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GB" noProof="0"/>
              <a:t>Click to edit Master title style</a:t>
            </a:r>
            <a:endParaRPr lang="en-US" noProof="0"/>
          </a:p>
        </p:txBody>
      </p:sp>
      <p:pic>
        <p:nvPicPr>
          <p:cNvPr id="2" name="Picture 1" descr="A number with numbers and a black background&#10;&#10;Description automatically generated">
            <a:extLst>
              <a:ext uri="{FF2B5EF4-FFF2-40B4-BE49-F238E27FC236}">
                <a16:creationId xmlns:a16="http://schemas.microsoft.com/office/drawing/2014/main" id="{AF777D23-6981-8BB1-5730-5F088483A0B3}"/>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08344" y="6095382"/>
            <a:ext cx="2108417" cy="555142"/>
          </a:xfrm>
          <a:prstGeom prst="rect">
            <a:avLst/>
          </a:prstGeom>
        </p:spPr>
      </p:pic>
    </p:spTree>
    <p:extLst>
      <p:ext uri="{BB962C8B-B14F-4D97-AF65-F5344CB8AC3E}">
        <p14:creationId xmlns:p14="http://schemas.microsoft.com/office/powerpoint/2010/main" val="340734690"/>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01E01E3-DA2F-F84F-B28E-CEC6442C5F54}"/>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B3DA183-37CA-BF44-8637-45CBBA3DC114}"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3" name="Group 2">
            <a:extLst>
              <a:ext uri="{FF2B5EF4-FFF2-40B4-BE49-F238E27FC236}">
                <a16:creationId xmlns:a16="http://schemas.microsoft.com/office/drawing/2014/main" id="{8C33C2A3-7CBD-9240-B355-C689A2AD8416}"/>
              </a:ext>
            </a:extLst>
          </p:cNvPr>
          <p:cNvGrpSpPr>
            <a:grpSpLocks/>
          </p:cNvGrpSpPr>
          <p:nvPr/>
        </p:nvGrpSpPr>
        <p:grpSpPr bwMode="auto">
          <a:xfrm>
            <a:off x="0" y="6813550"/>
            <a:ext cx="12192000" cy="50800"/>
            <a:chOff x="0" y="6813551"/>
            <a:chExt cx="12192000" cy="50800"/>
          </a:xfrm>
        </p:grpSpPr>
        <p:sp>
          <p:nvSpPr>
            <p:cNvPr id="4" name="Rectangle 3">
              <a:extLst>
                <a:ext uri="{FF2B5EF4-FFF2-40B4-BE49-F238E27FC236}">
                  <a16:creationId xmlns:a16="http://schemas.microsoft.com/office/drawing/2014/main" id="{6E4DD567-14E9-9747-86F7-8B1314CCA655}"/>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5" name="Rectangle 4">
              <a:extLst>
                <a:ext uri="{FF2B5EF4-FFF2-40B4-BE49-F238E27FC236}">
                  <a16:creationId xmlns:a16="http://schemas.microsoft.com/office/drawing/2014/main" id="{9FBA9970-245A-FC41-A9E9-6D32C80E8984}"/>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6" name="Rectangle 5">
              <a:extLst>
                <a:ext uri="{FF2B5EF4-FFF2-40B4-BE49-F238E27FC236}">
                  <a16:creationId xmlns:a16="http://schemas.microsoft.com/office/drawing/2014/main" id="{6E42D156-9061-0346-B096-73F642F8016D}"/>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5E90A061-5C63-6943-A8C7-890687DEADC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B98C101-62C4-5A44-83D3-59E8FF8A34B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11F2EF99-67C2-FC47-9CC2-5CB1CE880B84}"/>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0F848E36-C604-F644-A2CA-513C2E15212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1" name="Picture 10">
            <a:extLst>
              <a:ext uri="{FF2B5EF4-FFF2-40B4-BE49-F238E27FC236}">
                <a16:creationId xmlns:a16="http://schemas.microsoft.com/office/drawing/2014/main" id="{A3FFBDF1-8AB4-3E4D-8DFD-F7244FD3A9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9116482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FREEFORM layout logo on right">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98E1ED0-3FF6-A64D-BC40-D8206D83AEDC}"/>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431F65F4-0E3D-0546-8139-6B6AC254952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10B3B51D-58A8-8242-BA9C-178E951334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9654769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4A34211-2653-3A4F-BEB3-59B9B7148638}"/>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E1E722F4-5A2C-8646-A701-E423F44131BB}"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068E215A-560C-BA4A-9508-913D464E46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6080144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END PAGE">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AAE99088-1C21-7A49-9186-E6FBC87C69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0050" y="5186363"/>
            <a:ext cx="11377613" cy="154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Picture Placeholder 4"/>
          <p:cNvSpPr>
            <a:spLocks noGrp="1"/>
          </p:cNvSpPr>
          <p:nvPr>
            <p:ph type="pic" sz="quarter" idx="10"/>
          </p:nvPr>
        </p:nvSpPr>
        <p:spPr>
          <a:xfrm>
            <a:off x="400595" y="322325"/>
            <a:ext cx="11376551" cy="4782551"/>
          </a:xfrm>
          <a:prstGeom prst="rect">
            <a:avLst/>
          </a:prstGeom>
        </p:spPr>
        <p:txBody>
          <a:bodyPr/>
          <a:lstStyle/>
          <a:p>
            <a:pPr lvl="0"/>
            <a:r>
              <a:rPr lang="en-GB" noProof="0"/>
              <a:t>Click icon to add picture</a:t>
            </a:r>
            <a:endParaRPr lang="en-US" noProof="0"/>
          </a:p>
        </p:txBody>
      </p:sp>
    </p:spTree>
    <p:extLst>
      <p:ext uri="{BB962C8B-B14F-4D97-AF65-F5344CB8AC3E}">
        <p14:creationId xmlns:p14="http://schemas.microsoft.com/office/powerpoint/2010/main" val="912189408"/>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68645162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F3396E7A-5B48-1A45-96DD-EF1264B7F5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500" y="1717675"/>
            <a:ext cx="12888913" cy="299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a:extLst>
              <a:ext uri="{FF2B5EF4-FFF2-40B4-BE49-F238E27FC236}">
                <a16:creationId xmlns:a16="http://schemas.microsoft.com/office/drawing/2014/main" id="{65039200-6EAB-1B4A-A969-C543EB3024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6"/>
          <p:cNvSpPr>
            <a:spLocks noGrp="1"/>
          </p:cNvSpPr>
          <p:nvPr>
            <p:ph type="body" sz="quarter" idx="10"/>
          </p:nvPr>
        </p:nvSpPr>
        <p:spPr>
          <a:xfrm>
            <a:off x="1213784" y="2911254"/>
            <a:ext cx="9826090" cy="609600"/>
          </a:xfrm>
          <a:prstGeom prst="rect">
            <a:avLst/>
          </a:prstGeom>
        </p:spPr>
        <p:txBody>
          <a:bodyPr>
            <a:normAutofit/>
          </a:bodyPr>
          <a:lstStyle>
            <a:lvl1pPr marL="0" indent="0" algn="ctr">
              <a:buNone/>
              <a:defRPr sz="3600" b="0" i="0">
                <a:solidFill>
                  <a:schemeClr val="bg1"/>
                </a:solidFill>
                <a:latin typeface="Calibri Light" panose="020F0302020204030204" pitchFamily="34" charset="0"/>
                <a:cs typeface="Calibri Light" panose="020F0302020204030204" pitchFamily="34" charset="0"/>
              </a:defRPr>
            </a:lvl1pPr>
          </a:lstStyle>
          <a:p>
            <a:pPr lvl="0"/>
            <a:r>
              <a:rPr lang="en-GB"/>
              <a:t>Click to edit Master text styles</a:t>
            </a:r>
          </a:p>
        </p:txBody>
      </p:sp>
    </p:spTree>
    <p:extLst>
      <p:ext uri="{BB962C8B-B14F-4D97-AF65-F5344CB8AC3E}">
        <p14:creationId xmlns:p14="http://schemas.microsoft.com/office/powerpoint/2010/main" val="5509599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3195734"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3195734"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GB" noProof="0"/>
              <a:t>Click to edit Master title style</a:t>
            </a:r>
            <a:endParaRPr lang="en-US" noProof="0"/>
          </a:p>
        </p:txBody>
      </p:sp>
      <p:grpSp>
        <p:nvGrpSpPr>
          <p:cNvPr id="22" name="Group 21">
            <a:extLst>
              <a:ext uri="{FF2B5EF4-FFF2-40B4-BE49-F238E27FC236}">
                <a16:creationId xmlns:a16="http://schemas.microsoft.com/office/drawing/2014/main" id="{E8B74DA5-8DFB-4779-88C0-43C815FDCC39}"/>
              </a:ext>
            </a:extLst>
          </p:cNvPr>
          <p:cNvGrpSpPr/>
          <p:nvPr userDrawn="1"/>
        </p:nvGrpSpPr>
        <p:grpSpPr>
          <a:xfrm>
            <a:off x="0" y="6813551"/>
            <a:ext cx="12192000" cy="50800"/>
            <a:chOff x="0" y="6813551"/>
            <a:chExt cx="12192000" cy="50800"/>
          </a:xfrm>
        </p:grpSpPr>
        <p:sp>
          <p:nvSpPr>
            <p:cNvPr id="26" name="Rectangle 25">
              <a:extLst>
                <a:ext uri="{FF2B5EF4-FFF2-40B4-BE49-F238E27FC236}">
                  <a16:creationId xmlns:a16="http://schemas.microsoft.com/office/drawing/2014/main" id="{A6FC5EE8-19CC-4352-9406-AA471E8990D9}"/>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C2D04F23-9E56-431D-890F-85E6AAEA13C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5DE2798D-3FD4-4E90-BA8C-06866A10B3E4}"/>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ECB389CF-F89A-4EED-A6B1-9ADC1B0E3791}"/>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075019AE-0CE3-4180-B1B0-7A55C8E18BA4}"/>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6EA826A5-C53A-442F-ADDD-3D4D92C0345F}"/>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1AA80972-ACCB-45A4-8903-4666AD4BA29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C547305A-2FB2-489B-B3C8-09D82A0F1A1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16" name="Picture 15">
            <a:extLst>
              <a:ext uri="{FF2B5EF4-FFF2-40B4-BE49-F238E27FC236}">
                <a16:creationId xmlns:a16="http://schemas.microsoft.com/office/drawing/2014/main" id="{92AAC538-7866-4462-BDAA-BCD7DF1C8C50}"/>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312111" y="1451357"/>
            <a:ext cx="1460605" cy="45719"/>
          </a:xfrm>
          <a:prstGeom prst="rect">
            <a:avLst/>
          </a:prstGeom>
        </p:spPr>
      </p:pic>
    </p:spTree>
    <p:extLst>
      <p:ext uri="{BB962C8B-B14F-4D97-AF65-F5344CB8AC3E}">
        <p14:creationId xmlns:p14="http://schemas.microsoft.com/office/powerpoint/2010/main" val="394931227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userDrawn="1">
  <p:cSld name="One CGIAR_Slide">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B4765544-9D0A-EE48-9187-D9E2AD4C5419}"/>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10498" y="0"/>
            <a:ext cx="12171004" cy="6857999"/>
          </a:xfrm>
          <a:prstGeom prst="rect">
            <a:avLst/>
          </a:prstGeom>
        </p:spPr>
      </p:pic>
      <p:sp>
        <p:nvSpPr>
          <p:cNvPr id="2" name="Title 1"/>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ExtraBold" panose="00000900000000000000" pitchFamily="2" charset="0"/>
                <a:ea typeface="Montserrat ExtraBold" panose="00000900000000000000" pitchFamily="2" charset="0"/>
                <a:cs typeface="Calibri" charset="0"/>
              </a:defRPr>
            </a:lvl1pPr>
          </a:lstStyle>
          <a:p>
            <a:r>
              <a:rPr lang="en-US"/>
              <a:t>Click to edit Master title style</a:t>
            </a:r>
          </a:p>
        </p:txBody>
      </p:sp>
      <p:sp>
        <p:nvSpPr>
          <p:cNvPr id="3" name="Content Placeholder 2"/>
          <p:cNvSpPr>
            <a:spLocks noGrp="1"/>
          </p:cNvSpPr>
          <p:nvPr>
            <p:ph idx="1" hasCustomPrompt="1"/>
          </p:nvPr>
        </p:nvSpPr>
        <p:spPr>
          <a:xfrm>
            <a:off x="724928" y="1358781"/>
            <a:ext cx="10688139" cy="4818183"/>
          </a:xfrm>
        </p:spPr>
        <p:txBody>
          <a:bodyPr/>
          <a:lstStyle>
            <a:lvl1pPr marL="0" indent="0">
              <a:buNone/>
              <a:defRPr sz="2400">
                <a:solidFill>
                  <a:schemeClr val="tx1"/>
                </a:solidFill>
                <a:latin typeface="Montserrat" panose="02000505000000020004" pitchFamily="2" charset="0"/>
              </a:defRPr>
            </a:lvl1pPr>
            <a:lvl2pPr marL="685800" indent="-228600">
              <a:buClr>
                <a:schemeClr val="tx1"/>
              </a:buClr>
              <a:buSzPct val="80000"/>
              <a:buFont typeface="Arial" panose="020B0604020202020204" pitchFamily="34" charset="0"/>
              <a:buChar char="•"/>
              <a:defRPr sz="2400">
                <a:solidFill>
                  <a:schemeClr val="tx1"/>
                </a:solidFill>
                <a:latin typeface="Montserrat" panose="02000505000000020004" pitchFamily="2" charset="0"/>
              </a:defRPr>
            </a:lvl2pPr>
            <a:lvl3pPr marL="1143000" indent="-228600">
              <a:buClr>
                <a:schemeClr val="tx1"/>
              </a:buClr>
              <a:buFont typeface=".AppleSystemUIFont" charset="-120"/>
              <a:buChar char="-"/>
              <a:defRPr>
                <a:solidFill>
                  <a:schemeClr val="tx1"/>
                </a:solidFill>
                <a:latin typeface="Montserrat" panose="02000505000000020004" pitchFamily="2" charset="0"/>
              </a:defRPr>
            </a:lvl3pPr>
            <a:lvl4pPr>
              <a:buClr>
                <a:schemeClr val="tx1"/>
              </a:buClr>
              <a:defRPr>
                <a:solidFill>
                  <a:schemeClr val="tx1"/>
                </a:solidFill>
                <a:latin typeface="Montserrat" panose="02000505000000020004" pitchFamily="2" charset="0"/>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Slide Number Placeholder 7">
            <a:extLst>
              <a:ext uri="{FF2B5EF4-FFF2-40B4-BE49-F238E27FC236}">
                <a16:creationId xmlns:a16="http://schemas.microsoft.com/office/drawing/2014/main" id="{998EA8F9-2347-4123-B57C-DBD6345DFA0C}"/>
              </a:ext>
            </a:extLst>
          </p:cNvPr>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162DC1-60C5-45F4-A298-97ECE83F2A98}" type="slidenum">
              <a:rPr lang="en-US" smtClean="0"/>
              <a:t>‹#›</a:t>
            </a:fld>
            <a:endParaRPr lang="en-US"/>
          </a:p>
        </p:txBody>
      </p:sp>
    </p:spTree>
    <p:extLst>
      <p:ext uri="{BB962C8B-B14F-4D97-AF65-F5344CB8AC3E}">
        <p14:creationId xmlns:p14="http://schemas.microsoft.com/office/powerpoint/2010/main" val="2204333663"/>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cSld name="One CGIAR_Cover">
    <p:spTree>
      <p:nvGrpSpPr>
        <p:cNvPr id="1" name=""/>
        <p:cNvGrpSpPr/>
        <p:nvPr/>
      </p:nvGrpSpPr>
      <p:grpSpPr>
        <a:xfrm>
          <a:off x="0" y="0"/>
          <a:ext cx="0" cy="0"/>
          <a:chOff x="0" y="0"/>
          <a:chExt cx="0" cy="0"/>
        </a:xfrm>
      </p:grpSpPr>
      <p:pic>
        <p:nvPicPr>
          <p:cNvPr id="18" name="Imagen 17">
            <a:extLst>
              <a:ext uri="{FF2B5EF4-FFF2-40B4-BE49-F238E27FC236}">
                <a16:creationId xmlns:a16="http://schemas.microsoft.com/office/drawing/2014/main" id="{87B4722E-E755-4562-A6B0-FF9D29B4B0A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24" y="-9832"/>
            <a:ext cx="12173784" cy="6858000"/>
          </a:xfrm>
          <a:prstGeom prst="rect">
            <a:avLst/>
          </a:prstGeom>
        </p:spPr>
      </p:pic>
      <p:sp>
        <p:nvSpPr>
          <p:cNvPr id="2" name="Title 1"/>
          <p:cNvSpPr>
            <a:spLocks noGrp="1"/>
          </p:cNvSpPr>
          <p:nvPr userDrawn="1">
            <p:ph type="ctrTitle"/>
          </p:nvPr>
        </p:nvSpPr>
        <p:spPr>
          <a:xfrm>
            <a:off x="4967108" y="2024160"/>
            <a:ext cx="5337098" cy="2275765"/>
          </a:xfrm>
        </p:spPr>
        <p:txBody>
          <a:bodyPr anchor="b">
            <a:noAutofit/>
          </a:bodyPr>
          <a:lstStyle>
            <a:lvl1pPr algn="l">
              <a:defRPr sz="4400" b="1" i="0">
                <a:solidFill>
                  <a:schemeClr val="tx1"/>
                </a:solidFill>
                <a:latin typeface="Montserrat ExtraBold" panose="00000900000000000000" pitchFamily="2" charset="0"/>
                <a:ea typeface="Montserrat ExtraBold" panose="00000900000000000000" pitchFamily="2" charset="0"/>
                <a:cs typeface="Calibri" charset="0"/>
              </a:defRPr>
            </a:lvl1pPr>
          </a:lstStyle>
          <a:p>
            <a:r>
              <a:rPr lang="en-US"/>
              <a:t>Click to edit Master title style</a:t>
            </a:r>
          </a:p>
        </p:txBody>
      </p:sp>
      <p:sp>
        <p:nvSpPr>
          <p:cNvPr id="3" name="Subtitle 2"/>
          <p:cNvSpPr>
            <a:spLocks noGrp="1"/>
          </p:cNvSpPr>
          <p:nvPr userDrawn="1">
            <p:ph type="subTitle" idx="1"/>
          </p:nvPr>
        </p:nvSpPr>
        <p:spPr>
          <a:xfrm>
            <a:off x="4967106" y="4825291"/>
            <a:ext cx="5337097" cy="831952"/>
          </a:xfrm>
        </p:spPr>
        <p:txBody>
          <a:bodyPr>
            <a:noAutofit/>
          </a:bodyPr>
          <a:lstStyle>
            <a:lvl1pPr marL="0" indent="0" algn="l">
              <a:buNone/>
              <a:defRPr sz="2800" b="0" i="0">
                <a:solidFill>
                  <a:schemeClr val="tx1">
                    <a:lumMod val="50000"/>
                    <a:lumOff val="50000"/>
                  </a:schemeClr>
                </a:solidFill>
                <a:latin typeface="Montserrat" panose="02000505000000020004"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5" name="Footer Placeholder 4"/>
          <p:cNvSpPr>
            <a:spLocks noGrp="1"/>
          </p:cNvSpPr>
          <p:nvPr userDrawn="1">
            <p:ph type="ftr" sz="quarter" idx="11"/>
          </p:nvPr>
        </p:nvSpPr>
        <p:spPr>
          <a:xfrm>
            <a:off x="651478" y="6356352"/>
            <a:ext cx="11235219" cy="365125"/>
          </a:xfrm>
        </p:spPr>
        <p:txBody>
          <a:bodyPr/>
          <a:lstStyle>
            <a:lvl1pPr algn="l">
              <a:defRPr b="0" i="0">
                <a:solidFill>
                  <a:srgbClr val="898989"/>
                </a:solidFill>
                <a:latin typeface="Avenir Medium" panose="02000503020000020003" pitchFamily="2" charset="0"/>
              </a:defRPr>
            </a:lvl1pPr>
          </a:lstStyle>
          <a:p>
            <a:r>
              <a:rPr lang="en-US"/>
              <a:t>Footer</a:t>
            </a:r>
          </a:p>
        </p:txBody>
      </p:sp>
      <p:sp>
        <p:nvSpPr>
          <p:cNvPr id="6" name="Date Placeholder 5"/>
          <p:cNvSpPr>
            <a:spLocks noGrp="1"/>
          </p:cNvSpPr>
          <p:nvPr userDrawn="1">
            <p:ph type="dt" sz="half" idx="12"/>
          </p:nvPr>
        </p:nvSpPr>
        <p:spPr>
          <a:xfrm>
            <a:off x="9683986" y="295903"/>
            <a:ext cx="2202712" cy="365125"/>
          </a:xfrm>
        </p:spPr>
        <p:txBody>
          <a:bodyPr/>
          <a:lstStyle>
            <a:lvl1pPr algn="r">
              <a:defRPr b="0" i="0">
                <a:solidFill>
                  <a:srgbClr val="898989"/>
                </a:solidFill>
                <a:latin typeface="Avenir Medium" panose="02000503020000020003" pitchFamily="2" charset="0"/>
              </a:defRPr>
            </a:lvl1pPr>
          </a:lstStyle>
          <a:p>
            <a:endParaRPr lang="en-US"/>
          </a:p>
        </p:txBody>
      </p:sp>
      <p:cxnSp>
        <p:nvCxnSpPr>
          <p:cNvPr id="15" name="Straight Connector 12">
            <a:extLst>
              <a:ext uri="{FF2B5EF4-FFF2-40B4-BE49-F238E27FC236}">
                <a16:creationId xmlns:a16="http://schemas.microsoft.com/office/drawing/2014/main" id="{ADDBB46C-2EE3-4074-BAEC-A98BAC00AF1A}"/>
              </a:ext>
            </a:extLst>
          </p:cNvPr>
          <p:cNvCxnSpPr>
            <a:cxnSpLocks/>
          </p:cNvCxnSpPr>
          <p:nvPr userDrawn="1"/>
        </p:nvCxnSpPr>
        <p:spPr>
          <a:xfrm>
            <a:off x="0" y="4570312"/>
            <a:ext cx="10304203" cy="0"/>
          </a:xfrm>
          <a:prstGeom prst="line">
            <a:avLst/>
          </a:prstGeom>
          <a:ln w="12700">
            <a:solidFill>
              <a:schemeClr val="tx1"/>
            </a:solidFill>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1212015613"/>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cSld name="Title and content SDG small">
    <p:spTree>
      <p:nvGrpSpPr>
        <p:cNvPr id="1" name=""/>
        <p:cNvGrpSpPr/>
        <p:nvPr/>
      </p:nvGrpSpPr>
      <p:grpSpPr>
        <a:xfrm>
          <a:off x="0" y="0"/>
          <a:ext cx="0" cy="0"/>
          <a:chOff x="0" y="0"/>
          <a:chExt cx="0" cy="0"/>
        </a:xfrm>
      </p:grpSpPr>
      <p:sp>
        <p:nvSpPr>
          <p:cNvPr id="2" name="Title 1"/>
          <p:cNvSpPr>
            <a:spLocks noGrp="1"/>
          </p:cNvSpPr>
          <p:nvPr>
            <p:ph type="title"/>
          </p:nvPr>
        </p:nvSpPr>
        <p:spPr>
          <a:xfrm>
            <a:off x="724929" y="240491"/>
            <a:ext cx="9039655" cy="1200505"/>
          </a:xfrm>
        </p:spPr>
        <p:txBody>
          <a:bodyPr anchor="b">
            <a:normAutofit/>
          </a:bodyPr>
          <a:lstStyle>
            <a:lvl1pPr>
              <a:defRPr sz="2800" b="1" i="0">
                <a:solidFill>
                  <a:srgbClr val="014D91"/>
                </a:solidFill>
                <a:latin typeface="Avenir Black" panose="02000503020000020003" pitchFamily="2" charset="0"/>
                <a:ea typeface="Avenir Black" panose="02000503020000020003" pitchFamily="2" charset="0"/>
                <a:cs typeface="Calibri" charset="0"/>
              </a:defRPr>
            </a:lvl1pPr>
          </a:lstStyle>
          <a:p>
            <a:r>
              <a:rPr lang="en-US"/>
              <a:t>Click to edit Master title style</a:t>
            </a:r>
          </a:p>
        </p:txBody>
      </p:sp>
      <p:sp>
        <p:nvSpPr>
          <p:cNvPr id="3" name="Content Placeholder 2"/>
          <p:cNvSpPr>
            <a:spLocks noGrp="1"/>
          </p:cNvSpPr>
          <p:nvPr>
            <p:ph idx="1" hasCustomPrompt="1"/>
          </p:nvPr>
        </p:nvSpPr>
        <p:spPr>
          <a:xfrm>
            <a:off x="724928" y="1622854"/>
            <a:ext cx="10688139" cy="4554109"/>
          </a:xfrm>
        </p:spPr>
        <p:txBody>
          <a:bodyPr/>
          <a:lstStyle>
            <a:lvl1pPr marL="0" indent="0">
              <a:buNone/>
              <a:defRPr sz="2400">
                <a:solidFill>
                  <a:srgbClr val="515151"/>
                </a:solidFill>
              </a:defRPr>
            </a:lvl1pPr>
            <a:lvl2pPr marL="685800" indent="-228600">
              <a:buClr>
                <a:schemeClr val="tx1"/>
              </a:buClr>
              <a:buSzPct val="80000"/>
              <a:buFont typeface="Arial" panose="020B0604020202020204" pitchFamily="34" charset="0"/>
              <a:buChar char="•"/>
              <a:defRPr sz="2400">
                <a:solidFill>
                  <a:srgbClr val="515151"/>
                </a:solidFill>
              </a:defRPr>
            </a:lvl2pPr>
            <a:lvl3pPr marL="1143000" indent="-228600">
              <a:buClr>
                <a:schemeClr val="tx1"/>
              </a:buClr>
              <a:buFont typeface=".AppleSystemUIFont" charset="-120"/>
              <a:buChar char="-"/>
              <a:defRPr>
                <a:solidFill>
                  <a:srgbClr val="515151"/>
                </a:solidFill>
              </a:defRPr>
            </a:lvl3pPr>
            <a:lvl4pPr>
              <a:buClr>
                <a:schemeClr val="tx1"/>
              </a:buClr>
              <a:defRPr>
                <a:solidFill>
                  <a:srgbClr val="51515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Footer Placeholder 4"/>
          <p:cNvSpPr>
            <a:spLocks noGrp="1"/>
          </p:cNvSpPr>
          <p:nvPr>
            <p:ph type="ftr" sz="quarter" idx="11"/>
          </p:nvPr>
        </p:nvSpPr>
        <p:spPr>
          <a:xfrm>
            <a:off x="2636230" y="6356352"/>
            <a:ext cx="6788893" cy="365125"/>
          </a:xfrm>
        </p:spPr>
        <p:txBody>
          <a:bodyPr/>
          <a:lstStyle>
            <a:lvl1pPr>
              <a:defRPr b="0" i="0">
                <a:latin typeface="Avenir Medium" panose="02000503020000020003" pitchFamily="2" charset="0"/>
              </a:defRPr>
            </a:lvl1pPr>
          </a:lstStyle>
          <a:p>
            <a:r>
              <a:rPr lang="en-US"/>
              <a:t>Footer</a:t>
            </a:r>
          </a:p>
        </p:txBody>
      </p:sp>
      <p:sp>
        <p:nvSpPr>
          <p:cNvPr id="9" name="Slide Number Placeholder 5"/>
          <p:cNvSpPr>
            <a:spLocks noGrp="1"/>
          </p:cNvSpPr>
          <p:nvPr>
            <p:ph type="sldNum" sz="quarter" idx="4"/>
          </p:nvPr>
        </p:nvSpPr>
        <p:spPr>
          <a:xfrm>
            <a:off x="9555891" y="6356352"/>
            <a:ext cx="1857176" cy="365125"/>
          </a:xfrm>
          <a:prstGeom prst="rect">
            <a:avLst/>
          </a:prstGeom>
        </p:spPr>
        <p:txBody>
          <a:bodyPr vert="horz" lIns="91440" tIns="45720" rIns="91440" bIns="45720" rtlCol="0" anchor="ctr"/>
          <a:lstStyle>
            <a:lvl1pPr algn="r">
              <a:defRPr sz="1200" b="0" i="0">
                <a:solidFill>
                  <a:schemeClr val="tx1">
                    <a:tint val="75000"/>
                  </a:schemeClr>
                </a:solidFill>
                <a:latin typeface="Avenir Medium" panose="02000503020000020003" pitchFamily="2" charset="0"/>
              </a:defRPr>
            </a:lvl1pPr>
          </a:lstStyle>
          <a:p>
            <a:fld id="{16162DC1-60C5-45F4-A298-97ECE83F2A98}" type="slidenum">
              <a:rPr lang="en-US" smtClean="0"/>
              <a:pPr/>
              <a:t>‹#›</a:t>
            </a:fld>
            <a:endParaRPr lang="en-US"/>
          </a:p>
        </p:txBody>
      </p:sp>
      <p:cxnSp>
        <p:nvCxnSpPr>
          <p:cNvPr id="10" name="Straight Connector 9">
            <a:extLst>
              <a:ext uri="{FF2B5EF4-FFF2-40B4-BE49-F238E27FC236}">
                <a16:creationId xmlns:a16="http://schemas.microsoft.com/office/drawing/2014/main" id="{C55C64CC-63C6-B54B-865A-066808477774}"/>
              </a:ext>
            </a:extLst>
          </p:cNvPr>
          <p:cNvCxnSpPr>
            <a:cxnSpLocks/>
          </p:cNvCxnSpPr>
          <p:nvPr userDrawn="1"/>
        </p:nvCxnSpPr>
        <p:spPr>
          <a:xfrm>
            <a:off x="724928" y="1440606"/>
            <a:ext cx="7542250" cy="390"/>
          </a:xfrm>
          <a:prstGeom prst="line">
            <a:avLst/>
          </a:prstGeom>
          <a:ln w="41275">
            <a:solidFill>
              <a:srgbClr val="014D91"/>
            </a:solidFill>
          </a:ln>
        </p:spPr>
        <p:style>
          <a:lnRef idx="3">
            <a:schemeClr val="accent4"/>
          </a:lnRef>
          <a:fillRef idx="0">
            <a:schemeClr val="accent4"/>
          </a:fillRef>
          <a:effectRef idx="2">
            <a:schemeClr val="accent4"/>
          </a:effectRef>
          <a:fontRef idx="minor">
            <a:schemeClr val="tx1"/>
          </a:fontRef>
        </p:style>
      </p:cxnSp>
      <p:pic>
        <p:nvPicPr>
          <p:cNvPr id="11" name="Imagen 6">
            <a:extLst>
              <a:ext uri="{FF2B5EF4-FFF2-40B4-BE49-F238E27FC236}">
                <a16:creationId xmlns:a16="http://schemas.microsoft.com/office/drawing/2014/main" id="{283CD7BE-227D-F94A-809B-13EDEBCEFD35}"/>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10497" y="0"/>
            <a:ext cx="12171004" cy="6857999"/>
          </a:xfrm>
          <a:prstGeom prst="rect">
            <a:avLst/>
          </a:prstGeom>
        </p:spPr>
      </p:pic>
    </p:spTree>
    <p:extLst>
      <p:ext uri="{BB962C8B-B14F-4D97-AF65-F5344CB8AC3E}">
        <p14:creationId xmlns:p14="http://schemas.microsoft.com/office/powerpoint/2010/main" val="3264252467"/>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matchingName="COVER">
  <p:cSld name="COVER">
    <p:spTree>
      <p:nvGrpSpPr>
        <p:cNvPr id="1" name="Shape 181"/>
        <p:cNvGrpSpPr/>
        <p:nvPr/>
      </p:nvGrpSpPr>
      <p:grpSpPr>
        <a:xfrm>
          <a:off x="0" y="0"/>
          <a:ext cx="0" cy="0"/>
          <a:chOff x="0" y="0"/>
          <a:chExt cx="0" cy="0"/>
        </a:xfrm>
      </p:grpSpPr>
      <p:pic>
        <p:nvPicPr>
          <p:cNvPr id="182" name="Google Shape;182;g2b6eacae608_2_13"/>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0" y="-6182"/>
            <a:ext cx="12192000" cy="5813866"/>
          </a:xfrm>
          <a:prstGeom prst="rect">
            <a:avLst/>
          </a:prstGeom>
          <a:noFill/>
          <a:ln>
            <a:noFill/>
          </a:ln>
        </p:spPr>
      </p:pic>
      <p:pic>
        <p:nvPicPr>
          <p:cNvPr id="183" name="Google Shape;183;g2b6eacae608_2_13"/>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819807" y="5987692"/>
            <a:ext cx="10555665" cy="393300"/>
          </a:xfrm>
          <a:prstGeom prst="rect">
            <a:avLst/>
          </a:prstGeom>
          <a:noFill/>
          <a:ln>
            <a:noFill/>
          </a:ln>
        </p:spPr>
      </p:pic>
      <p:sp>
        <p:nvSpPr>
          <p:cNvPr id="184" name="Google Shape;184;g2b6eacae608_2_13"/>
          <p:cNvSpPr txBox="1"/>
          <p:nvPr/>
        </p:nvSpPr>
        <p:spPr>
          <a:xfrm>
            <a:off x="541281" y="2064016"/>
            <a:ext cx="11109435" cy="1200288"/>
          </a:xfrm>
          <a:prstGeom prst="rect">
            <a:avLst/>
          </a:prstGeom>
          <a:ln/>
        </p:spPr>
        <p:style>
          <a:lnRef idx="2">
            <a:schemeClr val="accent2"/>
          </a:lnRef>
          <a:fillRef idx="1">
            <a:schemeClr val="lt1"/>
          </a:fillRef>
          <a:effectRef idx="0">
            <a:schemeClr val="accent2"/>
          </a:effectRef>
          <a:fontRef idx="minor">
            <a:schemeClr val="dk1"/>
          </a:fontRef>
        </p:style>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500"/>
              <a:buFont typeface="Arial"/>
              <a:buNone/>
            </a:pPr>
            <a:r>
              <a:rPr lang="it-IT" sz="7200">
                <a:solidFill>
                  <a:schemeClr val="bg2"/>
                </a:solidFill>
              </a:rPr>
              <a:t>QPT Strategic </a:t>
            </a:r>
            <a:r>
              <a:rPr lang="en-US" sz="7200" noProof="0">
                <a:solidFill>
                  <a:schemeClr val="bg2"/>
                </a:solidFill>
              </a:rPr>
              <a:t>Priorities</a:t>
            </a:r>
          </a:p>
        </p:txBody>
      </p:sp>
      <p:cxnSp>
        <p:nvCxnSpPr>
          <p:cNvPr id="185" name="Google Shape;185;g2b6eacae608_2_13"/>
          <p:cNvCxnSpPr/>
          <p:nvPr/>
        </p:nvCxnSpPr>
        <p:spPr>
          <a:xfrm>
            <a:off x="819807" y="5822255"/>
            <a:ext cx="10555665" cy="0"/>
          </a:xfrm>
          <a:prstGeom prst="straightConnector1">
            <a:avLst/>
          </a:prstGeom>
          <a:noFill/>
          <a:ln w="9525" cap="flat" cmpd="sng">
            <a:solidFill>
              <a:schemeClr val="dk2"/>
            </a:solidFill>
            <a:prstDash val="solid"/>
            <a:miter lim="800000"/>
            <a:headEnd type="none" w="sm" len="sm"/>
            <a:tailEnd type="none" w="sm" len="sm"/>
          </a:ln>
        </p:spPr>
      </p:cxnSp>
      <p:sp>
        <p:nvSpPr>
          <p:cNvPr id="186" name="Google Shape;186;g2b6eacae608_2_13"/>
          <p:cNvSpPr txBox="1"/>
          <p:nvPr/>
        </p:nvSpPr>
        <p:spPr>
          <a:xfrm>
            <a:off x="2816603" y="5528097"/>
            <a:ext cx="6558793" cy="23079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900"/>
              <a:buFont typeface="Arial"/>
              <a:buNone/>
            </a:pPr>
            <a:r>
              <a:rPr lang="it-IT" sz="900" b="0" i="0" u="none" strike="noStrike" cap="none">
                <a:solidFill>
                  <a:schemeClr val="dk2"/>
                </a:solidFill>
                <a:latin typeface="Poppins Light"/>
                <a:ea typeface="Poppins Light"/>
                <a:cs typeface="Poppins Light"/>
                <a:sym typeface="Poppins Light"/>
              </a:rPr>
              <a:t>QUADRIPARTITE COLLABORATION on One Health </a:t>
            </a: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295814276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matchingName="COVER">
  <p:cSld name="1_COVER">
    <p:spTree>
      <p:nvGrpSpPr>
        <p:cNvPr id="1" name="Shape 187"/>
        <p:cNvGrpSpPr/>
        <p:nvPr/>
      </p:nvGrpSpPr>
      <p:grpSpPr>
        <a:xfrm>
          <a:off x="0" y="0"/>
          <a:ext cx="0" cy="0"/>
          <a:chOff x="0" y="0"/>
          <a:chExt cx="0" cy="0"/>
        </a:xfrm>
      </p:grpSpPr>
      <p:pic>
        <p:nvPicPr>
          <p:cNvPr id="188" name="Google Shape;188;g2b6eacae608_2_19"/>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1" y="8389"/>
            <a:ext cx="12192000" cy="5813866"/>
          </a:xfrm>
          <a:prstGeom prst="rect">
            <a:avLst/>
          </a:prstGeom>
          <a:noFill/>
          <a:ln>
            <a:noFill/>
          </a:ln>
        </p:spPr>
      </p:pic>
      <p:pic>
        <p:nvPicPr>
          <p:cNvPr id="189" name="Google Shape;189;g2b6eacae608_2_19"/>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819807" y="5987692"/>
            <a:ext cx="10555665" cy="393300"/>
          </a:xfrm>
          <a:prstGeom prst="rect">
            <a:avLst/>
          </a:prstGeom>
          <a:noFill/>
          <a:ln>
            <a:noFill/>
          </a:ln>
        </p:spPr>
      </p:pic>
      <p:sp>
        <p:nvSpPr>
          <p:cNvPr id="190" name="Google Shape;190;g2b6eacae608_2_19"/>
          <p:cNvSpPr txBox="1"/>
          <p:nvPr/>
        </p:nvSpPr>
        <p:spPr>
          <a:xfrm>
            <a:off x="2199116" y="2061262"/>
            <a:ext cx="7793765" cy="170812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500"/>
              <a:buFont typeface="Arial"/>
              <a:buNone/>
            </a:pPr>
            <a:r>
              <a:rPr lang="it-IT" sz="3500" b="1" i="0" u="none" strike="noStrike" cap="none">
                <a:solidFill>
                  <a:schemeClr val="accent4"/>
                </a:solidFill>
                <a:latin typeface="Poppins"/>
                <a:ea typeface="Poppins"/>
                <a:cs typeface="Poppins"/>
                <a:sym typeface="Poppins"/>
              </a:rPr>
              <a:t>SESSION 4:</a:t>
            </a:r>
            <a:r>
              <a:rPr lang="it-IT" sz="3500" b="0" i="0" u="none" strike="noStrike" cap="none">
                <a:solidFill>
                  <a:schemeClr val="dk1"/>
                </a:solidFill>
                <a:latin typeface="Poppins Light"/>
                <a:ea typeface="Poppins Light"/>
                <a:cs typeface="Poppins Light"/>
                <a:sym typeface="Poppins Light"/>
              </a:rPr>
              <a:t> An integrated approach for JPA implementation at country level </a:t>
            </a:r>
            <a:endParaRPr sz="1400" b="0" i="0" u="none" strike="noStrike" cap="none">
              <a:solidFill>
                <a:srgbClr val="000000"/>
              </a:solidFill>
              <a:latin typeface="Arial"/>
              <a:ea typeface="Arial"/>
              <a:cs typeface="Arial"/>
              <a:sym typeface="Arial"/>
            </a:endParaRPr>
          </a:p>
        </p:txBody>
      </p:sp>
      <p:cxnSp>
        <p:nvCxnSpPr>
          <p:cNvPr id="191" name="Google Shape;191;g2b6eacae608_2_19"/>
          <p:cNvCxnSpPr/>
          <p:nvPr/>
        </p:nvCxnSpPr>
        <p:spPr>
          <a:xfrm>
            <a:off x="819807" y="5822255"/>
            <a:ext cx="10555665" cy="0"/>
          </a:xfrm>
          <a:prstGeom prst="straightConnector1">
            <a:avLst/>
          </a:prstGeom>
          <a:noFill/>
          <a:ln w="9525" cap="flat" cmpd="sng">
            <a:solidFill>
              <a:schemeClr val="dk2"/>
            </a:solidFill>
            <a:prstDash val="solid"/>
            <a:miter lim="800000"/>
            <a:headEnd type="none" w="sm" len="sm"/>
            <a:tailEnd type="none" w="sm" len="sm"/>
          </a:ln>
        </p:spPr>
      </p:cxnSp>
      <p:sp>
        <p:nvSpPr>
          <p:cNvPr id="192" name="Google Shape;192;g2b6eacae608_2_19"/>
          <p:cNvSpPr txBox="1"/>
          <p:nvPr/>
        </p:nvSpPr>
        <p:spPr>
          <a:xfrm>
            <a:off x="2816603" y="5528097"/>
            <a:ext cx="6558793" cy="23083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900"/>
              <a:buFont typeface="Arial"/>
              <a:buNone/>
            </a:pPr>
            <a:r>
              <a:rPr lang="it-IT" sz="900" b="0" i="0" u="none" strike="noStrike" cap="none">
                <a:solidFill>
                  <a:schemeClr val="dk2"/>
                </a:solidFill>
                <a:latin typeface="Poppins Light"/>
                <a:ea typeface="Poppins Light"/>
                <a:cs typeface="Poppins Light"/>
                <a:sym typeface="Poppins Light"/>
              </a:rPr>
              <a:t>ONE HEALTH QUADRIPARTITE COLLABORATION</a:t>
            </a: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2262878632"/>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matchingName="COVER">
  <p:cSld name="1_COVER">
    <p:spTree>
      <p:nvGrpSpPr>
        <p:cNvPr id="1" name="Shape 193"/>
        <p:cNvGrpSpPr/>
        <p:nvPr/>
      </p:nvGrpSpPr>
      <p:grpSpPr>
        <a:xfrm>
          <a:off x="0" y="0"/>
          <a:ext cx="0" cy="0"/>
          <a:chOff x="0" y="0"/>
          <a:chExt cx="0" cy="0"/>
        </a:xfrm>
      </p:grpSpPr>
      <p:pic>
        <p:nvPicPr>
          <p:cNvPr id="194" name="Google Shape;194;g2b6eacae608_2_25"/>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1" y="-54937"/>
            <a:ext cx="12192000" cy="5813866"/>
          </a:xfrm>
          <a:prstGeom prst="rect">
            <a:avLst/>
          </a:prstGeom>
          <a:noFill/>
          <a:ln>
            <a:noFill/>
          </a:ln>
        </p:spPr>
      </p:pic>
      <p:pic>
        <p:nvPicPr>
          <p:cNvPr id="195" name="Google Shape;195;g2b6eacae608_2_25"/>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819807" y="5987692"/>
            <a:ext cx="10555665" cy="393300"/>
          </a:xfrm>
          <a:prstGeom prst="rect">
            <a:avLst/>
          </a:prstGeom>
          <a:noFill/>
          <a:ln>
            <a:noFill/>
          </a:ln>
        </p:spPr>
      </p:pic>
      <p:sp>
        <p:nvSpPr>
          <p:cNvPr id="196" name="Google Shape;196;g2b6eacae608_2_25"/>
          <p:cNvSpPr txBox="1"/>
          <p:nvPr/>
        </p:nvSpPr>
        <p:spPr>
          <a:xfrm>
            <a:off x="2174902" y="2267240"/>
            <a:ext cx="7842193" cy="116951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500"/>
              <a:buFont typeface="Arial"/>
              <a:buNone/>
            </a:pPr>
            <a:r>
              <a:rPr lang="it-IT" sz="3500" b="1" i="0" u="none" strike="noStrike" cap="none">
                <a:solidFill>
                  <a:schemeClr val="accent4"/>
                </a:solidFill>
                <a:latin typeface="Poppins"/>
                <a:ea typeface="Poppins"/>
                <a:cs typeface="Poppins"/>
                <a:sym typeface="Poppins"/>
              </a:rPr>
              <a:t>SESSION 5: </a:t>
            </a:r>
            <a:r>
              <a:rPr lang="it-IT" sz="3500" b="0" i="0" u="none" strike="noStrike" cap="none">
                <a:solidFill>
                  <a:schemeClr val="dk1"/>
                </a:solidFill>
                <a:latin typeface="Poppins Light"/>
                <a:ea typeface="Poppins Light"/>
                <a:cs typeface="Poppins Light"/>
                <a:sym typeface="Poppins Light"/>
              </a:rPr>
              <a:t>Resources for implementation and way forward</a:t>
            </a:r>
            <a:endParaRPr sz="3500" b="0" i="0" u="none" strike="noStrike" cap="none">
              <a:solidFill>
                <a:schemeClr val="dk1"/>
              </a:solidFill>
              <a:latin typeface="Poppins Light"/>
              <a:ea typeface="Poppins Light"/>
              <a:cs typeface="Poppins Light"/>
              <a:sym typeface="Poppins Light"/>
            </a:endParaRPr>
          </a:p>
        </p:txBody>
      </p:sp>
      <p:cxnSp>
        <p:nvCxnSpPr>
          <p:cNvPr id="197" name="Google Shape;197;g2b6eacae608_2_25"/>
          <p:cNvCxnSpPr/>
          <p:nvPr/>
        </p:nvCxnSpPr>
        <p:spPr>
          <a:xfrm>
            <a:off x="819807" y="5822255"/>
            <a:ext cx="10555665" cy="0"/>
          </a:xfrm>
          <a:prstGeom prst="straightConnector1">
            <a:avLst/>
          </a:prstGeom>
          <a:noFill/>
          <a:ln w="9525" cap="flat" cmpd="sng">
            <a:solidFill>
              <a:schemeClr val="dk2"/>
            </a:solidFill>
            <a:prstDash val="solid"/>
            <a:miter lim="800000"/>
            <a:headEnd type="none" w="sm" len="sm"/>
            <a:tailEnd type="none" w="sm" len="sm"/>
          </a:ln>
        </p:spPr>
      </p:cxnSp>
      <p:sp>
        <p:nvSpPr>
          <p:cNvPr id="198" name="Google Shape;198;g2b6eacae608_2_25"/>
          <p:cNvSpPr txBox="1"/>
          <p:nvPr/>
        </p:nvSpPr>
        <p:spPr>
          <a:xfrm>
            <a:off x="2816603" y="5528097"/>
            <a:ext cx="6558793" cy="23083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900"/>
              <a:buFont typeface="Arial"/>
              <a:buNone/>
            </a:pPr>
            <a:r>
              <a:rPr lang="it-IT" sz="900" b="0" i="0" u="none" strike="noStrike" cap="none">
                <a:solidFill>
                  <a:schemeClr val="dk2"/>
                </a:solidFill>
                <a:latin typeface="Poppins Light"/>
                <a:ea typeface="Poppins Light"/>
                <a:cs typeface="Poppins Light"/>
                <a:sym typeface="Poppins Light"/>
              </a:rPr>
              <a:t>ONE HEALTH QUADRIPARTITE COLLABORATION</a:t>
            </a: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477392709"/>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matchingName="BLANK_TITLE 1 LINE">
  <p:cSld name="BLANK_TITLE 1 LINE">
    <p:spTree>
      <p:nvGrpSpPr>
        <p:cNvPr id="1" name="Shape 218"/>
        <p:cNvGrpSpPr/>
        <p:nvPr/>
      </p:nvGrpSpPr>
      <p:grpSpPr>
        <a:xfrm>
          <a:off x="0" y="0"/>
          <a:ext cx="0" cy="0"/>
          <a:chOff x="0" y="0"/>
          <a:chExt cx="0" cy="0"/>
        </a:xfrm>
      </p:grpSpPr>
      <p:sp>
        <p:nvSpPr>
          <p:cNvPr id="219" name="Google Shape;219;g2b6eacae608_2_50"/>
          <p:cNvSpPr txBox="1">
            <a:spLocks noGrp="1"/>
          </p:cNvSpPr>
          <p:nvPr>
            <p:ph type="sldNum" idx="12"/>
          </p:nvPr>
        </p:nvSpPr>
        <p:spPr>
          <a:xfrm>
            <a:off x="10731794" y="447517"/>
            <a:ext cx="710967"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9pPr>
          </a:lstStyle>
          <a:p>
            <a:pPr marL="0" lvl="0" indent="0" algn="r" rtl="0">
              <a:spcBef>
                <a:spcPts val="0"/>
              </a:spcBef>
              <a:spcAft>
                <a:spcPts val="0"/>
              </a:spcAft>
              <a:buNone/>
            </a:pPr>
            <a:fld id="{00000000-1234-1234-1234-123412341234}" type="slidenum">
              <a:rPr lang="it-IT"/>
              <a:t>‹#›</a:t>
            </a:fld>
            <a:endParaRPr/>
          </a:p>
        </p:txBody>
      </p:sp>
      <p:cxnSp>
        <p:nvCxnSpPr>
          <p:cNvPr id="220" name="Google Shape;220;g2b6eacae608_2_50"/>
          <p:cNvCxnSpPr/>
          <p:nvPr/>
        </p:nvCxnSpPr>
        <p:spPr>
          <a:xfrm>
            <a:off x="783973" y="855174"/>
            <a:ext cx="10624054" cy="0"/>
          </a:xfrm>
          <a:prstGeom prst="straightConnector1">
            <a:avLst/>
          </a:prstGeom>
          <a:noFill/>
          <a:ln w="9525" cap="flat" cmpd="sng">
            <a:solidFill>
              <a:schemeClr val="accent4"/>
            </a:solidFill>
            <a:prstDash val="solid"/>
            <a:miter lim="800000"/>
            <a:headEnd type="none" w="sm" len="sm"/>
            <a:tailEnd type="none" w="sm" len="sm"/>
          </a:ln>
        </p:spPr>
      </p:cxnSp>
      <p:sp>
        <p:nvSpPr>
          <p:cNvPr id="221" name="Google Shape;221;g2b6eacae608_2_50"/>
          <p:cNvSpPr txBox="1"/>
          <p:nvPr/>
        </p:nvSpPr>
        <p:spPr>
          <a:xfrm>
            <a:off x="794606" y="504030"/>
            <a:ext cx="6558793"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it-IT" sz="1200" b="0" i="0" u="none" strike="noStrike" cap="none">
                <a:solidFill>
                  <a:schemeClr val="accent4"/>
                </a:solidFill>
                <a:latin typeface="Poppins Light"/>
                <a:ea typeface="Poppins Light"/>
                <a:cs typeface="Poppins Light"/>
                <a:sym typeface="Poppins Light"/>
              </a:rPr>
              <a:t>ONE HEALTH QUADRIPARTITE COLLABORATION</a:t>
            </a:r>
            <a:endParaRPr sz="1400" b="0" i="0" u="none" strike="noStrike" cap="none">
              <a:solidFill>
                <a:srgbClr val="000000"/>
              </a:solidFill>
              <a:latin typeface="Arial"/>
              <a:ea typeface="Arial"/>
              <a:cs typeface="Arial"/>
              <a:sym typeface="Arial"/>
            </a:endParaRPr>
          </a:p>
        </p:txBody>
      </p:sp>
      <p:sp>
        <p:nvSpPr>
          <p:cNvPr id="222" name="Google Shape;222;g2b6eacae608_2_50"/>
          <p:cNvSpPr txBox="1">
            <a:spLocks noGrp="1"/>
          </p:cNvSpPr>
          <p:nvPr>
            <p:ph type="body" idx="1"/>
          </p:nvPr>
        </p:nvSpPr>
        <p:spPr>
          <a:xfrm>
            <a:off x="741441" y="982488"/>
            <a:ext cx="10716916" cy="537964"/>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3600"/>
              <a:buFont typeface="Arial"/>
              <a:buNone/>
              <a:defRPr sz="3600" b="0" i="0" u="none" strike="noStrike" cap="none">
                <a:solidFill>
                  <a:schemeClr val="dk1"/>
                </a:solidFill>
                <a:latin typeface="Poppins Black"/>
                <a:ea typeface="Poppins Black"/>
                <a:cs typeface="Poppins Black"/>
                <a:sym typeface="Poppins Black"/>
              </a:defRPr>
            </a:lvl1pPr>
            <a:lvl2pPr marL="914400" marR="0" lvl="1" indent="-228600" algn="l" rtl="0">
              <a:lnSpc>
                <a:spcPct val="90000"/>
              </a:lnSpc>
              <a:spcBef>
                <a:spcPts val="500"/>
              </a:spcBef>
              <a:spcAft>
                <a:spcPts val="0"/>
              </a:spcAft>
              <a:buClr>
                <a:schemeClr val="dk1"/>
              </a:buClr>
              <a:buSzPts val="3600"/>
              <a:buFont typeface="Arial"/>
              <a:buNone/>
              <a:defRPr sz="3600" b="0" i="0" u="none" strike="noStrike" cap="none">
                <a:solidFill>
                  <a:schemeClr val="dk1"/>
                </a:solidFill>
                <a:latin typeface="Poppins Black"/>
                <a:ea typeface="Poppins Black"/>
                <a:cs typeface="Poppins Black"/>
                <a:sym typeface="Poppins Black"/>
              </a:defRPr>
            </a:lvl2pPr>
            <a:lvl3pPr marL="1371600" marR="0" lvl="2" indent="-228600" algn="l" rtl="0">
              <a:lnSpc>
                <a:spcPct val="90000"/>
              </a:lnSpc>
              <a:spcBef>
                <a:spcPts val="500"/>
              </a:spcBef>
              <a:spcAft>
                <a:spcPts val="0"/>
              </a:spcAft>
              <a:buClr>
                <a:schemeClr val="dk1"/>
              </a:buClr>
              <a:buSzPts val="3600"/>
              <a:buFont typeface="Arial"/>
              <a:buNone/>
              <a:defRPr sz="3600" b="0" i="0" u="none" strike="noStrike" cap="none">
                <a:solidFill>
                  <a:schemeClr val="dk1"/>
                </a:solidFill>
                <a:latin typeface="Poppins Black"/>
                <a:ea typeface="Poppins Black"/>
                <a:cs typeface="Poppins Black"/>
                <a:sym typeface="Poppins Black"/>
              </a:defRPr>
            </a:lvl3pPr>
            <a:lvl4pPr marL="1828800" marR="0" lvl="3" indent="-228600" algn="l" rtl="0">
              <a:lnSpc>
                <a:spcPct val="90000"/>
              </a:lnSpc>
              <a:spcBef>
                <a:spcPts val="500"/>
              </a:spcBef>
              <a:spcAft>
                <a:spcPts val="0"/>
              </a:spcAft>
              <a:buClr>
                <a:schemeClr val="dk1"/>
              </a:buClr>
              <a:buSzPts val="3600"/>
              <a:buFont typeface="Arial"/>
              <a:buNone/>
              <a:defRPr sz="3600" b="0" i="0" u="none" strike="noStrike" cap="none">
                <a:solidFill>
                  <a:schemeClr val="dk1"/>
                </a:solidFill>
                <a:latin typeface="Poppins Black"/>
                <a:ea typeface="Poppins Black"/>
                <a:cs typeface="Poppins Black"/>
                <a:sym typeface="Poppins Black"/>
              </a:defRPr>
            </a:lvl4pPr>
            <a:lvl5pPr marL="2286000" marR="0" lvl="4" indent="-228600" algn="l" rtl="0">
              <a:lnSpc>
                <a:spcPct val="90000"/>
              </a:lnSpc>
              <a:spcBef>
                <a:spcPts val="500"/>
              </a:spcBef>
              <a:spcAft>
                <a:spcPts val="0"/>
              </a:spcAft>
              <a:buClr>
                <a:schemeClr val="dk1"/>
              </a:buClr>
              <a:buSzPts val="3600"/>
              <a:buFont typeface="Arial"/>
              <a:buNone/>
              <a:defRPr sz="3600" b="0" i="0" u="none" strike="noStrike" cap="none">
                <a:solidFill>
                  <a:schemeClr val="dk1"/>
                </a:solidFill>
                <a:latin typeface="Poppins Black"/>
                <a:ea typeface="Poppins Black"/>
                <a:cs typeface="Poppins Black"/>
                <a:sym typeface="Poppins Black"/>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9pPr>
          </a:lstStyle>
          <a:p>
            <a:endParaRPr/>
          </a:p>
        </p:txBody>
      </p:sp>
      <p:sp>
        <p:nvSpPr>
          <p:cNvPr id="223" name="Google Shape;223;g2b6eacae608_2_50"/>
          <p:cNvSpPr txBox="1">
            <a:spLocks noGrp="1"/>
          </p:cNvSpPr>
          <p:nvPr>
            <p:ph type="body" idx="2"/>
          </p:nvPr>
        </p:nvSpPr>
        <p:spPr>
          <a:xfrm>
            <a:off x="733643" y="1552351"/>
            <a:ext cx="10724714" cy="352385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2400"/>
              <a:buFont typeface="Arial"/>
              <a:buNone/>
              <a:defRPr sz="2400" b="0" i="0" u="none" strike="noStrike" cap="none">
                <a:solidFill>
                  <a:schemeClr val="accent4"/>
                </a:solidFill>
                <a:latin typeface="PT Serif"/>
                <a:ea typeface="PT Serif"/>
                <a:cs typeface="PT Serif"/>
                <a:sym typeface="PT Serif"/>
              </a:defRPr>
            </a:lvl1pPr>
            <a:lvl2pPr marL="914400" marR="0" lvl="1" indent="-228600" algn="l" rtl="0">
              <a:lnSpc>
                <a:spcPct val="90000"/>
              </a:lnSpc>
              <a:spcBef>
                <a:spcPts val="500"/>
              </a:spcBef>
              <a:spcAft>
                <a:spcPts val="0"/>
              </a:spcAft>
              <a:buClr>
                <a:schemeClr val="accent4"/>
              </a:buClr>
              <a:buSzPts val="2400"/>
              <a:buFont typeface="Arial"/>
              <a:buNone/>
              <a:defRPr sz="2400" b="0" i="0" u="none" strike="noStrike" cap="none">
                <a:solidFill>
                  <a:schemeClr val="accent4"/>
                </a:solidFill>
                <a:latin typeface="PT Serif"/>
                <a:ea typeface="PT Serif"/>
                <a:cs typeface="PT Serif"/>
                <a:sym typeface="PT Serif"/>
              </a:defRPr>
            </a:lvl2pPr>
            <a:lvl3pPr marL="1371600" marR="0" lvl="2" indent="-228600" algn="l" rtl="0">
              <a:lnSpc>
                <a:spcPct val="90000"/>
              </a:lnSpc>
              <a:spcBef>
                <a:spcPts val="500"/>
              </a:spcBef>
              <a:spcAft>
                <a:spcPts val="0"/>
              </a:spcAft>
              <a:buClr>
                <a:schemeClr val="accent4"/>
              </a:buClr>
              <a:buSzPts val="2400"/>
              <a:buFont typeface="Arial"/>
              <a:buNone/>
              <a:defRPr sz="2400" b="0" i="0" u="none" strike="noStrike" cap="none">
                <a:solidFill>
                  <a:schemeClr val="accent4"/>
                </a:solidFill>
                <a:latin typeface="PT Serif"/>
                <a:ea typeface="PT Serif"/>
                <a:cs typeface="PT Serif"/>
                <a:sym typeface="PT Serif"/>
              </a:defRPr>
            </a:lvl3pPr>
            <a:lvl4pPr marL="1828800" marR="0" lvl="3" indent="-228600" algn="l" rtl="0">
              <a:lnSpc>
                <a:spcPct val="90000"/>
              </a:lnSpc>
              <a:spcBef>
                <a:spcPts val="500"/>
              </a:spcBef>
              <a:spcAft>
                <a:spcPts val="0"/>
              </a:spcAft>
              <a:buClr>
                <a:schemeClr val="accent4"/>
              </a:buClr>
              <a:buSzPts val="2400"/>
              <a:buFont typeface="Arial"/>
              <a:buNone/>
              <a:defRPr sz="2400" b="0" i="0" u="none" strike="noStrike" cap="none">
                <a:solidFill>
                  <a:schemeClr val="accent4"/>
                </a:solidFill>
                <a:latin typeface="PT Serif"/>
                <a:ea typeface="PT Serif"/>
                <a:cs typeface="PT Serif"/>
                <a:sym typeface="PT Serif"/>
              </a:defRPr>
            </a:lvl4pPr>
            <a:lvl5pPr marL="2286000" marR="0" lvl="4" indent="-228600" algn="l" rtl="0">
              <a:lnSpc>
                <a:spcPct val="90000"/>
              </a:lnSpc>
              <a:spcBef>
                <a:spcPts val="500"/>
              </a:spcBef>
              <a:spcAft>
                <a:spcPts val="0"/>
              </a:spcAft>
              <a:buClr>
                <a:schemeClr val="accent4"/>
              </a:buClr>
              <a:buSzPts val="2400"/>
              <a:buFont typeface="Arial"/>
              <a:buNone/>
              <a:defRPr sz="2400" b="0" i="0" u="none" strike="noStrike" cap="none">
                <a:solidFill>
                  <a:schemeClr val="accent4"/>
                </a:solidFill>
                <a:latin typeface="PT Serif"/>
                <a:ea typeface="PT Serif"/>
                <a:cs typeface="PT Serif"/>
                <a:sym typeface="PT Serif"/>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9pPr>
          </a:lstStyle>
          <a:p>
            <a:endParaRPr/>
          </a:p>
        </p:txBody>
      </p:sp>
      <p:pic>
        <p:nvPicPr>
          <p:cNvPr id="224" name="Google Shape;224;g2b6eacae608_2_50"/>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0" y="4957370"/>
            <a:ext cx="12192000" cy="1900630"/>
          </a:xfrm>
          <a:prstGeom prst="rect">
            <a:avLst/>
          </a:prstGeom>
          <a:noFill/>
          <a:ln>
            <a:noFill/>
          </a:ln>
        </p:spPr>
      </p:pic>
    </p:spTree>
    <p:extLst>
      <p:ext uri="{BB962C8B-B14F-4D97-AF65-F5344CB8AC3E}">
        <p14:creationId xmlns:p14="http://schemas.microsoft.com/office/powerpoint/2010/main" val="279769686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matchingName="BLANK_TITLE 2 LINES">
  <p:cSld name="BLANK_TITLE 2 LINES">
    <p:spTree>
      <p:nvGrpSpPr>
        <p:cNvPr id="1" name="Shape 225"/>
        <p:cNvGrpSpPr/>
        <p:nvPr/>
      </p:nvGrpSpPr>
      <p:grpSpPr>
        <a:xfrm>
          <a:off x="0" y="0"/>
          <a:ext cx="0" cy="0"/>
          <a:chOff x="0" y="0"/>
          <a:chExt cx="0" cy="0"/>
        </a:xfrm>
      </p:grpSpPr>
      <p:sp>
        <p:nvSpPr>
          <p:cNvPr id="226" name="Google Shape;226;g2b6eacae608_2_57"/>
          <p:cNvSpPr txBox="1">
            <a:spLocks noGrp="1"/>
          </p:cNvSpPr>
          <p:nvPr>
            <p:ph type="sldNum" idx="12"/>
          </p:nvPr>
        </p:nvSpPr>
        <p:spPr>
          <a:xfrm>
            <a:off x="10731794" y="447517"/>
            <a:ext cx="710967"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9pPr>
          </a:lstStyle>
          <a:p>
            <a:pPr marL="0" lvl="0" indent="0" algn="r" rtl="0">
              <a:spcBef>
                <a:spcPts val="0"/>
              </a:spcBef>
              <a:spcAft>
                <a:spcPts val="0"/>
              </a:spcAft>
              <a:buNone/>
            </a:pPr>
            <a:fld id="{00000000-1234-1234-1234-123412341234}" type="slidenum">
              <a:rPr lang="it-IT"/>
              <a:t>‹#›</a:t>
            </a:fld>
            <a:endParaRPr/>
          </a:p>
        </p:txBody>
      </p:sp>
      <p:cxnSp>
        <p:nvCxnSpPr>
          <p:cNvPr id="227" name="Google Shape;227;g2b6eacae608_2_57"/>
          <p:cNvCxnSpPr/>
          <p:nvPr/>
        </p:nvCxnSpPr>
        <p:spPr>
          <a:xfrm>
            <a:off x="783973" y="855174"/>
            <a:ext cx="10624054" cy="0"/>
          </a:xfrm>
          <a:prstGeom prst="straightConnector1">
            <a:avLst/>
          </a:prstGeom>
          <a:noFill/>
          <a:ln w="9525" cap="flat" cmpd="sng">
            <a:solidFill>
              <a:schemeClr val="accent4"/>
            </a:solidFill>
            <a:prstDash val="solid"/>
            <a:miter lim="800000"/>
            <a:headEnd type="none" w="sm" len="sm"/>
            <a:tailEnd type="none" w="sm" len="sm"/>
          </a:ln>
        </p:spPr>
      </p:cxnSp>
      <p:sp>
        <p:nvSpPr>
          <p:cNvPr id="228" name="Google Shape;228;g2b6eacae608_2_57"/>
          <p:cNvSpPr txBox="1"/>
          <p:nvPr/>
        </p:nvSpPr>
        <p:spPr>
          <a:xfrm>
            <a:off x="794606" y="504030"/>
            <a:ext cx="6558793"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it-IT" sz="1200" b="0" i="0" u="none" strike="noStrike" cap="none">
                <a:solidFill>
                  <a:schemeClr val="accent4"/>
                </a:solidFill>
                <a:latin typeface="Poppins Light"/>
                <a:ea typeface="Poppins Light"/>
                <a:cs typeface="Poppins Light"/>
                <a:sym typeface="Poppins Light"/>
              </a:rPr>
              <a:t>QUADRIPARTITE COLLABORATION on One Health</a:t>
            </a:r>
            <a:endParaRPr sz="1400" b="0" i="0" u="none" strike="noStrike" cap="none">
              <a:solidFill>
                <a:srgbClr val="000000"/>
              </a:solidFill>
              <a:latin typeface="Arial"/>
              <a:ea typeface="Arial"/>
              <a:cs typeface="Arial"/>
              <a:sym typeface="Arial"/>
            </a:endParaRPr>
          </a:p>
        </p:txBody>
      </p:sp>
      <p:sp>
        <p:nvSpPr>
          <p:cNvPr id="229" name="Google Shape;229;g2b6eacae608_2_57"/>
          <p:cNvSpPr txBox="1">
            <a:spLocks noGrp="1"/>
          </p:cNvSpPr>
          <p:nvPr>
            <p:ph type="body" idx="1"/>
          </p:nvPr>
        </p:nvSpPr>
        <p:spPr>
          <a:xfrm>
            <a:off x="741441" y="1068215"/>
            <a:ext cx="10716916" cy="97888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77777"/>
              </a:lnSpc>
              <a:spcBef>
                <a:spcPts val="1000"/>
              </a:spcBef>
              <a:spcAft>
                <a:spcPts val="0"/>
              </a:spcAft>
              <a:buClr>
                <a:schemeClr val="dk1"/>
              </a:buClr>
              <a:buSzPts val="3600"/>
              <a:buFont typeface="Arial"/>
              <a:buNone/>
              <a:defRPr sz="3600" b="0" i="0" u="none" strike="noStrike" cap="none">
                <a:solidFill>
                  <a:schemeClr val="dk1"/>
                </a:solidFill>
                <a:latin typeface="Poppins Black"/>
                <a:ea typeface="Poppins Black"/>
                <a:cs typeface="Poppins Black"/>
                <a:sym typeface="Poppins Black"/>
              </a:defRPr>
            </a:lvl1pPr>
            <a:lvl2pPr marL="914400" marR="0" lvl="1" indent="-228600" algn="l" rtl="0">
              <a:lnSpc>
                <a:spcPct val="90000"/>
              </a:lnSpc>
              <a:spcBef>
                <a:spcPts val="500"/>
              </a:spcBef>
              <a:spcAft>
                <a:spcPts val="0"/>
              </a:spcAft>
              <a:buClr>
                <a:schemeClr val="dk1"/>
              </a:buClr>
              <a:buSzPts val="3600"/>
              <a:buFont typeface="Arial"/>
              <a:buNone/>
              <a:defRPr sz="3600" b="0" i="0" u="none" strike="noStrike" cap="none">
                <a:solidFill>
                  <a:schemeClr val="dk1"/>
                </a:solidFill>
                <a:latin typeface="Poppins Black"/>
                <a:ea typeface="Poppins Black"/>
                <a:cs typeface="Poppins Black"/>
                <a:sym typeface="Poppins Black"/>
              </a:defRPr>
            </a:lvl2pPr>
            <a:lvl3pPr marL="1371600" marR="0" lvl="2" indent="-228600" algn="l" rtl="0">
              <a:lnSpc>
                <a:spcPct val="90000"/>
              </a:lnSpc>
              <a:spcBef>
                <a:spcPts val="500"/>
              </a:spcBef>
              <a:spcAft>
                <a:spcPts val="0"/>
              </a:spcAft>
              <a:buClr>
                <a:schemeClr val="dk1"/>
              </a:buClr>
              <a:buSzPts val="3600"/>
              <a:buFont typeface="Arial"/>
              <a:buNone/>
              <a:defRPr sz="3600" b="0" i="0" u="none" strike="noStrike" cap="none">
                <a:solidFill>
                  <a:schemeClr val="dk1"/>
                </a:solidFill>
                <a:latin typeface="Poppins Black"/>
                <a:ea typeface="Poppins Black"/>
                <a:cs typeface="Poppins Black"/>
                <a:sym typeface="Poppins Black"/>
              </a:defRPr>
            </a:lvl3pPr>
            <a:lvl4pPr marL="1828800" marR="0" lvl="3" indent="-228600" algn="l" rtl="0">
              <a:lnSpc>
                <a:spcPct val="90000"/>
              </a:lnSpc>
              <a:spcBef>
                <a:spcPts val="500"/>
              </a:spcBef>
              <a:spcAft>
                <a:spcPts val="0"/>
              </a:spcAft>
              <a:buClr>
                <a:schemeClr val="dk1"/>
              </a:buClr>
              <a:buSzPts val="3600"/>
              <a:buFont typeface="Arial"/>
              <a:buNone/>
              <a:defRPr sz="3600" b="0" i="0" u="none" strike="noStrike" cap="none">
                <a:solidFill>
                  <a:schemeClr val="dk1"/>
                </a:solidFill>
                <a:latin typeface="Poppins Black"/>
                <a:ea typeface="Poppins Black"/>
                <a:cs typeface="Poppins Black"/>
                <a:sym typeface="Poppins Black"/>
              </a:defRPr>
            </a:lvl4pPr>
            <a:lvl5pPr marL="2286000" marR="0" lvl="4" indent="-228600" algn="l" rtl="0">
              <a:lnSpc>
                <a:spcPct val="90000"/>
              </a:lnSpc>
              <a:spcBef>
                <a:spcPts val="500"/>
              </a:spcBef>
              <a:spcAft>
                <a:spcPts val="0"/>
              </a:spcAft>
              <a:buClr>
                <a:schemeClr val="dk1"/>
              </a:buClr>
              <a:buSzPts val="3600"/>
              <a:buFont typeface="Arial"/>
              <a:buNone/>
              <a:defRPr sz="3600" b="0" i="0" u="none" strike="noStrike" cap="none">
                <a:solidFill>
                  <a:schemeClr val="dk1"/>
                </a:solidFill>
                <a:latin typeface="Poppins Black"/>
                <a:ea typeface="Poppins Black"/>
                <a:cs typeface="Poppins Black"/>
                <a:sym typeface="Poppins Black"/>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9pPr>
          </a:lstStyle>
          <a:p>
            <a:endParaRPr/>
          </a:p>
        </p:txBody>
      </p:sp>
      <p:sp>
        <p:nvSpPr>
          <p:cNvPr id="230" name="Google Shape;230;g2b6eacae608_2_57"/>
          <p:cNvSpPr txBox="1">
            <a:spLocks noGrp="1"/>
          </p:cNvSpPr>
          <p:nvPr>
            <p:ph type="body" idx="2"/>
          </p:nvPr>
        </p:nvSpPr>
        <p:spPr>
          <a:xfrm>
            <a:off x="733643" y="1966695"/>
            <a:ext cx="10724714" cy="50606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2400"/>
              <a:buFont typeface="Arial"/>
              <a:buNone/>
              <a:defRPr sz="2400" b="0" i="0" u="none" strike="noStrike" cap="none">
                <a:solidFill>
                  <a:schemeClr val="accent4"/>
                </a:solidFill>
                <a:latin typeface="PT Serif"/>
                <a:ea typeface="PT Serif"/>
                <a:cs typeface="PT Serif"/>
                <a:sym typeface="PT Serif"/>
              </a:defRPr>
            </a:lvl1pPr>
            <a:lvl2pPr marL="914400" marR="0" lvl="1" indent="-228600" algn="l" rtl="0">
              <a:lnSpc>
                <a:spcPct val="90000"/>
              </a:lnSpc>
              <a:spcBef>
                <a:spcPts val="500"/>
              </a:spcBef>
              <a:spcAft>
                <a:spcPts val="0"/>
              </a:spcAft>
              <a:buClr>
                <a:schemeClr val="accent4"/>
              </a:buClr>
              <a:buSzPts val="2400"/>
              <a:buFont typeface="Arial"/>
              <a:buNone/>
              <a:defRPr sz="2400" b="0" i="0" u="none" strike="noStrike" cap="none">
                <a:solidFill>
                  <a:schemeClr val="accent4"/>
                </a:solidFill>
                <a:latin typeface="PT Serif"/>
                <a:ea typeface="PT Serif"/>
                <a:cs typeface="PT Serif"/>
                <a:sym typeface="PT Serif"/>
              </a:defRPr>
            </a:lvl2pPr>
            <a:lvl3pPr marL="1371600" marR="0" lvl="2" indent="-228600" algn="l" rtl="0">
              <a:lnSpc>
                <a:spcPct val="90000"/>
              </a:lnSpc>
              <a:spcBef>
                <a:spcPts val="500"/>
              </a:spcBef>
              <a:spcAft>
                <a:spcPts val="0"/>
              </a:spcAft>
              <a:buClr>
                <a:schemeClr val="accent4"/>
              </a:buClr>
              <a:buSzPts val="2400"/>
              <a:buFont typeface="Arial"/>
              <a:buNone/>
              <a:defRPr sz="2400" b="0" i="0" u="none" strike="noStrike" cap="none">
                <a:solidFill>
                  <a:schemeClr val="accent4"/>
                </a:solidFill>
                <a:latin typeface="PT Serif"/>
                <a:ea typeface="PT Serif"/>
                <a:cs typeface="PT Serif"/>
                <a:sym typeface="PT Serif"/>
              </a:defRPr>
            </a:lvl3pPr>
            <a:lvl4pPr marL="1828800" marR="0" lvl="3" indent="-228600" algn="l" rtl="0">
              <a:lnSpc>
                <a:spcPct val="90000"/>
              </a:lnSpc>
              <a:spcBef>
                <a:spcPts val="500"/>
              </a:spcBef>
              <a:spcAft>
                <a:spcPts val="0"/>
              </a:spcAft>
              <a:buClr>
                <a:schemeClr val="accent4"/>
              </a:buClr>
              <a:buSzPts val="2400"/>
              <a:buFont typeface="Arial"/>
              <a:buNone/>
              <a:defRPr sz="2400" b="0" i="0" u="none" strike="noStrike" cap="none">
                <a:solidFill>
                  <a:schemeClr val="accent4"/>
                </a:solidFill>
                <a:latin typeface="PT Serif"/>
                <a:ea typeface="PT Serif"/>
                <a:cs typeface="PT Serif"/>
                <a:sym typeface="PT Serif"/>
              </a:defRPr>
            </a:lvl4pPr>
            <a:lvl5pPr marL="2286000" marR="0" lvl="4" indent="-228600" algn="l" rtl="0">
              <a:lnSpc>
                <a:spcPct val="90000"/>
              </a:lnSpc>
              <a:spcBef>
                <a:spcPts val="500"/>
              </a:spcBef>
              <a:spcAft>
                <a:spcPts val="0"/>
              </a:spcAft>
              <a:buClr>
                <a:schemeClr val="accent4"/>
              </a:buClr>
              <a:buSzPts val="2400"/>
              <a:buFont typeface="Arial"/>
              <a:buNone/>
              <a:defRPr sz="2400" b="0" i="0" u="none" strike="noStrike" cap="none">
                <a:solidFill>
                  <a:schemeClr val="accent4"/>
                </a:solidFill>
                <a:latin typeface="PT Serif"/>
                <a:ea typeface="PT Serif"/>
                <a:cs typeface="PT Serif"/>
                <a:sym typeface="PT Serif"/>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9pPr>
          </a:lstStyle>
          <a:p>
            <a:endParaRPr/>
          </a:p>
        </p:txBody>
      </p:sp>
      <p:pic>
        <p:nvPicPr>
          <p:cNvPr id="231" name="Google Shape;231;g2b6eacae608_2_57"/>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0" y="4957370"/>
            <a:ext cx="12192000" cy="1900630"/>
          </a:xfrm>
          <a:prstGeom prst="rect">
            <a:avLst/>
          </a:prstGeom>
          <a:noFill/>
          <a:ln>
            <a:noFill/>
          </a:ln>
        </p:spPr>
      </p:pic>
    </p:spTree>
    <p:extLst>
      <p:ext uri="{BB962C8B-B14F-4D97-AF65-F5344CB8AC3E}">
        <p14:creationId xmlns:p14="http://schemas.microsoft.com/office/powerpoint/2010/main" val="2511013911"/>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matchingName="COVER">
  <p:cSld name="1_COVER">
    <p:spTree>
      <p:nvGrpSpPr>
        <p:cNvPr id="1" name="Shape 232"/>
        <p:cNvGrpSpPr/>
        <p:nvPr/>
      </p:nvGrpSpPr>
      <p:grpSpPr>
        <a:xfrm>
          <a:off x="0" y="0"/>
          <a:ext cx="0" cy="0"/>
          <a:chOff x="0" y="0"/>
          <a:chExt cx="0" cy="0"/>
        </a:xfrm>
      </p:grpSpPr>
      <p:pic>
        <p:nvPicPr>
          <p:cNvPr id="233" name="Google Shape;233;g2b6eacae608_2_64"/>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0" y="0"/>
            <a:ext cx="12192000" cy="5813866"/>
          </a:xfrm>
          <a:prstGeom prst="rect">
            <a:avLst/>
          </a:prstGeom>
          <a:noFill/>
          <a:ln>
            <a:noFill/>
          </a:ln>
        </p:spPr>
      </p:pic>
      <p:pic>
        <p:nvPicPr>
          <p:cNvPr id="234" name="Google Shape;234;g2b6eacae608_2_64"/>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819807" y="5987692"/>
            <a:ext cx="10555665" cy="393300"/>
          </a:xfrm>
          <a:prstGeom prst="rect">
            <a:avLst/>
          </a:prstGeom>
          <a:noFill/>
          <a:ln>
            <a:noFill/>
          </a:ln>
        </p:spPr>
      </p:pic>
      <p:sp>
        <p:nvSpPr>
          <p:cNvPr id="235" name="Google Shape;235;g2b6eacae608_2_64"/>
          <p:cNvSpPr txBox="1"/>
          <p:nvPr/>
        </p:nvSpPr>
        <p:spPr>
          <a:xfrm>
            <a:off x="2816603" y="2259489"/>
            <a:ext cx="6788870" cy="116951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500"/>
              <a:buFont typeface="Arial"/>
              <a:buNone/>
            </a:pPr>
            <a:r>
              <a:rPr lang="it-IT" sz="3500" b="1" i="0" u="none" strike="noStrike" cap="none">
                <a:solidFill>
                  <a:schemeClr val="accent4"/>
                </a:solidFill>
                <a:latin typeface="Poppins"/>
                <a:ea typeface="Poppins"/>
                <a:cs typeface="Poppins"/>
                <a:sym typeface="Poppins"/>
              </a:rPr>
              <a:t>Part Two: </a:t>
            </a:r>
            <a:r>
              <a:rPr lang="it-IT" sz="3500" b="0" i="0" u="none" strike="noStrike" cap="none">
                <a:solidFill>
                  <a:schemeClr val="dk1"/>
                </a:solidFill>
                <a:latin typeface="Poppins Light"/>
                <a:ea typeface="Poppins Light"/>
                <a:cs typeface="Poppins Light"/>
                <a:sym typeface="Poppins Light"/>
              </a:rPr>
              <a:t>Implementation Arrangements</a:t>
            </a:r>
            <a:endParaRPr sz="1400" b="0" i="0" u="none" strike="noStrike" cap="none">
              <a:solidFill>
                <a:srgbClr val="000000"/>
              </a:solidFill>
              <a:latin typeface="Arial"/>
              <a:ea typeface="Arial"/>
              <a:cs typeface="Arial"/>
              <a:sym typeface="Arial"/>
            </a:endParaRPr>
          </a:p>
        </p:txBody>
      </p:sp>
      <p:cxnSp>
        <p:nvCxnSpPr>
          <p:cNvPr id="236" name="Google Shape;236;g2b6eacae608_2_64"/>
          <p:cNvCxnSpPr/>
          <p:nvPr/>
        </p:nvCxnSpPr>
        <p:spPr>
          <a:xfrm>
            <a:off x="819807" y="5822255"/>
            <a:ext cx="10555665" cy="0"/>
          </a:xfrm>
          <a:prstGeom prst="straightConnector1">
            <a:avLst/>
          </a:prstGeom>
          <a:noFill/>
          <a:ln w="9525" cap="flat" cmpd="sng">
            <a:solidFill>
              <a:schemeClr val="dk2"/>
            </a:solidFill>
            <a:prstDash val="solid"/>
            <a:miter lim="800000"/>
            <a:headEnd type="none" w="sm" len="sm"/>
            <a:tailEnd type="none" w="sm" len="sm"/>
          </a:ln>
        </p:spPr>
      </p:cxnSp>
      <p:sp>
        <p:nvSpPr>
          <p:cNvPr id="237" name="Google Shape;237;g2b6eacae608_2_64"/>
          <p:cNvSpPr txBox="1"/>
          <p:nvPr/>
        </p:nvSpPr>
        <p:spPr>
          <a:xfrm>
            <a:off x="2816603" y="5528097"/>
            <a:ext cx="6558793" cy="23083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900"/>
              <a:buFont typeface="Arial"/>
              <a:buNone/>
            </a:pPr>
            <a:r>
              <a:rPr lang="it-IT" sz="900" b="0" i="0" u="none" strike="noStrike" cap="none">
                <a:solidFill>
                  <a:schemeClr val="dk2"/>
                </a:solidFill>
                <a:latin typeface="Poppins Light"/>
                <a:ea typeface="Poppins Light"/>
                <a:cs typeface="Poppins Light"/>
                <a:sym typeface="Poppins Light"/>
              </a:rPr>
              <a:t>ONE HEALTH QUADRIPARTITE COLLABORATION</a:t>
            </a: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56219232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matchingName="COVER">
  <p:cSld name="1_COVER">
    <p:spTree>
      <p:nvGrpSpPr>
        <p:cNvPr id="1" name="Shape 238"/>
        <p:cNvGrpSpPr/>
        <p:nvPr/>
      </p:nvGrpSpPr>
      <p:grpSpPr>
        <a:xfrm>
          <a:off x="0" y="0"/>
          <a:ext cx="0" cy="0"/>
          <a:chOff x="0" y="0"/>
          <a:chExt cx="0" cy="0"/>
        </a:xfrm>
      </p:grpSpPr>
      <p:pic>
        <p:nvPicPr>
          <p:cNvPr id="239" name="Google Shape;239;g2b6eacae608_2_70"/>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0" y="0"/>
            <a:ext cx="12192000" cy="5813866"/>
          </a:xfrm>
          <a:prstGeom prst="rect">
            <a:avLst/>
          </a:prstGeom>
          <a:noFill/>
          <a:ln>
            <a:noFill/>
          </a:ln>
        </p:spPr>
      </p:pic>
      <p:pic>
        <p:nvPicPr>
          <p:cNvPr id="240" name="Google Shape;240;g2b6eacae608_2_70"/>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819807" y="5987692"/>
            <a:ext cx="10555665" cy="393300"/>
          </a:xfrm>
          <a:prstGeom prst="rect">
            <a:avLst/>
          </a:prstGeom>
          <a:noFill/>
          <a:ln>
            <a:noFill/>
          </a:ln>
        </p:spPr>
      </p:pic>
      <p:sp>
        <p:nvSpPr>
          <p:cNvPr id="241" name="Google Shape;241;g2b6eacae608_2_70"/>
          <p:cNvSpPr txBox="1"/>
          <p:nvPr/>
        </p:nvSpPr>
        <p:spPr>
          <a:xfrm>
            <a:off x="2816603" y="2298393"/>
            <a:ext cx="6788870" cy="170812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500"/>
              <a:buFont typeface="Arial"/>
              <a:buNone/>
            </a:pPr>
            <a:r>
              <a:rPr lang="it-IT" sz="3500" b="1" i="0" u="none" strike="noStrike" cap="none">
                <a:solidFill>
                  <a:schemeClr val="accent4"/>
                </a:solidFill>
                <a:latin typeface="Poppins"/>
                <a:ea typeface="Poppins"/>
                <a:cs typeface="Poppins"/>
                <a:sym typeface="Poppins"/>
              </a:rPr>
              <a:t>Part Three: </a:t>
            </a:r>
            <a:r>
              <a:rPr lang="it-IT" sz="3500" b="0" i="0" u="none" strike="noStrike" cap="none">
                <a:solidFill>
                  <a:schemeClr val="dk1"/>
                </a:solidFill>
                <a:latin typeface="Poppins Light"/>
                <a:ea typeface="Poppins Light"/>
                <a:cs typeface="Poppins Light"/>
                <a:sym typeface="Poppins Light"/>
              </a:rPr>
              <a:t>Enhancing Integration of Existing Work of the Quadripartite</a:t>
            </a:r>
            <a:endParaRPr sz="1400" b="0" i="0" u="none" strike="noStrike" cap="none">
              <a:solidFill>
                <a:srgbClr val="000000"/>
              </a:solidFill>
              <a:latin typeface="Arial"/>
              <a:ea typeface="Arial"/>
              <a:cs typeface="Arial"/>
              <a:sym typeface="Arial"/>
            </a:endParaRPr>
          </a:p>
        </p:txBody>
      </p:sp>
      <p:cxnSp>
        <p:nvCxnSpPr>
          <p:cNvPr id="242" name="Google Shape;242;g2b6eacae608_2_70"/>
          <p:cNvCxnSpPr/>
          <p:nvPr/>
        </p:nvCxnSpPr>
        <p:spPr>
          <a:xfrm>
            <a:off x="819807" y="5822255"/>
            <a:ext cx="10555665" cy="0"/>
          </a:xfrm>
          <a:prstGeom prst="straightConnector1">
            <a:avLst/>
          </a:prstGeom>
          <a:noFill/>
          <a:ln w="9525" cap="flat" cmpd="sng">
            <a:solidFill>
              <a:schemeClr val="dk2"/>
            </a:solidFill>
            <a:prstDash val="solid"/>
            <a:miter lim="800000"/>
            <a:headEnd type="none" w="sm" len="sm"/>
            <a:tailEnd type="none" w="sm" len="sm"/>
          </a:ln>
        </p:spPr>
      </p:cxnSp>
      <p:sp>
        <p:nvSpPr>
          <p:cNvPr id="243" name="Google Shape;243;g2b6eacae608_2_70"/>
          <p:cNvSpPr txBox="1"/>
          <p:nvPr/>
        </p:nvSpPr>
        <p:spPr>
          <a:xfrm>
            <a:off x="2816603" y="5528097"/>
            <a:ext cx="6558793" cy="23083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900"/>
              <a:buFont typeface="Arial"/>
              <a:buNone/>
            </a:pPr>
            <a:r>
              <a:rPr lang="it-IT" sz="900" b="0" i="0" u="none" strike="noStrike" cap="none">
                <a:solidFill>
                  <a:schemeClr val="dk2"/>
                </a:solidFill>
                <a:latin typeface="Poppins Light"/>
                <a:ea typeface="Poppins Light"/>
                <a:cs typeface="Poppins Light"/>
                <a:sym typeface="Poppins Light"/>
              </a:rPr>
              <a:t>ONE HEALTH QUADRIPARTITE COLLABORATION</a:t>
            </a: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626226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682992"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GB" noProof="0"/>
              <a:t>Click to edit Master title style</a:t>
            </a:r>
            <a:endParaRPr lang="en-US" noProof="0"/>
          </a:p>
        </p:txBody>
      </p:sp>
      <p:grpSp>
        <p:nvGrpSpPr>
          <p:cNvPr id="22" name="Group 21">
            <a:extLst>
              <a:ext uri="{FF2B5EF4-FFF2-40B4-BE49-F238E27FC236}">
                <a16:creationId xmlns:a16="http://schemas.microsoft.com/office/drawing/2014/main" id="{C0BA3847-8868-4BA2-8F95-EDAF24560774}"/>
              </a:ext>
            </a:extLst>
          </p:cNvPr>
          <p:cNvGrpSpPr/>
          <p:nvPr userDrawn="1"/>
        </p:nvGrpSpPr>
        <p:grpSpPr>
          <a:xfrm>
            <a:off x="0" y="6813551"/>
            <a:ext cx="12192000" cy="50800"/>
            <a:chOff x="0" y="6813551"/>
            <a:chExt cx="12192000" cy="50800"/>
          </a:xfrm>
        </p:grpSpPr>
        <p:sp>
          <p:nvSpPr>
            <p:cNvPr id="26" name="Rectangle 25">
              <a:extLst>
                <a:ext uri="{FF2B5EF4-FFF2-40B4-BE49-F238E27FC236}">
                  <a16:creationId xmlns:a16="http://schemas.microsoft.com/office/drawing/2014/main" id="{B5D76B60-A27B-42E4-8CE3-55DBD9CA2DF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473ACF9-56A3-4726-832E-B5EA3B011CFA}"/>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E9CE374E-9C12-4968-9B89-849CD84B9480}"/>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87DE8A0-0DCE-463A-910D-F5C60787E53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CF5585C6-955F-42DC-9C11-D45A0B455376}"/>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5C8969F-50A2-41D9-8C8A-DC3FD5EAF67F}"/>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7AB6B935-5712-4476-A5A3-11C60AEB46C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52E1A26-EDD2-4961-BB91-5BB33C446D9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16" name="Picture 15">
            <a:extLst>
              <a:ext uri="{FF2B5EF4-FFF2-40B4-BE49-F238E27FC236}">
                <a16:creationId xmlns:a16="http://schemas.microsoft.com/office/drawing/2014/main" id="{3628E7E7-7C64-469C-B6D1-9C47EC89A97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07684" y="1459891"/>
            <a:ext cx="1460605" cy="45719"/>
          </a:xfrm>
          <a:prstGeom prst="rect">
            <a:avLst/>
          </a:prstGeom>
        </p:spPr>
      </p:pic>
    </p:spTree>
    <p:extLst>
      <p:ext uri="{BB962C8B-B14F-4D97-AF65-F5344CB8AC3E}">
        <p14:creationId xmlns:p14="http://schemas.microsoft.com/office/powerpoint/2010/main" val="350134713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matchingName="4 COLUMNS">
  <p:cSld name="4 COLUMNS">
    <p:spTree>
      <p:nvGrpSpPr>
        <p:cNvPr id="1" name="Shape 250"/>
        <p:cNvGrpSpPr/>
        <p:nvPr/>
      </p:nvGrpSpPr>
      <p:grpSpPr>
        <a:xfrm>
          <a:off x="0" y="0"/>
          <a:ext cx="0" cy="0"/>
          <a:chOff x="0" y="0"/>
          <a:chExt cx="0" cy="0"/>
        </a:xfrm>
      </p:grpSpPr>
      <p:sp>
        <p:nvSpPr>
          <p:cNvPr id="251" name="Google Shape;251;g2b6eacae608_2_82"/>
          <p:cNvSpPr txBox="1">
            <a:spLocks noGrp="1"/>
          </p:cNvSpPr>
          <p:nvPr>
            <p:ph type="sldNum" idx="12"/>
          </p:nvPr>
        </p:nvSpPr>
        <p:spPr>
          <a:xfrm>
            <a:off x="10731794" y="447517"/>
            <a:ext cx="710967"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9pPr>
          </a:lstStyle>
          <a:p>
            <a:pPr marL="0" lvl="0" indent="0" algn="r" rtl="0">
              <a:spcBef>
                <a:spcPts val="0"/>
              </a:spcBef>
              <a:spcAft>
                <a:spcPts val="0"/>
              </a:spcAft>
              <a:buNone/>
            </a:pPr>
            <a:fld id="{00000000-1234-1234-1234-123412341234}" type="slidenum">
              <a:rPr lang="it-IT"/>
              <a:t>‹#›</a:t>
            </a:fld>
            <a:endParaRPr/>
          </a:p>
        </p:txBody>
      </p:sp>
      <p:cxnSp>
        <p:nvCxnSpPr>
          <p:cNvPr id="252" name="Google Shape;252;g2b6eacae608_2_82"/>
          <p:cNvCxnSpPr/>
          <p:nvPr/>
        </p:nvCxnSpPr>
        <p:spPr>
          <a:xfrm>
            <a:off x="783973" y="855174"/>
            <a:ext cx="10624054" cy="0"/>
          </a:xfrm>
          <a:prstGeom prst="straightConnector1">
            <a:avLst/>
          </a:prstGeom>
          <a:noFill/>
          <a:ln w="9525" cap="flat" cmpd="sng">
            <a:solidFill>
              <a:schemeClr val="accent4"/>
            </a:solidFill>
            <a:prstDash val="solid"/>
            <a:miter lim="800000"/>
            <a:headEnd type="none" w="sm" len="sm"/>
            <a:tailEnd type="none" w="sm" len="sm"/>
          </a:ln>
        </p:spPr>
      </p:cxnSp>
      <p:sp>
        <p:nvSpPr>
          <p:cNvPr id="253" name="Google Shape;253;g2b6eacae608_2_82"/>
          <p:cNvSpPr txBox="1"/>
          <p:nvPr/>
        </p:nvSpPr>
        <p:spPr>
          <a:xfrm>
            <a:off x="794606" y="504030"/>
            <a:ext cx="6558793"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it-IT" sz="1200" b="0" i="0" u="none" strike="noStrike" cap="none">
                <a:solidFill>
                  <a:schemeClr val="accent4"/>
                </a:solidFill>
                <a:latin typeface="Poppins Light"/>
                <a:ea typeface="Poppins Light"/>
                <a:cs typeface="Poppins Light"/>
                <a:sym typeface="Poppins Light"/>
              </a:rPr>
              <a:t>ONE HEALTH QUADRIPARTITE COLLABORATION</a:t>
            </a:r>
            <a:endParaRPr sz="1400" b="0" i="0" u="none" strike="noStrike" cap="none">
              <a:solidFill>
                <a:srgbClr val="000000"/>
              </a:solidFill>
              <a:latin typeface="Arial"/>
              <a:ea typeface="Arial"/>
              <a:cs typeface="Arial"/>
              <a:sym typeface="Arial"/>
            </a:endParaRPr>
          </a:p>
        </p:txBody>
      </p:sp>
      <p:sp>
        <p:nvSpPr>
          <p:cNvPr id="254" name="Google Shape;254;g2b6eacae608_2_82"/>
          <p:cNvSpPr txBox="1">
            <a:spLocks noGrp="1"/>
          </p:cNvSpPr>
          <p:nvPr>
            <p:ph type="body" idx="1"/>
          </p:nvPr>
        </p:nvSpPr>
        <p:spPr>
          <a:xfrm>
            <a:off x="741441" y="982488"/>
            <a:ext cx="10716916" cy="537964"/>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3600"/>
              <a:buFont typeface="Arial"/>
              <a:buNone/>
              <a:defRPr sz="3600" b="0" i="0" u="none" strike="noStrike" cap="none">
                <a:solidFill>
                  <a:schemeClr val="dk1"/>
                </a:solidFill>
                <a:latin typeface="Poppins Black"/>
                <a:ea typeface="Poppins Black"/>
                <a:cs typeface="Poppins Black"/>
                <a:sym typeface="Poppins Black"/>
              </a:defRPr>
            </a:lvl1pPr>
            <a:lvl2pPr marL="914400" marR="0" lvl="1" indent="-228600" algn="l" rtl="0">
              <a:lnSpc>
                <a:spcPct val="90000"/>
              </a:lnSpc>
              <a:spcBef>
                <a:spcPts val="500"/>
              </a:spcBef>
              <a:spcAft>
                <a:spcPts val="0"/>
              </a:spcAft>
              <a:buClr>
                <a:schemeClr val="dk1"/>
              </a:buClr>
              <a:buSzPts val="3600"/>
              <a:buFont typeface="Arial"/>
              <a:buNone/>
              <a:defRPr sz="3600" b="0" i="0" u="none" strike="noStrike" cap="none">
                <a:solidFill>
                  <a:schemeClr val="dk1"/>
                </a:solidFill>
                <a:latin typeface="Poppins Black"/>
                <a:ea typeface="Poppins Black"/>
                <a:cs typeface="Poppins Black"/>
                <a:sym typeface="Poppins Black"/>
              </a:defRPr>
            </a:lvl2pPr>
            <a:lvl3pPr marL="1371600" marR="0" lvl="2" indent="-228600" algn="l" rtl="0">
              <a:lnSpc>
                <a:spcPct val="90000"/>
              </a:lnSpc>
              <a:spcBef>
                <a:spcPts val="500"/>
              </a:spcBef>
              <a:spcAft>
                <a:spcPts val="0"/>
              </a:spcAft>
              <a:buClr>
                <a:schemeClr val="dk1"/>
              </a:buClr>
              <a:buSzPts val="3600"/>
              <a:buFont typeface="Arial"/>
              <a:buNone/>
              <a:defRPr sz="3600" b="0" i="0" u="none" strike="noStrike" cap="none">
                <a:solidFill>
                  <a:schemeClr val="dk1"/>
                </a:solidFill>
                <a:latin typeface="Poppins Black"/>
                <a:ea typeface="Poppins Black"/>
                <a:cs typeface="Poppins Black"/>
                <a:sym typeface="Poppins Black"/>
              </a:defRPr>
            </a:lvl3pPr>
            <a:lvl4pPr marL="1828800" marR="0" lvl="3" indent="-228600" algn="l" rtl="0">
              <a:lnSpc>
                <a:spcPct val="90000"/>
              </a:lnSpc>
              <a:spcBef>
                <a:spcPts val="500"/>
              </a:spcBef>
              <a:spcAft>
                <a:spcPts val="0"/>
              </a:spcAft>
              <a:buClr>
                <a:schemeClr val="dk1"/>
              </a:buClr>
              <a:buSzPts val="3600"/>
              <a:buFont typeface="Arial"/>
              <a:buNone/>
              <a:defRPr sz="3600" b="0" i="0" u="none" strike="noStrike" cap="none">
                <a:solidFill>
                  <a:schemeClr val="dk1"/>
                </a:solidFill>
                <a:latin typeface="Poppins Black"/>
                <a:ea typeface="Poppins Black"/>
                <a:cs typeface="Poppins Black"/>
                <a:sym typeface="Poppins Black"/>
              </a:defRPr>
            </a:lvl4pPr>
            <a:lvl5pPr marL="2286000" marR="0" lvl="4" indent="-228600" algn="l" rtl="0">
              <a:lnSpc>
                <a:spcPct val="90000"/>
              </a:lnSpc>
              <a:spcBef>
                <a:spcPts val="500"/>
              </a:spcBef>
              <a:spcAft>
                <a:spcPts val="0"/>
              </a:spcAft>
              <a:buClr>
                <a:schemeClr val="dk1"/>
              </a:buClr>
              <a:buSzPts val="3600"/>
              <a:buFont typeface="Arial"/>
              <a:buNone/>
              <a:defRPr sz="3600" b="0" i="0" u="none" strike="noStrike" cap="none">
                <a:solidFill>
                  <a:schemeClr val="dk1"/>
                </a:solidFill>
                <a:latin typeface="Poppins Black"/>
                <a:ea typeface="Poppins Black"/>
                <a:cs typeface="Poppins Black"/>
                <a:sym typeface="Poppins Black"/>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9pPr>
          </a:lstStyle>
          <a:p>
            <a:endParaRPr/>
          </a:p>
        </p:txBody>
      </p:sp>
      <p:sp>
        <p:nvSpPr>
          <p:cNvPr id="255" name="Google Shape;255;g2b6eacae608_2_82"/>
          <p:cNvSpPr txBox="1">
            <a:spLocks noGrp="1"/>
          </p:cNvSpPr>
          <p:nvPr>
            <p:ph type="body" idx="2"/>
          </p:nvPr>
        </p:nvSpPr>
        <p:spPr>
          <a:xfrm>
            <a:off x="733643" y="1552351"/>
            <a:ext cx="10724714" cy="50606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2400"/>
              <a:buFont typeface="Arial"/>
              <a:buNone/>
              <a:defRPr sz="2400" b="0" i="0" u="none" strike="noStrike" cap="none">
                <a:solidFill>
                  <a:schemeClr val="accent4"/>
                </a:solidFill>
                <a:latin typeface="PT Serif"/>
                <a:ea typeface="PT Serif"/>
                <a:cs typeface="PT Serif"/>
                <a:sym typeface="PT Serif"/>
              </a:defRPr>
            </a:lvl1pPr>
            <a:lvl2pPr marL="914400" marR="0" lvl="1" indent="-228600" algn="l" rtl="0">
              <a:lnSpc>
                <a:spcPct val="90000"/>
              </a:lnSpc>
              <a:spcBef>
                <a:spcPts val="500"/>
              </a:spcBef>
              <a:spcAft>
                <a:spcPts val="0"/>
              </a:spcAft>
              <a:buClr>
                <a:schemeClr val="accent4"/>
              </a:buClr>
              <a:buSzPts val="2400"/>
              <a:buFont typeface="Arial"/>
              <a:buNone/>
              <a:defRPr sz="2400" b="0" i="0" u="none" strike="noStrike" cap="none">
                <a:solidFill>
                  <a:schemeClr val="accent4"/>
                </a:solidFill>
                <a:latin typeface="PT Serif"/>
                <a:ea typeface="PT Serif"/>
                <a:cs typeface="PT Serif"/>
                <a:sym typeface="PT Serif"/>
              </a:defRPr>
            </a:lvl2pPr>
            <a:lvl3pPr marL="1371600" marR="0" lvl="2" indent="-228600" algn="l" rtl="0">
              <a:lnSpc>
                <a:spcPct val="90000"/>
              </a:lnSpc>
              <a:spcBef>
                <a:spcPts val="500"/>
              </a:spcBef>
              <a:spcAft>
                <a:spcPts val="0"/>
              </a:spcAft>
              <a:buClr>
                <a:schemeClr val="accent4"/>
              </a:buClr>
              <a:buSzPts val="2400"/>
              <a:buFont typeface="Arial"/>
              <a:buNone/>
              <a:defRPr sz="2400" b="0" i="0" u="none" strike="noStrike" cap="none">
                <a:solidFill>
                  <a:schemeClr val="accent4"/>
                </a:solidFill>
                <a:latin typeface="PT Serif"/>
                <a:ea typeface="PT Serif"/>
                <a:cs typeface="PT Serif"/>
                <a:sym typeface="PT Serif"/>
              </a:defRPr>
            </a:lvl3pPr>
            <a:lvl4pPr marL="1828800" marR="0" lvl="3" indent="-228600" algn="l" rtl="0">
              <a:lnSpc>
                <a:spcPct val="90000"/>
              </a:lnSpc>
              <a:spcBef>
                <a:spcPts val="500"/>
              </a:spcBef>
              <a:spcAft>
                <a:spcPts val="0"/>
              </a:spcAft>
              <a:buClr>
                <a:schemeClr val="accent4"/>
              </a:buClr>
              <a:buSzPts val="2400"/>
              <a:buFont typeface="Arial"/>
              <a:buNone/>
              <a:defRPr sz="2400" b="0" i="0" u="none" strike="noStrike" cap="none">
                <a:solidFill>
                  <a:schemeClr val="accent4"/>
                </a:solidFill>
                <a:latin typeface="PT Serif"/>
                <a:ea typeface="PT Serif"/>
                <a:cs typeface="PT Serif"/>
                <a:sym typeface="PT Serif"/>
              </a:defRPr>
            </a:lvl4pPr>
            <a:lvl5pPr marL="2286000" marR="0" lvl="4" indent="-228600" algn="l" rtl="0">
              <a:lnSpc>
                <a:spcPct val="90000"/>
              </a:lnSpc>
              <a:spcBef>
                <a:spcPts val="500"/>
              </a:spcBef>
              <a:spcAft>
                <a:spcPts val="0"/>
              </a:spcAft>
              <a:buClr>
                <a:schemeClr val="accent4"/>
              </a:buClr>
              <a:buSzPts val="2400"/>
              <a:buFont typeface="Arial"/>
              <a:buNone/>
              <a:defRPr sz="2400" b="0" i="0" u="none" strike="noStrike" cap="none">
                <a:solidFill>
                  <a:schemeClr val="accent4"/>
                </a:solidFill>
                <a:latin typeface="PT Serif"/>
                <a:ea typeface="PT Serif"/>
                <a:cs typeface="PT Serif"/>
                <a:sym typeface="PT Serif"/>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9pPr>
          </a:lstStyle>
          <a:p>
            <a:endParaRPr/>
          </a:p>
        </p:txBody>
      </p:sp>
      <p:pic>
        <p:nvPicPr>
          <p:cNvPr id="256" name="Google Shape;256;g2b6eacae608_2_82"/>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0" y="4957370"/>
            <a:ext cx="12192000" cy="1900630"/>
          </a:xfrm>
          <a:prstGeom prst="rect">
            <a:avLst/>
          </a:prstGeom>
          <a:noFill/>
          <a:ln>
            <a:noFill/>
          </a:ln>
        </p:spPr>
      </p:pic>
      <p:pic>
        <p:nvPicPr>
          <p:cNvPr id="257" name="Google Shape;257;g2b6eacae608_2_82"/>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6148971" y="2587619"/>
            <a:ext cx="504000" cy="504000"/>
          </a:xfrm>
          <a:prstGeom prst="rect">
            <a:avLst/>
          </a:prstGeom>
          <a:noFill/>
          <a:ln>
            <a:noFill/>
          </a:ln>
        </p:spPr>
      </p:pic>
      <p:pic>
        <p:nvPicPr>
          <p:cNvPr id="258" name="Google Shape;258;g2b6eacae608_2_82"/>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815872" y="2587619"/>
            <a:ext cx="504000" cy="504000"/>
          </a:xfrm>
          <a:prstGeom prst="rect">
            <a:avLst/>
          </a:prstGeom>
          <a:noFill/>
          <a:ln>
            <a:noFill/>
          </a:ln>
        </p:spPr>
      </p:pic>
      <p:pic>
        <p:nvPicPr>
          <p:cNvPr id="259" name="Google Shape;259;g2b6eacae608_2_82"/>
          <p:cNvPicPr preferRelativeResize="0"/>
          <p:nvPr/>
        </p:nvPicPr>
        <p:blipFill rotWithShape="1">
          <a:blip r:embed="rId5" cstate="email">
            <a:alphaModFix/>
            <a:extLst>
              <a:ext uri="{28A0092B-C50C-407E-A947-70E740481C1C}">
                <a14:useLocalDpi xmlns:a14="http://schemas.microsoft.com/office/drawing/2010/main"/>
              </a:ext>
            </a:extLst>
          </a:blip>
          <a:srcRect/>
          <a:stretch/>
        </p:blipFill>
        <p:spPr>
          <a:xfrm>
            <a:off x="3506716" y="2587619"/>
            <a:ext cx="504000" cy="504000"/>
          </a:xfrm>
          <a:prstGeom prst="rect">
            <a:avLst/>
          </a:prstGeom>
          <a:noFill/>
          <a:ln>
            <a:noFill/>
          </a:ln>
        </p:spPr>
      </p:pic>
      <p:pic>
        <p:nvPicPr>
          <p:cNvPr id="260" name="Google Shape;260;g2b6eacae608_2_82" descr="Immagine che contiene testo, clipart&#10;&#10;Descrizione generata automaticamente"/>
          <p:cNvPicPr preferRelativeResize="0"/>
          <p:nvPr/>
        </p:nvPicPr>
        <p:blipFill rotWithShape="1">
          <a:blip r:embed="rId6" cstate="email">
            <a:alphaModFix/>
            <a:extLst>
              <a:ext uri="{28A0092B-C50C-407E-A947-70E740481C1C}">
                <a14:useLocalDpi xmlns:a14="http://schemas.microsoft.com/office/drawing/2010/main"/>
              </a:ext>
            </a:extLst>
          </a:blip>
          <a:srcRect/>
          <a:stretch/>
        </p:blipFill>
        <p:spPr>
          <a:xfrm>
            <a:off x="8839815" y="2587619"/>
            <a:ext cx="504000" cy="504000"/>
          </a:xfrm>
          <a:prstGeom prst="rect">
            <a:avLst/>
          </a:prstGeom>
          <a:noFill/>
          <a:ln>
            <a:noFill/>
          </a:ln>
        </p:spPr>
      </p:pic>
      <p:sp>
        <p:nvSpPr>
          <p:cNvPr id="261" name="Google Shape;261;g2b6eacae608_2_82"/>
          <p:cNvSpPr txBox="1">
            <a:spLocks noGrp="1"/>
          </p:cNvSpPr>
          <p:nvPr>
            <p:ph type="body" idx="3"/>
          </p:nvPr>
        </p:nvSpPr>
        <p:spPr>
          <a:xfrm>
            <a:off x="750370" y="3279775"/>
            <a:ext cx="2611997" cy="298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Poppins Black"/>
                <a:ea typeface="Poppins Black"/>
                <a:cs typeface="Poppins Black"/>
                <a:sym typeface="Poppins Black"/>
              </a:defRPr>
            </a:lvl1pPr>
            <a:lvl2pPr marL="914400" marR="0" lvl="1" indent="-22860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Poppins Black"/>
                <a:ea typeface="Poppins Black"/>
                <a:cs typeface="Poppins Black"/>
                <a:sym typeface="Poppins Black"/>
              </a:defRPr>
            </a:lvl2pPr>
            <a:lvl3pPr marL="1371600" marR="0" lvl="2" indent="-228600" algn="l" rtl="0">
              <a:lnSpc>
                <a:spcPct val="90000"/>
              </a:lnSpc>
              <a:spcBef>
                <a:spcPts val="500"/>
              </a:spcBef>
              <a:spcAft>
                <a:spcPts val="0"/>
              </a:spcAft>
              <a:buClr>
                <a:schemeClr val="dk1"/>
              </a:buClr>
              <a:buSzPts val="1100"/>
              <a:buFont typeface="Arial"/>
              <a:buNone/>
              <a:defRPr sz="1100" b="0" i="0" u="none" strike="noStrike" cap="none">
                <a:solidFill>
                  <a:schemeClr val="dk1"/>
                </a:solidFill>
                <a:latin typeface="Poppins Black"/>
                <a:ea typeface="Poppins Black"/>
                <a:cs typeface="Poppins Black"/>
                <a:sym typeface="Poppins Black"/>
              </a:defRPr>
            </a:lvl3pPr>
            <a:lvl4pPr marL="1828800" marR="0" lvl="3" indent="-228600" algn="l" rtl="0">
              <a:lnSpc>
                <a:spcPct val="90000"/>
              </a:lnSpc>
              <a:spcBef>
                <a:spcPts val="500"/>
              </a:spcBef>
              <a:spcAft>
                <a:spcPts val="0"/>
              </a:spcAft>
              <a:buClr>
                <a:schemeClr val="dk1"/>
              </a:buClr>
              <a:buSzPts val="1050"/>
              <a:buFont typeface="Arial"/>
              <a:buNone/>
              <a:defRPr sz="1050" b="0" i="0" u="none" strike="noStrike" cap="none">
                <a:solidFill>
                  <a:schemeClr val="dk1"/>
                </a:solidFill>
                <a:latin typeface="Poppins Black"/>
                <a:ea typeface="Poppins Black"/>
                <a:cs typeface="Poppins Black"/>
                <a:sym typeface="Poppins Black"/>
              </a:defRPr>
            </a:lvl4pPr>
            <a:lvl5pPr marL="2286000" marR="0" lvl="4" indent="-228600" algn="l" rtl="0">
              <a:lnSpc>
                <a:spcPct val="90000"/>
              </a:lnSpc>
              <a:spcBef>
                <a:spcPts val="500"/>
              </a:spcBef>
              <a:spcAft>
                <a:spcPts val="0"/>
              </a:spcAft>
              <a:buClr>
                <a:schemeClr val="dk1"/>
              </a:buClr>
              <a:buSzPts val="1050"/>
              <a:buFont typeface="Arial"/>
              <a:buNone/>
              <a:defRPr sz="1050" b="0" i="0" u="none" strike="noStrike" cap="none">
                <a:solidFill>
                  <a:schemeClr val="dk1"/>
                </a:solidFill>
                <a:latin typeface="Poppins Black"/>
                <a:ea typeface="Poppins Black"/>
                <a:cs typeface="Poppins Black"/>
                <a:sym typeface="Poppins Black"/>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9pPr>
          </a:lstStyle>
          <a:p>
            <a:endParaRPr/>
          </a:p>
        </p:txBody>
      </p:sp>
      <p:sp>
        <p:nvSpPr>
          <p:cNvPr id="262" name="Google Shape;262;g2b6eacae608_2_82"/>
          <p:cNvSpPr txBox="1">
            <a:spLocks noGrp="1"/>
          </p:cNvSpPr>
          <p:nvPr>
            <p:ph type="body" idx="4"/>
          </p:nvPr>
        </p:nvSpPr>
        <p:spPr>
          <a:xfrm>
            <a:off x="750370" y="3647953"/>
            <a:ext cx="2611997" cy="929834"/>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13333"/>
              </a:lnSpc>
              <a:spcBef>
                <a:spcPts val="1000"/>
              </a:spcBef>
              <a:spcAft>
                <a:spcPts val="0"/>
              </a:spcAft>
              <a:buClr>
                <a:schemeClr val="dk1"/>
              </a:buClr>
              <a:buSzPts val="1200"/>
              <a:buFont typeface="Arial"/>
              <a:buNone/>
              <a:defRPr sz="1200" b="0" i="0" u="none" strike="noStrike" cap="none">
                <a:solidFill>
                  <a:schemeClr val="dk1"/>
                </a:solidFill>
                <a:latin typeface="PT Serif"/>
                <a:ea typeface="PT Serif"/>
                <a:cs typeface="PT Serif"/>
                <a:sym typeface="PT Serif"/>
              </a:defRPr>
            </a:lvl1pPr>
            <a:lvl2pPr marL="914400" marR="0" lvl="1" indent="-22860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Poppins Black"/>
                <a:ea typeface="Poppins Black"/>
                <a:cs typeface="Poppins Black"/>
                <a:sym typeface="Poppins Black"/>
              </a:defRPr>
            </a:lvl2pPr>
            <a:lvl3pPr marL="1371600" marR="0" lvl="2" indent="-228600" algn="l" rtl="0">
              <a:lnSpc>
                <a:spcPct val="90000"/>
              </a:lnSpc>
              <a:spcBef>
                <a:spcPts val="500"/>
              </a:spcBef>
              <a:spcAft>
                <a:spcPts val="0"/>
              </a:spcAft>
              <a:buClr>
                <a:schemeClr val="dk1"/>
              </a:buClr>
              <a:buSzPts val="1100"/>
              <a:buFont typeface="Arial"/>
              <a:buNone/>
              <a:defRPr sz="1100" b="0" i="0" u="none" strike="noStrike" cap="none">
                <a:solidFill>
                  <a:schemeClr val="dk1"/>
                </a:solidFill>
                <a:latin typeface="Poppins Black"/>
                <a:ea typeface="Poppins Black"/>
                <a:cs typeface="Poppins Black"/>
                <a:sym typeface="Poppins Black"/>
              </a:defRPr>
            </a:lvl3pPr>
            <a:lvl4pPr marL="1828800" marR="0" lvl="3" indent="-228600" algn="l" rtl="0">
              <a:lnSpc>
                <a:spcPct val="90000"/>
              </a:lnSpc>
              <a:spcBef>
                <a:spcPts val="500"/>
              </a:spcBef>
              <a:spcAft>
                <a:spcPts val="0"/>
              </a:spcAft>
              <a:buClr>
                <a:schemeClr val="dk1"/>
              </a:buClr>
              <a:buSzPts val="1050"/>
              <a:buFont typeface="Arial"/>
              <a:buNone/>
              <a:defRPr sz="1050" b="0" i="0" u="none" strike="noStrike" cap="none">
                <a:solidFill>
                  <a:schemeClr val="dk1"/>
                </a:solidFill>
                <a:latin typeface="Poppins Black"/>
                <a:ea typeface="Poppins Black"/>
                <a:cs typeface="Poppins Black"/>
                <a:sym typeface="Poppins Black"/>
              </a:defRPr>
            </a:lvl4pPr>
            <a:lvl5pPr marL="2286000" marR="0" lvl="4" indent="-228600" algn="l" rtl="0">
              <a:lnSpc>
                <a:spcPct val="90000"/>
              </a:lnSpc>
              <a:spcBef>
                <a:spcPts val="500"/>
              </a:spcBef>
              <a:spcAft>
                <a:spcPts val="0"/>
              </a:spcAft>
              <a:buClr>
                <a:schemeClr val="dk1"/>
              </a:buClr>
              <a:buSzPts val="1050"/>
              <a:buFont typeface="Arial"/>
              <a:buNone/>
              <a:defRPr sz="1050" b="0" i="0" u="none" strike="noStrike" cap="none">
                <a:solidFill>
                  <a:schemeClr val="dk1"/>
                </a:solidFill>
                <a:latin typeface="Poppins Black"/>
                <a:ea typeface="Poppins Black"/>
                <a:cs typeface="Poppins Black"/>
                <a:sym typeface="Poppins Black"/>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9pPr>
          </a:lstStyle>
          <a:p>
            <a:endParaRPr/>
          </a:p>
        </p:txBody>
      </p:sp>
      <p:sp>
        <p:nvSpPr>
          <p:cNvPr id="263" name="Google Shape;263;g2b6eacae608_2_82"/>
          <p:cNvSpPr txBox="1">
            <a:spLocks noGrp="1"/>
          </p:cNvSpPr>
          <p:nvPr>
            <p:ph type="body" idx="5"/>
          </p:nvPr>
        </p:nvSpPr>
        <p:spPr>
          <a:xfrm>
            <a:off x="3418335" y="3279775"/>
            <a:ext cx="2611997" cy="298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3"/>
              </a:buClr>
              <a:buSzPts val="1200"/>
              <a:buFont typeface="Arial"/>
              <a:buNone/>
              <a:defRPr sz="1200" b="0" i="0" u="none" strike="noStrike" cap="none">
                <a:solidFill>
                  <a:schemeClr val="accent3"/>
                </a:solidFill>
                <a:latin typeface="Poppins Black"/>
                <a:ea typeface="Poppins Black"/>
                <a:cs typeface="Poppins Black"/>
                <a:sym typeface="Poppins Black"/>
              </a:defRPr>
            </a:lvl1pPr>
            <a:lvl2pPr marL="914400" marR="0" lvl="1" indent="-22860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Poppins Black"/>
                <a:ea typeface="Poppins Black"/>
                <a:cs typeface="Poppins Black"/>
                <a:sym typeface="Poppins Black"/>
              </a:defRPr>
            </a:lvl2pPr>
            <a:lvl3pPr marL="1371600" marR="0" lvl="2" indent="-228600" algn="l" rtl="0">
              <a:lnSpc>
                <a:spcPct val="90000"/>
              </a:lnSpc>
              <a:spcBef>
                <a:spcPts val="500"/>
              </a:spcBef>
              <a:spcAft>
                <a:spcPts val="0"/>
              </a:spcAft>
              <a:buClr>
                <a:schemeClr val="dk1"/>
              </a:buClr>
              <a:buSzPts val="1100"/>
              <a:buFont typeface="Arial"/>
              <a:buNone/>
              <a:defRPr sz="1100" b="0" i="0" u="none" strike="noStrike" cap="none">
                <a:solidFill>
                  <a:schemeClr val="dk1"/>
                </a:solidFill>
                <a:latin typeface="Poppins Black"/>
                <a:ea typeface="Poppins Black"/>
                <a:cs typeface="Poppins Black"/>
                <a:sym typeface="Poppins Black"/>
              </a:defRPr>
            </a:lvl3pPr>
            <a:lvl4pPr marL="1828800" marR="0" lvl="3" indent="-228600" algn="l" rtl="0">
              <a:lnSpc>
                <a:spcPct val="90000"/>
              </a:lnSpc>
              <a:spcBef>
                <a:spcPts val="500"/>
              </a:spcBef>
              <a:spcAft>
                <a:spcPts val="0"/>
              </a:spcAft>
              <a:buClr>
                <a:schemeClr val="dk1"/>
              </a:buClr>
              <a:buSzPts val="1050"/>
              <a:buFont typeface="Arial"/>
              <a:buNone/>
              <a:defRPr sz="1050" b="0" i="0" u="none" strike="noStrike" cap="none">
                <a:solidFill>
                  <a:schemeClr val="dk1"/>
                </a:solidFill>
                <a:latin typeface="Poppins Black"/>
                <a:ea typeface="Poppins Black"/>
                <a:cs typeface="Poppins Black"/>
                <a:sym typeface="Poppins Black"/>
              </a:defRPr>
            </a:lvl4pPr>
            <a:lvl5pPr marL="2286000" marR="0" lvl="4" indent="-228600" algn="l" rtl="0">
              <a:lnSpc>
                <a:spcPct val="90000"/>
              </a:lnSpc>
              <a:spcBef>
                <a:spcPts val="500"/>
              </a:spcBef>
              <a:spcAft>
                <a:spcPts val="0"/>
              </a:spcAft>
              <a:buClr>
                <a:schemeClr val="dk1"/>
              </a:buClr>
              <a:buSzPts val="1050"/>
              <a:buFont typeface="Arial"/>
              <a:buNone/>
              <a:defRPr sz="1050" b="0" i="0" u="none" strike="noStrike" cap="none">
                <a:solidFill>
                  <a:schemeClr val="dk1"/>
                </a:solidFill>
                <a:latin typeface="Poppins Black"/>
                <a:ea typeface="Poppins Black"/>
                <a:cs typeface="Poppins Black"/>
                <a:sym typeface="Poppins Black"/>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9pPr>
          </a:lstStyle>
          <a:p>
            <a:endParaRPr/>
          </a:p>
        </p:txBody>
      </p:sp>
      <p:sp>
        <p:nvSpPr>
          <p:cNvPr id="264" name="Google Shape;264;g2b6eacae608_2_82"/>
          <p:cNvSpPr txBox="1">
            <a:spLocks noGrp="1"/>
          </p:cNvSpPr>
          <p:nvPr>
            <p:ph type="body" idx="6"/>
          </p:nvPr>
        </p:nvSpPr>
        <p:spPr>
          <a:xfrm>
            <a:off x="3418335" y="3647953"/>
            <a:ext cx="2611997" cy="929834"/>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13333"/>
              </a:lnSpc>
              <a:spcBef>
                <a:spcPts val="1000"/>
              </a:spcBef>
              <a:spcAft>
                <a:spcPts val="0"/>
              </a:spcAft>
              <a:buClr>
                <a:schemeClr val="dk1"/>
              </a:buClr>
              <a:buSzPts val="1200"/>
              <a:buFont typeface="Arial"/>
              <a:buNone/>
              <a:defRPr sz="1200" b="0" i="0" u="none" strike="noStrike" cap="none">
                <a:solidFill>
                  <a:schemeClr val="dk1"/>
                </a:solidFill>
                <a:latin typeface="PT Serif"/>
                <a:ea typeface="PT Serif"/>
                <a:cs typeface="PT Serif"/>
                <a:sym typeface="PT Serif"/>
              </a:defRPr>
            </a:lvl1pPr>
            <a:lvl2pPr marL="914400" marR="0" lvl="1" indent="-22860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Poppins Black"/>
                <a:ea typeface="Poppins Black"/>
                <a:cs typeface="Poppins Black"/>
                <a:sym typeface="Poppins Black"/>
              </a:defRPr>
            </a:lvl2pPr>
            <a:lvl3pPr marL="1371600" marR="0" lvl="2" indent="-228600" algn="l" rtl="0">
              <a:lnSpc>
                <a:spcPct val="90000"/>
              </a:lnSpc>
              <a:spcBef>
                <a:spcPts val="500"/>
              </a:spcBef>
              <a:spcAft>
                <a:spcPts val="0"/>
              </a:spcAft>
              <a:buClr>
                <a:schemeClr val="dk1"/>
              </a:buClr>
              <a:buSzPts val="1100"/>
              <a:buFont typeface="Arial"/>
              <a:buNone/>
              <a:defRPr sz="1100" b="0" i="0" u="none" strike="noStrike" cap="none">
                <a:solidFill>
                  <a:schemeClr val="dk1"/>
                </a:solidFill>
                <a:latin typeface="Poppins Black"/>
                <a:ea typeface="Poppins Black"/>
                <a:cs typeface="Poppins Black"/>
                <a:sym typeface="Poppins Black"/>
              </a:defRPr>
            </a:lvl3pPr>
            <a:lvl4pPr marL="1828800" marR="0" lvl="3" indent="-228600" algn="l" rtl="0">
              <a:lnSpc>
                <a:spcPct val="90000"/>
              </a:lnSpc>
              <a:spcBef>
                <a:spcPts val="500"/>
              </a:spcBef>
              <a:spcAft>
                <a:spcPts val="0"/>
              </a:spcAft>
              <a:buClr>
                <a:schemeClr val="dk1"/>
              </a:buClr>
              <a:buSzPts val="1050"/>
              <a:buFont typeface="Arial"/>
              <a:buNone/>
              <a:defRPr sz="1050" b="0" i="0" u="none" strike="noStrike" cap="none">
                <a:solidFill>
                  <a:schemeClr val="dk1"/>
                </a:solidFill>
                <a:latin typeface="Poppins Black"/>
                <a:ea typeface="Poppins Black"/>
                <a:cs typeface="Poppins Black"/>
                <a:sym typeface="Poppins Black"/>
              </a:defRPr>
            </a:lvl4pPr>
            <a:lvl5pPr marL="2286000" marR="0" lvl="4" indent="-228600" algn="l" rtl="0">
              <a:lnSpc>
                <a:spcPct val="90000"/>
              </a:lnSpc>
              <a:spcBef>
                <a:spcPts val="500"/>
              </a:spcBef>
              <a:spcAft>
                <a:spcPts val="0"/>
              </a:spcAft>
              <a:buClr>
                <a:schemeClr val="dk1"/>
              </a:buClr>
              <a:buSzPts val="1050"/>
              <a:buFont typeface="Arial"/>
              <a:buNone/>
              <a:defRPr sz="1050" b="0" i="0" u="none" strike="noStrike" cap="none">
                <a:solidFill>
                  <a:schemeClr val="dk1"/>
                </a:solidFill>
                <a:latin typeface="Poppins Black"/>
                <a:ea typeface="Poppins Black"/>
                <a:cs typeface="Poppins Black"/>
                <a:sym typeface="Poppins Black"/>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9pPr>
          </a:lstStyle>
          <a:p>
            <a:endParaRPr/>
          </a:p>
        </p:txBody>
      </p:sp>
      <p:sp>
        <p:nvSpPr>
          <p:cNvPr id="265" name="Google Shape;265;g2b6eacae608_2_82"/>
          <p:cNvSpPr txBox="1">
            <a:spLocks noGrp="1"/>
          </p:cNvSpPr>
          <p:nvPr>
            <p:ph type="body" idx="7"/>
          </p:nvPr>
        </p:nvSpPr>
        <p:spPr>
          <a:xfrm>
            <a:off x="6097875" y="3279775"/>
            <a:ext cx="2611997" cy="298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2"/>
              </a:buClr>
              <a:buSzPts val="1200"/>
              <a:buFont typeface="Arial"/>
              <a:buNone/>
              <a:defRPr sz="1200" b="0" i="0" u="none" strike="noStrike" cap="none">
                <a:solidFill>
                  <a:schemeClr val="accent2"/>
                </a:solidFill>
                <a:latin typeface="Poppins Black"/>
                <a:ea typeface="Poppins Black"/>
                <a:cs typeface="Poppins Black"/>
                <a:sym typeface="Poppins Black"/>
              </a:defRPr>
            </a:lvl1pPr>
            <a:lvl2pPr marL="914400" marR="0" lvl="1" indent="-22860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Poppins Black"/>
                <a:ea typeface="Poppins Black"/>
                <a:cs typeface="Poppins Black"/>
                <a:sym typeface="Poppins Black"/>
              </a:defRPr>
            </a:lvl2pPr>
            <a:lvl3pPr marL="1371600" marR="0" lvl="2" indent="-228600" algn="l" rtl="0">
              <a:lnSpc>
                <a:spcPct val="90000"/>
              </a:lnSpc>
              <a:spcBef>
                <a:spcPts val="500"/>
              </a:spcBef>
              <a:spcAft>
                <a:spcPts val="0"/>
              </a:spcAft>
              <a:buClr>
                <a:schemeClr val="dk1"/>
              </a:buClr>
              <a:buSzPts val="1100"/>
              <a:buFont typeface="Arial"/>
              <a:buNone/>
              <a:defRPr sz="1100" b="0" i="0" u="none" strike="noStrike" cap="none">
                <a:solidFill>
                  <a:schemeClr val="dk1"/>
                </a:solidFill>
                <a:latin typeface="Poppins Black"/>
                <a:ea typeface="Poppins Black"/>
                <a:cs typeface="Poppins Black"/>
                <a:sym typeface="Poppins Black"/>
              </a:defRPr>
            </a:lvl3pPr>
            <a:lvl4pPr marL="1828800" marR="0" lvl="3" indent="-228600" algn="l" rtl="0">
              <a:lnSpc>
                <a:spcPct val="90000"/>
              </a:lnSpc>
              <a:spcBef>
                <a:spcPts val="500"/>
              </a:spcBef>
              <a:spcAft>
                <a:spcPts val="0"/>
              </a:spcAft>
              <a:buClr>
                <a:schemeClr val="dk1"/>
              </a:buClr>
              <a:buSzPts val="1050"/>
              <a:buFont typeface="Arial"/>
              <a:buNone/>
              <a:defRPr sz="1050" b="0" i="0" u="none" strike="noStrike" cap="none">
                <a:solidFill>
                  <a:schemeClr val="dk1"/>
                </a:solidFill>
                <a:latin typeface="Poppins Black"/>
                <a:ea typeface="Poppins Black"/>
                <a:cs typeface="Poppins Black"/>
                <a:sym typeface="Poppins Black"/>
              </a:defRPr>
            </a:lvl4pPr>
            <a:lvl5pPr marL="2286000" marR="0" lvl="4" indent="-228600" algn="l" rtl="0">
              <a:lnSpc>
                <a:spcPct val="90000"/>
              </a:lnSpc>
              <a:spcBef>
                <a:spcPts val="500"/>
              </a:spcBef>
              <a:spcAft>
                <a:spcPts val="0"/>
              </a:spcAft>
              <a:buClr>
                <a:schemeClr val="dk1"/>
              </a:buClr>
              <a:buSzPts val="1050"/>
              <a:buFont typeface="Arial"/>
              <a:buNone/>
              <a:defRPr sz="1050" b="0" i="0" u="none" strike="noStrike" cap="none">
                <a:solidFill>
                  <a:schemeClr val="dk1"/>
                </a:solidFill>
                <a:latin typeface="Poppins Black"/>
                <a:ea typeface="Poppins Black"/>
                <a:cs typeface="Poppins Black"/>
                <a:sym typeface="Poppins Black"/>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9pPr>
          </a:lstStyle>
          <a:p>
            <a:endParaRPr/>
          </a:p>
        </p:txBody>
      </p:sp>
      <p:sp>
        <p:nvSpPr>
          <p:cNvPr id="266" name="Google Shape;266;g2b6eacae608_2_82"/>
          <p:cNvSpPr txBox="1">
            <a:spLocks noGrp="1"/>
          </p:cNvSpPr>
          <p:nvPr>
            <p:ph type="body" idx="8"/>
          </p:nvPr>
        </p:nvSpPr>
        <p:spPr>
          <a:xfrm>
            <a:off x="6097875" y="3647953"/>
            <a:ext cx="2611997" cy="929834"/>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13333"/>
              </a:lnSpc>
              <a:spcBef>
                <a:spcPts val="1000"/>
              </a:spcBef>
              <a:spcAft>
                <a:spcPts val="0"/>
              </a:spcAft>
              <a:buClr>
                <a:schemeClr val="dk1"/>
              </a:buClr>
              <a:buSzPts val="1200"/>
              <a:buFont typeface="Arial"/>
              <a:buNone/>
              <a:defRPr sz="1200" b="0" i="0" u="none" strike="noStrike" cap="none">
                <a:solidFill>
                  <a:schemeClr val="dk1"/>
                </a:solidFill>
                <a:latin typeface="PT Serif"/>
                <a:ea typeface="PT Serif"/>
                <a:cs typeface="PT Serif"/>
                <a:sym typeface="PT Serif"/>
              </a:defRPr>
            </a:lvl1pPr>
            <a:lvl2pPr marL="914400" marR="0" lvl="1" indent="-22860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Poppins Black"/>
                <a:ea typeface="Poppins Black"/>
                <a:cs typeface="Poppins Black"/>
                <a:sym typeface="Poppins Black"/>
              </a:defRPr>
            </a:lvl2pPr>
            <a:lvl3pPr marL="1371600" marR="0" lvl="2" indent="-228600" algn="l" rtl="0">
              <a:lnSpc>
                <a:spcPct val="90000"/>
              </a:lnSpc>
              <a:spcBef>
                <a:spcPts val="500"/>
              </a:spcBef>
              <a:spcAft>
                <a:spcPts val="0"/>
              </a:spcAft>
              <a:buClr>
                <a:schemeClr val="dk1"/>
              </a:buClr>
              <a:buSzPts val="1100"/>
              <a:buFont typeface="Arial"/>
              <a:buNone/>
              <a:defRPr sz="1100" b="0" i="0" u="none" strike="noStrike" cap="none">
                <a:solidFill>
                  <a:schemeClr val="dk1"/>
                </a:solidFill>
                <a:latin typeface="Poppins Black"/>
                <a:ea typeface="Poppins Black"/>
                <a:cs typeface="Poppins Black"/>
                <a:sym typeface="Poppins Black"/>
              </a:defRPr>
            </a:lvl3pPr>
            <a:lvl4pPr marL="1828800" marR="0" lvl="3" indent="-228600" algn="l" rtl="0">
              <a:lnSpc>
                <a:spcPct val="90000"/>
              </a:lnSpc>
              <a:spcBef>
                <a:spcPts val="500"/>
              </a:spcBef>
              <a:spcAft>
                <a:spcPts val="0"/>
              </a:spcAft>
              <a:buClr>
                <a:schemeClr val="dk1"/>
              </a:buClr>
              <a:buSzPts val="1050"/>
              <a:buFont typeface="Arial"/>
              <a:buNone/>
              <a:defRPr sz="1050" b="0" i="0" u="none" strike="noStrike" cap="none">
                <a:solidFill>
                  <a:schemeClr val="dk1"/>
                </a:solidFill>
                <a:latin typeface="Poppins Black"/>
                <a:ea typeface="Poppins Black"/>
                <a:cs typeface="Poppins Black"/>
                <a:sym typeface="Poppins Black"/>
              </a:defRPr>
            </a:lvl4pPr>
            <a:lvl5pPr marL="2286000" marR="0" lvl="4" indent="-228600" algn="l" rtl="0">
              <a:lnSpc>
                <a:spcPct val="90000"/>
              </a:lnSpc>
              <a:spcBef>
                <a:spcPts val="500"/>
              </a:spcBef>
              <a:spcAft>
                <a:spcPts val="0"/>
              </a:spcAft>
              <a:buClr>
                <a:schemeClr val="dk1"/>
              </a:buClr>
              <a:buSzPts val="1050"/>
              <a:buFont typeface="Arial"/>
              <a:buNone/>
              <a:defRPr sz="1050" b="0" i="0" u="none" strike="noStrike" cap="none">
                <a:solidFill>
                  <a:schemeClr val="dk1"/>
                </a:solidFill>
                <a:latin typeface="Poppins Black"/>
                <a:ea typeface="Poppins Black"/>
                <a:cs typeface="Poppins Black"/>
                <a:sym typeface="Poppins Black"/>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9pPr>
          </a:lstStyle>
          <a:p>
            <a:endParaRPr/>
          </a:p>
        </p:txBody>
      </p:sp>
      <p:sp>
        <p:nvSpPr>
          <p:cNvPr id="267" name="Google Shape;267;g2b6eacae608_2_82"/>
          <p:cNvSpPr txBox="1">
            <a:spLocks noGrp="1"/>
          </p:cNvSpPr>
          <p:nvPr>
            <p:ph type="body" idx="9"/>
          </p:nvPr>
        </p:nvSpPr>
        <p:spPr>
          <a:xfrm>
            <a:off x="8760052" y="3279775"/>
            <a:ext cx="2611997" cy="298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1200"/>
              <a:buFont typeface="Arial"/>
              <a:buNone/>
              <a:defRPr sz="1200" b="0" i="0" u="none" strike="noStrike" cap="none">
                <a:solidFill>
                  <a:schemeClr val="accent4"/>
                </a:solidFill>
                <a:latin typeface="Poppins Black"/>
                <a:ea typeface="Poppins Black"/>
                <a:cs typeface="Poppins Black"/>
                <a:sym typeface="Poppins Black"/>
              </a:defRPr>
            </a:lvl1pPr>
            <a:lvl2pPr marL="914400" marR="0" lvl="1" indent="-22860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Poppins Black"/>
                <a:ea typeface="Poppins Black"/>
                <a:cs typeface="Poppins Black"/>
                <a:sym typeface="Poppins Black"/>
              </a:defRPr>
            </a:lvl2pPr>
            <a:lvl3pPr marL="1371600" marR="0" lvl="2" indent="-228600" algn="l" rtl="0">
              <a:lnSpc>
                <a:spcPct val="90000"/>
              </a:lnSpc>
              <a:spcBef>
                <a:spcPts val="500"/>
              </a:spcBef>
              <a:spcAft>
                <a:spcPts val="0"/>
              </a:spcAft>
              <a:buClr>
                <a:schemeClr val="dk1"/>
              </a:buClr>
              <a:buSzPts val="1100"/>
              <a:buFont typeface="Arial"/>
              <a:buNone/>
              <a:defRPr sz="1100" b="0" i="0" u="none" strike="noStrike" cap="none">
                <a:solidFill>
                  <a:schemeClr val="dk1"/>
                </a:solidFill>
                <a:latin typeface="Poppins Black"/>
                <a:ea typeface="Poppins Black"/>
                <a:cs typeface="Poppins Black"/>
                <a:sym typeface="Poppins Black"/>
              </a:defRPr>
            </a:lvl3pPr>
            <a:lvl4pPr marL="1828800" marR="0" lvl="3" indent="-228600" algn="l" rtl="0">
              <a:lnSpc>
                <a:spcPct val="90000"/>
              </a:lnSpc>
              <a:spcBef>
                <a:spcPts val="500"/>
              </a:spcBef>
              <a:spcAft>
                <a:spcPts val="0"/>
              </a:spcAft>
              <a:buClr>
                <a:schemeClr val="dk1"/>
              </a:buClr>
              <a:buSzPts val="1050"/>
              <a:buFont typeface="Arial"/>
              <a:buNone/>
              <a:defRPr sz="1050" b="0" i="0" u="none" strike="noStrike" cap="none">
                <a:solidFill>
                  <a:schemeClr val="dk1"/>
                </a:solidFill>
                <a:latin typeface="Poppins Black"/>
                <a:ea typeface="Poppins Black"/>
                <a:cs typeface="Poppins Black"/>
                <a:sym typeface="Poppins Black"/>
              </a:defRPr>
            </a:lvl4pPr>
            <a:lvl5pPr marL="2286000" marR="0" lvl="4" indent="-228600" algn="l" rtl="0">
              <a:lnSpc>
                <a:spcPct val="90000"/>
              </a:lnSpc>
              <a:spcBef>
                <a:spcPts val="500"/>
              </a:spcBef>
              <a:spcAft>
                <a:spcPts val="0"/>
              </a:spcAft>
              <a:buClr>
                <a:schemeClr val="dk1"/>
              </a:buClr>
              <a:buSzPts val="1050"/>
              <a:buFont typeface="Arial"/>
              <a:buNone/>
              <a:defRPr sz="1050" b="0" i="0" u="none" strike="noStrike" cap="none">
                <a:solidFill>
                  <a:schemeClr val="dk1"/>
                </a:solidFill>
                <a:latin typeface="Poppins Black"/>
                <a:ea typeface="Poppins Black"/>
                <a:cs typeface="Poppins Black"/>
                <a:sym typeface="Poppins Black"/>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9pPr>
          </a:lstStyle>
          <a:p>
            <a:endParaRPr/>
          </a:p>
        </p:txBody>
      </p:sp>
      <p:sp>
        <p:nvSpPr>
          <p:cNvPr id="268" name="Google Shape;268;g2b6eacae608_2_82"/>
          <p:cNvSpPr txBox="1">
            <a:spLocks noGrp="1"/>
          </p:cNvSpPr>
          <p:nvPr>
            <p:ph type="body" idx="13"/>
          </p:nvPr>
        </p:nvSpPr>
        <p:spPr>
          <a:xfrm>
            <a:off x="8760052" y="3647953"/>
            <a:ext cx="2611997" cy="929834"/>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13333"/>
              </a:lnSpc>
              <a:spcBef>
                <a:spcPts val="1000"/>
              </a:spcBef>
              <a:spcAft>
                <a:spcPts val="0"/>
              </a:spcAft>
              <a:buClr>
                <a:schemeClr val="dk1"/>
              </a:buClr>
              <a:buSzPts val="1200"/>
              <a:buFont typeface="Arial"/>
              <a:buNone/>
              <a:defRPr sz="1200" b="0" i="0" u="none" strike="noStrike" cap="none">
                <a:solidFill>
                  <a:schemeClr val="dk1"/>
                </a:solidFill>
                <a:latin typeface="PT Serif"/>
                <a:ea typeface="PT Serif"/>
                <a:cs typeface="PT Serif"/>
                <a:sym typeface="PT Serif"/>
              </a:defRPr>
            </a:lvl1pPr>
            <a:lvl2pPr marL="914400" marR="0" lvl="1" indent="-22860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Poppins Black"/>
                <a:ea typeface="Poppins Black"/>
                <a:cs typeface="Poppins Black"/>
                <a:sym typeface="Poppins Black"/>
              </a:defRPr>
            </a:lvl2pPr>
            <a:lvl3pPr marL="1371600" marR="0" lvl="2" indent="-228600" algn="l" rtl="0">
              <a:lnSpc>
                <a:spcPct val="90000"/>
              </a:lnSpc>
              <a:spcBef>
                <a:spcPts val="500"/>
              </a:spcBef>
              <a:spcAft>
                <a:spcPts val="0"/>
              </a:spcAft>
              <a:buClr>
                <a:schemeClr val="dk1"/>
              </a:buClr>
              <a:buSzPts val="1100"/>
              <a:buFont typeface="Arial"/>
              <a:buNone/>
              <a:defRPr sz="1100" b="0" i="0" u="none" strike="noStrike" cap="none">
                <a:solidFill>
                  <a:schemeClr val="dk1"/>
                </a:solidFill>
                <a:latin typeface="Poppins Black"/>
                <a:ea typeface="Poppins Black"/>
                <a:cs typeface="Poppins Black"/>
                <a:sym typeface="Poppins Black"/>
              </a:defRPr>
            </a:lvl3pPr>
            <a:lvl4pPr marL="1828800" marR="0" lvl="3" indent="-228600" algn="l" rtl="0">
              <a:lnSpc>
                <a:spcPct val="90000"/>
              </a:lnSpc>
              <a:spcBef>
                <a:spcPts val="500"/>
              </a:spcBef>
              <a:spcAft>
                <a:spcPts val="0"/>
              </a:spcAft>
              <a:buClr>
                <a:schemeClr val="dk1"/>
              </a:buClr>
              <a:buSzPts val="1050"/>
              <a:buFont typeface="Arial"/>
              <a:buNone/>
              <a:defRPr sz="1050" b="0" i="0" u="none" strike="noStrike" cap="none">
                <a:solidFill>
                  <a:schemeClr val="dk1"/>
                </a:solidFill>
                <a:latin typeface="Poppins Black"/>
                <a:ea typeface="Poppins Black"/>
                <a:cs typeface="Poppins Black"/>
                <a:sym typeface="Poppins Black"/>
              </a:defRPr>
            </a:lvl4pPr>
            <a:lvl5pPr marL="2286000" marR="0" lvl="4" indent="-228600" algn="l" rtl="0">
              <a:lnSpc>
                <a:spcPct val="90000"/>
              </a:lnSpc>
              <a:spcBef>
                <a:spcPts val="500"/>
              </a:spcBef>
              <a:spcAft>
                <a:spcPts val="0"/>
              </a:spcAft>
              <a:buClr>
                <a:schemeClr val="dk1"/>
              </a:buClr>
              <a:buSzPts val="1050"/>
              <a:buFont typeface="Arial"/>
              <a:buNone/>
              <a:defRPr sz="1050" b="0" i="0" u="none" strike="noStrike" cap="none">
                <a:solidFill>
                  <a:schemeClr val="dk1"/>
                </a:solidFill>
                <a:latin typeface="Poppins Black"/>
                <a:ea typeface="Poppins Black"/>
                <a:cs typeface="Poppins Black"/>
                <a:sym typeface="Poppins Black"/>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9pPr>
          </a:lstStyle>
          <a:p>
            <a:endParaRPr/>
          </a:p>
        </p:txBody>
      </p:sp>
    </p:spTree>
    <p:extLst>
      <p:ext uri="{BB962C8B-B14F-4D97-AF65-F5344CB8AC3E}">
        <p14:creationId xmlns:p14="http://schemas.microsoft.com/office/powerpoint/2010/main" val="2113427358"/>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matchingName="BLANK_TITLE 2 LINES">
  <p:cSld name="1_BLANK_TITLE 2 LINES">
    <p:spTree>
      <p:nvGrpSpPr>
        <p:cNvPr id="1" name="Shape 276"/>
        <p:cNvGrpSpPr/>
        <p:nvPr/>
      </p:nvGrpSpPr>
      <p:grpSpPr>
        <a:xfrm>
          <a:off x="0" y="0"/>
          <a:ext cx="0" cy="0"/>
          <a:chOff x="0" y="0"/>
          <a:chExt cx="0" cy="0"/>
        </a:xfrm>
      </p:grpSpPr>
      <p:sp>
        <p:nvSpPr>
          <p:cNvPr id="277" name="Google Shape;277;g2b6eacae608_2_108"/>
          <p:cNvSpPr txBox="1">
            <a:spLocks noGrp="1"/>
          </p:cNvSpPr>
          <p:nvPr>
            <p:ph type="sldNum" idx="12"/>
          </p:nvPr>
        </p:nvSpPr>
        <p:spPr>
          <a:xfrm>
            <a:off x="10731794" y="447517"/>
            <a:ext cx="710967"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9pPr>
          </a:lstStyle>
          <a:p>
            <a:pPr marL="0" lvl="0" indent="0" algn="r" rtl="0">
              <a:spcBef>
                <a:spcPts val="0"/>
              </a:spcBef>
              <a:spcAft>
                <a:spcPts val="0"/>
              </a:spcAft>
              <a:buNone/>
            </a:pPr>
            <a:fld id="{00000000-1234-1234-1234-123412341234}" type="slidenum">
              <a:rPr lang="it-IT"/>
              <a:t>‹#›</a:t>
            </a:fld>
            <a:endParaRPr/>
          </a:p>
        </p:txBody>
      </p:sp>
      <p:cxnSp>
        <p:nvCxnSpPr>
          <p:cNvPr id="278" name="Google Shape;278;g2b6eacae608_2_108"/>
          <p:cNvCxnSpPr/>
          <p:nvPr/>
        </p:nvCxnSpPr>
        <p:spPr>
          <a:xfrm>
            <a:off x="783973" y="855174"/>
            <a:ext cx="10624054" cy="0"/>
          </a:xfrm>
          <a:prstGeom prst="straightConnector1">
            <a:avLst/>
          </a:prstGeom>
          <a:noFill/>
          <a:ln w="9525" cap="flat" cmpd="sng">
            <a:solidFill>
              <a:schemeClr val="accent4"/>
            </a:solidFill>
            <a:prstDash val="solid"/>
            <a:miter lim="800000"/>
            <a:headEnd type="none" w="sm" len="sm"/>
            <a:tailEnd type="none" w="sm" len="sm"/>
          </a:ln>
        </p:spPr>
      </p:cxnSp>
      <p:sp>
        <p:nvSpPr>
          <p:cNvPr id="279" name="Google Shape;279;g2b6eacae608_2_108"/>
          <p:cNvSpPr txBox="1"/>
          <p:nvPr/>
        </p:nvSpPr>
        <p:spPr>
          <a:xfrm>
            <a:off x="794606" y="504030"/>
            <a:ext cx="6558793"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it-IT" sz="1200" b="0" i="0" u="none" strike="noStrike" cap="none">
                <a:solidFill>
                  <a:schemeClr val="accent4"/>
                </a:solidFill>
                <a:latin typeface="Poppins Light"/>
                <a:ea typeface="Poppins Light"/>
                <a:cs typeface="Poppins Light"/>
                <a:sym typeface="Poppins Light"/>
              </a:rPr>
              <a:t>QUADRIPARTITE COLLABORATION on One Health</a:t>
            </a:r>
            <a:endParaRPr sz="1400" b="0" i="0" u="none" strike="noStrike" cap="none">
              <a:solidFill>
                <a:srgbClr val="000000"/>
              </a:solidFill>
              <a:latin typeface="Arial"/>
              <a:ea typeface="Arial"/>
              <a:cs typeface="Arial"/>
              <a:sym typeface="Arial"/>
            </a:endParaRPr>
          </a:p>
        </p:txBody>
      </p:sp>
      <p:sp>
        <p:nvSpPr>
          <p:cNvPr id="280" name="Google Shape;280;g2b6eacae608_2_108"/>
          <p:cNvSpPr txBox="1">
            <a:spLocks noGrp="1"/>
          </p:cNvSpPr>
          <p:nvPr>
            <p:ph type="body" idx="1"/>
          </p:nvPr>
        </p:nvSpPr>
        <p:spPr>
          <a:xfrm>
            <a:off x="741441" y="1068215"/>
            <a:ext cx="10716916" cy="97888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77777"/>
              </a:lnSpc>
              <a:spcBef>
                <a:spcPts val="1000"/>
              </a:spcBef>
              <a:spcAft>
                <a:spcPts val="0"/>
              </a:spcAft>
              <a:buClr>
                <a:schemeClr val="dk1"/>
              </a:buClr>
              <a:buSzPts val="3600"/>
              <a:buFont typeface="Arial"/>
              <a:buNone/>
              <a:defRPr sz="3600" b="0" i="0" u="none" strike="noStrike" cap="none">
                <a:solidFill>
                  <a:schemeClr val="dk1"/>
                </a:solidFill>
                <a:latin typeface="Poppins Black"/>
                <a:ea typeface="Poppins Black"/>
                <a:cs typeface="Poppins Black"/>
                <a:sym typeface="Poppins Black"/>
              </a:defRPr>
            </a:lvl1pPr>
            <a:lvl2pPr marL="914400" marR="0" lvl="1" indent="-228600" algn="l" rtl="0">
              <a:lnSpc>
                <a:spcPct val="90000"/>
              </a:lnSpc>
              <a:spcBef>
                <a:spcPts val="500"/>
              </a:spcBef>
              <a:spcAft>
                <a:spcPts val="0"/>
              </a:spcAft>
              <a:buClr>
                <a:schemeClr val="dk1"/>
              </a:buClr>
              <a:buSzPts val="3600"/>
              <a:buFont typeface="Arial"/>
              <a:buNone/>
              <a:defRPr sz="3600" b="0" i="0" u="none" strike="noStrike" cap="none">
                <a:solidFill>
                  <a:schemeClr val="dk1"/>
                </a:solidFill>
                <a:latin typeface="Poppins Black"/>
                <a:ea typeface="Poppins Black"/>
                <a:cs typeface="Poppins Black"/>
                <a:sym typeface="Poppins Black"/>
              </a:defRPr>
            </a:lvl2pPr>
            <a:lvl3pPr marL="1371600" marR="0" lvl="2" indent="-228600" algn="l" rtl="0">
              <a:lnSpc>
                <a:spcPct val="90000"/>
              </a:lnSpc>
              <a:spcBef>
                <a:spcPts val="500"/>
              </a:spcBef>
              <a:spcAft>
                <a:spcPts val="0"/>
              </a:spcAft>
              <a:buClr>
                <a:schemeClr val="dk1"/>
              </a:buClr>
              <a:buSzPts val="3600"/>
              <a:buFont typeface="Arial"/>
              <a:buNone/>
              <a:defRPr sz="3600" b="0" i="0" u="none" strike="noStrike" cap="none">
                <a:solidFill>
                  <a:schemeClr val="dk1"/>
                </a:solidFill>
                <a:latin typeface="Poppins Black"/>
                <a:ea typeface="Poppins Black"/>
                <a:cs typeface="Poppins Black"/>
                <a:sym typeface="Poppins Black"/>
              </a:defRPr>
            </a:lvl3pPr>
            <a:lvl4pPr marL="1828800" marR="0" lvl="3" indent="-228600" algn="l" rtl="0">
              <a:lnSpc>
                <a:spcPct val="90000"/>
              </a:lnSpc>
              <a:spcBef>
                <a:spcPts val="500"/>
              </a:spcBef>
              <a:spcAft>
                <a:spcPts val="0"/>
              </a:spcAft>
              <a:buClr>
                <a:schemeClr val="dk1"/>
              </a:buClr>
              <a:buSzPts val="3600"/>
              <a:buFont typeface="Arial"/>
              <a:buNone/>
              <a:defRPr sz="3600" b="0" i="0" u="none" strike="noStrike" cap="none">
                <a:solidFill>
                  <a:schemeClr val="dk1"/>
                </a:solidFill>
                <a:latin typeface="Poppins Black"/>
                <a:ea typeface="Poppins Black"/>
                <a:cs typeface="Poppins Black"/>
                <a:sym typeface="Poppins Black"/>
              </a:defRPr>
            </a:lvl4pPr>
            <a:lvl5pPr marL="2286000" marR="0" lvl="4" indent="-228600" algn="l" rtl="0">
              <a:lnSpc>
                <a:spcPct val="90000"/>
              </a:lnSpc>
              <a:spcBef>
                <a:spcPts val="500"/>
              </a:spcBef>
              <a:spcAft>
                <a:spcPts val="0"/>
              </a:spcAft>
              <a:buClr>
                <a:schemeClr val="dk1"/>
              </a:buClr>
              <a:buSzPts val="3600"/>
              <a:buFont typeface="Arial"/>
              <a:buNone/>
              <a:defRPr sz="3600" b="0" i="0" u="none" strike="noStrike" cap="none">
                <a:solidFill>
                  <a:schemeClr val="dk1"/>
                </a:solidFill>
                <a:latin typeface="Poppins Black"/>
                <a:ea typeface="Poppins Black"/>
                <a:cs typeface="Poppins Black"/>
                <a:sym typeface="Poppins Black"/>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9pPr>
          </a:lstStyle>
          <a:p>
            <a:endParaRPr/>
          </a:p>
        </p:txBody>
      </p:sp>
      <p:sp>
        <p:nvSpPr>
          <p:cNvPr id="281" name="Google Shape;281;g2b6eacae608_2_108"/>
          <p:cNvSpPr txBox="1">
            <a:spLocks noGrp="1"/>
          </p:cNvSpPr>
          <p:nvPr>
            <p:ph type="body" idx="2"/>
          </p:nvPr>
        </p:nvSpPr>
        <p:spPr>
          <a:xfrm>
            <a:off x="733643" y="1966695"/>
            <a:ext cx="10724714" cy="50606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2400"/>
              <a:buFont typeface="Arial"/>
              <a:buNone/>
              <a:defRPr sz="2400" b="0" i="0" u="none" strike="noStrike" cap="none">
                <a:solidFill>
                  <a:schemeClr val="accent4"/>
                </a:solidFill>
                <a:latin typeface="PT Serif"/>
                <a:ea typeface="PT Serif"/>
                <a:cs typeface="PT Serif"/>
                <a:sym typeface="PT Serif"/>
              </a:defRPr>
            </a:lvl1pPr>
            <a:lvl2pPr marL="914400" marR="0" lvl="1" indent="-228600" algn="l" rtl="0">
              <a:lnSpc>
                <a:spcPct val="90000"/>
              </a:lnSpc>
              <a:spcBef>
                <a:spcPts val="500"/>
              </a:spcBef>
              <a:spcAft>
                <a:spcPts val="0"/>
              </a:spcAft>
              <a:buClr>
                <a:schemeClr val="accent4"/>
              </a:buClr>
              <a:buSzPts val="2400"/>
              <a:buFont typeface="Arial"/>
              <a:buNone/>
              <a:defRPr sz="2400" b="0" i="0" u="none" strike="noStrike" cap="none">
                <a:solidFill>
                  <a:schemeClr val="accent4"/>
                </a:solidFill>
                <a:latin typeface="PT Serif"/>
                <a:ea typeface="PT Serif"/>
                <a:cs typeface="PT Serif"/>
                <a:sym typeface="PT Serif"/>
              </a:defRPr>
            </a:lvl2pPr>
            <a:lvl3pPr marL="1371600" marR="0" lvl="2" indent="-228600" algn="l" rtl="0">
              <a:lnSpc>
                <a:spcPct val="90000"/>
              </a:lnSpc>
              <a:spcBef>
                <a:spcPts val="500"/>
              </a:spcBef>
              <a:spcAft>
                <a:spcPts val="0"/>
              </a:spcAft>
              <a:buClr>
                <a:schemeClr val="accent4"/>
              </a:buClr>
              <a:buSzPts val="2400"/>
              <a:buFont typeface="Arial"/>
              <a:buNone/>
              <a:defRPr sz="2400" b="0" i="0" u="none" strike="noStrike" cap="none">
                <a:solidFill>
                  <a:schemeClr val="accent4"/>
                </a:solidFill>
                <a:latin typeface="PT Serif"/>
                <a:ea typeface="PT Serif"/>
                <a:cs typeface="PT Serif"/>
                <a:sym typeface="PT Serif"/>
              </a:defRPr>
            </a:lvl3pPr>
            <a:lvl4pPr marL="1828800" marR="0" lvl="3" indent="-228600" algn="l" rtl="0">
              <a:lnSpc>
                <a:spcPct val="90000"/>
              </a:lnSpc>
              <a:spcBef>
                <a:spcPts val="500"/>
              </a:spcBef>
              <a:spcAft>
                <a:spcPts val="0"/>
              </a:spcAft>
              <a:buClr>
                <a:schemeClr val="accent4"/>
              </a:buClr>
              <a:buSzPts val="2400"/>
              <a:buFont typeface="Arial"/>
              <a:buNone/>
              <a:defRPr sz="2400" b="0" i="0" u="none" strike="noStrike" cap="none">
                <a:solidFill>
                  <a:schemeClr val="accent4"/>
                </a:solidFill>
                <a:latin typeface="PT Serif"/>
                <a:ea typeface="PT Serif"/>
                <a:cs typeface="PT Serif"/>
                <a:sym typeface="PT Serif"/>
              </a:defRPr>
            </a:lvl4pPr>
            <a:lvl5pPr marL="2286000" marR="0" lvl="4" indent="-228600" algn="l" rtl="0">
              <a:lnSpc>
                <a:spcPct val="90000"/>
              </a:lnSpc>
              <a:spcBef>
                <a:spcPts val="500"/>
              </a:spcBef>
              <a:spcAft>
                <a:spcPts val="0"/>
              </a:spcAft>
              <a:buClr>
                <a:schemeClr val="accent4"/>
              </a:buClr>
              <a:buSzPts val="2400"/>
              <a:buFont typeface="Arial"/>
              <a:buNone/>
              <a:defRPr sz="2400" b="0" i="0" u="none" strike="noStrike" cap="none">
                <a:solidFill>
                  <a:schemeClr val="accent4"/>
                </a:solidFill>
                <a:latin typeface="PT Serif"/>
                <a:ea typeface="PT Serif"/>
                <a:cs typeface="PT Serif"/>
                <a:sym typeface="PT Serif"/>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9pPr>
          </a:lstStyle>
          <a:p>
            <a:endParaRPr/>
          </a:p>
        </p:txBody>
      </p:sp>
      <p:pic>
        <p:nvPicPr>
          <p:cNvPr id="282" name="Google Shape;282;g2b6eacae608_2_108"/>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0" y="4957370"/>
            <a:ext cx="12192000" cy="1900630"/>
          </a:xfrm>
          <a:prstGeom prst="rect">
            <a:avLst/>
          </a:prstGeom>
          <a:noFill/>
          <a:ln>
            <a:noFill/>
          </a:ln>
        </p:spPr>
      </p:pic>
    </p:spTree>
    <p:extLst>
      <p:ext uri="{BB962C8B-B14F-4D97-AF65-F5344CB8AC3E}">
        <p14:creationId xmlns:p14="http://schemas.microsoft.com/office/powerpoint/2010/main" val="133700481"/>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matchingName="PHOTO_TITLE 2 LINES">
  <p:cSld name="PHOTO_TITLE 2 LINES">
    <p:spTree>
      <p:nvGrpSpPr>
        <p:cNvPr id="1" name="Shape 283"/>
        <p:cNvGrpSpPr/>
        <p:nvPr/>
      </p:nvGrpSpPr>
      <p:grpSpPr>
        <a:xfrm>
          <a:off x="0" y="0"/>
          <a:ext cx="0" cy="0"/>
          <a:chOff x="0" y="0"/>
          <a:chExt cx="0" cy="0"/>
        </a:xfrm>
      </p:grpSpPr>
      <p:pic>
        <p:nvPicPr>
          <p:cNvPr id="284" name="Google Shape;284;g2b6eacae608_2_115" descr="flags on green grass field near brown concrete building during daytime"/>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096000" y="-5317"/>
            <a:ext cx="6096000" cy="6858000"/>
          </a:xfrm>
          <a:prstGeom prst="rect">
            <a:avLst/>
          </a:prstGeom>
          <a:noFill/>
          <a:ln>
            <a:noFill/>
          </a:ln>
        </p:spPr>
      </p:pic>
      <p:sp>
        <p:nvSpPr>
          <p:cNvPr id="285" name="Google Shape;285;g2b6eacae608_2_115"/>
          <p:cNvSpPr txBox="1">
            <a:spLocks noGrp="1"/>
          </p:cNvSpPr>
          <p:nvPr>
            <p:ph type="sldNum" idx="12"/>
          </p:nvPr>
        </p:nvSpPr>
        <p:spPr>
          <a:xfrm>
            <a:off x="10731794" y="447517"/>
            <a:ext cx="710967"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9pPr>
          </a:lstStyle>
          <a:p>
            <a:pPr marL="0" lvl="0" indent="0" algn="r" rtl="0">
              <a:spcBef>
                <a:spcPts val="0"/>
              </a:spcBef>
              <a:spcAft>
                <a:spcPts val="0"/>
              </a:spcAft>
              <a:buNone/>
            </a:pPr>
            <a:fld id="{00000000-1234-1234-1234-123412341234}" type="slidenum">
              <a:rPr lang="it-IT"/>
              <a:t>‹#›</a:t>
            </a:fld>
            <a:endParaRPr/>
          </a:p>
        </p:txBody>
      </p:sp>
      <p:cxnSp>
        <p:nvCxnSpPr>
          <p:cNvPr id="286" name="Google Shape;286;g2b6eacae608_2_115"/>
          <p:cNvCxnSpPr/>
          <p:nvPr/>
        </p:nvCxnSpPr>
        <p:spPr>
          <a:xfrm>
            <a:off x="783973" y="855174"/>
            <a:ext cx="10624054" cy="0"/>
          </a:xfrm>
          <a:prstGeom prst="straightConnector1">
            <a:avLst/>
          </a:prstGeom>
          <a:noFill/>
          <a:ln w="9525" cap="flat" cmpd="sng">
            <a:solidFill>
              <a:schemeClr val="accent4"/>
            </a:solidFill>
            <a:prstDash val="solid"/>
            <a:miter lim="800000"/>
            <a:headEnd type="none" w="sm" len="sm"/>
            <a:tailEnd type="none" w="sm" len="sm"/>
          </a:ln>
        </p:spPr>
      </p:cxnSp>
      <p:sp>
        <p:nvSpPr>
          <p:cNvPr id="287" name="Google Shape;287;g2b6eacae608_2_115"/>
          <p:cNvSpPr txBox="1"/>
          <p:nvPr/>
        </p:nvSpPr>
        <p:spPr>
          <a:xfrm>
            <a:off x="794606" y="504030"/>
            <a:ext cx="6558793"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it-IT" sz="1200" b="0" i="0" u="none" strike="noStrike" cap="none">
                <a:solidFill>
                  <a:schemeClr val="accent4"/>
                </a:solidFill>
                <a:latin typeface="Poppins Light"/>
                <a:ea typeface="Poppins Light"/>
                <a:cs typeface="Poppins Light"/>
                <a:sym typeface="Poppins Light"/>
              </a:rPr>
              <a:t>ONE HEALTH QUADRIPARTITE COLLABORATION</a:t>
            </a:r>
            <a:endParaRPr sz="1400" b="0" i="0" u="none" strike="noStrike" cap="none">
              <a:solidFill>
                <a:srgbClr val="000000"/>
              </a:solidFill>
              <a:latin typeface="Arial"/>
              <a:ea typeface="Arial"/>
              <a:cs typeface="Arial"/>
              <a:sym typeface="Arial"/>
            </a:endParaRPr>
          </a:p>
        </p:txBody>
      </p:sp>
      <p:sp>
        <p:nvSpPr>
          <p:cNvPr id="288" name="Google Shape;288;g2b6eacae608_2_115"/>
          <p:cNvSpPr txBox="1">
            <a:spLocks noGrp="1"/>
          </p:cNvSpPr>
          <p:nvPr>
            <p:ph type="body" idx="1"/>
          </p:nvPr>
        </p:nvSpPr>
        <p:spPr>
          <a:xfrm>
            <a:off x="741441" y="1068215"/>
            <a:ext cx="10716916" cy="97888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77777"/>
              </a:lnSpc>
              <a:spcBef>
                <a:spcPts val="1000"/>
              </a:spcBef>
              <a:spcAft>
                <a:spcPts val="0"/>
              </a:spcAft>
              <a:buClr>
                <a:schemeClr val="dk1"/>
              </a:buClr>
              <a:buSzPts val="3600"/>
              <a:buFont typeface="Arial"/>
              <a:buNone/>
              <a:defRPr sz="3600" b="0" i="0" u="none" strike="noStrike" cap="none">
                <a:solidFill>
                  <a:schemeClr val="dk1"/>
                </a:solidFill>
                <a:latin typeface="Poppins Black"/>
                <a:ea typeface="Poppins Black"/>
                <a:cs typeface="Poppins Black"/>
                <a:sym typeface="Poppins Black"/>
              </a:defRPr>
            </a:lvl1pPr>
            <a:lvl2pPr marL="914400" marR="0" lvl="1" indent="-228600" algn="l" rtl="0">
              <a:lnSpc>
                <a:spcPct val="90000"/>
              </a:lnSpc>
              <a:spcBef>
                <a:spcPts val="500"/>
              </a:spcBef>
              <a:spcAft>
                <a:spcPts val="0"/>
              </a:spcAft>
              <a:buClr>
                <a:schemeClr val="dk1"/>
              </a:buClr>
              <a:buSzPts val="3600"/>
              <a:buFont typeface="Arial"/>
              <a:buNone/>
              <a:defRPr sz="3600" b="0" i="0" u="none" strike="noStrike" cap="none">
                <a:solidFill>
                  <a:schemeClr val="dk1"/>
                </a:solidFill>
                <a:latin typeface="Poppins Black"/>
                <a:ea typeface="Poppins Black"/>
                <a:cs typeface="Poppins Black"/>
                <a:sym typeface="Poppins Black"/>
              </a:defRPr>
            </a:lvl2pPr>
            <a:lvl3pPr marL="1371600" marR="0" lvl="2" indent="-228600" algn="l" rtl="0">
              <a:lnSpc>
                <a:spcPct val="90000"/>
              </a:lnSpc>
              <a:spcBef>
                <a:spcPts val="500"/>
              </a:spcBef>
              <a:spcAft>
                <a:spcPts val="0"/>
              </a:spcAft>
              <a:buClr>
                <a:schemeClr val="dk1"/>
              </a:buClr>
              <a:buSzPts val="3600"/>
              <a:buFont typeface="Arial"/>
              <a:buNone/>
              <a:defRPr sz="3600" b="0" i="0" u="none" strike="noStrike" cap="none">
                <a:solidFill>
                  <a:schemeClr val="dk1"/>
                </a:solidFill>
                <a:latin typeface="Poppins Black"/>
                <a:ea typeface="Poppins Black"/>
                <a:cs typeface="Poppins Black"/>
                <a:sym typeface="Poppins Black"/>
              </a:defRPr>
            </a:lvl3pPr>
            <a:lvl4pPr marL="1828800" marR="0" lvl="3" indent="-228600" algn="l" rtl="0">
              <a:lnSpc>
                <a:spcPct val="90000"/>
              </a:lnSpc>
              <a:spcBef>
                <a:spcPts val="500"/>
              </a:spcBef>
              <a:spcAft>
                <a:spcPts val="0"/>
              </a:spcAft>
              <a:buClr>
                <a:schemeClr val="dk1"/>
              </a:buClr>
              <a:buSzPts val="3600"/>
              <a:buFont typeface="Arial"/>
              <a:buNone/>
              <a:defRPr sz="3600" b="0" i="0" u="none" strike="noStrike" cap="none">
                <a:solidFill>
                  <a:schemeClr val="dk1"/>
                </a:solidFill>
                <a:latin typeface="Poppins Black"/>
                <a:ea typeface="Poppins Black"/>
                <a:cs typeface="Poppins Black"/>
                <a:sym typeface="Poppins Black"/>
              </a:defRPr>
            </a:lvl4pPr>
            <a:lvl5pPr marL="2286000" marR="0" lvl="4" indent="-228600" algn="l" rtl="0">
              <a:lnSpc>
                <a:spcPct val="90000"/>
              </a:lnSpc>
              <a:spcBef>
                <a:spcPts val="500"/>
              </a:spcBef>
              <a:spcAft>
                <a:spcPts val="0"/>
              </a:spcAft>
              <a:buClr>
                <a:schemeClr val="dk1"/>
              </a:buClr>
              <a:buSzPts val="3600"/>
              <a:buFont typeface="Arial"/>
              <a:buNone/>
              <a:defRPr sz="3600" b="0" i="0" u="none" strike="noStrike" cap="none">
                <a:solidFill>
                  <a:schemeClr val="dk1"/>
                </a:solidFill>
                <a:latin typeface="Poppins Black"/>
                <a:ea typeface="Poppins Black"/>
                <a:cs typeface="Poppins Black"/>
                <a:sym typeface="Poppins Black"/>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9pPr>
          </a:lstStyle>
          <a:p>
            <a:endParaRPr/>
          </a:p>
        </p:txBody>
      </p:sp>
      <p:sp>
        <p:nvSpPr>
          <p:cNvPr id="289" name="Google Shape;289;g2b6eacae608_2_115"/>
          <p:cNvSpPr txBox="1">
            <a:spLocks noGrp="1"/>
          </p:cNvSpPr>
          <p:nvPr>
            <p:ph type="body" idx="2"/>
          </p:nvPr>
        </p:nvSpPr>
        <p:spPr>
          <a:xfrm>
            <a:off x="733643" y="1966695"/>
            <a:ext cx="10724714" cy="50606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2400"/>
              <a:buFont typeface="Arial"/>
              <a:buNone/>
              <a:defRPr sz="2400" b="0" i="0" u="none" strike="noStrike" cap="none">
                <a:solidFill>
                  <a:schemeClr val="accent4"/>
                </a:solidFill>
                <a:latin typeface="PT Serif"/>
                <a:ea typeface="PT Serif"/>
                <a:cs typeface="PT Serif"/>
                <a:sym typeface="PT Serif"/>
              </a:defRPr>
            </a:lvl1pPr>
            <a:lvl2pPr marL="914400" marR="0" lvl="1" indent="-228600" algn="l" rtl="0">
              <a:lnSpc>
                <a:spcPct val="90000"/>
              </a:lnSpc>
              <a:spcBef>
                <a:spcPts val="500"/>
              </a:spcBef>
              <a:spcAft>
                <a:spcPts val="0"/>
              </a:spcAft>
              <a:buClr>
                <a:schemeClr val="accent4"/>
              </a:buClr>
              <a:buSzPts val="2400"/>
              <a:buFont typeface="Arial"/>
              <a:buNone/>
              <a:defRPr sz="2400" b="0" i="0" u="none" strike="noStrike" cap="none">
                <a:solidFill>
                  <a:schemeClr val="accent4"/>
                </a:solidFill>
                <a:latin typeface="PT Serif"/>
                <a:ea typeface="PT Serif"/>
                <a:cs typeface="PT Serif"/>
                <a:sym typeface="PT Serif"/>
              </a:defRPr>
            </a:lvl2pPr>
            <a:lvl3pPr marL="1371600" marR="0" lvl="2" indent="-228600" algn="l" rtl="0">
              <a:lnSpc>
                <a:spcPct val="90000"/>
              </a:lnSpc>
              <a:spcBef>
                <a:spcPts val="500"/>
              </a:spcBef>
              <a:spcAft>
                <a:spcPts val="0"/>
              </a:spcAft>
              <a:buClr>
                <a:schemeClr val="accent4"/>
              </a:buClr>
              <a:buSzPts val="2400"/>
              <a:buFont typeface="Arial"/>
              <a:buNone/>
              <a:defRPr sz="2400" b="0" i="0" u="none" strike="noStrike" cap="none">
                <a:solidFill>
                  <a:schemeClr val="accent4"/>
                </a:solidFill>
                <a:latin typeface="PT Serif"/>
                <a:ea typeface="PT Serif"/>
                <a:cs typeface="PT Serif"/>
                <a:sym typeface="PT Serif"/>
              </a:defRPr>
            </a:lvl3pPr>
            <a:lvl4pPr marL="1828800" marR="0" lvl="3" indent="-228600" algn="l" rtl="0">
              <a:lnSpc>
                <a:spcPct val="90000"/>
              </a:lnSpc>
              <a:spcBef>
                <a:spcPts val="500"/>
              </a:spcBef>
              <a:spcAft>
                <a:spcPts val="0"/>
              </a:spcAft>
              <a:buClr>
                <a:schemeClr val="accent4"/>
              </a:buClr>
              <a:buSzPts val="2400"/>
              <a:buFont typeface="Arial"/>
              <a:buNone/>
              <a:defRPr sz="2400" b="0" i="0" u="none" strike="noStrike" cap="none">
                <a:solidFill>
                  <a:schemeClr val="accent4"/>
                </a:solidFill>
                <a:latin typeface="PT Serif"/>
                <a:ea typeface="PT Serif"/>
                <a:cs typeface="PT Serif"/>
                <a:sym typeface="PT Serif"/>
              </a:defRPr>
            </a:lvl4pPr>
            <a:lvl5pPr marL="2286000" marR="0" lvl="4" indent="-228600" algn="l" rtl="0">
              <a:lnSpc>
                <a:spcPct val="90000"/>
              </a:lnSpc>
              <a:spcBef>
                <a:spcPts val="500"/>
              </a:spcBef>
              <a:spcAft>
                <a:spcPts val="0"/>
              </a:spcAft>
              <a:buClr>
                <a:schemeClr val="accent4"/>
              </a:buClr>
              <a:buSzPts val="2400"/>
              <a:buFont typeface="Arial"/>
              <a:buNone/>
              <a:defRPr sz="2400" b="0" i="0" u="none" strike="noStrike" cap="none">
                <a:solidFill>
                  <a:schemeClr val="accent4"/>
                </a:solidFill>
                <a:latin typeface="PT Serif"/>
                <a:ea typeface="PT Serif"/>
                <a:cs typeface="PT Serif"/>
                <a:sym typeface="PT Serif"/>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9pPr>
          </a:lstStyle>
          <a:p>
            <a:endParaRPr/>
          </a:p>
        </p:txBody>
      </p:sp>
      <p:cxnSp>
        <p:nvCxnSpPr>
          <p:cNvPr id="290" name="Google Shape;290;g2b6eacae608_2_115"/>
          <p:cNvCxnSpPr/>
          <p:nvPr/>
        </p:nvCxnSpPr>
        <p:spPr>
          <a:xfrm>
            <a:off x="783973" y="4727087"/>
            <a:ext cx="4659565" cy="0"/>
          </a:xfrm>
          <a:prstGeom prst="straightConnector1">
            <a:avLst/>
          </a:prstGeom>
          <a:noFill/>
          <a:ln w="9525" cap="flat" cmpd="sng">
            <a:solidFill>
              <a:schemeClr val="accent4"/>
            </a:solidFill>
            <a:prstDash val="solid"/>
            <a:miter lim="800000"/>
            <a:headEnd type="none" w="sm" len="sm"/>
            <a:tailEnd type="none" w="sm" len="sm"/>
          </a:ln>
        </p:spPr>
      </p:cxnSp>
      <p:sp>
        <p:nvSpPr>
          <p:cNvPr id="291" name="Google Shape;291;g2b6eacae608_2_115"/>
          <p:cNvSpPr txBox="1">
            <a:spLocks noGrp="1"/>
          </p:cNvSpPr>
          <p:nvPr>
            <p:ph type="body" idx="3"/>
          </p:nvPr>
        </p:nvSpPr>
        <p:spPr>
          <a:xfrm>
            <a:off x="740731" y="3007003"/>
            <a:ext cx="4702807" cy="143243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13333"/>
              </a:lnSpc>
              <a:spcBef>
                <a:spcPts val="1000"/>
              </a:spcBef>
              <a:spcAft>
                <a:spcPts val="0"/>
              </a:spcAft>
              <a:buClr>
                <a:schemeClr val="dk1"/>
              </a:buClr>
              <a:buSzPts val="1200"/>
              <a:buFont typeface="Arial"/>
              <a:buNone/>
              <a:defRPr sz="1200" b="0" i="0" u="none" strike="noStrike" cap="none">
                <a:solidFill>
                  <a:schemeClr val="dk1"/>
                </a:solidFill>
                <a:latin typeface="PT Serif"/>
                <a:ea typeface="PT Serif"/>
                <a:cs typeface="PT Serif"/>
                <a:sym typeface="PT Serif"/>
              </a:defRPr>
            </a:lvl1pPr>
            <a:lvl2pPr marL="914400" marR="0" lvl="1" indent="-22860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Poppins Black"/>
                <a:ea typeface="Poppins Black"/>
                <a:cs typeface="Poppins Black"/>
                <a:sym typeface="Poppins Black"/>
              </a:defRPr>
            </a:lvl2pPr>
            <a:lvl3pPr marL="1371600" marR="0" lvl="2" indent="-228600" algn="l" rtl="0">
              <a:lnSpc>
                <a:spcPct val="90000"/>
              </a:lnSpc>
              <a:spcBef>
                <a:spcPts val="500"/>
              </a:spcBef>
              <a:spcAft>
                <a:spcPts val="0"/>
              </a:spcAft>
              <a:buClr>
                <a:schemeClr val="dk1"/>
              </a:buClr>
              <a:buSzPts val="1100"/>
              <a:buFont typeface="Arial"/>
              <a:buNone/>
              <a:defRPr sz="1100" b="0" i="0" u="none" strike="noStrike" cap="none">
                <a:solidFill>
                  <a:schemeClr val="dk1"/>
                </a:solidFill>
                <a:latin typeface="Poppins Black"/>
                <a:ea typeface="Poppins Black"/>
                <a:cs typeface="Poppins Black"/>
                <a:sym typeface="Poppins Black"/>
              </a:defRPr>
            </a:lvl3pPr>
            <a:lvl4pPr marL="1828800" marR="0" lvl="3" indent="-228600" algn="l" rtl="0">
              <a:lnSpc>
                <a:spcPct val="90000"/>
              </a:lnSpc>
              <a:spcBef>
                <a:spcPts val="500"/>
              </a:spcBef>
              <a:spcAft>
                <a:spcPts val="0"/>
              </a:spcAft>
              <a:buClr>
                <a:schemeClr val="dk1"/>
              </a:buClr>
              <a:buSzPts val="1050"/>
              <a:buFont typeface="Arial"/>
              <a:buNone/>
              <a:defRPr sz="1050" b="0" i="0" u="none" strike="noStrike" cap="none">
                <a:solidFill>
                  <a:schemeClr val="dk1"/>
                </a:solidFill>
                <a:latin typeface="Poppins Black"/>
                <a:ea typeface="Poppins Black"/>
                <a:cs typeface="Poppins Black"/>
                <a:sym typeface="Poppins Black"/>
              </a:defRPr>
            </a:lvl4pPr>
            <a:lvl5pPr marL="2286000" marR="0" lvl="4" indent="-228600" algn="l" rtl="0">
              <a:lnSpc>
                <a:spcPct val="90000"/>
              </a:lnSpc>
              <a:spcBef>
                <a:spcPts val="500"/>
              </a:spcBef>
              <a:spcAft>
                <a:spcPts val="0"/>
              </a:spcAft>
              <a:buClr>
                <a:schemeClr val="dk1"/>
              </a:buClr>
              <a:buSzPts val="1050"/>
              <a:buFont typeface="Arial"/>
              <a:buNone/>
              <a:defRPr sz="1050" b="0" i="0" u="none" strike="noStrike" cap="none">
                <a:solidFill>
                  <a:schemeClr val="dk1"/>
                </a:solidFill>
                <a:latin typeface="Poppins Black"/>
                <a:ea typeface="Poppins Black"/>
                <a:cs typeface="Poppins Black"/>
                <a:sym typeface="Poppins Black"/>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9pPr>
          </a:lstStyle>
          <a:p>
            <a:endParaRPr/>
          </a:p>
        </p:txBody>
      </p:sp>
      <p:sp>
        <p:nvSpPr>
          <p:cNvPr id="292" name="Google Shape;292;g2b6eacae608_2_115"/>
          <p:cNvSpPr txBox="1">
            <a:spLocks noGrp="1"/>
          </p:cNvSpPr>
          <p:nvPr>
            <p:ph type="body" idx="4"/>
          </p:nvPr>
        </p:nvSpPr>
        <p:spPr>
          <a:xfrm>
            <a:off x="2023730" y="4821629"/>
            <a:ext cx="3320904" cy="143243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22142"/>
              </a:lnSpc>
              <a:spcBef>
                <a:spcPts val="1000"/>
              </a:spcBef>
              <a:spcAft>
                <a:spcPts val="0"/>
              </a:spcAft>
              <a:buClr>
                <a:schemeClr val="accent4"/>
              </a:buClr>
              <a:buSzPts val="1400"/>
              <a:buFont typeface="Arial"/>
              <a:buNone/>
              <a:defRPr sz="1400" b="1" i="0" u="none" strike="noStrike" cap="none">
                <a:solidFill>
                  <a:schemeClr val="accent4"/>
                </a:solidFill>
                <a:latin typeface="Poppins"/>
                <a:ea typeface="Poppins"/>
                <a:cs typeface="Poppins"/>
                <a:sym typeface="Poppins"/>
              </a:defRPr>
            </a:lvl1pPr>
            <a:lvl2pPr marL="914400" marR="0" lvl="1" indent="-22860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Poppins Black"/>
                <a:ea typeface="Poppins Black"/>
                <a:cs typeface="Poppins Black"/>
                <a:sym typeface="Poppins Black"/>
              </a:defRPr>
            </a:lvl2pPr>
            <a:lvl3pPr marL="1371600" marR="0" lvl="2" indent="-228600" algn="l" rtl="0">
              <a:lnSpc>
                <a:spcPct val="90000"/>
              </a:lnSpc>
              <a:spcBef>
                <a:spcPts val="500"/>
              </a:spcBef>
              <a:spcAft>
                <a:spcPts val="0"/>
              </a:spcAft>
              <a:buClr>
                <a:schemeClr val="dk1"/>
              </a:buClr>
              <a:buSzPts val="1100"/>
              <a:buFont typeface="Arial"/>
              <a:buNone/>
              <a:defRPr sz="1100" b="0" i="0" u="none" strike="noStrike" cap="none">
                <a:solidFill>
                  <a:schemeClr val="dk1"/>
                </a:solidFill>
                <a:latin typeface="Poppins Black"/>
                <a:ea typeface="Poppins Black"/>
                <a:cs typeface="Poppins Black"/>
                <a:sym typeface="Poppins Black"/>
              </a:defRPr>
            </a:lvl3pPr>
            <a:lvl4pPr marL="1828800" marR="0" lvl="3" indent="-228600" algn="l" rtl="0">
              <a:lnSpc>
                <a:spcPct val="90000"/>
              </a:lnSpc>
              <a:spcBef>
                <a:spcPts val="500"/>
              </a:spcBef>
              <a:spcAft>
                <a:spcPts val="0"/>
              </a:spcAft>
              <a:buClr>
                <a:schemeClr val="dk1"/>
              </a:buClr>
              <a:buSzPts val="1050"/>
              <a:buFont typeface="Arial"/>
              <a:buNone/>
              <a:defRPr sz="1050" b="0" i="0" u="none" strike="noStrike" cap="none">
                <a:solidFill>
                  <a:schemeClr val="dk1"/>
                </a:solidFill>
                <a:latin typeface="Poppins Black"/>
                <a:ea typeface="Poppins Black"/>
                <a:cs typeface="Poppins Black"/>
                <a:sym typeface="Poppins Black"/>
              </a:defRPr>
            </a:lvl4pPr>
            <a:lvl5pPr marL="2286000" marR="0" lvl="4" indent="-228600" algn="l" rtl="0">
              <a:lnSpc>
                <a:spcPct val="90000"/>
              </a:lnSpc>
              <a:spcBef>
                <a:spcPts val="500"/>
              </a:spcBef>
              <a:spcAft>
                <a:spcPts val="0"/>
              </a:spcAft>
              <a:buClr>
                <a:schemeClr val="dk1"/>
              </a:buClr>
              <a:buSzPts val="1050"/>
              <a:buFont typeface="Arial"/>
              <a:buNone/>
              <a:defRPr sz="1050" b="0" i="0" u="none" strike="noStrike" cap="none">
                <a:solidFill>
                  <a:schemeClr val="dk1"/>
                </a:solidFill>
                <a:latin typeface="Poppins Black"/>
                <a:ea typeface="Poppins Black"/>
                <a:cs typeface="Poppins Black"/>
                <a:sym typeface="Poppins Black"/>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9pPr>
          </a:lstStyle>
          <a:p>
            <a:endParaRPr/>
          </a:p>
        </p:txBody>
      </p:sp>
      <p:pic>
        <p:nvPicPr>
          <p:cNvPr id="293" name="Google Shape;293;g2b6eacae608_2_115"/>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0" y="4957370"/>
            <a:ext cx="12192000" cy="1900630"/>
          </a:xfrm>
          <a:prstGeom prst="rect">
            <a:avLst/>
          </a:prstGeom>
          <a:noFill/>
          <a:ln>
            <a:noFill/>
          </a:ln>
        </p:spPr>
      </p:pic>
    </p:spTree>
    <p:extLst>
      <p:ext uri="{BB962C8B-B14F-4D97-AF65-F5344CB8AC3E}">
        <p14:creationId xmlns:p14="http://schemas.microsoft.com/office/powerpoint/2010/main" val="4228948192"/>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matchingName="4 COLUMNS">
  <p:cSld name="1_4 COLUMNS">
    <p:spTree>
      <p:nvGrpSpPr>
        <p:cNvPr id="1" name="Shape 294"/>
        <p:cNvGrpSpPr/>
        <p:nvPr/>
      </p:nvGrpSpPr>
      <p:grpSpPr>
        <a:xfrm>
          <a:off x="0" y="0"/>
          <a:ext cx="0" cy="0"/>
          <a:chOff x="0" y="0"/>
          <a:chExt cx="0" cy="0"/>
        </a:xfrm>
      </p:grpSpPr>
      <p:sp>
        <p:nvSpPr>
          <p:cNvPr id="295" name="Google Shape;295;g2b6eacae608_2_126"/>
          <p:cNvSpPr txBox="1">
            <a:spLocks noGrp="1"/>
          </p:cNvSpPr>
          <p:nvPr>
            <p:ph type="sldNum" idx="12"/>
          </p:nvPr>
        </p:nvSpPr>
        <p:spPr>
          <a:xfrm>
            <a:off x="10731794" y="447517"/>
            <a:ext cx="710967"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1pPr>
            <a:lvl2pPr marL="0" marR="0" lvl="1"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2pPr>
            <a:lvl3pPr marL="0" marR="0" lvl="2"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3pPr>
            <a:lvl4pPr marL="0" marR="0" lvl="3"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4pPr>
            <a:lvl5pPr marL="0" marR="0" lvl="4"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5pPr>
            <a:lvl6pPr marL="0" marR="0" lvl="5"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6pPr>
            <a:lvl7pPr marL="0" marR="0" lvl="6"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7pPr>
            <a:lvl8pPr marL="0" marR="0" lvl="7"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8pPr>
            <a:lvl9pPr marL="0" marR="0" lvl="8" indent="0" algn="r" rtl="0">
              <a:lnSpc>
                <a:spcPct val="100000"/>
              </a:lnSpc>
              <a:spcBef>
                <a:spcPts val="0"/>
              </a:spcBef>
              <a:spcAft>
                <a:spcPts val="0"/>
              </a:spcAft>
              <a:buClr>
                <a:srgbClr val="000000"/>
              </a:buClr>
              <a:buSzPts val="1300"/>
              <a:buFont typeface="Arial"/>
              <a:buNone/>
              <a:defRPr sz="1300" b="1" i="0" u="none" strike="noStrike" cap="none">
                <a:solidFill>
                  <a:schemeClr val="accent4"/>
                </a:solidFill>
                <a:latin typeface="Poppins Black"/>
                <a:ea typeface="Poppins Black"/>
                <a:cs typeface="Poppins Black"/>
                <a:sym typeface="Poppins Black"/>
              </a:defRPr>
            </a:lvl9pPr>
          </a:lstStyle>
          <a:p>
            <a:pPr marL="0" lvl="0" indent="0" algn="r" rtl="0">
              <a:spcBef>
                <a:spcPts val="0"/>
              </a:spcBef>
              <a:spcAft>
                <a:spcPts val="0"/>
              </a:spcAft>
              <a:buNone/>
            </a:pPr>
            <a:fld id="{00000000-1234-1234-1234-123412341234}" type="slidenum">
              <a:rPr lang="it-IT"/>
              <a:t>‹#›</a:t>
            </a:fld>
            <a:endParaRPr/>
          </a:p>
        </p:txBody>
      </p:sp>
      <p:cxnSp>
        <p:nvCxnSpPr>
          <p:cNvPr id="296" name="Google Shape;296;g2b6eacae608_2_126"/>
          <p:cNvCxnSpPr/>
          <p:nvPr/>
        </p:nvCxnSpPr>
        <p:spPr>
          <a:xfrm>
            <a:off x="783973" y="855174"/>
            <a:ext cx="10624054" cy="0"/>
          </a:xfrm>
          <a:prstGeom prst="straightConnector1">
            <a:avLst/>
          </a:prstGeom>
          <a:noFill/>
          <a:ln w="9525" cap="flat" cmpd="sng">
            <a:solidFill>
              <a:schemeClr val="accent4"/>
            </a:solidFill>
            <a:prstDash val="solid"/>
            <a:miter lim="800000"/>
            <a:headEnd type="none" w="sm" len="sm"/>
            <a:tailEnd type="none" w="sm" len="sm"/>
          </a:ln>
        </p:spPr>
      </p:cxnSp>
      <p:sp>
        <p:nvSpPr>
          <p:cNvPr id="297" name="Google Shape;297;g2b6eacae608_2_126"/>
          <p:cNvSpPr txBox="1"/>
          <p:nvPr/>
        </p:nvSpPr>
        <p:spPr>
          <a:xfrm>
            <a:off x="794606" y="504030"/>
            <a:ext cx="6558793"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it-IT" sz="1200" b="0" i="0" u="none" strike="noStrike" cap="none">
                <a:solidFill>
                  <a:schemeClr val="accent4"/>
                </a:solidFill>
                <a:latin typeface="Poppins Light"/>
                <a:ea typeface="Poppins Light"/>
                <a:cs typeface="Poppins Light"/>
                <a:sym typeface="Poppins Light"/>
              </a:rPr>
              <a:t>ONE HEALTH QUADRIPARTITE COLLABORATION</a:t>
            </a:r>
            <a:endParaRPr sz="1400" b="0" i="0" u="none" strike="noStrike" cap="none">
              <a:solidFill>
                <a:srgbClr val="000000"/>
              </a:solidFill>
              <a:latin typeface="Arial"/>
              <a:ea typeface="Arial"/>
              <a:cs typeface="Arial"/>
              <a:sym typeface="Arial"/>
            </a:endParaRPr>
          </a:p>
        </p:txBody>
      </p:sp>
      <p:sp>
        <p:nvSpPr>
          <p:cNvPr id="298" name="Google Shape;298;g2b6eacae608_2_126"/>
          <p:cNvSpPr txBox="1">
            <a:spLocks noGrp="1"/>
          </p:cNvSpPr>
          <p:nvPr>
            <p:ph type="body" idx="1"/>
          </p:nvPr>
        </p:nvSpPr>
        <p:spPr>
          <a:xfrm>
            <a:off x="741441" y="982488"/>
            <a:ext cx="10716916" cy="537964"/>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3600"/>
              <a:buFont typeface="Arial"/>
              <a:buNone/>
              <a:defRPr sz="3600" b="0" i="0" u="none" strike="noStrike" cap="none">
                <a:solidFill>
                  <a:schemeClr val="dk1"/>
                </a:solidFill>
                <a:latin typeface="Poppins Black"/>
                <a:ea typeface="Poppins Black"/>
                <a:cs typeface="Poppins Black"/>
                <a:sym typeface="Poppins Black"/>
              </a:defRPr>
            </a:lvl1pPr>
            <a:lvl2pPr marL="914400" marR="0" lvl="1" indent="-228600" algn="l" rtl="0">
              <a:lnSpc>
                <a:spcPct val="90000"/>
              </a:lnSpc>
              <a:spcBef>
                <a:spcPts val="500"/>
              </a:spcBef>
              <a:spcAft>
                <a:spcPts val="0"/>
              </a:spcAft>
              <a:buClr>
                <a:schemeClr val="dk1"/>
              </a:buClr>
              <a:buSzPts val="3600"/>
              <a:buFont typeface="Arial"/>
              <a:buNone/>
              <a:defRPr sz="3600" b="0" i="0" u="none" strike="noStrike" cap="none">
                <a:solidFill>
                  <a:schemeClr val="dk1"/>
                </a:solidFill>
                <a:latin typeface="Poppins Black"/>
                <a:ea typeface="Poppins Black"/>
                <a:cs typeface="Poppins Black"/>
                <a:sym typeface="Poppins Black"/>
              </a:defRPr>
            </a:lvl2pPr>
            <a:lvl3pPr marL="1371600" marR="0" lvl="2" indent="-228600" algn="l" rtl="0">
              <a:lnSpc>
                <a:spcPct val="90000"/>
              </a:lnSpc>
              <a:spcBef>
                <a:spcPts val="500"/>
              </a:spcBef>
              <a:spcAft>
                <a:spcPts val="0"/>
              </a:spcAft>
              <a:buClr>
                <a:schemeClr val="dk1"/>
              </a:buClr>
              <a:buSzPts val="3600"/>
              <a:buFont typeface="Arial"/>
              <a:buNone/>
              <a:defRPr sz="3600" b="0" i="0" u="none" strike="noStrike" cap="none">
                <a:solidFill>
                  <a:schemeClr val="dk1"/>
                </a:solidFill>
                <a:latin typeface="Poppins Black"/>
                <a:ea typeface="Poppins Black"/>
                <a:cs typeface="Poppins Black"/>
                <a:sym typeface="Poppins Black"/>
              </a:defRPr>
            </a:lvl3pPr>
            <a:lvl4pPr marL="1828800" marR="0" lvl="3" indent="-228600" algn="l" rtl="0">
              <a:lnSpc>
                <a:spcPct val="90000"/>
              </a:lnSpc>
              <a:spcBef>
                <a:spcPts val="500"/>
              </a:spcBef>
              <a:spcAft>
                <a:spcPts val="0"/>
              </a:spcAft>
              <a:buClr>
                <a:schemeClr val="dk1"/>
              </a:buClr>
              <a:buSzPts val="3600"/>
              <a:buFont typeface="Arial"/>
              <a:buNone/>
              <a:defRPr sz="3600" b="0" i="0" u="none" strike="noStrike" cap="none">
                <a:solidFill>
                  <a:schemeClr val="dk1"/>
                </a:solidFill>
                <a:latin typeface="Poppins Black"/>
                <a:ea typeface="Poppins Black"/>
                <a:cs typeface="Poppins Black"/>
                <a:sym typeface="Poppins Black"/>
              </a:defRPr>
            </a:lvl4pPr>
            <a:lvl5pPr marL="2286000" marR="0" lvl="4" indent="-228600" algn="l" rtl="0">
              <a:lnSpc>
                <a:spcPct val="90000"/>
              </a:lnSpc>
              <a:spcBef>
                <a:spcPts val="500"/>
              </a:spcBef>
              <a:spcAft>
                <a:spcPts val="0"/>
              </a:spcAft>
              <a:buClr>
                <a:schemeClr val="dk1"/>
              </a:buClr>
              <a:buSzPts val="3600"/>
              <a:buFont typeface="Arial"/>
              <a:buNone/>
              <a:defRPr sz="3600" b="0" i="0" u="none" strike="noStrike" cap="none">
                <a:solidFill>
                  <a:schemeClr val="dk1"/>
                </a:solidFill>
                <a:latin typeface="Poppins Black"/>
                <a:ea typeface="Poppins Black"/>
                <a:cs typeface="Poppins Black"/>
                <a:sym typeface="Poppins Black"/>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9pPr>
          </a:lstStyle>
          <a:p>
            <a:endParaRPr/>
          </a:p>
        </p:txBody>
      </p:sp>
      <p:sp>
        <p:nvSpPr>
          <p:cNvPr id="299" name="Google Shape;299;g2b6eacae608_2_126"/>
          <p:cNvSpPr txBox="1">
            <a:spLocks noGrp="1"/>
          </p:cNvSpPr>
          <p:nvPr>
            <p:ph type="body" idx="2"/>
          </p:nvPr>
        </p:nvSpPr>
        <p:spPr>
          <a:xfrm>
            <a:off x="733643" y="1552351"/>
            <a:ext cx="10724714" cy="50606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2400"/>
              <a:buFont typeface="Arial"/>
              <a:buNone/>
              <a:defRPr sz="2400" b="0" i="0" u="none" strike="noStrike" cap="none">
                <a:solidFill>
                  <a:schemeClr val="accent4"/>
                </a:solidFill>
                <a:latin typeface="PT Serif"/>
                <a:ea typeface="PT Serif"/>
                <a:cs typeface="PT Serif"/>
                <a:sym typeface="PT Serif"/>
              </a:defRPr>
            </a:lvl1pPr>
            <a:lvl2pPr marL="914400" marR="0" lvl="1" indent="-228600" algn="l" rtl="0">
              <a:lnSpc>
                <a:spcPct val="90000"/>
              </a:lnSpc>
              <a:spcBef>
                <a:spcPts val="500"/>
              </a:spcBef>
              <a:spcAft>
                <a:spcPts val="0"/>
              </a:spcAft>
              <a:buClr>
                <a:schemeClr val="accent4"/>
              </a:buClr>
              <a:buSzPts val="2400"/>
              <a:buFont typeface="Arial"/>
              <a:buNone/>
              <a:defRPr sz="2400" b="0" i="0" u="none" strike="noStrike" cap="none">
                <a:solidFill>
                  <a:schemeClr val="accent4"/>
                </a:solidFill>
                <a:latin typeface="PT Serif"/>
                <a:ea typeface="PT Serif"/>
                <a:cs typeface="PT Serif"/>
                <a:sym typeface="PT Serif"/>
              </a:defRPr>
            </a:lvl2pPr>
            <a:lvl3pPr marL="1371600" marR="0" lvl="2" indent="-228600" algn="l" rtl="0">
              <a:lnSpc>
                <a:spcPct val="90000"/>
              </a:lnSpc>
              <a:spcBef>
                <a:spcPts val="500"/>
              </a:spcBef>
              <a:spcAft>
                <a:spcPts val="0"/>
              </a:spcAft>
              <a:buClr>
                <a:schemeClr val="accent4"/>
              </a:buClr>
              <a:buSzPts val="2400"/>
              <a:buFont typeface="Arial"/>
              <a:buNone/>
              <a:defRPr sz="2400" b="0" i="0" u="none" strike="noStrike" cap="none">
                <a:solidFill>
                  <a:schemeClr val="accent4"/>
                </a:solidFill>
                <a:latin typeface="PT Serif"/>
                <a:ea typeface="PT Serif"/>
                <a:cs typeface="PT Serif"/>
                <a:sym typeface="PT Serif"/>
              </a:defRPr>
            </a:lvl3pPr>
            <a:lvl4pPr marL="1828800" marR="0" lvl="3" indent="-228600" algn="l" rtl="0">
              <a:lnSpc>
                <a:spcPct val="90000"/>
              </a:lnSpc>
              <a:spcBef>
                <a:spcPts val="500"/>
              </a:spcBef>
              <a:spcAft>
                <a:spcPts val="0"/>
              </a:spcAft>
              <a:buClr>
                <a:schemeClr val="accent4"/>
              </a:buClr>
              <a:buSzPts val="2400"/>
              <a:buFont typeface="Arial"/>
              <a:buNone/>
              <a:defRPr sz="2400" b="0" i="0" u="none" strike="noStrike" cap="none">
                <a:solidFill>
                  <a:schemeClr val="accent4"/>
                </a:solidFill>
                <a:latin typeface="PT Serif"/>
                <a:ea typeface="PT Serif"/>
                <a:cs typeface="PT Serif"/>
                <a:sym typeface="PT Serif"/>
              </a:defRPr>
            </a:lvl4pPr>
            <a:lvl5pPr marL="2286000" marR="0" lvl="4" indent="-228600" algn="l" rtl="0">
              <a:lnSpc>
                <a:spcPct val="90000"/>
              </a:lnSpc>
              <a:spcBef>
                <a:spcPts val="500"/>
              </a:spcBef>
              <a:spcAft>
                <a:spcPts val="0"/>
              </a:spcAft>
              <a:buClr>
                <a:schemeClr val="accent4"/>
              </a:buClr>
              <a:buSzPts val="2400"/>
              <a:buFont typeface="Arial"/>
              <a:buNone/>
              <a:defRPr sz="2400" b="0" i="0" u="none" strike="noStrike" cap="none">
                <a:solidFill>
                  <a:schemeClr val="accent4"/>
                </a:solidFill>
                <a:latin typeface="PT Serif"/>
                <a:ea typeface="PT Serif"/>
                <a:cs typeface="PT Serif"/>
                <a:sym typeface="PT Serif"/>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9pPr>
          </a:lstStyle>
          <a:p>
            <a:endParaRPr/>
          </a:p>
        </p:txBody>
      </p:sp>
      <p:pic>
        <p:nvPicPr>
          <p:cNvPr id="300" name="Google Shape;300;g2b6eacae608_2_126"/>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0" y="4957370"/>
            <a:ext cx="12192000" cy="1900630"/>
          </a:xfrm>
          <a:prstGeom prst="rect">
            <a:avLst/>
          </a:prstGeom>
          <a:noFill/>
          <a:ln>
            <a:noFill/>
          </a:ln>
        </p:spPr>
      </p:pic>
      <p:pic>
        <p:nvPicPr>
          <p:cNvPr id="301" name="Google Shape;301;g2b6eacae608_2_126"/>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6148971" y="2587619"/>
            <a:ext cx="504000" cy="504000"/>
          </a:xfrm>
          <a:prstGeom prst="rect">
            <a:avLst/>
          </a:prstGeom>
          <a:noFill/>
          <a:ln>
            <a:noFill/>
          </a:ln>
        </p:spPr>
      </p:pic>
      <p:pic>
        <p:nvPicPr>
          <p:cNvPr id="302" name="Google Shape;302;g2b6eacae608_2_126"/>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815872" y="2587619"/>
            <a:ext cx="504000" cy="504000"/>
          </a:xfrm>
          <a:prstGeom prst="rect">
            <a:avLst/>
          </a:prstGeom>
          <a:noFill/>
          <a:ln>
            <a:noFill/>
          </a:ln>
        </p:spPr>
      </p:pic>
      <p:pic>
        <p:nvPicPr>
          <p:cNvPr id="303" name="Google Shape;303;g2b6eacae608_2_126"/>
          <p:cNvPicPr preferRelativeResize="0"/>
          <p:nvPr/>
        </p:nvPicPr>
        <p:blipFill rotWithShape="1">
          <a:blip r:embed="rId5" cstate="email">
            <a:alphaModFix/>
            <a:extLst>
              <a:ext uri="{28A0092B-C50C-407E-A947-70E740481C1C}">
                <a14:useLocalDpi xmlns:a14="http://schemas.microsoft.com/office/drawing/2010/main"/>
              </a:ext>
            </a:extLst>
          </a:blip>
          <a:srcRect/>
          <a:stretch/>
        </p:blipFill>
        <p:spPr>
          <a:xfrm>
            <a:off x="3506716" y="2587619"/>
            <a:ext cx="504000" cy="504000"/>
          </a:xfrm>
          <a:prstGeom prst="rect">
            <a:avLst/>
          </a:prstGeom>
          <a:noFill/>
          <a:ln>
            <a:noFill/>
          </a:ln>
        </p:spPr>
      </p:pic>
      <p:pic>
        <p:nvPicPr>
          <p:cNvPr id="304" name="Google Shape;304;g2b6eacae608_2_126" descr="Immagine che contiene testo, clipart&#10;&#10;Descrizione generata automaticamente"/>
          <p:cNvPicPr preferRelativeResize="0"/>
          <p:nvPr/>
        </p:nvPicPr>
        <p:blipFill rotWithShape="1">
          <a:blip r:embed="rId6" cstate="email">
            <a:alphaModFix/>
            <a:extLst>
              <a:ext uri="{28A0092B-C50C-407E-A947-70E740481C1C}">
                <a14:useLocalDpi xmlns:a14="http://schemas.microsoft.com/office/drawing/2010/main"/>
              </a:ext>
            </a:extLst>
          </a:blip>
          <a:srcRect/>
          <a:stretch/>
        </p:blipFill>
        <p:spPr>
          <a:xfrm>
            <a:off x="8839815" y="2587619"/>
            <a:ext cx="504000" cy="504000"/>
          </a:xfrm>
          <a:prstGeom prst="rect">
            <a:avLst/>
          </a:prstGeom>
          <a:noFill/>
          <a:ln>
            <a:noFill/>
          </a:ln>
        </p:spPr>
      </p:pic>
      <p:sp>
        <p:nvSpPr>
          <p:cNvPr id="305" name="Google Shape;305;g2b6eacae608_2_126"/>
          <p:cNvSpPr txBox="1">
            <a:spLocks noGrp="1"/>
          </p:cNvSpPr>
          <p:nvPr>
            <p:ph type="body" idx="3"/>
          </p:nvPr>
        </p:nvSpPr>
        <p:spPr>
          <a:xfrm>
            <a:off x="750370" y="3279775"/>
            <a:ext cx="2611997" cy="298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Poppins Black"/>
                <a:ea typeface="Poppins Black"/>
                <a:cs typeface="Poppins Black"/>
                <a:sym typeface="Poppins Black"/>
              </a:defRPr>
            </a:lvl1pPr>
            <a:lvl2pPr marL="914400" marR="0" lvl="1" indent="-22860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Poppins Black"/>
                <a:ea typeface="Poppins Black"/>
                <a:cs typeface="Poppins Black"/>
                <a:sym typeface="Poppins Black"/>
              </a:defRPr>
            </a:lvl2pPr>
            <a:lvl3pPr marL="1371600" marR="0" lvl="2" indent="-228600" algn="l" rtl="0">
              <a:lnSpc>
                <a:spcPct val="90000"/>
              </a:lnSpc>
              <a:spcBef>
                <a:spcPts val="500"/>
              </a:spcBef>
              <a:spcAft>
                <a:spcPts val="0"/>
              </a:spcAft>
              <a:buClr>
                <a:schemeClr val="dk1"/>
              </a:buClr>
              <a:buSzPts val="1100"/>
              <a:buFont typeface="Arial"/>
              <a:buNone/>
              <a:defRPr sz="1100" b="0" i="0" u="none" strike="noStrike" cap="none">
                <a:solidFill>
                  <a:schemeClr val="dk1"/>
                </a:solidFill>
                <a:latin typeface="Poppins Black"/>
                <a:ea typeface="Poppins Black"/>
                <a:cs typeface="Poppins Black"/>
                <a:sym typeface="Poppins Black"/>
              </a:defRPr>
            </a:lvl3pPr>
            <a:lvl4pPr marL="1828800" marR="0" lvl="3" indent="-228600" algn="l" rtl="0">
              <a:lnSpc>
                <a:spcPct val="90000"/>
              </a:lnSpc>
              <a:spcBef>
                <a:spcPts val="500"/>
              </a:spcBef>
              <a:spcAft>
                <a:spcPts val="0"/>
              </a:spcAft>
              <a:buClr>
                <a:schemeClr val="dk1"/>
              </a:buClr>
              <a:buSzPts val="1050"/>
              <a:buFont typeface="Arial"/>
              <a:buNone/>
              <a:defRPr sz="1050" b="0" i="0" u="none" strike="noStrike" cap="none">
                <a:solidFill>
                  <a:schemeClr val="dk1"/>
                </a:solidFill>
                <a:latin typeface="Poppins Black"/>
                <a:ea typeface="Poppins Black"/>
                <a:cs typeface="Poppins Black"/>
                <a:sym typeface="Poppins Black"/>
              </a:defRPr>
            </a:lvl4pPr>
            <a:lvl5pPr marL="2286000" marR="0" lvl="4" indent="-228600" algn="l" rtl="0">
              <a:lnSpc>
                <a:spcPct val="90000"/>
              </a:lnSpc>
              <a:spcBef>
                <a:spcPts val="500"/>
              </a:spcBef>
              <a:spcAft>
                <a:spcPts val="0"/>
              </a:spcAft>
              <a:buClr>
                <a:schemeClr val="dk1"/>
              </a:buClr>
              <a:buSzPts val="1050"/>
              <a:buFont typeface="Arial"/>
              <a:buNone/>
              <a:defRPr sz="1050" b="0" i="0" u="none" strike="noStrike" cap="none">
                <a:solidFill>
                  <a:schemeClr val="dk1"/>
                </a:solidFill>
                <a:latin typeface="Poppins Black"/>
                <a:ea typeface="Poppins Black"/>
                <a:cs typeface="Poppins Black"/>
                <a:sym typeface="Poppins Black"/>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9pPr>
          </a:lstStyle>
          <a:p>
            <a:endParaRPr/>
          </a:p>
        </p:txBody>
      </p:sp>
      <p:sp>
        <p:nvSpPr>
          <p:cNvPr id="306" name="Google Shape;306;g2b6eacae608_2_126"/>
          <p:cNvSpPr txBox="1">
            <a:spLocks noGrp="1"/>
          </p:cNvSpPr>
          <p:nvPr>
            <p:ph type="body" idx="4"/>
          </p:nvPr>
        </p:nvSpPr>
        <p:spPr>
          <a:xfrm>
            <a:off x="750370" y="3647953"/>
            <a:ext cx="2611997" cy="929834"/>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13333"/>
              </a:lnSpc>
              <a:spcBef>
                <a:spcPts val="1000"/>
              </a:spcBef>
              <a:spcAft>
                <a:spcPts val="0"/>
              </a:spcAft>
              <a:buClr>
                <a:schemeClr val="dk1"/>
              </a:buClr>
              <a:buSzPts val="1200"/>
              <a:buFont typeface="Arial"/>
              <a:buNone/>
              <a:defRPr sz="1200" b="0" i="0" u="none" strike="noStrike" cap="none">
                <a:solidFill>
                  <a:schemeClr val="dk1"/>
                </a:solidFill>
                <a:latin typeface="PT Serif"/>
                <a:ea typeface="PT Serif"/>
                <a:cs typeface="PT Serif"/>
                <a:sym typeface="PT Serif"/>
              </a:defRPr>
            </a:lvl1pPr>
            <a:lvl2pPr marL="914400" marR="0" lvl="1" indent="-22860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Poppins Black"/>
                <a:ea typeface="Poppins Black"/>
                <a:cs typeface="Poppins Black"/>
                <a:sym typeface="Poppins Black"/>
              </a:defRPr>
            </a:lvl2pPr>
            <a:lvl3pPr marL="1371600" marR="0" lvl="2" indent="-228600" algn="l" rtl="0">
              <a:lnSpc>
                <a:spcPct val="90000"/>
              </a:lnSpc>
              <a:spcBef>
                <a:spcPts val="500"/>
              </a:spcBef>
              <a:spcAft>
                <a:spcPts val="0"/>
              </a:spcAft>
              <a:buClr>
                <a:schemeClr val="dk1"/>
              </a:buClr>
              <a:buSzPts val="1100"/>
              <a:buFont typeface="Arial"/>
              <a:buNone/>
              <a:defRPr sz="1100" b="0" i="0" u="none" strike="noStrike" cap="none">
                <a:solidFill>
                  <a:schemeClr val="dk1"/>
                </a:solidFill>
                <a:latin typeface="Poppins Black"/>
                <a:ea typeface="Poppins Black"/>
                <a:cs typeface="Poppins Black"/>
                <a:sym typeface="Poppins Black"/>
              </a:defRPr>
            </a:lvl3pPr>
            <a:lvl4pPr marL="1828800" marR="0" lvl="3" indent="-228600" algn="l" rtl="0">
              <a:lnSpc>
                <a:spcPct val="90000"/>
              </a:lnSpc>
              <a:spcBef>
                <a:spcPts val="500"/>
              </a:spcBef>
              <a:spcAft>
                <a:spcPts val="0"/>
              </a:spcAft>
              <a:buClr>
                <a:schemeClr val="dk1"/>
              </a:buClr>
              <a:buSzPts val="1050"/>
              <a:buFont typeface="Arial"/>
              <a:buNone/>
              <a:defRPr sz="1050" b="0" i="0" u="none" strike="noStrike" cap="none">
                <a:solidFill>
                  <a:schemeClr val="dk1"/>
                </a:solidFill>
                <a:latin typeface="Poppins Black"/>
                <a:ea typeface="Poppins Black"/>
                <a:cs typeface="Poppins Black"/>
                <a:sym typeface="Poppins Black"/>
              </a:defRPr>
            </a:lvl4pPr>
            <a:lvl5pPr marL="2286000" marR="0" lvl="4" indent="-228600" algn="l" rtl="0">
              <a:lnSpc>
                <a:spcPct val="90000"/>
              </a:lnSpc>
              <a:spcBef>
                <a:spcPts val="500"/>
              </a:spcBef>
              <a:spcAft>
                <a:spcPts val="0"/>
              </a:spcAft>
              <a:buClr>
                <a:schemeClr val="dk1"/>
              </a:buClr>
              <a:buSzPts val="1050"/>
              <a:buFont typeface="Arial"/>
              <a:buNone/>
              <a:defRPr sz="1050" b="0" i="0" u="none" strike="noStrike" cap="none">
                <a:solidFill>
                  <a:schemeClr val="dk1"/>
                </a:solidFill>
                <a:latin typeface="Poppins Black"/>
                <a:ea typeface="Poppins Black"/>
                <a:cs typeface="Poppins Black"/>
                <a:sym typeface="Poppins Black"/>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9pPr>
          </a:lstStyle>
          <a:p>
            <a:endParaRPr/>
          </a:p>
        </p:txBody>
      </p:sp>
      <p:sp>
        <p:nvSpPr>
          <p:cNvPr id="307" name="Google Shape;307;g2b6eacae608_2_126"/>
          <p:cNvSpPr txBox="1">
            <a:spLocks noGrp="1"/>
          </p:cNvSpPr>
          <p:nvPr>
            <p:ph type="body" idx="5"/>
          </p:nvPr>
        </p:nvSpPr>
        <p:spPr>
          <a:xfrm>
            <a:off x="3418335" y="3279775"/>
            <a:ext cx="2611997" cy="298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3"/>
              </a:buClr>
              <a:buSzPts val="1200"/>
              <a:buFont typeface="Arial"/>
              <a:buNone/>
              <a:defRPr sz="1200" b="0" i="0" u="none" strike="noStrike" cap="none">
                <a:solidFill>
                  <a:schemeClr val="accent3"/>
                </a:solidFill>
                <a:latin typeface="Poppins Black"/>
                <a:ea typeface="Poppins Black"/>
                <a:cs typeface="Poppins Black"/>
                <a:sym typeface="Poppins Black"/>
              </a:defRPr>
            </a:lvl1pPr>
            <a:lvl2pPr marL="914400" marR="0" lvl="1" indent="-22860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Poppins Black"/>
                <a:ea typeface="Poppins Black"/>
                <a:cs typeface="Poppins Black"/>
                <a:sym typeface="Poppins Black"/>
              </a:defRPr>
            </a:lvl2pPr>
            <a:lvl3pPr marL="1371600" marR="0" lvl="2" indent="-228600" algn="l" rtl="0">
              <a:lnSpc>
                <a:spcPct val="90000"/>
              </a:lnSpc>
              <a:spcBef>
                <a:spcPts val="500"/>
              </a:spcBef>
              <a:spcAft>
                <a:spcPts val="0"/>
              </a:spcAft>
              <a:buClr>
                <a:schemeClr val="dk1"/>
              </a:buClr>
              <a:buSzPts val="1100"/>
              <a:buFont typeface="Arial"/>
              <a:buNone/>
              <a:defRPr sz="1100" b="0" i="0" u="none" strike="noStrike" cap="none">
                <a:solidFill>
                  <a:schemeClr val="dk1"/>
                </a:solidFill>
                <a:latin typeface="Poppins Black"/>
                <a:ea typeface="Poppins Black"/>
                <a:cs typeface="Poppins Black"/>
                <a:sym typeface="Poppins Black"/>
              </a:defRPr>
            </a:lvl3pPr>
            <a:lvl4pPr marL="1828800" marR="0" lvl="3" indent="-228600" algn="l" rtl="0">
              <a:lnSpc>
                <a:spcPct val="90000"/>
              </a:lnSpc>
              <a:spcBef>
                <a:spcPts val="500"/>
              </a:spcBef>
              <a:spcAft>
                <a:spcPts val="0"/>
              </a:spcAft>
              <a:buClr>
                <a:schemeClr val="dk1"/>
              </a:buClr>
              <a:buSzPts val="1050"/>
              <a:buFont typeface="Arial"/>
              <a:buNone/>
              <a:defRPr sz="1050" b="0" i="0" u="none" strike="noStrike" cap="none">
                <a:solidFill>
                  <a:schemeClr val="dk1"/>
                </a:solidFill>
                <a:latin typeface="Poppins Black"/>
                <a:ea typeface="Poppins Black"/>
                <a:cs typeface="Poppins Black"/>
                <a:sym typeface="Poppins Black"/>
              </a:defRPr>
            </a:lvl4pPr>
            <a:lvl5pPr marL="2286000" marR="0" lvl="4" indent="-228600" algn="l" rtl="0">
              <a:lnSpc>
                <a:spcPct val="90000"/>
              </a:lnSpc>
              <a:spcBef>
                <a:spcPts val="500"/>
              </a:spcBef>
              <a:spcAft>
                <a:spcPts val="0"/>
              </a:spcAft>
              <a:buClr>
                <a:schemeClr val="dk1"/>
              </a:buClr>
              <a:buSzPts val="1050"/>
              <a:buFont typeface="Arial"/>
              <a:buNone/>
              <a:defRPr sz="1050" b="0" i="0" u="none" strike="noStrike" cap="none">
                <a:solidFill>
                  <a:schemeClr val="dk1"/>
                </a:solidFill>
                <a:latin typeface="Poppins Black"/>
                <a:ea typeface="Poppins Black"/>
                <a:cs typeface="Poppins Black"/>
                <a:sym typeface="Poppins Black"/>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9pPr>
          </a:lstStyle>
          <a:p>
            <a:endParaRPr/>
          </a:p>
        </p:txBody>
      </p:sp>
      <p:sp>
        <p:nvSpPr>
          <p:cNvPr id="308" name="Google Shape;308;g2b6eacae608_2_126"/>
          <p:cNvSpPr txBox="1">
            <a:spLocks noGrp="1"/>
          </p:cNvSpPr>
          <p:nvPr>
            <p:ph type="body" idx="6"/>
          </p:nvPr>
        </p:nvSpPr>
        <p:spPr>
          <a:xfrm>
            <a:off x="3418335" y="3647953"/>
            <a:ext cx="2611997" cy="929834"/>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13333"/>
              </a:lnSpc>
              <a:spcBef>
                <a:spcPts val="1000"/>
              </a:spcBef>
              <a:spcAft>
                <a:spcPts val="0"/>
              </a:spcAft>
              <a:buClr>
                <a:schemeClr val="dk1"/>
              </a:buClr>
              <a:buSzPts val="1200"/>
              <a:buFont typeface="Arial"/>
              <a:buNone/>
              <a:defRPr sz="1200" b="0" i="0" u="none" strike="noStrike" cap="none">
                <a:solidFill>
                  <a:schemeClr val="dk1"/>
                </a:solidFill>
                <a:latin typeface="PT Serif"/>
                <a:ea typeface="PT Serif"/>
                <a:cs typeface="PT Serif"/>
                <a:sym typeface="PT Serif"/>
              </a:defRPr>
            </a:lvl1pPr>
            <a:lvl2pPr marL="914400" marR="0" lvl="1" indent="-22860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Poppins Black"/>
                <a:ea typeface="Poppins Black"/>
                <a:cs typeface="Poppins Black"/>
                <a:sym typeface="Poppins Black"/>
              </a:defRPr>
            </a:lvl2pPr>
            <a:lvl3pPr marL="1371600" marR="0" lvl="2" indent="-228600" algn="l" rtl="0">
              <a:lnSpc>
                <a:spcPct val="90000"/>
              </a:lnSpc>
              <a:spcBef>
                <a:spcPts val="500"/>
              </a:spcBef>
              <a:spcAft>
                <a:spcPts val="0"/>
              </a:spcAft>
              <a:buClr>
                <a:schemeClr val="dk1"/>
              </a:buClr>
              <a:buSzPts val="1100"/>
              <a:buFont typeface="Arial"/>
              <a:buNone/>
              <a:defRPr sz="1100" b="0" i="0" u="none" strike="noStrike" cap="none">
                <a:solidFill>
                  <a:schemeClr val="dk1"/>
                </a:solidFill>
                <a:latin typeface="Poppins Black"/>
                <a:ea typeface="Poppins Black"/>
                <a:cs typeface="Poppins Black"/>
                <a:sym typeface="Poppins Black"/>
              </a:defRPr>
            </a:lvl3pPr>
            <a:lvl4pPr marL="1828800" marR="0" lvl="3" indent="-228600" algn="l" rtl="0">
              <a:lnSpc>
                <a:spcPct val="90000"/>
              </a:lnSpc>
              <a:spcBef>
                <a:spcPts val="500"/>
              </a:spcBef>
              <a:spcAft>
                <a:spcPts val="0"/>
              </a:spcAft>
              <a:buClr>
                <a:schemeClr val="dk1"/>
              </a:buClr>
              <a:buSzPts val="1050"/>
              <a:buFont typeface="Arial"/>
              <a:buNone/>
              <a:defRPr sz="1050" b="0" i="0" u="none" strike="noStrike" cap="none">
                <a:solidFill>
                  <a:schemeClr val="dk1"/>
                </a:solidFill>
                <a:latin typeface="Poppins Black"/>
                <a:ea typeface="Poppins Black"/>
                <a:cs typeface="Poppins Black"/>
                <a:sym typeface="Poppins Black"/>
              </a:defRPr>
            </a:lvl4pPr>
            <a:lvl5pPr marL="2286000" marR="0" lvl="4" indent="-228600" algn="l" rtl="0">
              <a:lnSpc>
                <a:spcPct val="90000"/>
              </a:lnSpc>
              <a:spcBef>
                <a:spcPts val="500"/>
              </a:spcBef>
              <a:spcAft>
                <a:spcPts val="0"/>
              </a:spcAft>
              <a:buClr>
                <a:schemeClr val="dk1"/>
              </a:buClr>
              <a:buSzPts val="1050"/>
              <a:buFont typeface="Arial"/>
              <a:buNone/>
              <a:defRPr sz="1050" b="0" i="0" u="none" strike="noStrike" cap="none">
                <a:solidFill>
                  <a:schemeClr val="dk1"/>
                </a:solidFill>
                <a:latin typeface="Poppins Black"/>
                <a:ea typeface="Poppins Black"/>
                <a:cs typeface="Poppins Black"/>
                <a:sym typeface="Poppins Black"/>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9pPr>
          </a:lstStyle>
          <a:p>
            <a:endParaRPr/>
          </a:p>
        </p:txBody>
      </p:sp>
      <p:sp>
        <p:nvSpPr>
          <p:cNvPr id="309" name="Google Shape;309;g2b6eacae608_2_126"/>
          <p:cNvSpPr txBox="1">
            <a:spLocks noGrp="1"/>
          </p:cNvSpPr>
          <p:nvPr>
            <p:ph type="body" idx="7"/>
          </p:nvPr>
        </p:nvSpPr>
        <p:spPr>
          <a:xfrm>
            <a:off x="6097875" y="3279775"/>
            <a:ext cx="2611997" cy="298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2"/>
              </a:buClr>
              <a:buSzPts val="1200"/>
              <a:buFont typeface="Arial"/>
              <a:buNone/>
              <a:defRPr sz="1200" b="0" i="0" u="none" strike="noStrike" cap="none">
                <a:solidFill>
                  <a:schemeClr val="accent2"/>
                </a:solidFill>
                <a:latin typeface="Poppins Black"/>
                <a:ea typeface="Poppins Black"/>
                <a:cs typeface="Poppins Black"/>
                <a:sym typeface="Poppins Black"/>
              </a:defRPr>
            </a:lvl1pPr>
            <a:lvl2pPr marL="914400" marR="0" lvl="1" indent="-22860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Poppins Black"/>
                <a:ea typeface="Poppins Black"/>
                <a:cs typeface="Poppins Black"/>
                <a:sym typeface="Poppins Black"/>
              </a:defRPr>
            </a:lvl2pPr>
            <a:lvl3pPr marL="1371600" marR="0" lvl="2" indent="-228600" algn="l" rtl="0">
              <a:lnSpc>
                <a:spcPct val="90000"/>
              </a:lnSpc>
              <a:spcBef>
                <a:spcPts val="500"/>
              </a:spcBef>
              <a:spcAft>
                <a:spcPts val="0"/>
              </a:spcAft>
              <a:buClr>
                <a:schemeClr val="dk1"/>
              </a:buClr>
              <a:buSzPts val="1100"/>
              <a:buFont typeface="Arial"/>
              <a:buNone/>
              <a:defRPr sz="1100" b="0" i="0" u="none" strike="noStrike" cap="none">
                <a:solidFill>
                  <a:schemeClr val="dk1"/>
                </a:solidFill>
                <a:latin typeface="Poppins Black"/>
                <a:ea typeface="Poppins Black"/>
                <a:cs typeface="Poppins Black"/>
                <a:sym typeface="Poppins Black"/>
              </a:defRPr>
            </a:lvl3pPr>
            <a:lvl4pPr marL="1828800" marR="0" lvl="3" indent="-228600" algn="l" rtl="0">
              <a:lnSpc>
                <a:spcPct val="90000"/>
              </a:lnSpc>
              <a:spcBef>
                <a:spcPts val="500"/>
              </a:spcBef>
              <a:spcAft>
                <a:spcPts val="0"/>
              </a:spcAft>
              <a:buClr>
                <a:schemeClr val="dk1"/>
              </a:buClr>
              <a:buSzPts val="1050"/>
              <a:buFont typeface="Arial"/>
              <a:buNone/>
              <a:defRPr sz="1050" b="0" i="0" u="none" strike="noStrike" cap="none">
                <a:solidFill>
                  <a:schemeClr val="dk1"/>
                </a:solidFill>
                <a:latin typeface="Poppins Black"/>
                <a:ea typeface="Poppins Black"/>
                <a:cs typeface="Poppins Black"/>
                <a:sym typeface="Poppins Black"/>
              </a:defRPr>
            </a:lvl4pPr>
            <a:lvl5pPr marL="2286000" marR="0" lvl="4" indent="-228600" algn="l" rtl="0">
              <a:lnSpc>
                <a:spcPct val="90000"/>
              </a:lnSpc>
              <a:spcBef>
                <a:spcPts val="500"/>
              </a:spcBef>
              <a:spcAft>
                <a:spcPts val="0"/>
              </a:spcAft>
              <a:buClr>
                <a:schemeClr val="dk1"/>
              </a:buClr>
              <a:buSzPts val="1050"/>
              <a:buFont typeface="Arial"/>
              <a:buNone/>
              <a:defRPr sz="1050" b="0" i="0" u="none" strike="noStrike" cap="none">
                <a:solidFill>
                  <a:schemeClr val="dk1"/>
                </a:solidFill>
                <a:latin typeface="Poppins Black"/>
                <a:ea typeface="Poppins Black"/>
                <a:cs typeface="Poppins Black"/>
                <a:sym typeface="Poppins Black"/>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9pPr>
          </a:lstStyle>
          <a:p>
            <a:endParaRPr/>
          </a:p>
        </p:txBody>
      </p:sp>
      <p:sp>
        <p:nvSpPr>
          <p:cNvPr id="310" name="Google Shape;310;g2b6eacae608_2_126"/>
          <p:cNvSpPr txBox="1">
            <a:spLocks noGrp="1"/>
          </p:cNvSpPr>
          <p:nvPr>
            <p:ph type="body" idx="8"/>
          </p:nvPr>
        </p:nvSpPr>
        <p:spPr>
          <a:xfrm>
            <a:off x="6097875" y="3647953"/>
            <a:ext cx="2611997" cy="929834"/>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13333"/>
              </a:lnSpc>
              <a:spcBef>
                <a:spcPts val="1000"/>
              </a:spcBef>
              <a:spcAft>
                <a:spcPts val="0"/>
              </a:spcAft>
              <a:buClr>
                <a:schemeClr val="dk1"/>
              </a:buClr>
              <a:buSzPts val="1200"/>
              <a:buFont typeface="Arial"/>
              <a:buNone/>
              <a:defRPr sz="1200" b="0" i="0" u="none" strike="noStrike" cap="none">
                <a:solidFill>
                  <a:schemeClr val="dk1"/>
                </a:solidFill>
                <a:latin typeface="PT Serif"/>
                <a:ea typeface="PT Serif"/>
                <a:cs typeface="PT Serif"/>
                <a:sym typeface="PT Serif"/>
              </a:defRPr>
            </a:lvl1pPr>
            <a:lvl2pPr marL="914400" marR="0" lvl="1" indent="-22860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Poppins Black"/>
                <a:ea typeface="Poppins Black"/>
                <a:cs typeface="Poppins Black"/>
                <a:sym typeface="Poppins Black"/>
              </a:defRPr>
            </a:lvl2pPr>
            <a:lvl3pPr marL="1371600" marR="0" lvl="2" indent="-228600" algn="l" rtl="0">
              <a:lnSpc>
                <a:spcPct val="90000"/>
              </a:lnSpc>
              <a:spcBef>
                <a:spcPts val="500"/>
              </a:spcBef>
              <a:spcAft>
                <a:spcPts val="0"/>
              </a:spcAft>
              <a:buClr>
                <a:schemeClr val="dk1"/>
              </a:buClr>
              <a:buSzPts val="1100"/>
              <a:buFont typeface="Arial"/>
              <a:buNone/>
              <a:defRPr sz="1100" b="0" i="0" u="none" strike="noStrike" cap="none">
                <a:solidFill>
                  <a:schemeClr val="dk1"/>
                </a:solidFill>
                <a:latin typeface="Poppins Black"/>
                <a:ea typeface="Poppins Black"/>
                <a:cs typeface="Poppins Black"/>
                <a:sym typeface="Poppins Black"/>
              </a:defRPr>
            </a:lvl3pPr>
            <a:lvl4pPr marL="1828800" marR="0" lvl="3" indent="-228600" algn="l" rtl="0">
              <a:lnSpc>
                <a:spcPct val="90000"/>
              </a:lnSpc>
              <a:spcBef>
                <a:spcPts val="500"/>
              </a:spcBef>
              <a:spcAft>
                <a:spcPts val="0"/>
              </a:spcAft>
              <a:buClr>
                <a:schemeClr val="dk1"/>
              </a:buClr>
              <a:buSzPts val="1050"/>
              <a:buFont typeface="Arial"/>
              <a:buNone/>
              <a:defRPr sz="1050" b="0" i="0" u="none" strike="noStrike" cap="none">
                <a:solidFill>
                  <a:schemeClr val="dk1"/>
                </a:solidFill>
                <a:latin typeface="Poppins Black"/>
                <a:ea typeface="Poppins Black"/>
                <a:cs typeface="Poppins Black"/>
                <a:sym typeface="Poppins Black"/>
              </a:defRPr>
            </a:lvl4pPr>
            <a:lvl5pPr marL="2286000" marR="0" lvl="4" indent="-228600" algn="l" rtl="0">
              <a:lnSpc>
                <a:spcPct val="90000"/>
              </a:lnSpc>
              <a:spcBef>
                <a:spcPts val="500"/>
              </a:spcBef>
              <a:spcAft>
                <a:spcPts val="0"/>
              </a:spcAft>
              <a:buClr>
                <a:schemeClr val="dk1"/>
              </a:buClr>
              <a:buSzPts val="1050"/>
              <a:buFont typeface="Arial"/>
              <a:buNone/>
              <a:defRPr sz="1050" b="0" i="0" u="none" strike="noStrike" cap="none">
                <a:solidFill>
                  <a:schemeClr val="dk1"/>
                </a:solidFill>
                <a:latin typeface="Poppins Black"/>
                <a:ea typeface="Poppins Black"/>
                <a:cs typeface="Poppins Black"/>
                <a:sym typeface="Poppins Black"/>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9pPr>
          </a:lstStyle>
          <a:p>
            <a:endParaRPr/>
          </a:p>
        </p:txBody>
      </p:sp>
      <p:sp>
        <p:nvSpPr>
          <p:cNvPr id="311" name="Google Shape;311;g2b6eacae608_2_126"/>
          <p:cNvSpPr txBox="1">
            <a:spLocks noGrp="1"/>
          </p:cNvSpPr>
          <p:nvPr>
            <p:ph type="body" idx="9"/>
          </p:nvPr>
        </p:nvSpPr>
        <p:spPr>
          <a:xfrm>
            <a:off x="8760052" y="3279775"/>
            <a:ext cx="2611997" cy="298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1200"/>
              <a:buFont typeface="Arial"/>
              <a:buNone/>
              <a:defRPr sz="1200" b="0" i="0" u="none" strike="noStrike" cap="none">
                <a:solidFill>
                  <a:schemeClr val="accent4"/>
                </a:solidFill>
                <a:latin typeface="Poppins Black"/>
                <a:ea typeface="Poppins Black"/>
                <a:cs typeface="Poppins Black"/>
                <a:sym typeface="Poppins Black"/>
              </a:defRPr>
            </a:lvl1pPr>
            <a:lvl2pPr marL="914400" marR="0" lvl="1" indent="-22860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Poppins Black"/>
                <a:ea typeface="Poppins Black"/>
                <a:cs typeface="Poppins Black"/>
                <a:sym typeface="Poppins Black"/>
              </a:defRPr>
            </a:lvl2pPr>
            <a:lvl3pPr marL="1371600" marR="0" lvl="2" indent="-228600" algn="l" rtl="0">
              <a:lnSpc>
                <a:spcPct val="90000"/>
              </a:lnSpc>
              <a:spcBef>
                <a:spcPts val="500"/>
              </a:spcBef>
              <a:spcAft>
                <a:spcPts val="0"/>
              </a:spcAft>
              <a:buClr>
                <a:schemeClr val="dk1"/>
              </a:buClr>
              <a:buSzPts val="1100"/>
              <a:buFont typeface="Arial"/>
              <a:buNone/>
              <a:defRPr sz="1100" b="0" i="0" u="none" strike="noStrike" cap="none">
                <a:solidFill>
                  <a:schemeClr val="dk1"/>
                </a:solidFill>
                <a:latin typeface="Poppins Black"/>
                <a:ea typeface="Poppins Black"/>
                <a:cs typeface="Poppins Black"/>
                <a:sym typeface="Poppins Black"/>
              </a:defRPr>
            </a:lvl3pPr>
            <a:lvl4pPr marL="1828800" marR="0" lvl="3" indent="-228600" algn="l" rtl="0">
              <a:lnSpc>
                <a:spcPct val="90000"/>
              </a:lnSpc>
              <a:spcBef>
                <a:spcPts val="500"/>
              </a:spcBef>
              <a:spcAft>
                <a:spcPts val="0"/>
              </a:spcAft>
              <a:buClr>
                <a:schemeClr val="dk1"/>
              </a:buClr>
              <a:buSzPts val="1050"/>
              <a:buFont typeface="Arial"/>
              <a:buNone/>
              <a:defRPr sz="1050" b="0" i="0" u="none" strike="noStrike" cap="none">
                <a:solidFill>
                  <a:schemeClr val="dk1"/>
                </a:solidFill>
                <a:latin typeface="Poppins Black"/>
                <a:ea typeface="Poppins Black"/>
                <a:cs typeface="Poppins Black"/>
                <a:sym typeface="Poppins Black"/>
              </a:defRPr>
            </a:lvl4pPr>
            <a:lvl5pPr marL="2286000" marR="0" lvl="4" indent="-228600" algn="l" rtl="0">
              <a:lnSpc>
                <a:spcPct val="90000"/>
              </a:lnSpc>
              <a:spcBef>
                <a:spcPts val="500"/>
              </a:spcBef>
              <a:spcAft>
                <a:spcPts val="0"/>
              </a:spcAft>
              <a:buClr>
                <a:schemeClr val="dk1"/>
              </a:buClr>
              <a:buSzPts val="1050"/>
              <a:buFont typeface="Arial"/>
              <a:buNone/>
              <a:defRPr sz="1050" b="0" i="0" u="none" strike="noStrike" cap="none">
                <a:solidFill>
                  <a:schemeClr val="dk1"/>
                </a:solidFill>
                <a:latin typeface="Poppins Black"/>
                <a:ea typeface="Poppins Black"/>
                <a:cs typeface="Poppins Black"/>
                <a:sym typeface="Poppins Black"/>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9pPr>
          </a:lstStyle>
          <a:p>
            <a:endParaRPr/>
          </a:p>
        </p:txBody>
      </p:sp>
      <p:sp>
        <p:nvSpPr>
          <p:cNvPr id="312" name="Google Shape;312;g2b6eacae608_2_126"/>
          <p:cNvSpPr txBox="1">
            <a:spLocks noGrp="1"/>
          </p:cNvSpPr>
          <p:nvPr>
            <p:ph type="body" idx="13"/>
          </p:nvPr>
        </p:nvSpPr>
        <p:spPr>
          <a:xfrm>
            <a:off x="8760052" y="3647953"/>
            <a:ext cx="2611997" cy="929834"/>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13333"/>
              </a:lnSpc>
              <a:spcBef>
                <a:spcPts val="1000"/>
              </a:spcBef>
              <a:spcAft>
                <a:spcPts val="0"/>
              </a:spcAft>
              <a:buClr>
                <a:schemeClr val="dk1"/>
              </a:buClr>
              <a:buSzPts val="1200"/>
              <a:buFont typeface="Arial"/>
              <a:buNone/>
              <a:defRPr sz="1200" b="0" i="0" u="none" strike="noStrike" cap="none">
                <a:solidFill>
                  <a:schemeClr val="dk1"/>
                </a:solidFill>
                <a:latin typeface="PT Serif"/>
                <a:ea typeface="PT Serif"/>
                <a:cs typeface="PT Serif"/>
                <a:sym typeface="PT Serif"/>
              </a:defRPr>
            </a:lvl1pPr>
            <a:lvl2pPr marL="914400" marR="0" lvl="1" indent="-22860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Poppins Black"/>
                <a:ea typeface="Poppins Black"/>
                <a:cs typeface="Poppins Black"/>
                <a:sym typeface="Poppins Black"/>
              </a:defRPr>
            </a:lvl2pPr>
            <a:lvl3pPr marL="1371600" marR="0" lvl="2" indent="-228600" algn="l" rtl="0">
              <a:lnSpc>
                <a:spcPct val="90000"/>
              </a:lnSpc>
              <a:spcBef>
                <a:spcPts val="500"/>
              </a:spcBef>
              <a:spcAft>
                <a:spcPts val="0"/>
              </a:spcAft>
              <a:buClr>
                <a:schemeClr val="dk1"/>
              </a:buClr>
              <a:buSzPts val="1100"/>
              <a:buFont typeface="Arial"/>
              <a:buNone/>
              <a:defRPr sz="1100" b="0" i="0" u="none" strike="noStrike" cap="none">
                <a:solidFill>
                  <a:schemeClr val="dk1"/>
                </a:solidFill>
                <a:latin typeface="Poppins Black"/>
                <a:ea typeface="Poppins Black"/>
                <a:cs typeface="Poppins Black"/>
                <a:sym typeface="Poppins Black"/>
              </a:defRPr>
            </a:lvl3pPr>
            <a:lvl4pPr marL="1828800" marR="0" lvl="3" indent="-228600" algn="l" rtl="0">
              <a:lnSpc>
                <a:spcPct val="90000"/>
              </a:lnSpc>
              <a:spcBef>
                <a:spcPts val="500"/>
              </a:spcBef>
              <a:spcAft>
                <a:spcPts val="0"/>
              </a:spcAft>
              <a:buClr>
                <a:schemeClr val="dk1"/>
              </a:buClr>
              <a:buSzPts val="1050"/>
              <a:buFont typeface="Arial"/>
              <a:buNone/>
              <a:defRPr sz="1050" b="0" i="0" u="none" strike="noStrike" cap="none">
                <a:solidFill>
                  <a:schemeClr val="dk1"/>
                </a:solidFill>
                <a:latin typeface="Poppins Black"/>
                <a:ea typeface="Poppins Black"/>
                <a:cs typeface="Poppins Black"/>
                <a:sym typeface="Poppins Black"/>
              </a:defRPr>
            </a:lvl4pPr>
            <a:lvl5pPr marL="2286000" marR="0" lvl="4" indent="-228600" algn="l" rtl="0">
              <a:lnSpc>
                <a:spcPct val="90000"/>
              </a:lnSpc>
              <a:spcBef>
                <a:spcPts val="500"/>
              </a:spcBef>
              <a:spcAft>
                <a:spcPts val="0"/>
              </a:spcAft>
              <a:buClr>
                <a:schemeClr val="dk1"/>
              </a:buClr>
              <a:buSzPts val="1050"/>
              <a:buFont typeface="Arial"/>
              <a:buNone/>
              <a:defRPr sz="1050" b="0" i="0" u="none" strike="noStrike" cap="none">
                <a:solidFill>
                  <a:schemeClr val="dk1"/>
                </a:solidFill>
                <a:latin typeface="Poppins Black"/>
                <a:ea typeface="Poppins Black"/>
                <a:cs typeface="Poppins Black"/>
                <a:sym typeface="Poppins Black"/>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PT Serif"/>
                <a:ea typeface="PT Serif"/>
                <a:cs typeface="PT Serif"/>
                <a:sym typeface="PT Serif"/>
              </a:defRPr>
            </a:lvl9pPr>
          </a:lstStyle>
          <a:p>
            <a:endParaRPr/>
          </a:p>
        </p:txBody>
      </p:sp>
    </p:spTree>
    <p:extLst>
      <p:ext uri="{BB962C8B-B14F-4D97-AF65-F5344CB8AC3E}">
        <p14:creationId xmlns:p14="http://schemas.microsoft.com/office/powerpoint/2010/main" val="4059795173"/>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D5B8A4-A79D-7601-73F3-959F72488C7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50F8610-1CC0-8B4B-9DDB-2081599FECB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C598FE5-3871-B89A-20F5-42E4DB0889C0}"/>
              </a:ext>
            </a:extLst>
          </p:cNvPr>
          <p:cNvSpPr>
            <a:spLocks noGrp="1"/>
          </p:cNvSpPr>
          <p:nvPr>
            <p:ph type="dt" sz="half" idx="10"/>
          </p:nvPr>
        </p:nvSpPr>
        <p:spPr/>
        <p:txBody>
          <a:bodyPr/>
          <a:lstStyle/>
          <a:p>
            <a:fld id="{69D285CC-D514-498B-8F01-82544F4DDC87}" type="datetimeFigureOut">
              <a:rPr lang="en-US" smtClean="0"/>
              <a:t>12/4/2024</a:t>
            </a:fld>
            <a:endParaRPr lang="en-US"/>
          </a:p>
        </p:txBody>
      </p:sp>
      <p:sp>
        <p:nvSpPr>
          <p:cNvPr id="5" name="Footer Placeholder 4">
            <a:extLst>
              <a:ext uri="{FF2B5EF4-FFF2-40B4-BE49-F238E27FC236}">
                <a16:creationId xmlns:a16="http://schemas.microsoft.com/office/drawing/2014/main" id="{D82ED1CC-16D9-A1FF-9C83-5B51ABA10A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AB6889C-8395-D317-D4C1-7DF08353937E}"/>
              </a:ext>
            </a:extLst>
          </p:cNvPr>
          <p:cNvSpPr>
            <a:spLocks noGrp="1"/>
          </p:cNvSpPr>
          <p:nvPr>
            <p:ph type="sldNum" sz="quarter" idx="12"/>
          </p:nvPr>
        </p:nvSpPr>
        <p:spPr/>
        <p:txBody>
          <a:bodyPr/>
          <a:lstStyle/>
          <a:p>
            <a:fld id="{EE489F08-F598-4F5C-AC2F-86AF83D79F57}" type="slidenum">
              <a:rPr lang="en-US" smtClean="0"/>
              <a:t>‹#›</a:t>
            </a:fld>
            <a:endParaRPr lang="en-US"/>
          </a:p>
        </p:txBody>
      </p:sp>
    </p:spTree>
    <p:extLst>
      <p:ext uri="{BB962C8B-B14F-4D97-AF65-F5344CB8AC3E}">
        <p14:creationId xmlns:p14="http://schemas.microsoft.com/office/powerpoint/2010/main" val="317911425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B63669-F00E-7702-DB94-4F9A8996CD2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D45D8CC-FE61-4123-DE3F-28E03259ED4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5831C3-9E9C-7BC8-2342-0D0F54D87048}"/>
              </a:ext>
            </a:extLst>
          </p:cNvPr>
          <p:cNvSpPr>
            <a:spLocks noGrp="1"/>
          </p:cNvSpPr>
          <p:nvPr>
            <p:ph type="dt" sz="half" idx="10"/>
          </p:nvPr>
        </p:nvSpPr>
        <p:spPr/>
        <p:txBody>
          <a:bodyPr/>
          <a:lstStyle/>
          <a:p>
            <a:fld id="{69D285CC-D514-498B-8F01-82544F4DDC87}" type="datetimeFigureOut">
              <a:rPr lang="en-US" smtClean="0"/>
              <a:t>12/4/2024</a:t>
            </a:fld>
            <a:endParaRPr lang="en-US"/>
          </a:p>
        </p:txBody>
      </p:sp>
      <p:sp>
        <p:nvSpPr>
          <p:cNvPr id="5" name="Footer Placeholder 4">
            <a:extLst>
              <a:ext uri="{FF2B5EF4-FFF2-40B4-BE49-F238E27FC236}">
                <a16:creationId xmlns:a16="http://schemas.microsoft.com/office/drawing/2014/main" id="{A6F3C902-BBFF-B4DF-12BC-1889646204D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C0BEBEF-4AA1-287B-9DDC-263FEAA48507}"/>
              </a:ext>
            </a:extLst>
          </p:cNvPr>
          <p:cNvSpPr>
            <a:spLocks noGrp="1"/>
          </p:cNvSpPr>
          <p:nvPr>
            <p:ph type="sldNum" sz="quarter" idx="12"/>
          </p:nvPr>
        </p:nvSpPr>
        <p:spPr/>
        <p:txBody>
          <a:bodyPr/>
          <a:lstStyle/>
          <a:p>
            <a:fld id="{EE489F08-F598-4F5C-AC2F-86AF83D79F57}" type="slidenum">
              <a:rPr lang="en-US" smtClean="0"/>
              <a:t>‹#›</a:t>
            </a:fld>
            <a:endParaRPr lang="en-US"/>
          </a:p>
        </p:txBody>
      </p:sp>
    </p:spTree>
    <p:extLst>
      <p:ext uri="{BB962C8B-B14F-4D97-AF65-F5344CB8AC3E}">
        <p14:creationId xmlns:p14="http://schemas.microsoft.com/office/powerpoint/2010/main" val="2577815082"/>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04A1A-3D76-1FE9-ABE6-6C15F0E06C2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D1C700D-BD30-2535-193E-EA2A1F9FB3B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AEF674-ABB8-56FF-85F2-A1B7323910B2}"/>
              </a:ext>
            </a:extLst>
          </p:cNvPr>
          <p:cNvSpPr>
            <a:spLocks noGrp="1"/>
          </p:cNvSpPr>
          <p:nvPr>
            <p:ph type="dt" sz="half" idx="10"/>
          </p:nvPr>
        </p:nvSpPr>
        <p:spPr/>
        <p:txBody>
          <a:bodyPr/>
          <a:lstStyle/>
          <a:p>
            <a:fld id="{69D285CC-D514-498B-8F01-82544F4DDC87}" type="datetimeFigureOut">
              <a:rPr lang="en-US" smtClean="0"/>
              <a:t>12/4/2024</a:t>
            </a:fld>
            <a:endParaRPr lang="en-US"/>
          </a:p>
        </p:txBody>
      </p:sp>
      <p:sp>
        <p:nvSpPr>
          <p:cNvPr id="5" name="Footer Placeholder 4">
            <a:extLst>
              <a:ext uri="{FF2B5EF4-FFF2-40B4-BE49-F238E27FC236}">
                <a16:creationId xmlns:a16="http://schemas.microsoft.com/office/drawing/2014/main" id="{E305DF36-01CD-2638-8373-D06736E1854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9A9985-AEDA-A28B-A142-9957B6E5BAD4}"/>
              </a:ext>
            </a:extLst>
          </p:cNvPr>
          <p:cNvSpPr>
            <a:spLocks noGrp="1"/>
          </p:cNvSpPr>
          <p:nvPr>
            <p:ph type="sldNum" sz="quarter" idx="12"/>
          </p:nvPr>
        </p:nvSpPr>
        <p:spPr/>
        <p:txBody>
          <a:bodyPr/>
          <a:lstStyle/>
          <a:p>
            <a:fld id="{EE489F08-F598-4F5C-AC2F-86AF83D79F57}" type="slidenum">
              <a:rPr lang="en-US" smtClean="0"/>
              <a:t>‹#›</a:t>
            </a:fld>
            <a:endParaRPr lang="en-US"/>
          </a:p>
        </p:txBody>
      </p:sp>
    </p:spTree>
    <p:extLst>
      <p:ext uri="{BB962C8B-B14F-4D97-AF65-F5344CB8AC3E}">
        <p14:creationId xmlns:p14="http://schemas.microsoft.com/office/powerpoint/2010/main" val="295991230"/>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196336-D2F4-DF50-113C-BD8393C5D58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A734E85-7555-544E-67DB-BD3719CD33C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BF6D4AC-F0A4-1E52-8DCA-014E6DACA73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6DDACA9-42A5-909D-8923-638F6AC1D577}"/>
              </a:ext>
            </a:extLst>
          </p:cNvPr>
          <p:cNvSpPr>
            <a:spLocks noGrp="1"/>
          </p:cNvSpPr>
          <p:nvPr>
            <p:ph type="dt" sz="half" idx="10"/>
          </p:nvPr>
        </p:nvSpPr>
        <p:spPr/>
        <p:txBody>
          <a:bodyPr/>
          <a:lstStyle/>
          <a:p>
            <a:fld id="{69D285CC-D514-498B-8F01-82544F4DDC87}" type="datetimeFigureOut">
              <a:rPr lang="en-US" smtClean="0"/>
              <a:t>12/4/2024</a:t>
            </a:fld>
            <a:endParaRPr lang="en-US"/>
          </a:p>
        </p:txBody>
      </p:sp>
      <p:sp>
        <p:nvSpPr>
          <p:cNvPr id="6" name="Footer Placeholder 5">
            <a:extLst>
              <a:ext uri="{FF2B5EF4-FFF2-40B4-BE49-F238E27FC236}">
                <a16:creationId xmlns:a16="http://schemas.microsoft.com/office/drawing/2014/main" id="{433B7FFD-3B81-CDAE-1078-387D82304E2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5BC9E90-4783-D927-2939-D08E7C301411}"/>
              </a:ext>
            </a:extLst>
          </p:cNvPr>
          <p:cNvSpPr>
            <a:spLocks noGrp="1"/>
          </p:cNvSpPr>
          <p:nvPr>
            <p:ph type="sldNum" sz="quarter" idx="12"/>
          </p:nvPr>
        </p:nvSpPr>
        <p:spPr/>
        <p:txBody>
          <a:bodyPr/>
          <a:lstStyle/>
          <a:p>
            <a:fld id="{EE489F08-F598-4F5C-AC2F-86AF83D79F57}" type="slidenum">
              <a:rPr lang="en-US" smtClean="0"/>
              <a:t>‹#›</a:t>
            </a:fld>
            <a:endParaRPr lang="en-US"/>
          </a:p>
        </p:txBody>
      </p:sp>
    </p:spTree>
    <p:extLst>
      <p:ext uri="{BB962C8B-B14F-4D97-AF65-F5344CB8AC3E}">
        <p14:creationId xmlns:p14="http://schemas.microsoft.com/office/powerpoint/2010/main" val="88232534"/>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AC828-631B-614E-F92C-E6D0AE6D764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0994158-C2BF-91D3-704B-BA1F83E1061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F0B140B-7A68-66F6-652B-A2F9F78AF7D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F27EFC2-6049-3E00-A648-A065199508F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80EFD02-E248-2DC5-5F45-8631EF79107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1171A54-A7E2-0E49-C8DA-2CB642F67F01}"/>
              </a:ext>
            </a:extLst>
          </p:cNvPr>
          <p:cNvSpPr>
            <a:spLocks noGrp="1"/>
          </p:cNvSpPr>
          <p:nvPr>
            <p:ph type="dt" sz="half" idx="10"/>
          </p:nvPr>
        </p:nvSpPr>
        <p:spPr/>
        <p:txBody>
          <a:bodyPr/>
          <a:lstStyle/>
          <a:p>
            <a:fld id="{69D285CC-D514-498B-8F01-82544F4DDC87}" type="datetimeFigureOut">
              <a:rPr lang="en-US" smtClean="0"/>
              <a:t>12/4/2024</a:t>
            </a:fld>
            <a:endParaRPr lang="en-US"/>
          </a:p>
        </p:txBody>
      </p:sp>
      <p:sp>
        <p:nvSpPr>
          <p:cNvPr id="8" name="Footer Placeholder 7">
            <a:extLst>
              <a:ext uri="{FF2B5EF4-FFF2-40B4-BE49-F238E27FC236}">
                <a16:creationId xmlns:a16="http://schemas.microsoft.com/office/drawing/2014/main" id="{6EB36AC9-2F57-B672-AF1A-72614301919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DB74BD0-8C8A-594D-7B8B-B168A38EDDC7}"/>
              </a:ext>
            </a:extLst>
          </p:cNvPr>
          <p:cNvSpPr>
            <a:spLocks noGrp="1"/>
          </p:cNvSpPr>
          <p:nvPr>
            <p:ph type="sldNum" sz="quarter" idx="12"/>
          </p:nvPr>
        </p:nvSpPr>
        <p:spPr/>
        <p:txBody>
          <a:bodyPr/>
          <a:lstStyle/>
          <a:p>
            <a:fld id="{EE489F08-F598-4F5C-AC2F-86AF83D79F57}" type="slidenum">
              <a:rPr lang="en-US" smtClean="0"/>
              <a:t>‹#›</a:t>
            </a:fld>
            <a:endParaRPr lang="en-US"/>
          </a:p>
        </p:txBody>
      </p:sp>
    </p:spTree>
    <p:extLst>
      <p:ext uri="{BB962C8B-B14F-4D97-AF65-F5344CB8AC3E}">
        <p14:creationId xmlns:p14="http://schemas.microsoft.com/office/powerpoint/2010/main" val="242539030"/>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5191D-8BBE-B3B6-4B7D-C68DEE85FBA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906043A-B0C7-BF62-0D86-3263E86F862C}"/>
              </a:ext>
            </a:extLst>
          </p:cNvPr>
          <p:cNvSpPr>
            <a:spLocks noGrp="1"/>
          </p:cNvSpPr>
          <p:nvPr>
            <p:ph type="dt" sz="half" idx="10"/>
          </p:nvPr>
        </p:nvSpPr>
        <p:spPr/>
        <p:txBody>
          <a:bodyPr/>
          <a:lstStyle/>
          <a:p>
            <a:fld id="{69D285CC-D514-498B-8F01-82544F4DDC87}" type="datetimeFigureOut">
              <a:rPr lang="en-US" smtClean="0"/>
              <a:t>12/4/2024</a:t>
            </a:fld>
            <a:endParaRPr lang="en-US"/>
          </a:p>
        </p:txBody>
      </p:sp>
      <p:sp>
        <p:nvSpPr>
          <p:cNvPr id="4" name="Footer Placeholder 3">
            <a:extLst>
              <a:ext uri="{FF2B5EF4-FFF2-40B4-BE49-F238E27FC236}">
                <a16:creationId xmlns:a16="http://schemas.microsoft.com/office/drawing/2014/main" id="{221F2915-DD4A-9142-944E-5F9B76C076C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F914138-1EFF-98FC-8BED-28B2DF1484E8}"/>
              </a:ext>
            </a:extLst>
          </p:cNvPr>
          <p:cNvSpPr>
            <a:spLocks noGrp="1"/>
          </p:cNvSpPr>
          <p:nvPr>
            <p:ph type="sldNum" sz="quarter" idx="12"/>
          </p:nvPr>
        </p:nvSpPr>
        <p:spPr/>
        <p:txBody>
          <a:bodyPr/>
          <a:lstStyle/>
          <a:p>
            <a:fld id="{EE489F08-F598-4F5C-AC2F-86AF83D79F57}" type="slidenum">
              <a:rPr lang="en-US" smtClean="0"/>
              <a:t>‹#›</a:t>
            </a:fld>
            <a:endParaRPr lang="en-US"/>
          </a:p>
        </p:txBody>
      </p:sp>
    </p:spTree>
    <p:extLst>
      <p:ext uri="{BB962C8B-B14F-4D97-AF65-F5344CB8AC3E}">
        <p14:creationId xmlns:p14="http://schemas.microsoft.com/office/powerpoint/2010/main" val="37007460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0" name="Content Placeholder 9">
            <a:extLst>
              <a:ext uri="{FF2B5EF4-FFF2-40B4-BE49-F238E27FC236}">
                <a16:creationId xmlns:a16="http://schemas.microsoft.com/office/drawing/2014/main" id="{414C3409-191E-7547-BDF0-DF3ED7206EAE}"/>
              </a:ext>
            </a:extLst>
          </p:cNvPr>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Picture Placeholder 2">
            <a:extLst>
              <a:ext uri="{FF2B5EF4-FFF2-40B4-BE49-F238E27FC236}">
                <a16:creationId xmlns:a16="http://schemas.microsoft.com/office/drawing/2014/main" id="{4D66AE52-91C7-8048-9A3D-5BBDB981CD54}"/>
              </a:ext>
            </a:extLst>
          </p:cNvPr>
          <p:cNvSpPr>
            <a:spLocks noGrp="1"/>
          </p:cNvSpPr>
          <p:nvPr>
            <p:ph type="pic" sz="quarter" idx="11"/>
          </p:nvPr>
        </p:nvSpPr>
        <p:spPr>
          <a:xfrm>
            <a:off x="9245600" y="6350"/>
            <a:ext cx="2946400" cy="4443731"/>
          </a:xfrm>
          <a:prstGeom prst="rect">
            <a:avLst/>
          </a:prstGeom>
        </p:spPr>
        <p:txBody>
          <a:bodyPr/>
          <a:lstStyle/>
          <a:p>
            <a:r>
              <a:rPr lang="en-GB"/>
              <a:t>Click icon to add picture</a:t>
            </a:r>
            <a:endParaRPr lang="en-US"/>
          </a:p>
        </p:txBody>
      </p:sp>
      <p:sp>
        <p:nvSpPr>
          <p:cNvPr id="12" name="Picture Placeholder 11">
            <a:extLst>
              <a:ext uri="{FF2B5EF4-FFF2-40B4-BE49-F238E27FC236}">
                <a16:creationId xmlns:a16="http://schemas.microsoft.com/office/drawing/2014/main" id="{408A3DA7-2E2D-F341-B43B-326F56D61EA9}"/>
              </a:ext>
            </a:extLst>
          </p:cNvPr>
          <p:cNvSpPr>
            <a:spLocks noGrp="1"/>
          </p:cNvSpPr>
          <p:nvPr>
            <p:ph type="pic" sz="quarter" idx="12"/>
          </p:nvPr>
        </p:nvSpPr>
        <p:spPr>
          <a:xfrm>
            <a:off x="9245600" y="4515995"/>
            <a:ext cx="2946400" cy="2297555"/>
          </a:xfrm>
          <a:prstGeom prst="rect">
            <a:avLst/>
          </a:prstGeom>
        </p:spPr>
        <p:txBody>
          <a:bodyPr/>
          <a:lstStyle/>
          <a:p>
            <a:r>
              <a:rPr lang="en-GB"/>
              <a:t>Click icon to add picture</a:t>
            </a:r>
            <a:endParaRPr lang="en-US"/>
          </a:p>
        </p:txBody>
      </p:sp>
      <p:sp>
        <p:nvSpPr>
          <p:cNvPr id="22" name="Title 1">
            <a:extLst>
              <a:ext uri="{FF2B5EF4-FFF2-40B4-BE49-F238E27FC236}">
                <a16:creationId xmlns:a16="http://schemas.microsoft.com/office/drawing/2014/main" id="{8BA71CF4-581A-8849-A8C8-8C72FA9BDD73}"/>
              </a:ext>
            </a:extLst>
          </p:cNvPr>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GB" noProof="0"/>
              <a:t>Click to edit Master title style</a:t>
            </a:r>
            <a:endParaRPr lang="en-US" noProof="0"/>
          </a:p>
        </p:txBody>
      </p:sp>
      <p:grpSp>
        <p:nvGrpSpPr>
          <p:cNvPr id="23" name="Group 22">
            <a:extLst>
              <a:ext uri="{FF2B5EF4-FFF2-40B4-BE49-F238E27FC236}">
                <a16:creationId xmlns:a16="http://schemas.microsoft.com/office/drawing/2014/main" id="{F05C474D-29BC-41DA-8849-7C6D9DFD486A}"/>
              </a:ext>
            </a:extLst>
          </p:cNvPr>
          <p:cNvGrpSpPr/>
          <p:nvPr userDrawn="1"/>
        </p:nvGrpSpPr>
        <p:grpSpPr>
          <a:xfrm>
            <a:off x="0" y="6813551"/>
            <a:ext cx="12192000" cy="50800"/>
            <a:chOff x="0" y="6813551"/>
            <a:chExt cx="12192000" cy="50800"/>
          </a:xfrm>
        </p:grpSpPr>
        <p:sp>
          <p:nvSpPr>
            <p:cNvPr id="24" name="Rectangle 23">
              <a:extLst>
                <a:ext uri="{FF2B5EF4-FFF2-40B4-BE49-F238E27FC236}">
                  <a16:creationId xmlns:a16="http://schemas.microsoft.com/office/drawing/2014/main" id="{15F4CAF6-4D4F-46E9-B76B-B66507D42EF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B3C5B453-643F-471F-B179-652F61EF7417}"/>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B0F0965A-A251-4292-83B2-381FA03DCC15}"/>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48F17BF-8C38-422A-AFC7-DDE8944795A6}"/>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02511BA8-8A1D-4468-A218-89B011EA761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61432705-B4F2-4D41-B28E-C49C96B5D012}"/>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B93F111C-F11A-452F-9097-57D88A141B89}"/>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8AF12BB5-D064-4122-AFFA-6283A21635E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pic>
        <p:nvPicPr>
          <p:cNvPr id="18" name="Picture 17">
            <a:extLst>
              <a:ext uri="{FF2B5EF4-FFF2-40B4-BE49-F238E27FC236}">
                <a16:creationId xmlns:a16="http://schemas.microsoft.com/office/drawing/2014/main" id="{DBEFBDEA-6D6B-4EA5-B75F-31343B1348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1644695490"/>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F289C09-953E-435B-3BB0-66A874947A09}"/>
              </a:ext>
            </a:extLst>
          </p:cNvPr>
          <p:cNvSpPr>
            <a:spLocks noGrp="1"/>
          </p:cNvSpPr>
          <p:nvPr>
            <p:ph type="dt" sz="half" idx="10"/>
          </p:nvPr>
        </p:nvSpPr>
        <p:spPr/>
        <p:txBody>
          <a:bodyPr/>
          <a:lstStyle/>
          <a:p>
            <a:fld id="{69D285CC-D514-498B-8F01-82544F4DDC87}" type="datetimeFigureOut">
              <a:rPr lang="en-US" smtClean="0"/>
              <a:t>12/4/2024</a:t>
            </a:fld>
            <a:endParaRPr lang="en-US"/>
          </a:p>
        </p:txBody>
      </p:sp>
      <p:sp>
        <p:nvSpPr>
          <p:cNvPr id="3" name="Footer Placeholder 2">
            <a:extLst>
              <a:ext uri="{FF2B5EF4-FFF2-40B4-BE49-F238E27FC236}">
                <a16:creationId xmlns:a16="http://schemas.microsoft.com/office/drawing/2014/main" id="{47955598-E99E-DD09-FAD3-4B0C530A0E4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9EFED26-2002-E75C-4A24-C3B5E0C68BBE}"/>
              </a:ext>
            </a:extLst>
          </p:cNvPr>
          <p:cNvSpPr>
            <a:spLocks noGrp="1"/>
          </p:cNvSpPr>
          <p:nvPr>
            <p:ph type="sldNum" sz="quarter" idx="12"/>
          </p:nvPr>
        </p:nvSpPr>
        <p:spPr/>
        <p:txBody>
          <a:bodyPr/>
          <a:lstStyle/>
          <a:p>
            <a:fld id="{EE489F08-F598-4F5C-AC2F-86AF83D79F57}" type="slidenum">
              <a:rPr lang="en-US" smtClean="0"/>
              <a:t>‹#›</a:t>
            </a:fld>
            <a:endParaRPr lang="en-US"/>
          </a:p>
        </p:txBody>
      </p:sp>
    </p:spTree>
    <p:extLst>
      <p:ext uri="{BB962C8B-B14F-4D97-AF65-F5344CB8AC3E}">
        <p14:creationId xmlns:p14="http://schemas.microsoft.com/office/powerpoint/2010/main" val="2277360036"/>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1473B-2FBC-64C5-7493-9B1564D950B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4E4E5D3-5636-5E91-F043-860DC5CF519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C72CECA-AA2B-A2C2-CFE1-B74D163203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FF3D707-7D1F-7559-DA30-A7F5CF7A2443}"/>
              </a:ext>
            </a:extLst>
          </p:cNvPr>
          <p:cNvSpPr>
            <a:spLocks noGrp="1"/>
          </p:cNvSpPr>
          <p:nvPr>
            <p:ph type="dt" sz="half" idx="10"/>
          </p:nvPr>
        </p:nvSpPr>
        <p:spPr/>
        <p:txBody>
          <a:bodyPr/>
          <a:lstStyle/>
          <a:p>
            <a:fld id="{69D285CC-D514-498B-8F01-82544F4DDC87}" type="datetimeFigureOut">
              <a:rPr lang="en-US" smtClean="0"/>
              <a:t>12/4/2024</a:t>
            </a:fld>
            <a:endParaRPr lang="en-US"/>
          </a:p>
        </p:txBody>
      </p:sp>
      <p:sp>
        <p:nvSpPr>
          <p:cNvPr id="6" name="Footer Placeholder 5">
            <a:extLst>
              <a:ext uri="{FF2B5EF4-FFF2-40B4-BE49-F238E27FC236}">
                <a16:creationId xmlns:a16="http://schemas.microsoft.com/office/drawing/2014/main" id="{06B51DB9-D212-AE62-DE33-AA37FB4659F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87D38A5-91B1-2B73-6CBA-300042B6FC74}"/>
              </a:ext>
            </a:extLst>
          </p:cNvPr>
          <p:cNvSpPr>
            <a:spLocks noGrp="1"/>
          </p:cNvSpPr>
          <p:nvPr>
            <p:ph type="sldNum" sz="quarter" idx="12"/>
          </p:nvPr>
        </p:nvSpPr>
        <p:spPr/>
        <p:txBody>
          <a:bodyPr/>
          <a:lstStyle/>
          <a:p>
            <a:fld id="{EE489F08-F598-4F5C-AC2F-86AF83D79F57}" type="slidenum">
              <a:rPr lang="en-US" smtClean="0"/>
              <a:t>‹#›</a:t>
            </a:fld>
            <a:endParaRPr lang="en-US"/>
          </a:p>
        </p:txBody>
      </p:sp>
    </p:spTree>
    <p:extLst>
      <p:ext uri="{BB962C8B-B14F-4D97-AF65-F5344CB8AC3E}">
        <p14:creationId xmlns:p14="http://schemas.microsoft.com/office/powerpoint/2010/main" val="4062507626"/>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6749B3-F253-DEDE-1CB2-EA830EE60FE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F7F49C3-FEBB-73FD-9A17-82A864BE1DD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188C33C-A4BE-AF30-ACF2-5C4543A8F35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9639185-4F02-6D1C-580A-D5077316526B}"/>
              </a:ext>
            </a:extLst>
          </p:cNvPr>
          <p:cNvSpPr>
            <a:spLocks noGrp="1"/>
          </p:cNvSpPr>
          <p:nvPr>
            <p:ph type="dt" sz="half" idx="10"/>
          </p:nvPr>
        </p:nvSpPr>
        <p:spPr/>
        <p:txBody>
          <a:bodyPr/>
          <a:lstStyle/>
          <a:p>
            <a:fld id="{69D285CC-D514-498B-8F01-82544F4DDC87}" type="datetimeFigureOut">
              <a:rPr lang="en-US" smtClean="0"/>
              <a:t>12/4/2024</a:t>
            </a:fld>
            <a:endParaRPr lang="en-US"/>
          </a:p>
        </p:txBody>
      </p:sp>
      <p:sp>
        <p:nvSpPr>
          <p:cNvPr id="6" name="Footer Placeholder 5">
            <a:extLst>
              <a:ext uri="{FF2B5EF4-FFF2-40B4-BE49-F238E27FC236}">
                <a16:creationId xmlns:a16="http://schemas.microsoft.com/office/drawing/2014/main" id="{B9AE2637-DB32-8B5D-E5E1-6E99A89D75F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5CD23AE-943E-C9C9-4A4D-A26EA204738B}"/>
              </a:ext>
            </a:extLst>
          </p:cNvPr>
          <p:cNvSpPr>
            <a:spLocks noGrp="1"/>
          </p:cNvSpPr>
          <p:nvPr>
            <p:ph type="sldNum" sz="quarter" idx="12"/>
          </p:nvPr>
        </p:nvSpPr>
        <p:spPr/>
        <p:txBody>
          <a:bodyPr/>
          <a:lstStyle/>
          <a:p>
            <a:fld id="{EE489F08-F598-4F5C-AC2F-86AF83D79F57}" type="slidenum">
              <a:rPr lang="en-US" smtClean="0"/>
              <a:t>‹#›</a:t>
            </a:fld>
            <a:endParaRPr lang="en-US"/>
          </a:p>
        </p:txBody>
      </p:sp>
    </p:spTree>
    <p:extLst>
      <p:ext uri="{BB962C8B-B14F-4D97-AF65-F5344CB8AC3E}">
        <p14:creationId xmlns:p14="http://schemas.microsoft.com/office/powerpoint/2010/main" val="724812922"/>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1CCB54-CD35-029D-18B3-0975E0E26F6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D8ED18F-72DA-48DB-9650-5125D5D1598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5F42EF-F7B9-D089-7FE2-6158C44FAAF2}"/>
              </a:ext>
            </a:extLst>
          </p:cNvPr>
          <p:cNvSpPr>
            <a:spLocks noGrp="1"/>
          </p:cNvSpPr>
          <p:nvPr>
            <p:ph type="dt" sz="half" idx="10"/>
          </p:nvPr>
        </p:nvSpPr>
        <p:spPr/>
        <p:txBody>
          <a:bodyPr/>
          <a:lstStyle/>
          <a:p>
            <a:fld id="{69D285CC-D514-498B-8F01-82544F4DDC87}" type="datetimeFigureOut">
              <a:rPr lang="en-US" smtClean="0"/>
              <a:t>12/4/2024</a:t>
            </a:fld>
            <a:endParaRPr lang="en-US"/>
          </a:p>
        </p:txBody>
      </p:sp>
      <p:sp>
        <p:nvSpPr>
          <p:cNvPr id="5" name="Footer Placeholder 4">
            <a:extLst>
              <a:ext uri="{FF2B5EF4-FFF2-40B4-BE49-F238E27FC236}">
                <a16:creationId xmlns:a16="http://schemas.microsoft.com/office/drawing/2014/main" id="{027A58D8-436D-82C4-03CE-8ADB7E8229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BEE4A1-F96F-952D-97ED-B0A0AA1DB90D}"/>
              </a:ext>
            </a:extLst>
          </p:cNvPr>
          <p:cNvSpPr>
            <a:spLocks noGrp="1"/>
          </p:cNvSpPr>
          <p:nvPr>
            <p:ph type="sldNum" sz="quarter" idx="12"/>
          </p:nvPr>
        </p:nvSpPr>
        <p:spPr/>
        <p:txBody>
          <a:bodyPr/>
          <a:lstStyle/>
          <a:p>
            <a:fld id="{EE489F08-F598-4F5C-AC2F-86AF83D79F57}" type="slidenum">
              <a:rPr lang="en-US" smtClean="0"/>
              <a:t>‹#›</a:t>
            </a:fld>
            <a:endParaRPr lang="en-US"/>
          </a:p>
        </p:txBody>
      </p:sp>
    </p:spTree>
    <p:extLst>
      <p:ext uri="{BB962C8B-B14F-4D97-AF65-F5344CB8AC3E}">
        <p14:creationId xmlns:p14="http://schemas.microsoft.com/office/powerpoint/2010/main" val="409426100"/>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83FD63C-E680-BBD6-F7B8-C4C43F6E7CA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6063065-34D2-5186-6880-63F0C3BEFA9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BBD34B6-A526-E5EC-1D02-71AEAB23D2CC}"/>
              </a:ext>
            </a:extLst>
          </p:cNvPr>
          <p:cNvSpPr>
            <a:spLocks noGrp="1"/>
          </p:cNvSpPr>
          <p:nvPr>
            <p:ph type="dt" sz="half" idx="10"/>
          </p:nvPr>
        </p:nvSpPr>
        <p:spPr/>
        <p:txBody>
          <a:bodyPr/>
          <a:lstStyle/>
          <a:p>
            <a:fld id="{69D285CC-D514-498B-8F01-82544F4DDC87}" type="datetimeFigureOut">
              <a:rPr lang="en-US" smtClean="0"/>
              <a:t>12/4/2024</a:t>
            </a:fld>
            <a:endParaRPr lang="en-US"/>
          </a:p>
        </p:txBody>
      </p:sp>
      <p:sp>
        <p:nvSpPr>
          <p:cNvPr id="5" name="Footer Placeholder 4">
            <a:extLst>
              <a:ext uri="{FF2B5EF4-FFF2-40B4-BE49-F238E27FC236}">
                <a16:creationId xmlns:a16="http://schemas.microsoft.com/office/drawing/2014/main" id="{C6408294-61D8-965B-A32A-B59E3A42C63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5E57C8-08FC-F3D7-0FB9-EF5DCF4F3EF4}"/>
              </a:ext>
            </a:extLst>
          </p:cNvPr>
          <p:cNvSpPr>
            <a:spLocks noGrp="1"/>
          </p:cNvSpPr>
          <p:nvPr>
            <p:ph type="sldNum" sz="quarter" idx="12"/>
          </p:nvPr>
        </p:nvSpPr>
        <p:spPr/>
        <p:txBody>
          <a:bodyPr/>
          <a:lstStyle/>
          <a:p>
            <a:fld id="{EE489F08-F598-4F5C-AC2F-86AF83D79F57}" type="slidenum">
              <a:rPr lang="en-US" smtClean="0"/>
              <a:t>‹#›</a:t>
            </a:fld>
            <a:endParaRPr lang="en-US"/>
          </a:p>
        </p:txBody>
      </p:sp>
    </p:spTree>
    <p:extLst>
      <p:ext uri="{BB962C8B-B14F-4D97-AF65-F5344CB8AC3E}">
        <p14:creationId xmlns:p14="http://schemas.microsoft.com/office/powerpoint/2010/main" val="674166740"/>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userDrawn="1">
  <p:cSld name="FREEFORM with color line at bottom">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grpSp>
        <p:nvGrpSpPr>
          <p:cNvPr id="15" name="Group 14">
            <a:extLst>
              <a:ext uri="{FF2B5EF4-FFF2-40B4-BE49-F238E27FC236}">
                <a16:creationId xmlns:a16="http://schemas.microsoft.com/office/drawing/2014/main" id="{8D75FDEF-82D0-4CF0-950F-647865FB8108}"/>
              </a:ext>
            </a:extLst>
          </p:cNvPr>
          <p:cNvGrpSpPr/>
          <p:nvPr userDrawn="1"/>
        </p:nvGrpSpPr>
        <p:grpSpPr>
          <a:xfrm>
            <a:off x="0" y="6813551"/>
            <a:ext cx="12192000" cy="50800"/>
            <a:chOff x="0" y="6813551"/>
            <a:chExt cx="12192000" cy="50800"/>
          </a:xfrm>
        </p:grpSpPr>
        <p:sp>
          <p:nvSpPr>
            <p:cNvPr id="16" name="Rectangle 15">
              <a:extLst>
                <a:ext uri="{FF2B5EF4-FFF2-40B4-BE49-F238E27FC236}">
                  <a16:creationId xmlns:a16="http://schemas.microsoft.com/office/drawing/2014/main" id="{8A16EE8B-0F7C-4EB3-BA32-4AD8D7731328}"/>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A8A18F61-3505-425C-84CD-FF598CE7F687}"/>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1AEE0F5-80B7-410B-8AE3-694EC74E3421}"/>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A8F298F-5904-4E90-9AE4-6AA7F8C966E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35D29A5-79D7-4009-9F31-DE14E632B82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A6A520A8-1757-47E8-BF1E-F1C22B512A24}"/>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EADDCA5-2E36-467D-806C-07491FEE20CB}"/>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Picture 11">
            <a:extLst>
              <a:ext uri="{FF2B5EF4-FFF2-40B4-BE49-F238E27FC236}">
                <a16:creationId xmlns:a16="http://schemas.microsoft.com/office/drawing/2014/main" id="{301784BF-9CB4-4204-8FD4-95D25EB8536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279009315"/>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F62F4C-DC8D-48DA-AD94-8AD47E6E2FB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5D1F4DD-F723-4896-BEEA-B63F913B012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3C6FAED-1450-415F-81A3-C0D9BF139DB6}"/>
              </a:ext>
            </a:extLst>
          </p:cNvPr>
          <p:cNvSpPr>
            <a:spLocks noGrp="1"/>
          </p:cNvSpPr>
          <p:nvPr>
            <p:ph type="dt" sz="half" idx="10"/>
          </p:nvPr>
        </p:nvSpPr>
        <p:spPr/>
        <p:txBody>
          <a:bodyPr/>
          <a:lstStyle/>
          <a:p>
            <a:fld id="{2DA81321-68A1-470F-BCD5-5D2045F1F3D5}" type="datetimeFigureOut">
              <a:rPr lang="en-US" smtClean="0"/>
              <a:t>12/4/2024</a:t>
            </a:fld>
            <a:endParaRPr lang="en-US"/>
          </a:p>
        </p:txBody>
      </p:sp>
      <p:sp>
        <p:nvSpPr>
          <p:cNvPr id="5" name="Footer Placeholder 4">
            <a:extLst>
              <a:ext uri="{FF2B5EF4-FFF2-40B4-BE49-F238E27FC236}">
                <a16:creationId xmlns:a16="http://schemas.microsoft.com/office/drawing/2014/main" id="{0116F756-7D5D-4678-B506-E6612E8CB2F9}"/>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086016039"/>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EC700-C0F7-49CC-9677-28B376EBC78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7BDE6DD-D578-46A0-8931-FD331CC8E16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DE3870C-86DC-4FBF-91BB-1BB8EF47222B}"/>
              </a:ext>
            </a:extLst>
          </p:cNvPr>
          <p:cNvSpPr>
            <a:spLocks noGrp="1"/>
          </p:cNvSpPr>
          <p:nvPr>
            <p:ph type="dt" sz="half" idx="10"/>
          </p:nvPr>
        </p:nvSpPr>
        <p:spPr/>
        <p:txBody>
          <a:bodyPr/>
          <a:lstStyle/>
          <a:p>
            <a:fld id="{2DA81321-68A1-470F-BCD5-5D2045F1F3D5}" type="datetimeFigureOut">
              <a:rPr lang="en-US" smtClean="0"/>
              <a:t>12/4/2024</a:t>
            </a:fld>
            <a:endParaRPr lang="en-US"/>
          </a:p>
        </p:txBody>
      </p:sp>
      <p:sp>
        <p:nvSpPr>
          <p:cNvPr id="5" name="Footer Placeholder 4">
            <a:extLst>
              <a:ext uri="{FF2B5EF4-FFF2-40B4-BE49-F238E27FC236}">
                <a16:creationId xmlns:a16="http://schemas.microsoft.com/office/drawing/2014/main" id="{B877AED2-C63C-47F2-9BE8-BBF96C16CB09}"/>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407983000"/>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2D885F-B654-4C57-A2ED-3FC04595751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23BC48C-015E-4B10-BF8A-EFFE5C37860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481696282"/>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4CCF10-5BF2-4C46-884A-1873A656F6A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023CEA8-29C8-4266-A503-4CFF53ED467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A4ABFC7-BC5D-45B6-93B3-348805E3B5A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1765EFD-FD8C-4C49-B55B-81409C6AC07E}"/>
              </a:ext>
            </a:extLst>
          </p:cNvPr>
          <p:cNvSpPr>
            <a:spLocks noGrp="1"/>
          </p:cNvSpPr>
          <p:nvPr>
            <p:ph type="dt" sz="half" idx="10"/>
          </p:nvPr>
        </p:nvSpPr>
        <p:spPr/>
        <p:txBody>
          <a:bodyPr/>
          <a:lstStyle/>
          <a:p>
            <a:fld id="{2DA81321-68A1-470F-BCD5-5D2045F1F3D5}" type="datetimeFigureOut">
              <a:rPr lang="en-US" smtClean="0"/>
              <a:t>12/4/2024</a:t>
            </a:fld>
            <a:endParaRPr lang="en-US"/>
          </a:p>
        </p:txBody>
      </p:sp>
    </p:spTree>
    <p:extLst>
      <p:ext uri="{BB962C8B-B14F-4D97-AF65-F5344CB8AC3E}">
        <p14:creationId xmlns:p14="http://schemas.microsoft.com/office/powerpoint/2010/main" val="28059025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grpSp>
        <p:nvGrpSpPr>
          <p:cNvPr id="15" name="Group 14">
            <a:extLst>
              <a:ext uri="{FF2B5EF4-FFF2-40B4-BE49-F238E27FC236}">
                <a16:creationId xmlns:a16="http://schemas.microsoft.com/office/drawing/2014/main" id="{8D75FDEF-82D0-4CF0-950F-647865FB8108}"/>
              </a:ext>
            </a:extLst>
          </p:cNvPr>
          <p:cNvGrpSpPr/>
          <p:nvPr userDrawn="1"/>
        </p:nvGrpSpPr>
        <p:grpSpPr>
          <a:xfrm>
            <a:off x="0" y="6813551"/>
            <a:ext cx="12192000" cy="50800"/>
            <a:chOff x="0" y="6813551"/>
            <a:chExt cx="12192000" cy="50800"/>
          </a:xfrm>
        </p:grpSpPr>
        <p:sp>
          <p:nvSpPr>
            <p:cNvPr id="16" name="Rectangle 15">
              <a:extLst>
                <a:ext uri="{FF2B5EF4-FFF2-40B4-BE49-F238E27FC236}">
                  <a16:creationId xmlns:a16="http://schemas.microsoft.com/office/drawing/2014/main" id="{8A16EE8B-0F7C-4EB3-BA32-4AD8D7731328}"/>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A8A18F61-3505-425C-84CD-FF598CE7F687}"/>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1AEE0F5-80B7-410B-8AE3-694EC74E3421}"/>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A8F298F-5904-4E90-9AE4-6AA7F8C966E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35D29A5-79D7-4009-9F31-DE14E632B82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A6A520A8-1757-47E8-BF1E-F1C22B512A24}"/>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EADDCA5-2E36-467D-806C-07491FEE20CB}"/>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Picture 11">
            <a:extLst>
              <a:ext uri="{FF2B5EF4-FFF2-40B4-BE49-F238E27FC236}">
                <a16:creationId xmlns:a16="http://schemas.microsoft.com/office/drawing/2014/main" id="{301784BF-9CB4-4204-8FD4-95D25EB8536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373474402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145FBB-CF26-4362-A05C-87A4504991D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7650B55-30F6-4502-A438-929DDFEEC22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8C4BB55-6BD0-4961-BB45-D3C8D6CF326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88DEB77-F2CC-4E06-839A-A9D34CFE5AE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A41B730-CB3C-47B6-9740-B6CF5B97061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B1C622B-1A9F-498E-B3CB-B459918C3885}"/>
              </a:ext>
            </a:extLst>
          </p:cNvPr>
          <p:cNvSpPr>
            <a:spLocks noGrp="1"/>
          </p:cNvSpPr>
          <p:nvPr>
            <p:ph type="dt" sz="half" idx="10"/>
          </p:nvPr>
        </p:nvSpPr>
        <p:spPr/>
        <p:txBody>
          <a:bodyPr/>
          <a:lstStyle/>
          <a:p>
            <a:fld id="{2DA81321-68A1-470F-BCD5-5D2045F1F3D5}" type="datetimeFigureOut">
              <a:rPr lang="en-US" smtClean="0"/>
              <a:t>12/4/2024</a:t>
            </a:fld>
            <a:endParaRPr lang="en-US"/>
          </a:p>
        </p:txBody>
      </p:sp>
      <p:sp>
        <p:nvSpPr>
          <p:cNvPr id="8" name="Footer Placeholder 7">
            <a:extLst>
              <a:ext uri="{FF2B5EF4-FFF2-40B4-BE49-F238E27FC236}">
                <a16:creationId xmlns:a16="http://schemas.microsoft.com/office/drawing/2014/main" id="{DAB5762E-0583-449B-B076-6DBFFE4E7791}"/>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239376420"/>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D55FDB-93CD-4BED-8925-14C71E5A62E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0E3E118-59F2-4BBC-8A42-4C4027EED937}"/>
              </a:ext>
            </a:extLst>
          </p:cNvPr>
          <p:cNvSpPr>
            <a:spLocks noGrp="1"/>
          </p:cNvSpPr>
          <p:nvPr>
            <p:ph type="dt" sz="half" idx="10"/>
          </p:nvPr>
        </p:nvSpPr>
        <p:spPr/>
        <p:txBody>
          <a:bodyPr/>
          <a:lstStyle/>
          <a:p>
            <a:fld id="{2DA81321-68A1-470F-BCD5-5D2045F1F3D5}" type="datetimeFigureOut">
              <a:rPr lang="en-US" smtClean="0"/>
              <a:t>12/4/2024</a:t>
            </a:fld>
            <a:endParaRPr lang="en-US"/>
          </a:p>
        </p:txBody>
      </p:sp>
    </p:spTree>
    <p:extLst>
      <p:ext uri="{BB962C8B-B14F-4D97-AF65-F5344CB8AC3E}">
        <p14:creationId xmlns:p14="http://schemas.microsoft.com/office/powerpoint/2010/main" val="397225664"/>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A9C1474-C1CA-481C-BDAD-79779889D879}"/>
              </a:ext>
            </a:extLst>
          </p:cNvPr>
          <p:cNvSpPr>
            <a:spLocks noGrp="1"/>
          </p:cNvSpPr>
          <p:nvPr>
            <p:ph type="dt" sz="half" idx="10"/>
          </p:nvPr>
        </p:nvSpPr>
        <p:spPr/>
        <p:txBody>
          <a:bodyPr/>
          <a:lstStyle/>
          <a:p>
            <a:fld id="{2DA81321-68A1-470F-BCD5-5D2045F1F3D5}" type="datetimeFigureOut">
              <a:rPr lang="en-US" smtClean="0"/>
              <a:t>12/4/2024</a:t>
            </a:fld>
            <a:endParaRPr lang="en-US"/>
          </a:p>
        </p:txBody>
      </p:sp>
      <p:sp>
        <p:nvSpPr>
          <p:cNvPr id="3" name="Footer Placeholder 2">
            <a:extLst>
              <a:ext uri="{FF2B5EF4-FFF2-40B4-BE49-F238E27FC236}">
                <a16:creationId xmlns:a16="http://schemas.microsoft.com/office/drawing/2014/main" id="{4F3284F9-0D82-4D9B-995A-E080F2669EF2}"/>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076017795"/>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03F70D-FC97-44E0-9A1A-7FE59C39538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8CF46EC-2379-4AA2-A26B-4C425E03C55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6A976E3-1930-45CA-9032-1BF806B16F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5E6D0D9-2740-493B-8C20-EAAC0467CA06}"/>
              </a:ext>
            </a:extLst>
          </p:cNvPr>
          <p:cNvSpPr>
            <a:spLocks noGrp="1"/>
          </p:cNvSpPr>
          <p:nvPr>
            <p:ph type="dt" sz="half" idx="10"/>
          </p:nvPr>
        </p:nvSpPr>
        <p:spPr/>
        <p:txBody>
          <a:bodyPr/>
          <a:lstStyle/>
          <a:p>
            <a:fld id="{2DA81321-68A1-470F-BCD5-5D2045F1F3D5}" type="datetimeFigureOut">
              <a:rPr lang="en-US" smtClean="0"/>
              <a:t>12/4/2024</a:t>
            </a:fld>
            <a:endParaRPr lang="en-US"/>
          </a:p>
        </p:txBody>
      </p:sp>
      <p:sp>
        <p:nvSpPr>
          <p:cNvPr id="6" name="Footer Placeholder 5">
            <a:extLst>
              <a:ext uri="{FF2B5EF4-FFF2-40B4-BE49-F238E27FC236}">
                <a16:creationId xmlns:a16="http://schemas.microsoft.com/office/drawing/2014/main" id="{FD481F75-19BB-40DC-A302-26450BEF509C}"/>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308706113"/>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4F17AB-22FF-4AAE-923F-D1A36F523AD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9DE3814-035A-4CAD-8179-B94D7AFFB48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3BE854A-AB8A-4B70-BC87-0F6115DEAA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BD9B5A3-BB23-49C7-8A42-81553A74FE05}"/>
              </a:ext>
            </a:extLst>
          </p:cNvPr>
          <p:cNvSpPr>
            <a:spLocks noGrp="1"/>
          </p:cNvSpPr>
          <p:nvPr>
            <p:ph type="dt" sz="half" idx="10"/>
          </p:nvPr>
        </p:nvSpPr>
        <p:spPr/>
        <p:txBody>
          <a:bodyPr/>
          <a:lstStyle/>
          <a:p>
            <a:fld id="{2DA81321-68A1-470F-BCD5-5D2045F1F3D5}" type="datetimeFigureOut">
              <a:rPr lang="en-US" smtClean="0"/>
              <a:t>12/4/2024</a:t>
            </a:fld>
            <a:endParaRPr lang="en-US"/>
          </a:p>
        </p:txBody>
      </p:sp>
      <p:sp>
        <p:nvSpPr>
          <p:cNvPr id="6" name="Footer Placeholder 5">
            <a:extLst>
              <a:ext uri="{FF2B5EF4-FFF2-40B4-BE49-F238E27FC236}">
                <a16:creationId xmlns:a16="http://schemas.microsoft.com/office/drawing/2014/main" id="{26D8891A-37B9-4FC0-80EB-1B63231529D7}"/>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441045444"/>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34486A-2B3A-465A-A00E-CB9C0421D89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74B5A7A-027E-4E3F-8D83-223CE885BF1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FD67EEB-A417-4DD4-A610-5262AF9C1E1D}"/>
              </a:ext>
            </a:extLst>
          </p:cNvPr>
          <p:cNvSpPr>
            <a:spLocks noGrp="1"/>
          </p:cNvSpPr>
          <p:nvPr>
            <p:ph type="dt" sz="half" idx="10"/>
          </p:nvPr>
        </p:nvSpPr>
        <p:spPr/>
        <p:txBody>
          <a:bodyPr/>
          <a:lstStyle/>
          <a:p>
            <a:fld id="{2DA81321-68A1-470F-BCD5-5D2045F1F3D5}" type="datetimeFigureOut">
              <a:rPr lang="en-US" smtClean="0"/>
              <a:t>12/4/2024</a:t>
            </a:fld>
            <a:endParaRPr lang="en-US"/>
          </a:p>
        </p:txBody>
      </p:sp>
      <p:sp>
        <p:nvSpPr>
          <p:cNvPr id="5" name="Footer Placeholder 4">
            <a:extLst>
              <a:ext uri="{FF2B5EF4-FFF2-40B4-BE49-F238E27FC236}">
                <a16:creationId xmlns:a16="http://schemas.microsoft.com/office/drawing/2014/main" id="{9149565F-A203-4144-8838-089CA2688CBD}"/>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495357023"/>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A61D995-1EF6-4BA2-BD15-A7D34BA1118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9D4D49F-AAE1-43C9-A063-247D6277377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3185ED6-9582-4F0E-8801-1953BE8E91D0}"/>
              </a:ext>
            </a:extLst>
          </p:cNvPr>
          <p:cNvSpPr>
            <a:spLocks noGrp="1"/>
          </p:cNvSpPr>
          <p:nvPr>
            <p:ph type="dt" sz="half" idx="10"/>
          </p:nvPr>
        </p:nvSpPr>
        <p:spPr/>
        <p:txBody>
          <a:bodyPr/>
          <a:lstStyle/>
          <a:p>
            <a:fld id="{2DA81321-68A1-470F-BCD5-5D2045F1F3D5}" type="datetimeFigureOut">
              <a:rPr lang="en-US" smtClean="0"/>
              <a:t>12/4/2024</a:t>
            </a:fld>
            <a:endParaRPr lang="en-US"/>
          </a:p>
        </p:txBody>
      </p:sp>
      <p:sp>
        <p:nvSpPr>
          <p:cNvPr id="5" name="Footer Placeholder 4">
            <a:extLst>
              <a:ext uri="{FF2B5EF4-FFF2-40B4-BE49-F238E27FC236}">
                <a16:creationId xmlns:a16="http://schemas.microsoft.com/office/drawing/2014/main" id="{78EA9F5A-2714-4540-9475-E7C691C6F682}"/>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245424226"/>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DA81321-68A1-470F-BCD5-5D2045F1F3D5}" type="datetimeFigureOut">
              <a:rPr lang="en-US" smtClean="0"/>
              <a:t>12/4/2024</a:t>
            </a:fld>
            <a:endParaRPr lang="en-US"/>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013952680"/>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US" sz="3600" b="1">
                <a:solidFill>
                  <a:srgbClr val="941100"/>
                </a:solidFill>
                <a:latin typeface="+mn-lt"/>
              </a:rPr>
              <a:t>Click to edit Master title style</a:t>
            </a:r>
          </a:p>
        </p:txBody>
      </p:sp>
      <p:grpSp>
        <p:nvGrpSpPr>
          <p:cNvPr id="21" name="Group 20">
            <a:extLst>
              <a:ext uri="{FF2B5EF4-FFF2-40B4-BE49-F238E27FC236}">
                <a16:creationId xmlns:a16="http://schemas.microsoft.com/office/drawing/2014/main" id="{088B1B76-6573-41CF-9553-98088BD1F0B5}"/>
              </a:ext>
            </a:extLst>
          </p:cNvPr>
          <p:cNvGrpSpPr/>
          <p:nvPr userDrawn="1"/>
        </p:nvGrpSpPr>
        <p:grpSpPr>
          <a:xfrm>
            <a:off x="0" y="6813551"/>
            <a:ext cx="12192000" cy="50800"/>
            <a:chOff x="0" y="6813551"/>
            <a:chExt cx="12192000" cy="50800"/>
          </a:xfrm>
        </p:grpSpPr>
        <p:sp>
          <p:nvSpPr>
            <p:cNvPr id="9" name="Rectangle 8">
              <a:extLst>
                <a:ext uri="{FF2B5EF4-FFF2-40B4-BE49-F238E27FC236}">
                  <a16:creationId xmlns:a16="http://schemas.microsoft.com/office/drawing/2014/main" id="{15938C2B-CA55-2D43-96D6-EE7FFF0A94D6}"/>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F56D824-621F-5642-836B-82EED11BE7E0}"/>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BD3C4B-25D8-3E46-9CF4-89789E906D8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BDD8144-8382-6F4B-BC33-A63174A906A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F0F0CDE-5E6E-984F-BFBC-E1F058E949F9}"/>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A902A0C-F4E8-D248-A447-66B764EE017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8857410-619F-E044-8EAC-3345E68D7131}"/>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3" name="Picture 2">
            <a:extLst>
              <a:ext uri="{FF2B5EF4-FFF2-40B4-BE49-F238E27FC236}">
                <a16:creationId xmlns:a16="http://schemas.microsoft.com/office/drawing/2014/main" id="{766EE2B1-800F-4C6E-9026-E4753DFCC554}"/>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922040" y="340841"/>
            <a:ext cx="3002333" cy="1693977"/>
          </a:xfrm>
          <a:prstGeom prst="rect">
            <a:avLst/>
          </a:prstGeom>
        </p:spPr>
      </p:pic>
      <p:pic>
        <p:nvPicPr>
          <p:cNvPr id="6" name="Picture 5">
            <a:extLst>
              <a:ext uri="{FF2B5EF4-FFF2-40B4-BE49-F238E27FC236}">
                <a16:creationId xmlns:a16="http://schemas.microsoft.com/office/drawing/2014/main" id="{7EE83CA9-0F67-4409-8C74-27FB1487510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2" name="Picture 1" descr="A number with numbers and a black background&#10;&#10;Description automatically generated">
            <a:extLst>
              <a:ext uri="{FF2B5EF4-FFF2-40B4-BE49-F238E27FC236}">
                <a16:creationId xmlns:a16="http://schemas.microsoft.com/office/drawing/2014/main" id="{39A9C452-2B4D-66BA-A68D-93B370AEBF92}"/>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678390" y="5984090"/>
            <a:ext cx="2171163" cy="571663"/>
          </a:xfrm>
          <a:prstGeom prst="rect">
            <a:avLst/>
          </a:prstGeom>
        </p:spPr>
      </p:pic>
    </p:spTree>
    <p:extLst>
      <p:ext uri="{BB962C8B-B14F-4D97-AF65-F5344CB8AC3E}">
        <p14:creationId xmlns:p14="http://schemas.microsoft.com/office/powerpoint/2010/main" val="381387771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1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US" sz="3600" b="1">
                <a:solidFill>
                  <a:srgbClr val="941100"/>
                </a:solidFill>
                <a:latin typeface="+mn-lt"/>
              </a:rPr>
              <a:t>Click to edit Master title style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8" name="Group 17">
            <a:extLst>
              <a:ext uri="{FF2B5EF4-FFF2-40B4-BE49-F238E27FC236}">
                <a16:creationId xmlns:a16="http://schemas.microsoft.com/office/drawing/2014/main" id="{D1BAE309-876B-471D-926A-80850E8A81C6}"/>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BA83C0BC-8175-44CE-A6FD-8BAC68FCDCA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C24F74F4-B4A7-400E-B18B-2F65FB2A1376}"/>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7A55BFB-B1BB-4EBB-A1F6-C68924145E6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0B71926B-18C8-4540-96EF-D94447F5054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5A5ED8A9-8516-4FCC-95D5-2EDB3A9780FB}"/>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D6C73B5F-EDEB-4A09-A1C9-CBED34D037A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783E610B-8985-47B5-8F22-28CC842D4D52}"/>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83E96271-FF7F-4B24-9224-27E9B3CA132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093E348-EED7-4690-B3C4-723160C051E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F6C7F7E8-AF11-4521-8E62-A0F6BDC9874A}"/>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180144" y="250160"/>
            <a:ext cx="1765643" cy="896924"/>
          </a:xfrm>
          <a:prstGeom prst="rect">
            <a:avLst/>
          </a:prstGeom>
        </p:spPr>
      </p:pic>
    </p:spTree>
    <p:extLst>
      <p:ext uri="{BB962C8B-B14F-4D97-AF65-F5344CB8AC3E}">
        <p14:creationId xmlns:p14="http://schemas.microsoft.com/office/powerpoint/2010/main" val="24381998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REEFORM layout logo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pic>
        <p:nvPicPr>
          <p:cNvPr id="7" name="Picture 6">
            <a:extLst>
              <a:ext uri="{FF2B5EF4-FFF2-40B4-BE49-F238E27FC236}">
                <a16:creationId xmlns:a16="http://schemas.microsoft.com/office/drawing/2014/main" id="{C50384C1-EF9F-45B1-B7DB-13A43E06AFA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3522064204"/>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2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US" sz="3600" b="1">
                <a:solidFill>
                  <a:srgbClr val="941100"/>
                </a:solidFill>
                <a:latin typeface="+mn-lt"/>
              </a:rPr>
              <a:t>Click to edit Master title style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8EECDBD6-B3D8-42AA-ADF5-1A0AF16B606B}"/>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97330C9D-5C02-4349-B9D3-5BD778B7A3E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96E52902-24F0-482A-9DDA-30E71539BD7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6D53837E-92EE-4EBC-836B-F59524BFA2D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2032FC73-DB82-451F-9819-3B19B99EE5D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211F4F7-7C3C-463F-AFC3-F85CBADF5D40}"/>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762E69D9-639C-46AB-9AEF-4ED8AC5E7B1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8DF8277-137D-408F-8931-FE485E7B936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6" name="Picture 15">
            <a:extLst>
              <a:ext uri="{FF2B5EF4-FFF2-40B4-BE49-F238E27FC236}">
                <a16:creationId xmlns:a16="http://schemas.microsoft.com/office/drawing/2014/main" id="{D26C46E0-8A2A-40D0-AD73-58EE9F5F4D4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28" name="Picture 27">
            <a:extLst>
              <a:ext uri="{FF2B5EF4-FFF2-40B4-BE49-F238E27FC236}">
                <a16:creationId xmlns:a16="http://schemas.microsoft.com/office/drawing/2014/main" id="{CA2BB068-79E5-41E8-90AC-F33270EDC95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5" name="Picture 4">
            <a:extLst>
              <a:ext uri="{FF2B5EF4-FFF2-40B4-BE49-F238E27FC236}">
                <a16:creationId xmlns:a16="http://schemas.microsoft.com/office/drawing/2014/main" id="{48462855-3B94-4D23-B2AA-78C5909220C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5302" y="235350"/>
            <a:ext cx="776216" cy="990024"/>
          </a:xfrm>
          <a:prstGeom prst="rect">
            <a:avLst/>
          </a:prstGeom>
        </p:spPr>
      </p:pic>
    </p:spTree>
    <p:extLst>
      <p:ext uri="{BB962C8B-B14F-4D97-AF65-F5344CB8AC3E}">
        <p14:creationId xmlns:p14="http://schemas.microsoft.com/office/powerpoint/2010/main" val="2492068110"/>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3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US" sz="3600" b="1">
                <a:solidFill>
                  <a:srgbClr val="941100"/>
                </a:solidFill>
                <a:latin typeface="+mn-lt"/>
              </a:rPr>
              <a:t>Click to edit Master title style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C3B327E8-B37C-4FFC-B142-8C19B22096BD}"/>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47062163-B9B5-4037-A63A-7B2939EB449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C53EB3F3-F6E3-49EA-9D49-7E4844938A53}"/>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B299B699-0B07-4FA8-BE3E-11D7E916FCD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637A5B5-833F-41C0-89D7-277B281D53C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A2C0228-1344-4036-A220-38E6EEFC356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65E6EFC-2C69-4219-AE6B-903BAE7140FE}"/>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145111C-D922-46A3-AE68-40F34C54D07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C2CD16C-2CFA-4BE6-81C8-B9178AA6C68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CD0E0E9-E5C4-43D7-BBA0-7FD292238DC6}"/>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E2B808CC-943A-416F-B527-ECFCD544AC1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9306" y="437010"/>
            <a:ext cx="1024868" cy="762828"/>
          </a:xfrm>
          <a:prstGeom prst="rect">
            <a:avLst/>
          </a:prstGeom>
        </p:spPr>
      </p:pic>
    </p:spTree>
    <p:extLst>
      <p:ext uri="{BB962C8B-B14F-4D97-AF65-F5344CB8AC3E}">
        <p14:creationId xmlns:p14="http://schemas.microsoft.com/office/powerpoint/2010/main" val="3131690787"/>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4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US" sz="3600" b="1">
                <a:solidFill>
                  <a:srgbClr val="941100"/>
                </a:solidFill>
                <a:latin typeface="+mn-lt"/>
              </a:rPr>
              <a:t>Click to edit Master title style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3E51CDD9-8061-4C7D-B902-6DB6BC55AB8A}"/>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B8F4957F-78D7-441C-B83F-7008B97171B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D8E2C03-E6F1-4321-ABB2-4D83F764712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49464EBB-C7D4-4CC3-805D-A51317D2233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CFB21401-DCC3-4F5E-AD3C-8D464E95FD4E}"/>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CFC27EC-D118-4F43-B6F8-11C6C65997E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E744A58-DFC5-4964-882E-45F84B2ABA4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34FA083B-D16D-4392-B2FA-0CBF7AB5CAFC}"/>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2ED9054D-81DE-4B49-B1B7-71D51A0562D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2B69FC41-AFA7-485B-85E5-4264A6CE3E4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B065EC7C-D28F-473F-8E4D-DE9458826D11}"/>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1042" y="372830"/>
            <a:ext cx="1013253" cy="854196"/>
          </a:xfrm>
          <a:prstGeom prst="rect">
            <a:avLst/>
          </a:prstGeom>
        </p:spPr>
      </p:pic>
    </p:spTree>
    <p:extLst>
      <p:ext uri="{BB962C8B-B14F-4D97-AF65-F5344CB8AC3E}">
        <p14:creationId xmlns:p14="http://schemas.microsoft.com/office/powerpoint/2010/main" val="2231936026"/>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5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US" sz="3600" b="1">
                <a:solidFill>
                  <a:srgbClr val="941100"/>
                </a:solidFill>
                <a:latin typeface="+mn-lt"/>
              </a:rPr>
              <a:t>Click to edit Master title style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01B964B9-DF87-4EE7-8C20-10E32F482167}"/>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DA3F41AE-DA23-42CE-8F4F-46C693D4488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1D858AC-2AA2-4D07-9064-47D748B3DE6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841FD438-C2DA-45BD-B545-55E31CA385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5B50474-CAD0-4E98-B242-766F1F48B94C}"/>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89850EF6-DDAD-470C-A90A-E28A80BCC6B7}"/>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E3CAC4C-2C4F-4F99-A7D3-2FE0167FE06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EA9E88F-8917-4BDD-9514-2DCFEEFCB4E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076D87C2-5C69-49AA-8C2A-CDB0CBDE7F4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DADB35E9-88B7-4776-9975-5418BDAE0CD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949CFB14-F85B-4036-9D6F-AD175F1D96C7}"/>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68065" y="390037"/>
            <a:ext cx="898601" cy="824195"/>
          </a:xfrm>
          <a:prstGeom prst="rect">
            <a:avLst/>
          </a:prstGeom>
        </p:spPr>
      </p:pic>
    </p:spTree>
    <p:extLst>
      <p:ext uri="{BB962C8B-B14F-4D97-AF65-F5344CB8AC3E}">
        <p14:creationId xmlns:p14="http://schemas.microsoft.com/office/powerpoint/2010/main" val="180050599"/>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grpSp>
        <p:nvGrpSpPr>
          <p:cNvPr id="18" name="Group 17">
            <a:extLst>
              <a:ext uri="{FF2B5EF4-FFF2-40B4-BE49-F238E27FC236}">
                <a16:creationId xmlns:a16="http://schemas.microsoft.com/office/drawing/2014/main" id="{07725C96-A5D2-4EE8-BAD1-9FB249805D95}"/>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7A8C52B9-FFE9-40AC-B7ED-EBC724CF394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FE4247E-AC6B-4132-A6E8-8DE023AF1BCF}"/>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C8B140F-E10D-42B8-BA00-7C3AF2752C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03E0DFD-F092-412B-B934-7E15852A8B3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6A64475B-6B02-411C-9663-56247CFC3B2D}"/>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4215B3C9-EF3D-433C-939F-9B551DAFD55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0CD03F2-6EFB-4132-B59E-6C7E57652B76}"/>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3" name="Picture 2" descr="A number with numbers and a black background&#10;&#10;Description automatically generated">
            <a:extLst>
              <a:ext uri="{FF2B5EF4-FFF2-40B4-BE49-F238E27FC236}">
                <a16:creationId xmlns:a16="http://schemas.microsoft.com/office/drawing/2014/main" id="{4C28F0D8-4E02-DEA7-D932-F5CD9813DEE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78390" y="6001342"/>
            <a:ext cx="2171163" cy="571663"/>
          </a:xfrm>
          <a:prstGeom prst="rect">
            <a:avLst/>
          </a:prstGeom>
        </p:spPr>
      </p:pic>
    </p:spTree>
    <p:extLst>
      <p:ext uri="{BB962C8B-B14F-4D97-AF65-F5344CB8AC3E}">
        <p14:creationId xmlns:p14="http://schemas.microsoft.com/office/powerpoint/2010/main" val="415497537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6" name="Title 1">
            <a:extLst>
              <a:ext uri="{FF2B5EF4-FFF2-40B4-BE49-F238E27FC236}">
                <a16:creationId xmlns:a16="http://schemas.microsoft.com/office/drawing/2014/main" id="{F07663B9-2ED3-9447-B892-55ABDD1D044A}"/>
              </a:ext>
            </a:extLst>
          </p:cNvPr>
          <p:cNvSpPr>
            <a:spLocks noGrp="1"/>
          </p:cNvSpPr>
          <p:nvPr>
            <p:ph type="title"/>
          </p:nvPr>
        </p:nvSpPr>
        <p:spPr>
          <a:xfrm>
            <a:off x="1066795" y="3120247"/>
            <a:ext cx="10247633"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7" name="Content Placeholder 9">
            <a:extLst>
              <a:ext uri="{FF2B5EF4-FFF2-40B4-BE49-F238E27FC236}">
                <a16:creationId xmlns:a16="http://schemas.microsoft.com/office/drawing/2014/main" id="{9E614F0F-24D7-7649-A767-54ADC81BEFB8}"/>
              </a:ext>
            </a:extLst>
          </p:cNvPr>
          <p:cNvSpPr>
            <a:spLocks noGrp="1"/>
          </p:cNvSpPr>
          <p:nvPr>
            <p:ph sz="quarter" idx="10"/>
          </p:nvPr>
        </p:nvSpPr>
        <p:spPr>
          <a:xfrm>
            <a:off x="1076430" y="3951845"/>
            <a:ext cx="10247633" cy="255208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Picture Placeholder 2">
            <a:extLst>
              <a:ext uri="{FF2B5EF4-FFF2-40B4-BE49-F238E27FC236}">
                <a16:creationId xmlns:a16="http://schemas.microsoft.com/office/drawing/2014/main" id="{C65074FE-DA4E-9F42-890B-6B4E741240BB}"/>
              </a:ext>
            </a:extLst>
          </p:cNvPr>
          <p:cNvSpPr>
            <a:spLocks noGrp="1"/>
          </p:cNvSpPr>
          <p:nvPr>
            <p:ph type="pic" sz="quarter" idx="11"/>
          </p:nvPr>
        </p:nvSpPr>
        <p:spPr>
          <a:xfrm>
            <a:off x="0" y="0"/>
            <a:ext cx="12192000" cy="2781300"/>
          </a:xfrm>
          <a:prstGeom prst="rect">
            <a:avLst/>
          </a:prstGeom>
        </p:spPr>
        <p:txBody>
          <a:bodyPr/>
          <a:lstStyle/>
          <a:p>
            <a:r>
              <a:rPr lang="en-US"/>
              <a:t>Click icon to add picture</a:t>
            </a:r>
          </a:p>
        </p:txBody>
      </p:sp>
      <p:grpSp>
        <p:nvGrpSpPr>
          <p:cNvPr id="18" name="Group 17">
            <a:extLst>
              <a:ext uri="{FF2B5EF4-FFF2-40B4-BE49-F238E27FC236}">
                <a16:creationId xmlns:a16="http://schemas.microsoft.com/office/drawing/2014/main" id="{3C2F7E00-219B-41CD-9CD1-63B74A961DC8}"/>
              </a:ext>
            </a:extLst>
          </p:cNvPr>
          <p:cNvGrpSpPr/>
          <p:nvPr userDrawn="1"/>
        </p:nvGrpSpPr>
        <p:grpSpPr>
          <a:xfrm>
            <a:off x="0" y="2782247"/>
            <a:ext cx="12192000" cy="50800"/>
            <a:chOff x="0" y="6813551"/>
            <a:chExt cx="12192000" cy="50800"/>
          </a:xfrm>
        </p:grpSpPr>
        <p:sp>
          <p:nvSpPr>
            <p:cNvPr id="19" name="Rectangle 18">
              <a:extLst>
                <a:ext uri="{FF2B5EF4-FFF2-40B4-BE49-F238E27FC236}">
                  <a16:creationId xmlns:a16="http://schemas.microsoft.com/office/drawing/2014/main" id="{8885E059-B51E-461F-97E6-88F155C003B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74A05A5C-0FBE-434C-94DA-E2ECBD8EB1B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BA0816F-ADF7-4460-8DCD-7D9DB9E97FB8}"/>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60B82CF6-1B7A-4C36-BF01-2207C26B2EF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E9AA07C-900F-4AC7-A912-A5564BB4E9C2}"/>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9B7B9E7-FB0D-4BF2-A648-E5BF4717D20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2913068-B264-4312-BA65-A84F13103FCD}"/>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7" name="Picture 26">
            <a:extLst>
              <a:ext uri="{FF2B5EF4-FFF2-40B4-BE49-F238E27FC236}">
                <a16:creationId xmlns:a16="http://schemas.microsoft.com/office/drawing/2014/main" id="{7480C75E-6743-438C-BE9A-6B4AD2DEA7E3}"/>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28" name="Picture 27">
            <a:extLst>
              <a:ext uri="{FF2B5EF4-FFF2-40B4-BE49-F238E27FC236}">
                <a16:creationId xmlns:a16="http://schemas.microsoft.com/office/drawing/2014/main" id="{F68ACDEC-0DD9-4915-B3B3-95236289231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60993" y="3798202"/>
            <a:ext cx="1460605" cy="45719"/>
          </a:xfrm>
          <a:prstGeom prst="rect">
            <a:avLst/>
          </a:prstGeom>
        </p:spPr>
      </p:pic>
    </p:spTree>
    <p:extLst>
      <p:ext uri="{BB962C8B-B14F-4D97-AF65-F5344CB8AC3E}">
        <p14:creationId xmlns:p14="http://schemas.microsoft.com/office/powerpoint/2010/main" val="419402072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3" name="Picture Placeholder 2">
            <a:extLst>
              <a:ext uri="{FF2B5EF4-FFF2-40B4-BE49-F238E27FC236}">
                <a16:creationId xmlns:a16="http://schemas.microsoft.com/office/drawing/2014/main" id="{B37C23BE-83F9-AB4A-9DE9-006597B8AC1B}"/>
              </a:ext>
            </a:extLst>
          </p:cNvPr>
          <p:cNvSpPr>
            <a:spLocks noGrp="1"/>
          </p:cNvSpPr>
          <p:nvPr>
            <p:ph type="pic" sz="quarter" idx="10"/>
          </p:nvPr>
        </p:nvSpPr>
        <p:spPr>
          <a:xfrm>
            <a:off x="7847771" y="25399"/>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r>
              <a:rPr lang="en-US"/>
              <a:t>Click icon to add picture</a:t>
            </a:r>
          </a:p>
        </p:txBody>
      </p:sp>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09600" y="1342716"/>
            <a:ext cx="723817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2" name="Group 21">
            <a:extLst>
              <a:ext uri="{FF2B5EF4-FFF2-40B4-BE49-F238E27FC236}">
                <a16:creationId xmlns:a16="http://schemas.microsoft.com/office/drawing/2014/main" id="{EEE413E6-7ED9-43A1-A7AD-0D518948A133}"/>
              </a:ext>
            </a:extLst>
          </p:cNvPr>
          <p:cNvGrpSpPr/>
          <p:nvPr userDrawn="1"/>
        </p:nvGrpSpPr>
        <p:grpSpPr>
          <a:xfrm>
            <a:off x="0" y="6813551"/>
            <a:ext cx="12192000" cy="50800"/>
            <a:chOff x="0" y="6813551"/>
            <a:chExt cx="12192000" cy="50800"/>
          </a:xfrm>
        </p:grpSpPr>
        <p:sp>
          <p:nvSpPr>
            <p:cNvPr id="23" name="Rectangle 22">
              <a:extLst>
                <a:ext uri="{FF2B5EF4-FFF2-40B4-BE49-F238E27FC236}">
                  <a16:creationId xmlns:a16="http://schemas.microsoft.com/office/drawing/2014/main" id="{7E6978D4-ED26-471D-9DFE-E791103E43F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CB38825E-D89C-420C-A182-FF8FF12090BB}"/>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414BA8E-2907-4B6A-8275-2CF247CA324A}"/>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2855C25A-43A2-4A0E-BDB1-F433612EAEF6}"/>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CDF1072-CD0E-4C1C-9E0B-1CEF49535E81}"/>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48B2976D-3E33-4E53-8233-C742EB65660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9868EDF0-FFB3-45B9-BCFC-0F41D9FF2F8B}"/>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6C81DFC7-AD2C-4274-B25B-7EFC2C6F54A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pic>
        <p:nvPicPr>
          <p:cNvPr id="18" name="Picture 17">
            <a:extLst>
              <a:ext uri="{FF2B5EF4-FFF2-40B4-BE49-F238E27FC236}">
                <a16:creationId xmlns:a16="http://schemas.microsoft.com/office/drawing/2014/main" id="{9AC48D23-C6F5-42F8-A6D5-A6A8A342EDA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156703992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3455928"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Picture Placeholder 3">
            <a:extLst>
              <a:ext uri="{FF2B5EF4-FFF2-40B4-BE49-F238E27FC236}">
                <a16:creationId xmlns:a16="http://schemas.microsoft.com/office/drawing/2014/main" id="{F4168A6E-D7E5-DA48-A86E-A4FAB8FB2EB2}"/>
              </a:ext>
            </a:extLst>
          </p:cNvPr>
          <p:cNvSpPr>
            <a:spLocks noGrp="1"/>
          </p:cNvSpPr>
          <p:nvPr>
            <p:ph type="pic" sz="quarter" idx="12"/>
          </p:nvPr>
        </p:nvSpPr>
        <p:spPr>
          <a:xfrm>
            <a:off x="0"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r>
              <a:rPr lang="en-US"/>
              <a:t>Click icon to add picture</a:t>
            </a:r>
          </a:p>
        </p:txBody>
      </p:sp>
      <p:sp>
        <p:nvSpPr>
          <p:cNvPr id="9" name="Picture Placeholder 8">
            <a:extLst>
              <a:ext uri="{FF2B5EF4-FFF2-40B4-BE49-F238E27FC236}">
                <a16:creationId xmlns:a16="http://schemas.microsoft.com/office/drawing/2014/main" id="{08DB5DD0-32F0-4E4A-BC3D-D4C7B97E6C4C}"/>
              </a:ext>
            </a:extLst>
          </p:cNvPr>
          <p:cNvSpPr>
            <a:spLocks noGrp="1"/>
          </p:cNvSpPr>
          <p:nvPr>
            <p:ph type="pic" sz="quarter" idx="13"/>
          </p:nvPr>
        </p:nvSpPr>
        <p:spPr>
          <a:xfrm>
            <a:off x="0"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r>
              <a:rPr lang="en-US"/>
              <a:t>Click icon to add picture</a:t>
            </a:r>
          </a:p>
        </p:txBody>
      </p:sp>
      <p:grpSp>
        <p:nvGrpSpPr>
          <p:cNvPr id="22" name="Group 21">
            <a:extLst>
              <a:ext uri="{FF2B5EF4-FFF2-40B4-BE49-F238E27FC236}">
                <a16:creationId xmlns:a16="http://schemas.microsoft.com/office/drawing/2014/main" id="{8B64CFCF-B419-493E-B97C-3F98A5DAD1A5}"/>
              </a:ext>
            </a:extLst>
          </p:cNvPr>
          <p:cNvGrpSpPr/>
          <p:nvPr userDrawn="1"/>
        </p:nvGrpSpPr>
        <p:grpSpPr>
          <a:xfrm>
            <a:off x="0" y="6813551"/>
            <a:ext cx="12192000" cy="50800"/>
            <a:chOff x="0" y="6813551"/>
            <a:chExt cx="12192000" cy="50800"/>
          </a:xfrm>
        </p:grpSpPr>
        <p:sp>
          <p:nvSpPr>
            <p:cNvPr id="24" name="Rectangle 23">
              <a:extLst>
                <a:ext uri="{FF2B5EF4-FFF2-40B4-BE49-F238E27FC236}">
                  <a16:creationId xmlns:a16="http://schemas.microsoft.com/office/drawing/2014/main" id="{DA9C3208-1CBA-455B-94A1-763D986C7D1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F6172D2A-7FAB-4171-BC37-9895121EF53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A0682AB2-27D9-405E-91B5-B707281D23A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6423A9E-AF4E-4AD6-9479-A29496A3085A}"/>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E236E447-8BDD-42C8-95AA-7ADD00A3931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C4F08B99-B3C0-411D-A1AB-A91C6711DD61}"/>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6A04480C-A05F-4537-8A8F-1D6AF0D2C8F0}"/>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3FED83A0-3553-4B1F-825D-95D65ABB8F0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18" name="Picture 17">
            <a:extLst>
              <a:ext uri="{FF2B5EF4-FFF2-40B4-BE49-F238E27FC236}">
                <a16:creationId xmlns:a16="http://schemas.microsoft.com/office/drawing/2014/main" id="{6276EFB6-5B48-4805-BF35-E5E9E708EF2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564186" y="1107735"/>
            <a:ext cx="1460605" cy="45719"/>
          </a:xfrm>
          <a:prstGeom prst="rect">
            <a:avLst/>
          </a:prstGeom>
        </p:spPr>
      </p:pic>
    </p:spTree>
    <p:extLst>
      <p:ext uri="{BB962C8B-B14F-4D97-AF65-F5344CB8AC3E}">
        <p14:creationId xmlns:p14="http://schemas.microsoft.com/office/powerpoint/2010/main" val="2105387942"/>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3195734"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3195734"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grpSp>
        <p:nvGrpSpPr>
          <p:cNvPr id="22" name="Group 21">
            <a:extLst>
              <a:ext uri="{FF2B5EF4-FFF2-40B4-BE49-F238E27FC236}">
                <a16:creationId xmlns:a16="http://schemas.microsoft.com/office/drawing/2014/main" id="{E8B74DA5-8DFB-4779-88C0-43C815FDCC39}"/>
              </a:ext>
            </a:extLst>
          </p:cNvPr>
          <p:cNvGrpSpPr/>
          <p:nvPr userDrawn="1"/>
        </p:nvGrpSpPr>
        <p:grpSpPr>
          <a:xfrm>
            <a:off x="0" y="6813551"/>
            <a:ext cx="12192000" cy="50800"/>
            <a:chOff x="0" y="6813551"/>
            <a:chExt cx="12192000" cy="50800"/>
          </a:xfrm>
        </p:grpSpPr>
        <p:sp>
          <p:nvSpPr>
            <p:cNvPr id="26" name="Rectangle 25">
              <a:extLst>
                <a:ext uri="{FF2B5EF4-FFF2-40B4-BE49-F238E27FC236}">
                  <a16:creationId xmlns:a16="http://schemas.microsoft.com/office/drawing/2014/main" id="{A6FC5EE8-19CC-4352-9406-AA471E8990D9}"/>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C2D04F23-9E56-431D-890F-85E6AAEA13C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5DE2798D-3FD4-4E90-BA8C-06866A10B3E4}"/>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ECB389CF-F89A-4EED-A6B1-9ADC1B0E3791}"/>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075019AE-0CE3-4180-B1B0-7A55C8E18BA4}"/>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6EA826A5-C53A-442F-ADDD-3D4D92C0345F}"/>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1AA80972-ACCB-45A4-8903-4666AD4BA29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C547305A-2FB2-489B-B3C8-09D82A0F1A1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16" name="Picture 15">
            <a:extLst>
              <a:ext uri="{FF2B5EF4-FFF2-40B4-BE49-F238E27FC236}">
                <a16:creationId xmlns:a16="http://schemas.microsoft.com/office/drawing/2014/main" id="{92AAC538-7866-4462-BDAA-BCD7DF1C8C50}"/>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312111" y="1451357"/>
            <a:ext cx="1460605" cy="45719"/>
          </a:xfrm>
          <a:prstGeom prst="rect">
            <a:avLst/>
          </a:prstGeom>
        </p:spPr>
      </p:pic>
    </p:spTree>
    <p:extLst>
      <p:ext uri="{BB962C8B-B14F-4D97-AF65-F5344CB8AC3E}">
        <p14:creationId xmlns:p14="http://schemas.microsoft.com/office/powerpoint/2010/main" val="230107214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682992"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p>
        </p:txBody>
      </p:sp>
      <p:grpSp>
        <p:nvGrpSpPr>
          <p:cNvPr id="22" name="Group 21">
            <a:extLst>
              <a:ext uri="{FF2B5EF4-FFF2-40B4-BE49-F238E27FC236}">
                <a16:creationId xmlns:a16="http://schemas.microsoft.com/office/drawing/2014/main" id="{C0BA3847-8868-4BA2-8F95-EDAF24560774}"/>
              </a:ext>
            </a:extLst>
          </p:cNvPr>
          <p:cNvGrpSpPr/>
          <p:nvPr userDrawn="1"/>
        </p:nvGrpSpPr>
        <p:grpSpPr>
          <a:xfrm>
            <a:off x="0" y="6813551"/>
            <a:ext cx="12192000" cy="50800"/>
            <a:chOff x="0" y="6813551"/>
            <a:chExt cx="12192000" cy="50800"/>
          </a:xfrm>
        </p:grpSpPr>
        <p:sp>
          <p:nvSpPr>
            <p:cNvPr id="26" name="Rectangle 25">
              <a:extLst>
                <a:ext uri="{FF2B5EF4-FFF2-40B4-BE49-F238E27FC236}">
                  <a16:creationId xmlns:a16="http://schemas.microsoft.com/office/drawing/2014/main" id="{B5D76B60-A27B-42E4-8CE3-55DBD9CA2DF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473ACF9-56A3-4726-832E-B5EA3B011CFA}"/>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E9CE374E-9C12-4968-9B89-849CD84B9480}"/>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87DE8A0-0DCE-463A-910D-F5C60787E53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CF5585C6-955F-42DC-9C11-D45A0B455376}"/>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5C8969F-50A2-41D9-8C8A-DC3FD5EAF67F}"/>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7AB6B935-5712-4476-A5A3-11C60AEB46C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52E1A26-EDD2-4961-BB91-5BB33C446D9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16" name="Picture 15">
            <a:extLst>
              <a:ext uri="{FF2B5EF4-FFF2-40B4-BE49-F238E27FC236}">
                <a16:creationId xmlns:a16="http://schemas.microsoft.com/office/drawing/2014/main" id="{3628E7E7-7C64-469C-B6D1-9C47EC89A97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07684" y="1459891"/>
            <a:ext cx="1460605" cy="45719"/>
          </a:xfrm>
          <a:prstGeom prst="rect">
            <a:avLst/>
          </a:prstGeom>
        </p:spPr>
      </p:pic>
    </p:spTree>
    <p:extLst>
      <p:ext uri="{BB962C8B-B14F-4D97-AF65-F5344CB8AC3E}">
        <p14:creationId xmlns:p14="http://schemas.microsoft.com/office/powerpoint/2010/main" val="15681129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210C4DBF-F57C-4D55-AF2B-71887E4E7F9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spTree>
    <p:extLst>
      <p:ext uri="{BB962C8B-B14F-4D97-AF65-F5344CB8AC3E}">
        <p14:creationId xmlns:p14="http://schemas.microsoft.com/office/powerpoint/2010/main" val="322923026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0" name="Content Placeholder 9">
            <a:extLst>
              <a:ext uri="{FF2B5EF4-FFF2-40B4-BE49-F238E27FC236}">
                <a16:creationId xmlns:a16="http://schemas.microsoft.com/office/drawing/2014/main" id="{414C3409-191E-7547-BDF0-DF3ED7206EAE}"/>
              </a:ext>
            </a:extLst>
          </p:cNvPr>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Picture Placeholder 2">
            <a:extLst>
              <a:ext uri="{FF2B5EF4-FFF2-40B4-BE49-F238E27FC236}">
                <a16:creationId xmlns:a16="http://schemas.microsoft.com/office/drawing/2014/main" id="{4D66AE52-91C7-8048-9A3D-5BBDB981CD54}"/>
              </a:ext>
            </a:extLst>
          </p:cNvPr>
          <p:cNvSpPr>
            <a:spLocks noGrp="1"/>
          </p:cNvSpPr>
          <p:nvPr>
            <p:ph type="pic" sz="quarter" idx="11"/>
          </p:nvPr>
        </p:nvSpPr>
        <p:spPr>
          <a:xfrm>
            <a:off x="9245600" y="6350"/>
            <a:ext cx="2946400" cy="4443731"/>
          </a:xfrm>
          <a:prstGeom prst="rect">
            <a:avLst/>
          </a:prstGeom>
        </p:spPr>
        <p:txBody>
          <a:bodyPr/>
          <a:lstStyle/>
          <a:p>
            <a:r>
              <a:rPr lang="en-US"/>
              <a:t>Click icon to add picture</a:t>
            </a:r>
          </a:p>
        </p:txBody>
      </p:sp>
      <p:sp>
        <p:nvSpPr>
          <p:cNvPr id="12" name="Picture Placeholder 11">
            <a:extLst>
              <a:ext uri="{FF2B5EF4-FFF2-40B4-BE49-F238E27FC236}">
                <a16:creationId xmlns:a16="http://schemas.microsoft.com/office/drawing/2014/main" id="{408A3DA7-2E2D-F341-B43B-326F56D61EA9}"/>
              </a:ext>
            </a:extLst>
          </p:cNvPr>
          <p:cNvSpPr>
            <a:spLocks noGrp="1"/>
          </p:cNvSpPr>
          <p:nvPr>
            <p:ph type="pic" sz="quarter" idx="12"/>
          </p:nvPr>
        </p:nvSpPr>
        <p:spPr>
          <a:xfrm>
            <a:off x="9245600" y="4515995"/>
            <a:ext cx="2946400" cy="2297555"/>
          </a:xfrm>
          <a:prstGeom prst="rect">
            <a:avLst/>
          </a:prstGeom>
        </p:spPr>
        <p:txBody>
          <a:bodyPr/>
          <a:lstStyle/>
          <a:p>
            <a:r>
              <a:rPr lang="en-US"/>
              <a:t>Click icon to add picture</a:t>
            </a:r>
          </a:p>
        </p:txBody>
      </p:sp>
      <p:sp>
        <p:nvSpPr>
          <p:cNvPr id="22" name="Title 1">
            <a:extLst>
              <a:ext uri="{FF2B5EF4-FFF2-40B4-BE49-F238E27FC236}">
                <a16:creationId xmlns:a16="http://schemas.microsoft.com/office/drawing/2014/main" id="{8BA71CF4-581A-8849-A8C8-8C72FA9BDD73}"/>
              </a:ext>
            </a:extLst>
          </p:cNvPr>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p>
        </p:txBody>
      </p:sp>
      <p:grpSp>
        <p:nvGrpSpPr>
          <p:cNvPr id="23" name="Group 22">
            <a:extLst>
              <a:ext uri="{FF2B5EF4-FFF2-40B4-BE49-F238E27FC236}">
                <a16:creationId xmlns:a16="http://schemas.microsoft.com/office/drawing/2014/main" id="{F05C474D-29BC-41DA-8849-7C6D9DFD486A}"/>
              </a:ext>
            </a:extLst>
          </p:cNvPr>
          <p:cNvGrpSpPr/>
          <p:nvPr userDrawn="1"/>
        </p:nvGrpSpPr>
        <p:grpSpPr>
          <a:xfrm>
            <a:off x="0" y="6813551"/>
            <a:ext cx="12192000" cy="50800"/>
            <a:chOff x="0" y="6813551"/>
            <a:chExt cx="12192000" cy="50800"/>
          </a:xfrm>
        </p:grpSpPr>
        <p:sp>
          <p:nvSpPr>
            <p:cNvPr id="24" name="Rectangle 23">
              <a:extLst>
                <a:ext uri="{FF2B5EF4-FFF2-40B4-BE49-F238E27FC236}">
                  <a16:creationId xmlns:a16="http://schemas.microsoft.com/office/drawing/2014/main" id="{15F4CAF6-4D4F-46E9-B76B-B66507D42EF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B3C5B453-643F-471F-B179-652F61EF7417}"/>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B0F0965A-A251-4292-83B2-381FA03DCC15}"/>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48F17BF-8C38-422A-AFC7-DDE8944795A6}"/>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02511BA8-8A1D-4468-A218-89B011EA761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61432705-B4F2-4D41-B28E-C49C96B5D012}"/>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B93F111C-F11A-452F-9097-57D88A141B89}"/>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8AF12BB5-D064-4122-AFFA-6283A21635E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pic>
        <p:nvPicPr>
          <p:cNvPr id="18" name="Picture 17">
            <a:extLst>
              <a:ext uri="{FF2B5EF4-FFF2-40B4-BE49-F238E27FC236}">
                <a16:creationId xmlns:a16="http://schemas.microsoft.com/office/drawing/2014/main" id="{DBEFBDEA-6D6B-4EA5-B75F-31343B1348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431801060"/>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grpSp>
        <p:nvGrpSpPr>
          <p:cNvPr id="15" name="Group 14">
            <a:extLst>
              <a:ext uri="{FF2B5EF4-FFF2-40B4-BE49-F238E27FC236}">
                <a16:creationId xmlns:a16="http://schemas.microsoft.com/office/drawing/2014/main" id="{8D75FDEF-82D0-4CF0-950F-647865FB8108}"/>
              </a:ext>
            </a:extLst>
          </p:cNvPr>
          <p:cNvGrpSpPr/>
          <p:nvPr userDrawn="1"/>
        </p:nvGrpSpPr>
        <p:grpSpPr>
          <a:xfrm>
            <a:off x="0" y="6813551"/>
            <a:ext cx="12192000" cy="50800"/>
            <a:chOff x="0" y="6813551"/>
            <a:chExt cx="12192000" cy="50800"/>
          </a:xfrm>
        </p:grpSpPr>
        <p:sp>
          <p:nvSpPr>
            <p:cNvPr id="16" name="Rectangle 15">
              <a:extLst>
                <a:ext uri="{FF2B5EF4-FFF2-40B4-BE49-F238E27FC236}">
                  <a16:creationId xmlns:a16="http://schemas.microsoft.com/office/drawing/2014/main" id="{8A16EE8B-0F7C-4EB3-BA32-4AD8D7731328}"/>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A8A18F61-3505-425C-84CD-FF598CE7F687}"/>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1AEE0F5-80B7-410B-8AE3-694EC74E3421}"/>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A8F298F-5904-4E90-9AE4-6AA7F8C966E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35D29A5-79D7-4009-9F31-DE14E632B82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A6A520A8-1757-47E8-BF1E-F1C22B512A24}"/>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EADDCA5-2E36-467D-806C-07491FEE20CB}"/>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 name="Picture 1" descr="A number with numbers and a black background&#10;&#10;Description automatically generated">
            <a:extLst>
              <a:ext uri="{FF2B5EF4-FFF2-40B4-BE49-F238E27FC236}">
                <a16:creationId xmlns:a16="http://schemas.microsoft.com/office/drawing/2014/main" id="{D955BCC8-38B4-410C-E06E-4B78F647A62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137722" y="6153845"/>
            <a:ext cx="1778091" cy="468168"/>
          </a:xfrm>
          <a:prstGeom prst="rect">
            <a:avLst/>
          </a:prstGeom>
        </p:spPr>
      </p:pic>
    </p:spTree>
    <p:extLst>
      <p:ext uri="{BB962C8B-B14F-4D97-AF65-F5344CB8AC3E}">
        <p14:creationId xmlns:p14="http://schemas.microsoft.com/office/powerpoint/2010/main" val="9489209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FREEFORM layout logo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pic>
        <p:nvPicPr>
          <p:cNvPr id="7" name="Picture 6">
            <a:extLst>
              <a:ext uri="{FF2B5EF4-FFF2-40B4-BE49-F238E27FC236}">
                <a16:creationId xmlns:a16="http://schemas.microsoft.com/office/drawing/2014/main" id="{C50384C1-EF9F-45B1-B7DB-13A43E06AFA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88918834"/>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210C4DBF-F57C-4D55-AF2B-71887E4E7F9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spTree>
    <p:extLst>
      <p:ext uri="{BB962C8B-B14F-4D97-AF65-F5344CB8AC3E}">
        <p14:creationId xmlns:p14="http://schemas.microsoft.com/office/powerpoint/2010/main" val="349738769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userDrawn="1">
  <p:cSld name="END P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9ADD47A-4774-7A42-B569-D540230C8144}"/>
              </a:ext>
            </a:extLst>
          </p:cNvPr>
          <p:cNvSpPr>
            <a:spLocks noGrp="1"/>
          </p:cNvSpPr>
          <p:nvPr>
            <p:ph type="pic" sz="quarter" idx="10"/>
          </p:nvPr>
        </p:nvSpPr>
        <p:spPr>
          <a:xfrm>
            <a:off x="400595" y="322325"/>
            <a:ext cx="11376551" cy="4782551"/>
          </a:xfrm>
          <a:prstGeom prst="rect">
            <a:avLst/>
          </a:prstGeom>
        </p:spPr>
        <p:txBody>
          <a:bodyPr/>
          <a:lstStyle/>
          <a:p>
            <a:r>
              <a:rPr lang="en-US"/>
              <a:t>Click icon to add picture</a:t>
            </a:r>
          </a:p>
        </p:txBody>
      </p:sp>
      <p:pic>
        <p:nvPicPr>
          <p:cNvPr id="3" name="Picture 2">
            <a:extLst>
              <a:ext uri="{FF2B5EF4-FFF2-40B4-BE49-F238E27FC236}">
                <a16:creationId xmlns:a16="http://schemas.microsoft.com/office/drawing/2014/main" id="{B12594F4-4A69-43F2-A112-80783F950BD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00595" y="5186074"/>
            <a:ext cx="11376551" cy="1542050"/>
          </a:xfrm>
          <a:prstGeom prst="rect">
            <a:avLst/>
          </a:prstGeom>
        </p:spPr>
      </p:pic>
    </p:spTree>
    <p:extLst>
      <p:ext uri="{BB962C8B-B14F-4D97-AF65-F5344CB8AC3E}">
        <p14:creationId xmlns:p14="http://schemas.microsoft.com/office/powerpoint/2010/main" val="60609076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049346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10420B2-C676-4A45-9E73-D2387D55A810}"/>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18269" y="1718179"/>
            <a:ext cx="12890196" cy="2995749"/>
          </a:xfrm>
          <a:prstGeom prst="rect">
            <a:avLst/>
          </a:prstGeom>
        </p:spPr>
      </p:pic>
      <p:sp>
        <p:nvSpPr>
          <p:cNvPr id="6" name="Text Placeholder 6">
            <a:extLst>
              <a:ext uri="{FF2B5EF4-FFF2-40B4-BE49-F238E27FC236}">
                <a16:creationId xmlns:a16="http://schemas.microsoft.com/office/drawing/2014/main" id="{F1943429-9B7A-3041-800B-A6D8BB485F74}"/>
              </a:ext>
            </a:extLst>
          </p:cNvPr>
          <p:cNvSpPr>
            <a:spLocks noGrp="1"/>
          </p:cNvSpPr>
          <p:nvPr>
            <p:ph type="body" sz="quarter" idx="10" hasCustomPrompt="1"/>
          </p:nvPr>
        </p:nvSpPr>
        <p:spPr>
          <a:xfrm>
            <a:off x="1213784" y="2911254"/>
            <a:ext cx="9826090" cy="609600"/>
          </a:xfrm>
          <a:prstGeom prst="rect">
            <a:avLst/>
          </a:prstGeom>
        </p:spPr>
        <p:txBody>
          <a:bodyPr>
            <a:normAutofit/>
          </a:bodyPr>
          <a:lstStyle>
            <a:lvl1pPr marL="0" indent="0" algn="ctr">
              <a:buNone/>
              <a:defRPr sz="3600" b="0" i="0">
                <a:solidFill>
                  <a:schemeClr val="bg1"/>
                </a:solidFill>
                <a:latin typeface="Calibri Light" panose="020F0302020204030204" pitchFamily="34" charset="0"/>
                <a:cs typeface="Calibri Light" panose="020F0302020204030204" pitchFamily="34" charset="0"/>
              </a:defRPr>
            </a:lvl1pPr>
          </a:lstStyle>
          <a:p>
            <a:pPr lvl="0"/>
            <a:r>
              <a:rPr lang="en-US"/>
              <a:t>SEPARATOR PAGE: TITLE GOES HERE</a:t>
            </a:r>
          </a:p>
        </p:txBody>
      </p:sp>
      <p:pic>
        <p:nvPicPr>
          <p:cNvPr id="2" name="Picture 1" descr="A number with numbers and a black background&#10;&#10;Description automatically generated">
            <a:extLst>
              <a:ext uri="{FF2B5EF4-FFF2-40B4-BE49-F238E27FC236}">
                <a16:creationId xmlns:a16="http://schemas.microsoft.com/office/drawing/2014/main" id="{3FEF1DE6-8670-37B1-D2C8-A237B5C6EAA3}"/>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678390" y="5984090"/>
            <a:ext cx="2171163" cy="571663"/>
          </a:xfrm>
          <a:prstGeom prst="rect">
            <a:avLst/>
          </a:prstGeom>
        </p:spPr>
      </p:pic>
    </p:spTree>
    <p:extLst>
      <p:ext uri="{BB962C8B-B14F-4D97-AF65-F5344CB8AC3E}">
        <p14:creationId xmlns:p14="http://schemas.microsoft.com/office/powerpoint/2010/main" val="120288875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A8FD3-41C6-39F7-BF25-13D833A8DD6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2B97335-C203-4212-57E4-686D7AA88E0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4276F9A-3F13-301D-29F2-D4D9F91474B5}"/>
              </a:ext>
            </a:extLst>
          </p:cNvPr>
          <p:cNvSpPr>
            <a:spLocks noGrp="1"/>
          </p:cNvSpPr>
          <p:nvPr>
            <p:ph type="dt" sz="half" idx="10"/>
          </p:nvPr>
        </p:nvSpPr>
        <p:spPr/>
        <p:txBody>
          <a:bodyPr/>
          <a:lstStyle/>
          <a:p>
            <a:fld id="{806DA294-C49E-4AAD-97F6-E402ECB01A9A}" type="datetimeFigureOut">
              <a:rPr lang="en-US" smtClean="0"/>
              <a:t>12/4/2024</a:t>
            </a:fld>
            <a:endParaRPr lang="en-US"/>
          </a:p>
        </p:txBody>
      </p:sp>
      <p:sp>
        <p:nvSpPr>
          <p:cNvPr id="5" name="Footer Placeholder 4">
            <a:extLst>
              <a:ext uri="{FF2B5EF4-FFF2-40B4-BE49-F238E27FC236}">
                <a16:creationId xmlns:a16="http://schemas.microsoft.com/office/drawing/2014/main" id="{CB0653B9-64E4-3274-073E-AC25011862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9A1191E-D31D-A86E-CB73-551517057C5D}"/>
              </a:ext>
            </a:extLst>
          </p:cNvPr>
          <p:cNvSpPr>
            <a:spLocks noGrp="1"/>
          </p:cNvSpPr>
          <p:nvPr>
            <p:ph type="sldNum" sz="quarter" idx="12"/>
          </p:nvPr>
        </p:nvSpPr>
        <p:spPr/>
        <p:txBody>
          <a:bodyPr/>
          <a:lstStyle/>
          <a:p>
            <a:fld id="{658199BC-918C-44DF-80AA-B189AFB8A90F}" type="slidenum">
              <a:rPr lang="en-US" smtClean="0"/>
              <a:t>‹#›</a:t>
            </a:fld>
            <a:endParaRPr lang="en-US"/>
          </a:p>
        </p:txBody>
      </p:sp>
    </p:spTree>
    <p:extLst>
      <p:ext uri="{BB962C8B-B14F-4D97-AF65-F5344CB8AC3E}">
        <p14:creationId xmlns:p14="http://schemas.microsoft.com/office/powerpoint/2010/main" val="3670789772"/>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userDrawn="1">
  <p:cSld name="1_CONTENT Standard no images">
    <p:spTree>
      <p:nvGrpSpPr>
        <p:cNvPr id="1" name=""/>
        <p:cNvGrpSpPr/>
        <p:nvPr/>
      </p:nvGrpSpPr>
      <p:grpSpPr>
        <a:xfrm>
          <a:off x="0" y="0"/>
          <a:ext cx="0" cy="0"/>
          <a:chOff x="0" y="0"/>
          <a:chExt cx="0" cy="0"/>
        </a:xfrm>
      </p:grpSpPr>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49880" y="181592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8" name="Group 17">
            <a:extLst>
              <a:ext uri="{FF2B5EF4-FFF2-40B4-BE49-F238E27FC236}">
                <a16:creationId xmlns:a16="http://schemas.microsoft.com/office/drawing/2014/main" id="{07725C96-A5D2-4EE8-BAD1-9FB249805D95}"/>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7A8C52B9-FFE9-40AC-B7ED-EBC724CF394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FE4247E-AC6B-4132-A6E8-8DE023AF1BCF}"/>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C8B140F-E10D-42B8-BA00-7C3AF2752C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03E0DFD-F092-412B-B934-7E15852A8B3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6A64475B-6B02-411C-9663-56247CFC3B2D}"/>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4215B3C9-EF3D-433C-939F-9B551DAFD55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0CD03F2-6EFB-4132-B59E-6C7E57652B76}"/>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7" name="Picture 6" descr="A number with numbers and a black background&#10;&#10;Description automatically generated">
            <a:extLst>
              <a:ext uri="{FF2B5EF4-FFF2-40B4-BE49-F238E27FC236}">
                <a16:creationId xmlns:a16="http://schemas.microsoft.com/office/drawing/2014/main" id="{86309D13-9E10-11AF-03B0-37DDE3F1FEA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137722" y="6153845"/>
            <a:ext cx="1778091" cy="468168"/>
          </a:xfrm>
          <a:prstGeom prst="rect">
            <a:avLst/>
          </a:prstGeom>
        </p:spPr>
      </p:pic>
    </p:spTree>
    <p:extLst>
      <p:ext uri="{BB962C8B-B14F-4D97-AF65-F5344CB8AC3E}">
        <p14:creationId xmlns:p14="http://schemas.microsoft.com/office/powerpoint/2010/main" val="2275850706"/>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grpSp>
        <p:nvGrpSpPr>
          <p:cNvPr id="3" name="Group 1">
            <a:extLst>
              <a:ext uri="{FF2B5EF4-FFF2-40B4-BE49-F238E27FC236}">
                <a16:creationId xmlns:a16="http://schemas.microsoft.com/office/drawing/2014/main" id="{C263954A-2299-BA49-95D4-E8C04234B5B1}"/>
              </a:ext>
            </a:extLst>
          </p:cNvPr>
          <p:cNvGrpSpPr>
            <a:grpSpLocks/>
          </p:cNvGrpSpPr>
          <p:nvPr/>
        </p:nvGrpSpPr>
        <p:grpSpPr bwMode="auto">
          <a:xfrm>
            <a:off x="0" y="6813550"/>
            <a:ext cx="12192000" cy="50800"/>
            <a:chOff x="0" y="6813551"/>
            <a:chExt cx="12192000" cy="50800"/>
          </a:xfrm>
        </p:grpSpPr>
        <p:sp>
          <p:nvSpPr>
            <p:cNvPr id="5" name="Rectangle 4">
              <a:extLst>
                <a:ext uri="{FF2B5EF4-FFF2-40B4-BE49-F238E27FC236}">
                  <a16:creationId xmlns:a16="http://schemas.microsoft.com/office/drawing/2014/main" id="{708966A6-F4B1-2A4E-BCF7-4A0ED13CD4F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6" name="Rectangle 5">
              <a:extLst>
                <a:ext uri="{FF2B5EF4-FFF2-40B4-BE49-F238E27FC236}">
                  <a16:creationId xmlns:a16="http://schemas.microsoft.com/office/drawing/2014/main" id="{146EB4FE-CA6F-FA4A-A64E-AE97A87DC20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05BB8223-AA0B-9548-B594-7267CE0B18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D7A91E66-86E5-E846-9D4D-B6D0C419371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B943BE3D-9E3C-8F41-B650-38F814366134}"/>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A37F4F4-B8BE-3C4F-8BF9-1CE5001E4BE8}"/>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F7E11B8E-8E1C-814E-8B1B-E8B14A12277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sp>
        <p:nvSpPr>
          <p:cNvPr id="12" name="TextBox 9">
            <a:extLst>
              <a:ext uri="{FF2B5EF4-FFF2-40B4-BE49-F238E27FC236}">
                <a16:creationId xmlns:a16="http://schemas.microsoft.com/office/drawing/2014/main" id="{05C3ECAE-6AA4-EC4F-81B2-FD31224B3C20}"/>
              </a:ext>
            </a:extLst>
          </p:cNvPr>
          <p:cNvSpPr txBox="1">
            <a:spLocks noChangeArrowheads="1"/>
          </p:cNvSpPr>
          <p:nvPr/>
        </p:nvSpPr>
        <p:spPr bwMode="auto">
          <a:xfrm>
            <a:off x="9788525" y="1744663"/>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pic>
        <p:nvPicPr>
          <p:cNvPr id="14" name="Picture 11">
            <a:extLst>
              <a:ext uri="{FF2B5EF4-FFF2-40B4-BE49-F238E27FC236}">
                <a16:creationId xmlns:a16="http://schemas.microsoft.com/office/drawing/2014/main" id="{7C76D6E1-23CD-7943-AC38-FA212503C6B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417D4FD1-42F9-3A4A-AA57-53223C7CF13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US"/>
              <a:t>Click to edit Master title style</a:t>
            </a:r>
          </a:p>
        </p:txBody>
      </p:sp>
      <p:pic>
        <p:nvPicPr>
          <p:cNvPr id="16" name="Picture 15" descr="Map&#10;&#10;Description automatically generated">
            <a:extLst>
              <a:ext uri="{FF2B5EF4-FFF2-40B4-BE49-F238E27FC236}">
                <a16:creationId xmlns:a16="http://schemas.microsoft.com/office/drawing/2014/main" id="{FD67BD51-5A47-5242-8079-0409A324630B}"/>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221634" y="-99195"/>
            <a:ext cx="2956232" cy="2091508"/>
          </a:xfrm>
          <a:prstGeom prst="rect">
            <a:avLst/>
          </a:prstGeom>
        </p:spPr>
      </p:pic>
    </p:spTree>
    <p:extLst>
      <p:ext uri="{BB962C8B-B14F-4D97-AF65-F5344CB8AC3E}">
        <p14:creationId xmlns:p14="http://schemas.microsoft.com/office/powerpoint/2010/main" val="5087772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END P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9ADD47A-4774-7A42-B569-D540230C8144}"/>
              </a:ext>
            </a:extLst>
          </p:cNvPr>
          <p:cNvSpPr>
            <a:spLocks noGrp="1"/>
          </p:cNvSpPr>
          <p:nvPr>
            <p:ph type="pic" sz="quarter" idx="10"/>
          </p:nvPr>
        </p:nvSpPr>
        <p:spPr>
          <a:xfrm>
            <a:off x="400595" y="322325"/>
            <a:ext cx="11376551" cy="4782551"/>
          </a:xfrm>
          <a:prstGeom prst="rect">
            <a:avLst/>
          </a:prstGeom>
        </p:spPr>
        <p:txBody>
          <a:bodyPr/>
          <a:lstStyle/>
          <a:p>
            <a:r>
              <a:rPr lang="en-GB"/>
              <a:t>Click icon to add picture</a:t>
            </a:r>
            <a:endParaRPr lang="en-US"/>
          </a:p>
        </p:txBody>
      </p:sp>
      <p:pic>
        <p:nvPicPr>
          <p:cNvPr id="3" name="Picture 2">
            <a:extLst>
              <a:ext uri="{FF2B5EF4-FFF2-40B4-BE49-F238E27FC236}">
                <a16:creationId xmlns:a16="http://schemas.microsoft.com/office/drawing/2014/main" id="{B12594F4-4A69-43F2-A112-80783F950BD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00595" y="5186074"/>
            <a:ext cx="11376551" cy="1542050"/>
          </a:xfrm>
          <a:prstGeom prst="rect">
            <a:avLst/>
          </a:prstGeom>
        </p:spPr>
      </p:pic>
    </p:spTree>
    <p:extLst>
      <p:ext uri="{BB962C8B-B14F-4D97-AF65-F5344CB8AC3E}">
        <p14:creationId xmlns:p14="http://schemas.microsoft.com/office/powerpoint/2010/main" val="337588560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1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E8AAAE71-6966-984D-939C-3DE2CB26C7F3}"/>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EA446260-BB98-7A48-9BB1-5024BF35BCEC}"/>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B9E2A312-72A6-8645-85C5-5EBC1328AB78}"/>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E0E92363-8635-3C4C-A2F6-CA9F9C69EF1C}"/>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DFC258CB-5757-8D47-AB57-0BD22960215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4B708E28-CA18-5D4E-887C-D21719A7D79D}"/>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76DD1515-3A2D-AE43-AB5C-B3A0DF18AEA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E8E91A9-A022-594F-94BC-2AD52B75A7A3}"/>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9247F472-163E-2745-B7AD-783EC28912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EF02C66B-623C-0548-A7CD-2E30C59D5FD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0F53DA01-FBFF-E44A-B075-0E36664DAE9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DAB45DE1-CEF4-A145-BA81-DF9D40936C0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180638" y="250825"/>
            <a:ext cx="17653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US"/>
              <a:t>Click to edit Master title style</a:t>
            </a:r>
          </a:p>
        </p:txBody>
      </p:sp>
    </p:spTree>
    <p:extLst>
      <p:ext uri="{BB962C8B-B14F-4D97-AF65-F5344CB8AC3E}">
        <p14:creationId xmlns:p14="http://schemas.microsoft.com/office/powerpoint/2010/main" val="3370845375"/>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2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FA1489B6-F0A8-8545-8C8B-E9F3A4D37EA2}"/>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D515404E-A9AA-3A44-8A88-A801FBAD015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1882129-2DA5-FB4D-B57C-95BF0BB83DF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607B5F1E-91D4-CC41-B9FF-D38FD07A0561}"/>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C00AC6A-6267-5740-8FDE-D63AC999A95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14761E21-19CB-FA46-9AFE-A8ACFC7F2C1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B056C2DA-6E9C-0542-AD7A-6E1EEC63D107}"/>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E63BB242-1400-6A4F-A615-402A70BDD8B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F34ED1D9-55A4-A94A-B840-F92D3B68A510}"/>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C0B3593E-1324-D64A-AE61-94E67B896FC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AFFEA4E6-917F-6B41-90A8-C3B7C33A864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8DCA5D2A-FD7F-F84C-8C02-78C0E3F2BA6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45763" y="234950"/>
            <a:ext cx="776287"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US"/>
              <a:t>Click to edit Master title style</a:t>
            </a:r>
          </a:p>
        </p:txBody>
      </p:sp>
    </p:spTree>
    <p:extLst>
      <p:ext uri="{BB962C8B-B14F-4D97-AF65-F5344CB8AC3E}">
        <p14:creationId xmlns:p14="http://schemas.microsoft.com/office/powerpoint/2010/main" val="2271127239"/>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3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05744F90-F626-2043-9D25-B0D16F87F610}"/>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C92437D1-B9DD-CC43-B9FC-7B08A9052230}"/>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9481EB3-52AC-3642-BB15-27957B7B3B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65A8205E-42BB-9541-BA05-813040AE2D1F}"/>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986C4E9C-3814-4841-B945-01EDE3A66693}"/>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269B3F08-3815-8D47-8B51-EB8A2AA3B479}"/>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DA1BAB05-AE2E-D64B-B03F-E59F7FA8E185}"/>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8C1CDF31-EBD2-A84E-9F68-CC7B970C9E7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6B28DA97-246A-BA40-8EE3-31109206F617}"/>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A5EEB8FD-AC8C-674C-BF45-1AD0F6A28E7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2E96D582-2110-4344-BD06-7DE5F2A418D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93B8064C-142E-2C42-B00B-B9A12FBE279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48938" y="436563"/>
            <a:ext cx="1025525"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US"/>
              <a:t>Click to edit Master title style</a:t>
            </a:r>
          </a:p>
        </p:txBody>
      </p:sp>
    </p:spTree>
    <p:extLst>
      <p:ext uri="{BB962C8B-B14F-4D97-AF65-F5344CB8AC3E}">
        <p14:creationId xmlns:p14="http://schemas.microsoft.com/office/powerpoint/2010/main" val="2751957304"/>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4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B3FB62F2-3D23-7543-BD48-C9EA55182CC0}"/>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1BE4DCAF-34C2-1C42-AEA5-8B9B0BA56ABB}"/>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43D84BB6-BDEA-F84F-B099-EF0F4C1C7DB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D88F5FF2-0905-E347-A597-2BCBC936178A}"/>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8C68B338-14AA-F449-96BF-04D62B2E1CC1}"/>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3DD175FF-8B38-7F4C-A262-3F5382B93A95}"/>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82D5E158-0765-FB49-9488-3E3826084B25}"/>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A8E4676-1000-6549-8523-15BCC91346AD}"/>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39AEF2F3-5627-C74C-9382-F1613494705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63A86BB6-65A5-7740-A134-1669A9E9A1E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C5A811E7-A47F-B241-A160-A607EE52D9E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8B55E6FD-7B8A-F440-9F87-5980588DBCA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41000" y="373063"/>
            <a:ext cx="1012825"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US"/>
              <a:t>Click to edit Master title style</a:t>
            </a:r>
          </a:p>
        </p:txBody>
      </p:sp>
    </p:spTree>
    <p:extLst>
      <p:ext uri="{BB962C8B-B14F-4D97-AF65-F5344CB8AC3E}">
        <p14:creationId xmlns:p14="http://schemas.microsoft.com/office/powerpoint/2010/main" val="411454330"/>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5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BE4FE409-FAF8-6F4D-97C8-2AE5E4750DE4}"/>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1D56FECE-01C4-D541-8DB1-E42AD326066E}"/>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65FD74FF-2BE5-C545-BFF4-B4736D4C04AC}"/>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26EFE5C9-D9A6-2949-A2D5-9094D00FADB7}"/>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FE00573-4EC4-7540-9308-65CD03A73B60}"/>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81D9F60-FB7B-6E45-9A16-66FBBAA5F4D5}"/>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CC5F371-18CC-644B-9731-973A5104304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87584E38-FCE6-D34D-BD81-B2C22AD5A1CD}"/>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DC0F7CB3-B3F6-D543-B30E-8895468B7252}"/>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130E518A-A162-3848-ABC9-AD7B4225E52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C3271B97-CD70-EE40-9284-E186D6FE106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A7C00EAC-4D19-AF45-B816-85E5BE578F0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67988" y="390525"/>
            <a:ext cx="898525"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US"/>
              <a:t>Click to edit Master title style</a:t>
            </a:r>
          </a:p>
        </p:txBody>
      </p:sp>
    </p:spTree>
    <p:extLst>
      <p:ext uri="{BB962C8B-B14F-4D97-AF65-F5344CB8AC3E}">
        <p14:creationId xmlns:p14="http://schemas.microsoft.com/office/powerpoint/2010/main" val="3856771068"/>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94998332-1027-1B43-828E-42D842F7DE4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1FEDC722-3714-FC4F-994F-785F669A5585}"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0E580650-7AB0-B449-96A8-DFCCA113157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3579ADA3-D3B1-EF44-B760-ACF7ED1DF884}"/>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B0036C7B-1FCD-3942-B000-A88352D0C42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751301B-D709-6C4E-BE57-F32E515A277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6C5B653D-2E9D-6342-B322-AFF6D764DD14}"/>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6A01107-285E-1D48-A6DB-516B675270D3}"/>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BE4C2657-3415-6A4C-922E-8F43831F6E69}"/>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FB37AB6E-70F0-AB49-B20C-E738CF332B33}"/>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4D7B3629-C448-BA43-870B-89F43EB8EA3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7FA58149-9B90-7A41-8D3F-CBFC45704B4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82399044"/>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1B70EB63-6C52-1F4D-9360-FD2278EBCDE1}"/>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B0162140-2925-614F-BEC8-1B2BCD619AC2}"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E2D38A6B-0C24-5C43-B8DC-2ADC87098F3C}"/>
              </a:ext>
            </a:extLst>
          </p:cNvPr>
          <p:cNvGrpSpPr>
            <a:grpSpLocks/>
          </p:cNvGrpSpPr>
          <p:nvPr/>
        </p:nvGrpSpPr>
        <p:grpSpPr bwMode="auto">
          <a:xfrm>
            <a:off x="0" y="2782888"/>
            <a:ext cx="12192000" cy="50800"/>
            <a:chOff x="0" y="6813551"/>
            <a:chExt cx="12192000" cy="50800"/>
          </a:xfrm>
        </p:grpSpPr>
        <p:sp>
          <p:nvSpPr>
            <p:cNvPr id="7" name="Rectangle 6">
              <a:extLst>
                <a:ext uri="{FF2B5EF4-FFF2-40B4-BE49-F238E27FC236}">
                  <a16:creationId xmlns:a16="http://schemas.microsoft.com/office/drawing/2014/main" id="{970266FA-5A5A-A34C-B544-B097193BF59B}"/>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FF2D1029-CF93-7247-AE34-B15F824D9F59}"/>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A0C59A3-DFAF-4347-AADB-90D6518D56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62B8BC26-AA82-C242-A969-500DE8255293}"/>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65701007-3BF4-1A4F-A37C-1A793CD18B8C}"/>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FBBD23B6-197C-9D4B-86A0-CA83F74E890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E434E7A4-A7EA-CD46-8E0F-DC88838B682D}"/>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20CDF1BF-4DC6-504F-B328-BD0AA35E65C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48A157B9-9C9F-8045-B8DF-684FD27579B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60463" y="3798888"/>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itle 1"/>
          <p:cNvSpPr>
            <a:spLocks noGrp="1"/>
          </p:cNvSpPr>
          <p:nvPr>
            <p:ph type="title"/>
          </p:nvPr>
        </p:nvSpPr>
        <p:spPr>
          <a:xfrm>
            <a:off x="1066795" y="3120247"/>
            <a:ext cx="10247633"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7" name="Content Placeholder 9"/>
          <p:cNvSpPr>
            <a:spLocks noGrp="1"/>
          </p:cNvSpPr>
          <p:nvPr>
            <p:ph sz="quarter" idx="10"/>
          </p:nvPr>
        </p:nvSpPr>
        <p:spPr>
          <a:xfrm>
            <a:off x="1076430" y="3951845"/>
            <a:ext cx="10247633" cy="255208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Picture Placeholder 2"/>
          <p:cNvSpPr>
            <a:spLocks noGrp="1"/>
          </p:cNvSpPr>
          <p:nvPr>
            <p:ph type="pic" sz="quarter" idx="11"/>
          </p:nvPr>
        </p:nvSpPr>
        <p:spPr>
          <a:xfrm>
            <a:off x="0" y="0"/>
            <a:ext cx="12192000" cy="2781300"/>
          </a:xfrm>
          <a:prstGeom prst="rect">
            <a:avLst/>
          </a:prstGeom>
        </p:spPr>
        <p:txBody>
          <a:bodyPr/>
          <a:lstStyle/>
          <a:p>
            <a:pPr lvl="0"/>
            <a:r>
              <a:rPr lang="en-US" noProof="0"/>
              <a:t>Click icon to add picture</a:t>
            </a:r>
          </a:p>
        </p:txBody>
      </p:sp>
    </p:spTree>
    <p:extLst>
      <p:ext uri="{BB962C8B-B14F-4D97-AF65-F5344CB8AC3E}">
        <p14:creationId xmlns:p14="http://schemas.microsoft.com/office/powerpoint/2010/main" val="2351433548"/>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9D4D9171-689E-F946-B535-2F2A6786C549}"/>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D01CF64-9A4C-EE48-93B8-7C698ED8385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CC3BEA5E-7378-B04C-957C-11AA8770A790}"/>
              </a:ext>
            </a:extLst>
          </p:cNvPr>
          <p:cNvGrpSpPr>
            <a:grpSpLocks/>
          </p:cNvGrpSpPr>
          <p:nvPr/>
        </p:nvGrpSpPr>
        <p:grpSpPr bwMode="auto">
          <a:xfrm>
            <a:off x="0" y="6813550"/>
            <a:ext cx="12192000" cy="50800"/>
            <a:chOff x="0" y="6813551"/>
            <a:chExt cx="12192000" cy="50800"/>
          </a:xfrm>
        </p:grpSpPr>
        <p:sp>
          <p:nvSpPr>
            <p:cNvPr id="7" name="Rectangle 6">
              <a:extLst>
                <a:ext uri="{FF2B5EF4-FFF2-40B4-BE49-F238E27FC236}">
                  <a16:creationId xmlns:a16="http://schemas.microsoft.com/office/drawing/2014/main" id="{0C4781EC-6B8B-7E48-B742-9577A9BC79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30CEBB53-5194-F346-9AAD-D81901EC1AB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B5F88FA9-40B5-A54B-B501-008E530E72C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FFC38E16-8B7D-DD41-A81B-52F127084646}"/>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2124BD9D-BBC3-0340-BA9B-FFD1A42F1C5B}"/>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E968A088-B673-2649-B06B-93300DE4386E}"/>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CBAB1250-1BEF-F641-860C-6B7A218516B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6" name="Picture 10">
            <a:extLst>
              <a:ext uri="{FF2B5EF4-FFF2-40B4-BE49-F238E27FC236}">
                <a16:creationId xmlns:a16="http://schemas.microsoft.com/office/drawing/2014/main" id="{2420AE24-C916-8346-8C68-184C75157BB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1">
            <a:extLst>
              <a:ext uri="{FF2B5EF4-FFF2-40B4-BE49-F238E27FC236}">
                <a16:creationId xmlns:a16="http://schemas.microsoft.com/office/drawing/2014/main" id="{75548CAA-FC40-6546-A60C-77AF0501B61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Picture Placeholder 2"/>
          <p:cNvSpPr>
            <a:spLocks noGrp="1"/>
          </p:cNvSpPr>
          <p:nvPr>
            <p:ph type="pic" sz="quarter" idx="10"/>
          </p:nvPr>
        </p:nvSpPr>
        <p:spPr>
          <a:xfrm>
            <a:off x="7847771" y="25399"/>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pPr lvl="0"/>
            <a:r>
              <a:rPr lang="en-US" noProof="0"/>
              <a:t>Click icon to add picture</a:t>
            </a:r>
          </a:p>
        </p:txBody>
      </p:sp>
      <p:sp>
        <p:nvSpPr>
          <p:cNvPr id="12" name="Title 1"/>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p:cNvSpPr>
            <a:spLocks noGrp="1"/>
          </p:cNvSpPr>
          <p:nvPr>
            <p:ph sz="quarter" idx="11"/>
          </p:nvPr>
        </p:nvSpPr>
        <p:spPr>
          <a:xfrm>
            <a:off x="609600" y="1342716"/>
            <a:ext cx="723817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25073738"/>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9AED0717-E388-A24D-9C87-0737C34DA47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975D7C7C-EDCD-AF4B-B43C-3E276DCB511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31E0B94A-1B68-A747-8E53-2664AB77313A}"/>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6AE202D7-6DF8-8243-B1AC-E2B9AABB627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F588FE68-EFB2-2E4D-8B01-EDEE46E603C2}"/>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EFA95FEA-5382-C04A-BEBC-6995E35501C7}"/>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806BC148-9A5C-3746-A5A4-22D1476D92D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F2B960A2-ED69-BD40-BBC7-7AA1A93FDFD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Rectangle 15">
              <a:extLst>
                <a:ext uri="{FF2B5EF4-FFF2-40B4-BE49-F238E27FC236}">
                  <a16:creationId xmlns:a16="http://schemas.microsoft.com/office/drawing/2014/main" id="{40BCA38D-B8F3-0248-B7FB-DF10716BDEC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7" name="Rectangle 16">
              <a:extLst>
                <a:ext uri="{FF2B5EF4-FFF2-40B4-BE49-F238E27FC236}">
                  <a16:creationId xmlns:a16="http://schemas.microsoft.com/office/drawing/2014/main" id="{B9C3A6F3-F8D1-A847-92EA-138A6EC57B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8" name="Picture 10">
            <a:extLst>
              <a:ext uri="{FF2B5EF4-FFF2-40B4-BE49-F238E27FC236}">
                <a16:creationId xmlns:a16="http://schemas.microsoft.com/office/drawing/2014/main" id="{B27C7EDA-1AFC-7641-86E5-E2227A470A3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1">
            <a:extLst>
              <a:ext uri="{FF2B5EF4-FFF2-40B4-BE49-F238E27FC236}">
                <a16:creationId xmlns:a16="http://schemas.microsoft.com/office/drawing/2014/main" id="{B60D95F1-EAFA-CB40-BBBD-16AC9C245A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63938" y="11080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1"/>
          <p:cNvSpPr>
            <a:spLocks noGrp="1"/>
          </p:cNvSpPr>
          <p:nvPr>
            <p:ph type="title"/>
          </p:nvPr>
        </p:nvSpPr>
        <p:spPr>
          <a:xfrm>
            <a:off x="3455928"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Picture Placeholder 3"/>
          <p:cNvSpPr>
            <a:spLocks noGrp="1"/>
          </p:cNvSpPr>
          <p:nvPr>
            <p:ph type="pic" sz="quarter" idx="12"/>
          </p:nvPr>
        </p:nvSpPr>
        <p:spPr>
          <a:xfrm>
            <a:off x="0"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pPr lvl="0"/>
            <a:r>
              <a:rPr lang="en-US" noProof="0"/>
              <a:t>Click icon to add picture</a:t>
            </a:r>
          </a:p>
        </p:txBody>
      </p:sp>
      <p:sp>
        <p:nvSpPr>
          <p:cNvPr id="9" name="Picture Placeholder 8"/>
          <p:cNvSpPr>
            <a:spLocks noGrp="1"/>
          </p:cNvSpPr>
          <p:nvPr>
            <p:ph type="pic" sz="quarter" idx="13"/>
          </p:nvPr>
        </p:nvSpPr>
        <p:spPr>
          <a:xfrm>
            <a:off x="0"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pPr lvl="0"/>
            <a:r>
              <a:rPr lang="en-US" noProof="0"/>
              <a:t>Click icon to add picture</a:t>
            </a:r>
          </a:p>
        </p:txBody>
      </p:sp>
    </p:spTree>
    <p:extLst>
      <p:ext uri="{BB962C8B-B14F-4D97-AF65-F5344CB8AC3E}">
        <p14:creationId xmlns:p14="http://schemas.microsoft.com/office/powerpoint/2010/main" val="2835799581"/>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378DE12B-4CBF-994B-82AE-EA1FB2B7DE0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B57A632-FDA3-4B4C-8B50-BAE14AF84F87}"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230B2DF8-3595-5648-8E38-120E1654FF3C}"/>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10B86EF-39E5-DD4A-A1A7-07FDFE0AA62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D1D33737-D9A1-B54F-B705-772F87BFD2E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1678A18-EB4A-384C-A3B2-2CCE70D73C3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FC3DF071-7A91-134A-A85E-643D0396237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1249CE4-403D-EF49-8418-6A3C1F7F8258}"/>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CDDADE1-C66D-324F-B0D7-F401D6B4DEE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60C89FFE-0C00-3943-9CCF-A34C8BD99B6A}"/>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859F9847-F04C-A248-B470-F6CEE1BBA3B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92D2E8E1-DFF9-8B41-81E3-C2608E24839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11525" y="14509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3195734"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itle 1"/>
          <p:cNvSpPr>
            <a:spLocks noGrp="1"/>
          </p:cNvSpPr>
          <p:nvPr>
            <p:ph type="title"/>
          </p:nvPr>
        </p:nvSpPr>
        <p:spPr>
          <a:xfrm>
            <a:off x="3195734"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pic>
        <p:nvPicPr>
          <p:cNvPr id="3" name="Picture 2" descr="A picture containing text&#10;&#10;Description automatically generated">
            <a:extLst>
              <a:ext uri="{FF2B5EF4-FFF2-40B4-BE49-F238E27FC236}">
                <a16:creationId xmlns:a16="http://schemas.microsoft.com/office/drawing/2014/main" id="{85D1CC82-B7AA-9342-B9BF-E79D0B70C1B0}"/>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57592" y="703952"/>
            <a:ext cx="2697512" cy="5671448"/>
          </a:xfrm>
          <a:prstGeom prst="rect">
            <a:avLst/>
          </a:prstGeom>
        </p:spPr>
      </p:pic>
    </p:spTree>
    <p:extLst>
      <p:ext uri="{BB962C8B-B14F-4D97-AF65-F5344CB8AC3E}">
        <p14:creationId xmlns:p14="http://schemas.microsoft.com/office/powerpoint/2010/main" val="24367278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55475504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2BD84074-2DAA-B64E-97C0-BD6B5538FD0C}"/>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32697A5E-3BD4-604F-8028-126C42C6146C}"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47521801-130B-B24F-9B74-DF44CF76510A}"/>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CB63729E-E97C-864B-8487-3E84C43A59D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E7DA0A20-D8E7-5649-8C65-A9A079F7B4F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A7237F2C-5139-FA43-A715-18BA83887B4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07BDF69-C1D4-FD48-B769-10ED41AC6B9A}"/>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402DAE2C-8209-5845-A41A-795EED20A2E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F2589B1B-BD2E-3947-B3DA-E571D143D79B}"/>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38CC38A3-5668-D34E-8AB0-DBF3FA4405F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8B1908BF-FC3C-8945-9403-DD85FDBA35A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3AC944AE-3DA6-6D46-9896-8C9A5B5DC31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8038" y="1460500"/>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itle 1"/>
          <p:cNvSpPr>
            <a:spLocks noGrp="1"/>
          </p:cNvSpPr>
          <p:nvPr>
            <p:ph type="title"/>
          </p:nvPr>
        </p:nvSpPr>
        <p:spPr>
          <a:xfrm>
            <a:off x="682992"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p>
        </p:txBody>
      </p:sp>
      <p:pic>
        <p:nvPicPr>
          <p:cNvPr id="3" name="Picture 2" descr="A picture containing text&#10;&#10;Description automatically generated">
            <a:extLst>
              <a:ext uri="{FF2B5EF4-FFF2-40B4-BE49-F238E27FC236}">
                <a16:creationId xmlns:a16="http://schemas.microsoft.com/office/drawing/2014/main" id="{7C862EEA-28BB-6E4B-9707-1FFF86A71907}"/>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353805" y="137301"/>
            <a:ext cx="2679445" cy="5633463"/>
          </a:xfrm>
          <a:prstGeom prst="rect">
            <a:avLst/>
          </a:prstGeom>
        </p:spPr>
      </p:pic>
    </p:spTree>
    <p:extLst>
      <p:ext uri="{BB962C8B-B14F-4D97-AF65-F5344CB8AC3E}">
        <p14:creationId xmlns:p14="http://schemas.microsoft.com/office/powerpoint/2010/main" val="1480519156"/>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2A799ECC-9C25-9146-AD4B-9DD0F48D3888}"/>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3F2B6CA-1276-1047-9AA8-00148647CFFB}"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E5531CC3-CC6E-1843-B82E-9AEC564D71F1}"/>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C6E775DC-D560-C348-8BA0-0DD9CCE0553A}"/>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9AC00026-2EF9-CD48-8AC1-5BCFF3D776CE}"/>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8AB4B9E-72D8-CE40-836E-2062E356E0B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D666A9B4-D7F0-1047-8242-B36B9D41D92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79076A48-E503-3146-8777-D1FD43FBCDD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E366B05F-F902-894D-A53B-C2A45B57715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Rectangle 15">
              <a:extLst>
                <a:ext uri="{FF2B5EF4-FFF2-40B4-BE49-F238E27FC236}">
                  <a16:creationId xmlns:a16="http://schemas.microsoft.com/office/drawing/2014/main" id="{DBBDB311-E09B-9C46-8413-2A2AF94A4409}"/>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7" name="Picture 10">
            <a:extLst>
              <a:ext uri="{FF2B5EF4-FFF2-40B4-BE49-F238E27FC236}">
                <a16:creationId xmlns:a16="http://schemas.microsoft.com/office/drawing/2014/main" id="{C73892EC-ECFE-E64C-9F0E-E3D58BDACFC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a:extLst>
              <a:ext uri="{FF2B5EF4-FFF2-40B4-BE49-F238E27FC236}">
                <a16:creationId xmlns:a16="http://schemas.microsoft.com/office/drawing/2014/main" id="{7E435D17-FBA8-6847-9179-E46B6896A09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Content Placeholder 9"/>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Picture Placeholder 2"/>
          <p:cNvSpPr>
            <a:spLocks noGrp="1"/>
          </p:cNvSpPr>
          <p:nvPr>
            <p:ph type="pic" sz="quarter" idx="11"/>
          </p:nvPr>
        </p:nvSpPr>
        <p:spPr>
          <a:xfrm>
            <a:off x="9245600" y="6350"/>
            <a:ext cx="2946400" cy="4443731"/>
          </a:xfrm>
          <a:prstGeom prst="rect">
            <a:avLst/>
          </a:prstGeom>
        </p:spPr>
        <p:txBody>
          <a:bodyPr/>
          <a:lstStyle/>
          <a:p>
            <a:pPr lvl="0"/>
            <a:r>
              <a:rPr lang="en-US" noProof="0"/>
              <a:t>Click icon to add picture</a:t>
            </a:r>
          </a:p>
        </p:txBody>
      </p:sp>
      <p:sp>
        <p:nvSpPr>
          <p:cNvPr id="12" name="Picture Placeholder 11"/>
          <p:cNvSpPr>
            <a:spLocks noGrp="1"/>
          </p:cNvSpPr>
          <p:nvPr>
            <p:ph type="pic" sz="quarter" idx="12"/>
          </p:nvPr>
        </p:nvSpPr>
        <p:spPr>
          <a:xfrm>
            <a:off x="9245600" y="4515995"/>
            <a:ext cx="2946400" cy="2297555"/>
          </a:xfrm>
          <a:prstGeom prst="rect">
            <a:avLst/>
          </a:prstGeom>
        </p:spPr>
        <p:txBody>
          <a:bodyPr/>
          <a:lstStyle/>
          <a:p>
            <a:pPr lvl="0"/>
            <a:r>
              <a:rPr lang="en-US" noProof="0"/>
              <a:t>Click icon to add picture</a:t>
            </a:r>
          </a:p>
        </p:txBody>
      </p:sp>
      <p:sp>
        <p:nvSpPr>
          <p:cNvPr id="22" name="Title 1"/>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p>
        </p:txBody>
      </p:sp>
    </p:spTree>
    <p:extLst>
      <p:ext uri="{BB962C8B-B14F-4D97-AF65-F5344CB8AC3E}">
        <p14:creationId xmlns:p14="http://schemas.microsoft.com/office/powerpoint/2010/main" val="28083622"/>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01E01E3-DA2F-F84F-B28E-CEC6442C5F54}"/>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B3DA183-37CA-BF44-8637-45CBBA3DC114}"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3" name="Group 2">
            <a:extLst>
              <a:ext uri="{FF2B5EF4-FFF2-40B4-BE49-F238E27FC236}">
                <a16:creationId xmlns:a16="http://schemas.microsoft.com/office/drawing/2014/main" id="{8C33C2A3-7CBD-9240-B355-C689A2AD8416}"/>
              </a:ext>
            </a:extLst>
          </p:cNvPr>
          <p:cNvGrpSpPr>
            <a:grpSpLocks/>
          </p:cNvGrpSpPr>
          <p:nvPr/>
        </p:nvGrpSpPr>
        <p:grpSpPr bwMode="auto">
          <a:xfrm>
            <a:off x="0" y="6813550"/>
            <a:ext cx="12192000" cy="50800"/>
            <a:chOff x="0" y="6813551"/>
            <a:chExt cx="12192000" cy="50800"/>
          </a:xfrm>
        </p:grpSpPr>
        <p:sp>
          <p:nvSpPr>
            <p:cNvPr id="4" name="Rectangle 3">
              <a:extLst>
                <a:ext uri="{FF2B5EF4-FFF2-40B4-BE49-F238E27FC236}">
                  <a16:creationId xmlns:a16="http://schemas.microsoft.com/office/drawing/2014/main" id="{6E4DD567-14E9-9747-86F7-8B1314CCA655}"/>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5" name="Rectangle 4">
              <a:extLst>
                <a:ext uri="{FF2B5EF4-FFF2-40B4-BE49-F238E27FC236}">
                  <a16:creationId xmlns:a16="http://schemas.microsoft.com/office/drawing/2014/main" id="{9FBA9970-245A-FC41-A9E9-6D32C80E8984}"/>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6" name="Rectangle 5">
              <a:extLst>
                <a:ext uri="{FF2B5EF4-FFF2-40B4-BE49-F238E27FC236}">
                  <a16:creationId xmlns:a16="http://schemas.microsoft.com/office/drawing/2014/main" id="{6E42D156-9061-0346-B096-73F642F8016D}"/>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5E90A061-5C63-6943-A8C7-890687DEADC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B98C101-62C4-5A44-83D3-59E8FF8A34B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11F2EF99-67C2-FC47-9CC2-5CB1CE880B84}"/>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0F848E36-C604-F644-A2CA-513C2E15212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1" name="Picture 10">
            <a:extLst>
              <a:ext uri="{FF2B5EF4-FFF2-40B4-BE49-F238E27FC236}">
                <a16:creationId xmlns:a16="http://schemas.microsoft.com/office/drawing/2014/main" id="{A3FFBDF1-8AB4-3E4D-8DFD-F7244FD3A96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48195162"/>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userDrawn="1">
  <p:cSld name="FREEFORM layout logo on right">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98E1ED0-3FF6-A64D-BC40-D8206D83AEDC}"/>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431F65F4-0E3D-0546-8139-6B6AC254952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10B3B51D-58A8-8242-BA9C-178E951334E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34598446"/>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4A34211-2653-3A4F-BEB3-59B9B7148638}"/>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E1E722F4-5A2C-8646-A701-E423F44131BB}"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068E215A-560C-BA4A-9508-913D464E46E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37060765"/>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userDrawn="1">
  <p:cSld name="END PAGE">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AAE99088-1C21-7A49-9186-E6FBC87C694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0050" y="5186363"/>
            <a:ext cx="11377613" cy="154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Picture Placeholder 4"/>
          <p:cNvSpPr>
            <a:spLocks noGrp="1"/>
          </p:cNvSpPr>
          <p:nvPr>
            <p:ph type="pic" sz="quarter" idx="10"/>
          </p:nvPr>
        </p:nvSpPr>
        <p:spPr>
          <a:xfrm>
            <a:off x="400595" y="322325"/>
            <a:ext cx="11376551" cy="4782551"/>
          </a:xfrm>
          <a:prstGeom prst="rect">
            <a:avLst/>
          </a:prstGeom>
        </p:spPr>
        <p:txBody>
          <a:bodyPr/>
          <a:lstStyle/>
          <a:p>
            <a:pPr lvl="0"/>
            <a:r>
              <a:rPr lang="en-US" noProof="0"/>
              <a:t>Click icon to add picture</a:t>
            </a:r>
          </a:p>
        </p:txBody>
      </p:sp>
    </p:spTree>
    <p:extLst>
      <p:ext uri="{BB962C8B-B14F-4D97-AF65-F5344CB8AC3E}">
        <p14:creationId xmlns:p14="http://schemas.microsoft.com/office/powerpoint/2010/main" val="146816957"/>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0681119"/>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F3396E7A-5B48-1A45-96DD-EF1264B7F5C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7500" y="1717675"/>
            <a:ext cx="12888913" cy="299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a:extLst>
              <a:ext uri="{FF2B5EF4-FFF2-40B4-BE49-F238E27FC236}">
                <a16:creationId xmlns:a16="http://schemas.microsoft.com/office/drawing/2014/main" id="{65039200-6EAB-1B4A-A969-C543EB3024F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6"/>
          <p:cNvSpPr>
            <a:spLocks noGrp="1"/>
          </p:cNvSpPr>
          <p:nvPr>
            <p:ph type="body" sz="quarter" idx="10"/>
          </p:nvPr>
        </p:nvSpPr>
        <p:spPr>
          <a:xfrm>
            <a:off x="1213784" y="2911254"/>
            <a:ext cx="9826090" cy="609600"/>
          </a:xfrm>
          <a:prstGeom prst="rect">
            <a:avLst/>
          </a:prstGeom>
        </p:spPr>
        <p:txBody>
          <a:bodyPr>
            <a:normAutofit/>
          </a:bodyPr>
          <a:lstStyle>
            <a:lvl1pPr marL="0" indent="0" algn="ctr">
              <a:buNone/>
              <a:defRPr sz="3600" b="0" i="0">
                <a:solidFill>
                  <a:schemeClr val="bg1"/>
                </a:solidFill>
                <a:latin typeface="Calibri Light" panose="020F0302020204030204" pitchFamily="34" charset="0"/>
                <a:cs typeface="Calibri Light" panose="020F0302020204030204" pitchFamily="34" charset="0"/>
              </a:defRPr>
            </a:lvl1pPr>
          </a:lstStyle>
          <a:p>
            <a:pPr lvl="0"/>
            <a:r>
              <a:rPr lang="en-US"/>
              <a:t>Click to edit Master text styles</a:t>
            </a:r>
          </a:p>
        </p:txBody>
      </p:sp>
    </p:spTree>
    <p:extLst>
      <p:ext uri="{BB962C8B-B14F-4D97-AF65-F5344CB8AC3E}">
        <p14:creationId xmlns:p14="http://schemas.microsoft.com/office/powerpoint/2010/main" val="3721325325"/>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userDrawn="1">
  <p:cSld name="Section Header/separator">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1981200" y="2209801"/>
            <a:ext cx="8229600" cy="3124200"/>
          </a:xfrm>
          <a:prstGeom prst="rect">
            <a:avLst/>
          </a:prstGeom>
        </p:spPr>
        <p:txBody>
          <a:bodyPr/>
          <a:lstStyle>
            <a:lvl1pPr marL="0" marR="0" indent="0" algn="ctr" defTabSz="914411"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lvl="0"/>
            <a:r>
              <a:rPr lang="en-US" noProof="0"/>
              <a:t>Click to edit Master text styles</a:t>
            </a:r>
          </a:p>
        </p:txBody>
      </p:sp>
    </p:spTree>
    <p:extLst>
      <p:ext uri="{BB962C8B-B14F-4D97-AF65-F5344CB8AC3E}">
        <p14:creationId xmlns:p14="http://schemas.microsoft.com/office/powerpoint/2010/main" val="1564653956"/>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475BE2-9D77-4D18-9584-B5EF582F014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57C6814-F578-40A2-A256-DF405E9C8AF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77947B5-BABC-40C1-AF20-6252F4344331}"/>
              </a:ext>
            </a:extLst>
          </p:cNvPr>
          <p:cNvSpPr>
            <a:spLocks noGrp="1"/>
          </p:cNvSpPr>
          <p:nvPr>
            <p:ph type="dt" sz="half" idx="10"/>
          </p:nvPr>
        </p:nvSpPr>
        <p:spPr/>
        <p:txBody>
          <a:bodyPr/>
          <a:lstStyle/>
          <a:p>
            <a:fld id="{0617F429-5738-4087-BD1F-90B1DB237691}" type="datetimeFigureOut">
              <a:rPr lang="en-US" smtClean="0"/>
              <a:t>12/4/2024</a:t>
            </a:fld>
            <a:endParaRPr lang="en-US"/>
          </a:p>
        </p:txBody>
      </p:sp>
      <p:sp>
        <p:nvSpPr>
          <p:cNvPr id="5" name="Footer Placeholder 4">
            <a:extLst>
              <a:ext uri="{FF2B5EF4-FFF2-40B4-BE49-F238E27FC236}">
                <a16:creationId xmlns:a16="http://schemas.microsoft.com/office/drawing/2014/main" id="{19248352-2691-4275-9AB8-2B1759852DE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C47B2F-01C4-4A1B-9DCF-168B9298A91F}"/>
              </a:ext>
            </a:extLst>
          </p:cNvPr>
          <p:cNvSpPr>
            <a:spLocks noGrp="1"/>
          </p:cNvSpPr>
          <p:nvPr>
            <p:ph type="sldNum" sz="quarter" idx="12"/>
          </p:nvPr>
        </p:nvSpPr>
        <p:spPr/>
        <p:txBody>
          <a:bodyPr/>
          <a:lstStyle/>
          <a:p>
            <a:fld id="{F7B2EB4E-88DA-4CD4-8EBF-666D4F3D7025}" type="slidenum">
              <a:rPr lang="en-US" smtClean="0"/>
              <a:t>‹#›</a:t>
            </a:fld>
            <a:endParaRPr lang="en-US"/>
          </a:p>
        </p:txBody>
      </p:sp>
    </p:spTree>
    <p:extLst>
      <p:ext uri="{BB962C8B-B14F-4D97-AF65-F5344CB8AC3E}">
        <p14:creationId xmlns:p14="http://schemas.microsoft.com/office/powerpoint/2010/main" val="14129140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10420B2-C676-4A45-9E73-D2387D55A810}"/>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18269" y="1718179"/>
            <a:ext cx="12890196" cy="2995749"/>
          </a:xfrm>
          <a:prstGeom prst="rect">
            <a:avLst/>
          </a:prstGeom>
        </p:spPr>
      </p:pic>
      <p:sp>
        <p:nvSpPr>
          <p:cNvPr id="6" name="Text Placeholder 6">
            <a:extLst>
              <a:ext uri="{FF2B5EF4-FFF2-40B4-BE49-F238E27FC236}">
                <a16:creationId xmlns:a16="http://schemas.microsoft.com/office/drawing/2014/main" id="{F1943429-9B7A-3041-800B-A6D8BB485F74}"/>
              </a:ext>
            </a:extLst>
          </p:cNvPr>
          <p:cNvSpPr>
            <a:spLocks noGrp="1"/>
          </p:cNvSpPr>
          <p:nvPr>
            <p:ph type="body" sz="quarter" idx="10" hasCustomPrompt="1"/>
          </p:nvPr>
        </p:nvSpPr>
        <p:spPr>
          <a:xfrm>
            <a:off x="1213784" y="2911254"/>
            <a:ext cx="9826090" cy="609600"/>
          </a:xfrm>
          <a:prstGeom prst="rect">
            <a:avLst/>
          </a:prstGeom>
        </p:spPr>
        <p:txBody>
          <a:bodyPr>
            <a:normAutofit/>
          </a:bodyPr>
          <a:lstStyle>
            <a:lvl1pPr marL="0" indent="0" algn="ctr">
              <a:buNone/>
              <a:defRPr sz="3600" b="0" i="0">
                <a:solidFill>
                  <a:schemeClr val="bg1"/>
                </a:solidFill>
                <a:latin typeface="Calibri Light" panose="020F0302020204030204" pitchFamily="34" charset="0"/>
                <a:cs typeface="Calibri Light" panose="020F0302020204030204" pitchFamily="34" charset="0"/>
              </a:defRPr>
            </a:lvl1pPr>
          </a:lstStyle>
          <a:p>
            <a:pPr lvl="0"/>
            <a:r>
              <a:rPr lang="en-US"/>
              <a:t>SEPARATOR PAGE: TITLE GOES HERE</a:t>
            </a:r>
          </a:p>
        </p:txBody>
      </p:sp>
      <p:pic>
        <p:nvPicPr>
          <p:cNvPr id="2" name="Picture 1" descr="A number with numbers and a black background&#10;&#10;Description automatically generated">
            <a:extLst>
              <a:ext uri="{FF2B5EF4-FFF2-40B4-BE49-F238E27FC236}">
                <a16:creationId xmlns:a16="http://schemas.microsoft.com/office/drawing/2014/main" id="{3FEF1DE6-8670-37B1-D2C8-A237B5C6EAA3}"/>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678390" y="5984090"/>
            <a:ext cx="2171163" cy="571663"/>
          </a:xfrm>
          <a:prstGeom prst="rect">
            <a:avLst/>
          </a:prstGeom>
        </p:spPr>
      </p:pic>
    </p:spTree>
    <p:extLst>
      <p:ext uri="{BB962C8B-B14F-4D97-AF65-F5344CB8AC3E}">
        <p14:creationId xmlns:p14="http://schemas.microsoft.com/office/powerpoint/2010/main" val="407499662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8E5F8B-0EBE-46A6-BCD3-F3A2238FE5B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98ADFB6-CDE1-4138-83C0-FAF6B81BBDA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24566F3-E2BF-461A-8216-DFC4E7EA864F}"/>
              </a:ext>
            </a:extLst>
          </p:cNvPr>
          <p:cNvSpPr>
            <a:spLocks noGrp="1"/>
          </p:cNvSpPr>
          <p:nvPr>
            <p:ph type="dt" sz="half" idx="10"/>
          </p:nvPr>
        </p:nvSpPr>
        <p:spPr/>
        <p:txBody>
          <a:bodyPr/>
          <a:lstStyle/>
          <a:p>
            <a:fld id="{0617F429-5738-4087-BD1F-90B1DB237691}" type="datetimeFigureOut">
              <a:rPr lang="en-US" smtClean="0"/>
              <a:t>12/4/2024</a:t>
            </a:fld>
            <a:endParaRPr lang="en-US"/>
          </a:p>
        </p:txBody>
      </p:sp>
      <p:sp>
        <p:nvSpPr>
          <p:cNvPr id="5" name="Footer Placeholder 4">
            <a:extLst>
              <a:ext uri="{FF2B5EF4-FFF2-40B4-BE49-F238E27FC236}">
                <a16:creationId xmlns:a16="http://schemas.microsoft.com/office/drawing/2014/main" id="{9043CA7D-6C0A-4694-B5D2-93F693FB7F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956562-2A32-43BA-8351-547903D40A6A}"/>
              </a:ext>
            </a:extLst>
          </p:cNvPr>
          <p:cNvSpPr>
            <a:spLocks noGrp="1"/>
          </p:cNvSpPr>
          <p:nvPr>
            <p:ph type="sldNum" sz="quarter" idx="12"/>
          </p:nvPr>
        </p:nvSpPr>
        <p:spPr/>
        <p:txBody>
          <a:bodyPr/>
          <a:lstStyle/>
          <a:p>
            <a:fld id="{F7B2EB4E-88DA-4CD4-8EBF-666D4F3D7025}" type="slidenum">
              <a:rPr lang="en-US" smtClean="0"/>
              <a:t>‹#›</a:t>
            </a:fld>
            <a:endParaRPr lang="en-US"/>
          </a:p>
        </p:txBody>
      </p:sp>
    </p:spTree>
    <p:extLst>
      <p:ext uri="{BB962C8B-B14F-4D97-AF65-F5344CB8AC3E}">
        <p14:creationId xmlns:p14="http://schemas.microsoft.com/office/powerpoint/2010/main" val="511341427"/>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9F2E16-CADA-4110-8123-B301E654A08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CA081AE-1210-46B0-A347-7FB2270AB39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7F8AE6F-62C4-4494-AA64-D6513DDA4106}"/>
              </a:ext>
            </a:extLst>
          </p:cNvPr>
          <p:cNvSpPr>
            <a:spLocks noGrp="1"/>
          </p:cNvSpPr>
          <p:nvPr>
            <p:ph type="dt" sz="half" idx="10"/>
          </p:nvPr>
        </p:nvSpPr>
        <p:spPr/>
        <p:txBody>
          <a:bodyPr/>
          <a:lstStyle/>
          <a:p>
            <a:fld id="{0617F429-5738-4087-BD1F-90B1DB237691}" type="datetimeFigureOut">
              <a:rPr lang="en-US" smtClean="0"/>
              <a:t>12/4/2024</a:t>
            </a:fld>
            <a:endParaRPr lang="en-US"/>
          </a:p>
        </p:txBody>
      </p:sp>
      <p:sp>
        <p:nvSpPr>
          <p:cNvPr id="5" name="Footer Placeholder 4">
            <a:extLst>
              <a:ext uri="{FF2B5EF4-FFF2-40B4-BE49-F238E27FC236}">
                <a16:creationId xmlns:a16="http://schemas.microsoft.com/office/drawing/2014/main" id="{B382D3A1-3126-4273-B9DF-B8AEFF83CC6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CF9DFE-AEEB-4F72-B03F-9974701130FD}"/>
              </a:ext>
            </a:extLst>
          </p:cNvPr>
          <p:cNvSpPr>
            <a:spLocks noGrp="1"/>
          </p:cNvSpPr>
          <p:nvPr>
            <p:ph type="sldNum" sz="quarter" idx="12"/>
          </p:nvPr>
        </p:nvSpPr>
        <p:spPr/>
        <p:txBody>
          <a:bodyPr/>
          <a:lstStyle/>
          <a:p>
            <a:fld id="{F7B2EB4E-88DA-4CD4-8EBF-666D4F3D7025}" type="slidenum">
              <a:rPr lang="en-US" smtClean="0"/>
              <a:t>‹#›</a:t>
            </a:fld>
            <a:endParaRPr lang="en-US"/>
          </a:p>
        </p:txBody>
      </p:sp>
    </p:spTree>
    <p:extLst>
      <p:ext uri="{BB962C8B-B14F-4D97-AF65-F5344CB8AC3E}">
        <p14:creationId xmlns:p14="http://schemas.microsoft.com/office/powerpoint/2010/main" val="4082913152"/>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EE4E0-4F05-43F9-ACF8-BDE11578D90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BBC8B10-1792-44C5-B74A-2DB75D5C229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BA5F551-49A1-4DD5-9506-11908DE73FB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96F01B9-3FCB-422F-9C67-614E0E2E8B69}"/>
              </a:ext>
            </a:extLst>
          </p:cNvPr>
          <p:cNvSpPr>
            <a:spLocks noGrp="1"/>
          </p:cNvSpPr>
          <p:nvPr>
            <p:ph type="dt" sz="half" idx="10"/>
          </p:nvPr>
        </p:nvSpPr>
        <p:spPr/>
        <p:txBody>
          <a:bodyPr/>
          <a:lstStyle/>
          <a:p>
            <a:fld id="{0617F429-5738-4087-BD1F-90B1DB237691}" type="datetimeFigureOut">
              <a:rPr lang="en-US" smtClean="0"/>
              <a:t>12/4/2024</a:t>
            </a:fld>
            <a:endParaRPr lang="en-US"/>
          </a:p>
        </p:txBody>
      </p:sp>
      <p:sp>
        <p:nvSpPr>
          <p:cNvPr id="6" name="Footer Placeholder 5">
            <a:extLst>
              <a:ext uri="{FF2B5EF4-FFF2-40B4-BE49-F238E27FC236}">
                <a16:creationId xmlns:a16="http://schemas.microsoft.com/office/drawing/2014/main" id="{7DE83B83-D246-43DF-A851-055A9F03689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1F4AF77-2EEC-483E-A13A-558BCB05A12E}"/>
              </a:ext>
            </a:extLst>
          </p:cNvPr>
          <p:cNvSpPr>
            <a:spLocks noGrp="1"/>
          </p:cNvSpPr>
          <p:nvPr>
            <p:ph type="sldNum" sz="quarter" idx="12"/>
          </p:nvPr>
        </p:nvSpPr>
        <p:spPr/>
        <p:txBody>
          <a:bodyPr/>
          <a:lstStyle/>
          <a:p>
            <a:fld id="{F7B2EB4E-88DA-4CD4-8EBF-666D4F3D7025}" type="slidenum">
              <a:rPr lang="en-US" smtClean="0"/>
              <a:t>‹#›</a:t>
            </a:fld>
            <a:endParaRPr lang="en-US"/>
          </a:p>
        </p:txBody>
      </p:sp>
    </p:spTree>
    <p:extLst>
      <p:ext uri="{BB962C8B-B14F-4D97-AF65-F5344CB8AC3E}">
        <p14:creationId xmlns:p14="http://schemas.microsoft.com/office/powerpoint/2010/main" val="1691871179"/>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FC0D91-31C1-498E-B47E-15AB22DCEB7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9F5A972-9B1C-4E33-AA0E-870C617A4E3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8A0B8C4-A015-4197-B872-7C5EA3911FC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970B08E-A9EC-4D58-AE05-FAACC1CF9F5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80E20B7-FE2E-4B7A-B45A-17D34632F93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6706AE7-B45F-438E-80E9-7BAE18A4F028}"/>
              </a:ext>
            </a:extLst>
          </p:cNvPr>
          <p:cNvSpPr>
            <a:spLocks noGrp="1"/>
          </p:cNvSpPr>
          <p:nvPr>
            <p:ph type="dt" sz="half" idx="10"/>
          </p:nvPr>
        </p:nvSpPr>
        <p:spPr/>
        <p:txBody>
          <a:bodyPr/>
          <a:lstStyle/>
          <a:p>
            <a:fld id="{0617F429-5738-4087-BD1F-90B1DB237691}" type="datetimeFigureOut">
              <a:rPr lang="en-US" smtClean="0"/>
              <a:t>12/4/2024</a:t>
            </a:fld>
            <a:endParaRPr lang="en-US"/>
          </a:p>
        </p:txBody>
      </p:sp>
      <p:sp>
        <p:nvSpPr>
          <p:cNvPr id="8" name="Footer Placeholder 7">
            <a:extLst>
              <a:ext uri="{FF2B5EF4-FFF2-40B4-BE49-F238E27FC236}">
                <a16:creationId xmlns:a16="http://schemas.microsoft.com/office/drawing/2014/main" id="{CDBE01F5-ADC6-4892-B5DF-80AB58139AE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417BC19-884B-43A1-9C2B-3E6543652742}"/>
              </a:ext>
            </a:extLst>
          </p:cNvPr>
          <p:cNvSpPr>
            <a:spLocks noGrp="1"/>
          </p:cNvSpPr>
          <p:nvPr>
            <p:ph type="sldNum" sz="quarter" idx="12"/>
          </p:nvPr>
        </p:nvSpPr>
        <p:spPr/>
        <p:txBody>
          <a:bodyPr/>
          <a:lstStyle/>
          <a:p>
            <a:fld id="{F7B2EB4E-88DA-4CD4-8EBF-666D4F3D7025}" type="slidenum">
              <a:rPr lang="en-US" smtClean="0"/>
              <a:t>‹#›</a:t>
            </a:fld>
            <a:endParaRPr lang="en-US"/>
          </a:p>
        </p:txBody>
      </p:sp>
    </p:spTree>
    <p:extLst>
      <p:ext uri="{BB962C8B-B14F-4D97-AF65-F5344CB8AC3E}">
        <p14:creationId xmlns:p14="http://schemas.microsoft.com/office/powerpoint/2010/main" val="318980990"/>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4EE73E-DCC1-4D0B-821F-DF2901D3814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A93B48B-9592-4173-B622-FE34517CD5B6}"/>
              </a:ext>
            </a:extLst>
          </p:cNvPr>
          <p:cNvSpPr>
            <a:spLocks noGrp="1"/>
          </p:cNvSpPr>
          <p:nvPr>
            <p:ph type="dt" sz="half" idx="10"/>
          </p:nvPr>
        </p:nvSpPr>
        <p:spPr/>
        <p:txBody>
          <a:bodyPr/>
          <a:lstStyle/>
          <a:p>
            <a:fld id="{0617F429-5738-4087-BD1F-90B1DB237691}" type="datetimeFigureOut">
              <a:rPr lang="en-US" smtClean="0"/>
              <a:t>12/4/2024</a:t>
            </a:fld>
            <a:endParaRPr lang="en-US"/>
          </a:p>
        </p:txBody>
      </p:sp>
      <p:sp>
        <p:nvSpPr>
          <p:cNvPr id="4" name="Footer Placeholder 3">
            <a:extLst>
              <a:ext uri="{FF2B5EF4-FFF2-40B4-BE49-F238E27FC236}">
                <a16:creationId xmlns:a16="http://schemas.microsoft.com/office/drawing/2014/main" id="{DBABEE4B-812E-4D02-8350-5F65FA17486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E0992EF-B443-4881-A1A3-290E04EE133A}"/>
              </a:ext>
            </a:extLst>
          </p:cNvPr>
          <p:cNvSpPr>
            <a:spLocks noGrp="1"/>
          </p:cNvSpPr>
          <p:nvPr>
            <p:ph type="sldNum" sz="quarter" idx="12"/>
          </p:nvPr>
        </p:nvSpPr>
        <p:spPr/>
        <p:txBody>
          <a:bodyPr/>
          <a:lstStyle/>
          <a:p>
            <a:fld id="{F7B2EB4E-88DA-4CD4-8EBF-666D4F3D7025}" type="slidenum">
              <a:rPr lang="en-US" smtClean="0"/>
              <a:t>‹#›</a:t>
            </a:fld>
            <a:endParaRPr lang="en-US"/>
          </a:p>
        </p:txBody>
      </p:sp>
    </p:spTree>
    <p:extLst>
      <p:ext uri="{BB962C8B-B14F-4D97-AF65-F5344CB8AC3E}">
        <p14:creationId xmlns:p14="http://schemas.microsoft.com/office/powerpoint/2010/main" val="301894592"/>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BC610B4-BA68-4DD6-85CE-60AC6B0F3F6A}"/>
              </a:ext>
            </a:extLst>
          </p:cNvPr>
          <p:cNvSpPr>
            <a:spLocks noGrp="1"/>
          </p:cNvSpPr>
          <p:nvPr>
            <p:ph type="dt" sz="half" idx="10"/>
          </p:nvPr>
        </p:nvSpPr>
        <p:spPr/>
        <p:txBody>
          <a:bodyPr/>
          <a:lstStyle/>
          <a:p>
            <a:fld id="{0617F429-5738-4087-BD1F-90B1DB237691}" type="datetimeFigureOut">
              <a:rPr lang="en-US" smtClean="0"/>
              <a:t>12/4/2024</a:t>
            </a:fld>
            <a:endParaRPr lang="en-US"/>
          </a:p>
        </p:txBody>
      </p:sp>
      <p:sp>
        <p:nvSpPr>
          <p:cNvPr id="3" name="Footer Placeholder 2">
            <a:extLst>
              <a:ext uri="{FF2B5EF4-FFF2-40B4-BE49-F238E27FC236}">
                <a16:creationId xmlns:a16="http://schemas.microsoft.com/office/drawing/2014/main" id="{E0002F13-0B4F-4B38-8BD6-4EAE9422A32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2FCB9FC-9DB1-460A-A999-878B7616EB88}"/>
              </a:ext>
            </a:extLst>
          </p:cNvPr>
          <p:cNvSpPr>
            <a:spLocks noGrp="1"/>
          </p:cNvSpPr>
          <p:nvPr>
            <p:ph type="sldNum" sz="quarter" idx="12"/>
          </p:nvPr>
        </p:nvSpPr>
        <p:spPr/>
        <p:txBody>
          <a:bodyPr/>
          <a:lstStyle/>
          <a:p>
            <a:fld id="{F7B2EB4E-88DA-4CD4-8EBF-666D4F3D7025}" type="slidenum">
              <a:rPr lang="en-US" smtClean="0"/>
              <a:t>‹#›</a:t>
            </a:fld>
            <a:endParaRPr lang="en-US"/>
          </a:p>
        </p:txBody>
      </p:sp>
    </p:spTree>
    <p:extLst>
      <p:ext uri="{BB962C8B-B14F-4D97-AF65-F5344CB8AC3E}">
        <p14:creationId xmlns:p14="http://schemas.microsoft.com/office/powerpoint/2010/main" val="3420338628"/>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5018B8-D277-46B7-8563-C0DBB2BF1C5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FF9E604-0393-498D-B7C2-A7B704ACCB8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3EF6A0E-DD6C-4D5D-8221-1434A30BCAB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14BB16C-A992-4384-B1A4-98E4ED73F1E0}"/>
              </a:ext>
            </a:extLst>
          </p:cNvPr>
          <p:cNvSpPr>
            <a:spLocks noGrp="1"/>
          </p:cNvSpPr>
          <p:nvPr>
            <p:ph type="dt" sz="half" idx="10"/>
          </p:nvPr>
        </p:nvSpPr>
        <p:spPr/>
        <p:txBody>
          <a:bodyPr/>
          <a:lstStyle/>
          <a:p>
            <a:fld id="{0617F429-5738-4087-BD1F-90B1DB237691}" type="datetimeFigureOut">
              <a:rPr lang="en-US" smtClean="0"/>
              <a:t>12/4/2024</a:t>
            </a:fld>
            <a:endParaRPr lang="en-US"/>
          </a:p>
        </p:txBody>
      </p:sp>
      <p:sp>
        <p:nvSpPr>
          <p:cNvPr id="6" name="Footer Placeholder 5">
            <a:extLst>
              <a:ext uri="{FF2B5EF4-FFF2-40B4-BE49-F238E27FC236}">
                <a16:creationId xmlns:a16="http://schemas.microsoft.com/office/drawing/2014/main" id="{431F82A6-410A-4F4C-8345-385605A7CC8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E9D1562-2C31-423C-A44E-31117DD1F8B4}"/>
              </a:ext>
            </a:extLst>
          </p:cNvPr>
          <p:cNvSpPr>
            <a:spLocks noGrp="1"/>
          </p:cNvSpPr>
          <p:nvPr>
            <p:ph type="sldNum" sz="quarter" idx="12"/>
          </p:nvPr>
        </p:nvSpPr>
        <p:spPr/>
        <p:txBody>
          <a:bodyPr/>
          <a:lstStyle/>
          <a:p>
            <a:fld id="{F7B2EB4E-88DA-4CD4-8EBF-666D4F3D7025}" type="slidenum">
              <a:rPr lang="en-US" smtClean="0"/>
              <a:t>‹#›</a:t>
            </a:fld>
            <a:endParaRPr lang="en-US"/>
          </a:p>
        </p:txBody>
      </p:sp>
    </p:spTree>
    <p:extLst>
      <p:ext uri="{BB962C8B-B14F-4D97-AF65-F5344CB8AC3E}">
        <p14:creationId xmlns:p14="http://schemas.microsoft.com/office/powerpoint/2010/main" val="289109934"/>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423CE-0999-43C5-AB7F-8DBE89F2E4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5857EDB-F650-4498-8357-FE4726EF1D0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68456A2-9E53-49B5-BD51-5536572BB2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5404C0F-11C2-40C5-9057-92407EEA909D}"/>
              </a:ext>
            </a:extLst>
          </p:cNvPr>
          <p:cNvSpPr>
            <a:spLocks noGrp="1"/>
          </p:cNvSpPr>
          <p:nvPr>
            <p:ph type="dt" sz="half" idx="10"/>
          </p:nvPr>
        </p:nvSpPr>
        <p:spPr/>
        <p:txBody>
          <a:bodyPr/>
          <a:lstStyle/>
          <a:p>
            <a:fld id="{0617F429-5738-4087-BD1F-90B1DB237691}" type="datetimeFigureOut">
              <a:rPr lang="en-US" smtClean="0"/>
              <a:t>12/4/2024</a:t>
            </a:fld>
            <a:endParaRPr lang="en-US"/>
          </a:p>
        </p:txBody>
      </p:sp>
      <p:sp>
        <p:nvSpPr>
          <p:cNvPr id="6" name="Footer Placeholder 5">
            <a:extLst>
              <a:ext uri="{FF2B5EF4-FFF2-40B4-BE49-F238E27FC236}">
                <a16:creationId xmlns:a16="http://schemas.microsoft.com/office/drawing/2014/main" id="{FEA42F98-D11B-400F-BFF2-38FC5A2876F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9AEA64C-6D3E-4410-AEDF-B3F7A6D96F90}"/>
              </a:ext>
            </a:extLst>
          </p:cNvPr>
          <p:cNvSpPr>
            <a:spLocks noGrp="1"/>
          </p:cNvSpPr>
          <p:nvPr>
            <p:ph type="sldNum" sz="quarter" idx="12"/>
          </p:nvPr>
        </p:nvSpPr>
        <p:spPr/>
        <p:txBody>
          <a:bodyPr/>
          <a:lstStyle/>
          <a:p>
            <a:fld id="{F7B2EB4E-88DA-4CD4-8EBF-666D4F3D7025}" type="slidenum">
              <a:rPr lang="en-US" smtClean="0"/>
              <a:t>‹#›</a:t>
            </a:fld>
            <a:endParaRPr lang="en-US"/>
          </a:p>
        </p:txBody>
      </p:sp>
    </p:spTree>
    <p:extLst>
      <p:ext uri="{BB962C8B-B14F-4D97-AF65-F5344CB8AC3E}">
        <p14:creationId xmlns:p14="http://schemas.microsoft.com/office/powerpoint/2010/main" val="1899336462"/>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21C2DD-32DA-4A1D-A38A-EE1F4F58771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76EDEE9-2D92-4000-995E-19C6D77DDB1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4090C34-31E7-40F5-A7EE-33FBFFB3C12F}"/>
              </a:ext>
            </a:extLst>
          </p:cNvPr>
          <p:cNvSpPr>
            <a:spLocks noGrp="1"/>
          </p:cNvSpPr>
          <p:nvPr>
            <p:ph type="dt" sz="half" idx="10"/>
          </p:nvPr>
        </p:nvSpPr>
        <p:spPr/>
        <p:txBody>
          <a:bodyPr/>
          <a:lstStyle/>
          <a:p>
            <a:fld id="{0617F429-5738-4087-BD1F-90B1DB237691}" type="datetimeFigureOut">
              <a:rPr lang="en-US" smtClean="0"/>
              <a:t>12/4/2024</a:t>
            </a:fld>
            <a:endParaRPr lang="en-US"/>
          </a:p>
        </p:txBody>
      </p:sp>
      <p:sp>
        <p:nvSpPr>
          <p:cNvPr id="5" name="Footer Placeholder 4">
            <a:extLst>
              <a:ext uri="{FF2B5EF4-FFF2-40B4-BE49-F238E27FC236}">
                <a16:creationId xmlns:a16="http://schemas.microsoft.com/office/drawing/2014/main" id="{3635FC41-DF42-4251-80E7-3B516541F48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A53EFA-E470-4ADE-BB63-2D0AE5EC85A1}"/>
              </a:ext>
            </a:extLst>
          </p:cNvPr>
          <p:cNvSpPr>
            <a:spLocks noGrp="1"/>
          </p:cNvSpPr>
          <p:nvPr>
            <p:ph type="sldNum" sz="quarter" idx="12"/>
          </p:nvPr>
        </p:nvSpPr>
        <p:spPr/>
        <p:txBody>
          <a:bodyPr/>
          <a:lstStyle/>
          <a:p>
            <a:fld id="{F7B2EB4E-88DA-4CD4-8EBF-666D4F3D7025}" type="slidenum">
              <a:rPr lang="en-US" smtClean="0"/>
              <a:t>‹#›</a:t>
            </a:fld>
            <a:endParaRPr lang="en-US"/>
          </a:p>
        </p:txBody>
      </p:sp>
    </p:spTree>
    <p:extLst>
      <p:ext uri="{BB962C8B-B14F-4D97-AF65-F5344CB8AC3E}">
        <p14:creationId xmlns:p14="http://schemas.microsoft.com/office/powerpoint/2010/main" val="3976969144"/>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BED35F8-0F20-48CB-8D5F-2465C2EE40E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F1C96F5-1017-49BB-9B68-9FAFFCC33EE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5D67CE3-388A-4D74-A282-60E06F2D676B}"/>
              </a:ext>
            </a:extLst>
          </p:cNvPr>
          <p:cNvSpPr>
            <a:spLocks noGrp="1"/>
          </p:cNvSpPr>
          <p:nvPr>
            <p:ph type="dt" sz="half" idx="10"/>
          </p:nvPr>
        </p:nvSpPr>
        <p:spPr/>
        <p:txBody>
          <a:bodyPr/>
          <a:lstStyle/>
          <a:p>
            <a:fld id="{0617F429-5738-4087-BD1F-90B1DB237691}" type="datetimeFigureOut">
              <a:rPr lang="en-US" smtClean="0"/>
              <a:t>12/4/2024</a:t>
            </a:fld>
            <a:endParaRPr lang="en-US"/>
          </a:p>
        </p:txBody>
      </p:sp>
      <p:sp>
        <p:nvSpPr>
          <p:cNvPr id="5" name="Footer Placeholder 4">
            <a:extLst>
              <a:ext uri="{FF2B5EF4-FFF2-40B4-BE49-F238E27FC236}">
                <a16:creationId xmlns:a16="http://schemas.microsoft.com/office/drawing/2014/main" id="{BE4D36AE-B4E7-4DA2-BC02-9E74FCF142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B0A6DE-E7B5-4BBF-88B0-6625B062604F}"/>
              </a:ext>
            </a:extLst>
          </p:cNvPr>
          <p:cNvSpPr>
            <a:spLocks noGrp="1"/>
          </p:cNvSpPr>
          <p:nvPr>
            <p:ph type="sldNum" sz="quarter" idx="12"/>
          </p:nvPr>
        </p:nvSpPr>
        <p:spPr/>
        <p:txBody>
          <a:bodyPr/>
          <a:lstStyle/>
          <a:p>
            <a:fld id="{F7B2EB4E-88DA-4CD4-8EBF-666D4F3D7025}" type="slidenum">
              <a:rPr lang="en-US" smtClean="0"/>
              <a:t>‹#›</a:t>
            </a:fld>
            <a:endParaRPr lang="en-US"/>
          </a:p>
        </p:txBody>
      </p:sp>
    </p:spTree>
    <p:extLst>
      <p:ext uri="{BB962C8B-B14F-4D97-AF65-F5344CB8AC3E}">
        <p14:creationId xmlns:p14="http://schemas.microsoft.com/office/powerpoint/2010/main" val="22696493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8" name="Group 17">
            <a:extLst>
              <a:ext uri="{FF2B5EF4-FFF2-40B4-BE49-F238E27FC236}">
                <a16:creationId xmlns:a16="http://schemas.microsoft.com/office/drawing/2014/main" id="{D1BAE309-876B-471D-926A-80850E8A81C6}"/>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BA83C0BC-8175-44CE-A6FD-8BAC68FCDCA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C24F74F4-B4A7-400E-B18B-2F65FB2A1376}"/>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7A55BFB-B1BB-4EBB-A1F6-C68924145E6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0B71926B-18C8-4540-96EF-D94447F5054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5A5ED8A9-8516-4FCC-95D5-2EDB3A9780FB}"/>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D6C73B5F-EDEB-4A09-A1C9-CBED34D037A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783E610B-8985-47B5-8F22-28CC842D4D52}"/>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83E96271-FF7F-4B24-9224-27E9B3CA132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093E348-EED7-4690-B3C4-723160C051E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F6C7F7E8-AF11-4521-8E62-A0F6BDC9874A}"/>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180144" y="250160"/>
            <a:ext cx="1765643" cy="896924"/>
          </a:xfrm>
          <a:prstGeom prst="rect">
            <a:avLst/>
          </a:prstGeom>
        </p:spPr>
      </p:pic>
    </p:spTree>
    <p:extLst>
      <p:ext uri="{BB962C8B-B14F-4D97-AF65-F5344CB8AC3E}">
        <p14:creationId xmlns:p14="http://schemas.microsoft.com/office/powerpoint/2010/main" val="38054335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101601" y="6400800"/>
            <a:ext cx="495300"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GB" noProof="0"/>
              <a:t>Click to edit Master title style</a:t>
            </a:r>
            <a:endParaRPr lang="en-US" noProof="0"/>
          </a:p>
        </p:txBody>
      </p:sp>
      <p:sp>
        <p:nvSpPr>
          <p:cNvPr id="10" name="Content Placeholder 9"/>
          <p:cNvSpPr>
            <a:spLocks noGrp="1"/>
          </p:cNvSpPr>
          <p:nvPr>
            <p:ph sz="quarter" idx="10"/>
          </p:nvPr>
        </p:nvSpPr>
        <p:spPr>
          <a:xfrm>
            <a:off x="609600" y="1676400"/>
            <a:ext cx="10972800" cy="4572000"/>
          </a:xfrm>
          <a:prstGeom prst="rect">
            <a:avLst/>
          </a:prstGeom>
        </p:spPr>
        <p:txBody>
          <a:bodyPr/>
          <a:lstStyle>
            <a:lvl1pPr marL="0" indent="0">
              <a:lnSpc>
                <a:spcPct val="100000"/>
              </a:lnSpc>
              <a:spcBef>
                <a:spcPts val="0"/>
              </a:spcBef>
              <a:spcAft>
                <a:spcPts val="0"/>
              </a:spcAft>
              <a:buNone/>
              <a:defRPr sz="3000"/>
            </a:lvl1pPr>
            <a:lvl2pPr marL="742950" indent="-285750">
              <a:lnSpc>
                <a:spcPct val="100000"/>
              </a:lnSpc>
              <a:spcBef>
                <a:spcPts val="0"/>
              </a:spcBef>
              <a:spcAft>
                <a:spcPts val="0"/>
              </a:spcAft>
              <a:buFont typeface="Wingdings" pitchFamily="2" charset="2"/>
              <a:buChar char="q"/>
              <a:defRPr sz="2600"/>
            </a:lvl2pPr>
            <a:lvl3pPr>
              <a:lnSpc>
                <a:spcPct val="100000"/>
              </a:lnSpc>
              <a:spcBef>
                <a:spcPts val="0"/>
              </a:spcBef>
              <a:spcAft>
                <a:spcPts val="0"/>
              </a:spcAft>
              <a:defRPr sz="22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158798743"/>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userDrawn="1">
  <p:cSld name="CONTENT Standard no images">
    <p:spTree>
      <p:nvGrpSpPr>
        <p:cNvPr id="1" name=""/>
        <p:cNvGrpSpPr/>
        <p:nvPr/>
      </p:nvGrpSpPr>
      <p:grpSpPr>
        <a:xfrm>
          <a:off x="0" y="0"/>
          <a:ext cx="0" cy="0"/>
          <a:chOff x="0" y="0"/>
          <a:chExt cx="0" cy="0"/>
        </a:xfrm>
      </p:grpSpPr>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grpSp>
        <p:nvGrpSpPr>
          <p:cNvPr id="18" name="Group 17">
            <a:extLst>
              <a:ext uri="{FF2B5EF4-FFF2-40B4-BE49-F238E27FC236}">
                <a16:creationId xmlns:a16="http://schemas.microsoft.com/office/drawing/2014/main" id="{07725C96-A5D2-4EE8-BAD1-9FB249805D95}"/>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7A8C52B9-FFE9-40AC-B7ED-EBC724CF394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FE4247E-AC6B-4132-A6E8-8DE023AF1BCF}"/>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C8B140F-E10D-42B8-BA00-7C3AF2752C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03E0DFD-F092-412B-B934-7E15852A8B3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6A64475B-6B02-411C-9663-56247CFC3B2D}"/>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4215B3C9-EF3D-433C-939F-9B551DAFD55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0CD03F2-6EFB-4132-B59E-6C7E57652B76}"/>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9B023D43-CB1C-4FAC-A110-6E6D444A919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4" name="Picture 3">
            <a:extLst>
              <a:ext uri="{FF2B5EF4-FFF2-40B4-BE49-F238E27FC236}">
                <a16:creationId xmlns:a16="http://schemas.microsoft.com/office/drawing/2014/main" id="{C5A4C09D-23C5-403F-884A-D9404828DCE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1256651446"/>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showMasterSp="0" userDrawn="1">
  <p:cSld name="END P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9ADD47A-4774-7A42-B569-D540230C8144}"/>
              </a:ext>
            </a:extLst>
          </p:cNvPr>
          <p:cNvSpPr>
            <a:spLocks noGrp="1"/>
          </p:cNvSpPr>
          <p:nvPr>
            <p:ph type="pic" sz="quarter" idx="10"/>
          </p:nvPr>
        </p:nvSpPr>
        <p:spPr>
          <a:xfrm>
            <a:off x="400596" y="322326"/>
            <a:ext cx="11376551" cy="4782551"/>
          </a:xfrm>
          <a:prstGeom prst="rect">
            <a:avLst/>
          </a:prstGeom>
        </p:spPr>
        <p:txBody>
          <a:bodyPr/>
          <a:lstStyle/>
          <a:p>
            <a:r>
              <a:rPr lang="en-GB"/>
              <a:t>Click icon to add picture</a:t>
            </a:r>
            <a:endParaRPr lang="en-US"/>
          </a:p>
        </p:txBody>
      </p:sp>
      <p:pic>
        <p:nvPicPr>
          <p:cNvPr id="11" name="Picture 10" descr="A screenshot of a cell phone&#10;&#10;Description automatically generated">
            <a:extLst>
              <a:ext uri="{FF2B5EF4-FFF2-40B4-BE49-F238E27FC236}">
                <a16:creationId xmlns:a16="http://schemas.microsoft.com/office/drawing/2014/main" id="{64DE68C1-B323-774D-90A8-64C2ED56492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00594" y="5178660"/>
            <a:ext cx="11425780" cy="1534374"/>
          </a:xfrm>
          <a:prstGeom prst="rect">
            <a:avLst/>
          </a:prstGeom>
        </p:spPr>
      </p:pic>
    </p:spTree>
    <p:extLst>
      <p:ext uri="{BB962C8B-B14F-4D97-AF65-F5344CB8AC3E}">
        <p14:creationId xmlns:p14="http://schemas.microsoft.com/office/powerpoint/2010/main" val="205533729"/>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475BE2-9D77-4D18-9584-B5EF582F014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57C6814-F578-40A2-A256-DF405E9C8AF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77947B5-BABC-40C1-AF20-6252F4344331}"/>
              </a:ext>
            </a:extLst>
          </p:cNvPr>
          <p:cNvSpPr>
            <a:spLocks noGrp="1"/>
          </p:cNvSpPr>
          <p:nvPr>
            <p:ph type="dt" sz="half" idx="10"/>
          </p:nvPr>
        </p:nvSpPr>
        <p:spPr/>
        <p:txBody>
          <a:bodyPr/>
          <a:lstStyle/>
          <a:p>
            <a:fld id="{0617F429-5738-4087-BD1F-90B1DB237691}" type="datetimeFigureOut">
              <a:rPr lang="en-US" smtClean="0"/>
              <a:t>12/4/2024</a:t>
            </a:fld>
            <a:endParaRPr lang="en-US"/>
          </a:p>
        </p:txBody>
      </p:sp>
      <p:sp>
        <p:nvSpPr>
          <p:cNvPr id="5" name="Footer Placeholder 4">
            <a:extLst>
              <a:ext uri="{FF2B5EF4-FFF2-40B4-BE49-F238E27FC236}">
                <a16:creationId xmlns:a16="http://schemas.microsoft.com/office/drawing/2014/main" id="{19248352-2691-4275-9AB8-2B1759852DE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C47B2F-01C4-4A1B-9DCF-168B9298A91F}"/>
              </a:ext>
            </a:extLst>
          </p:cNvPr>
          <p:cNvSpPr>
            <a:spLocks noGrp="1"/>
          </p:cNvSpPr>
          <p:nvPr>
            <p:ph type="sldNum" sz="quarter" idx="12"/>
          </p:nvPr>
        </p:nvSpPr>
        <p:spPr/>
        <p:txBody>
          <a:bodyPr/>
          <a:lstStyle/>
          <a:p>
            <a:fld id="{F7B2EB4E-88DA-4CD4-8EBF-666D4F3D7025}" type="slidenum">
              <a:rPr lang="en-US" smtClean="0"/>
              <a:t>‹#›</a:t>
            </a:fld>
            <a:endParaRPr lang="en-US"/>
          </a:p>
        </p:txBody>
      </p:sp>
    </p:spTree>
    <p:extLst>
      <p:ext uri="{BB962C8B-B14F-4D97-AF65-F5344CB8AC3E}">
        <p14:creationId xmlns:p14="http://schemas.microsoft.com/office/powerpoint/2010/main" val="2116132098"/>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8E5F8B-0EBE-46A6-BCD3-F3A2238FE5B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98ADFB6-CDE1-4138-83C0-FAF6B81BBDA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24566F3-E2BF-461A-8216-DFC4E7EA864F}"/>
              </a:ext>
            </a:extLst>
          </p:cNvPr>
          <p:cNvSpPr>
            <a:spLocks noGrp="1"/>
          </p:cNvSpPr>
          <p:nvPr>
            <p:ph type="dt" sz="half" idx="10"/>
          </p:nvPr>
        </p:nvSpPr>
        <p:spPr/>
        <p:txBody>
          <a:bodyPr/>
          <a:lstStyle/>
          <a:p>
            <a:fld id="{0617F429-5738-4087-BD1F-90B1DB237691}" type="datetimeFigureOut">
              <a:rPr lang="en-US" smtClean="0"/>
              <a:t>12/4/2024</a:t>
            </a:fld>
            <a:endParaRPr lang="en-US"/>
          </a:p>
        </p:txBody>
      </p:sp>
      <p:sp>
        <p:nvSpPr>
          <p:cNvPr id="5" name="Footer Placeholder 4">
            <a:extLst>
              <a:ext uri="{FF2B5EF4-FFF2-40B4-BE49-F238E27FC236}">
                <a16:creationId xmlns:a16="http://schemas.microsoft.com/office/drawing/2014/main" id="{9043CA7D-6C0A-4694-B5D2-93F693FB7F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956562-2A32-43BA-8351-547903D40A6A}"/>
              </a:ext>
            </a:extLst>
          </p:cNvPr>
          <p:cNvSpPr>
            <a:spLocks noGrp="1"/>
          </p:cNvSpPr>
          <p:nvPr>
            <p:ph type="sldNum" sz="quarter" idx="12"/>
          </p:nvPr>
        </p:nvSpPr>
        <p:spPr/>
        <p:txBody>
          <a:bodyPr/>
          <a:lstStyle/>
          <a:p>
            <a:fld id="{F7B2EB4E-88DA-4CD4-8EBF-666D4F3D7025}" type="slidenum">
              <a:rPr lang="en-US" smtClean="0"/>
              <a:t>‹#›</a:t>
            </a:fld>
            <a:endParaRPr lang="en-US"/>
          </a:p>
        </p:txBody>
      </p:sp>
    </p:spTree>
    <p:extLst>
      <p:ext uri="{BB962C8B-B14F-4D97-AF65-F5344CB8AC3E}">
        <p14:creationId xmlns:p14="http://schemas.microsoft.com/office/powerpoint/2010/main" val="2330909732"/>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9F2E16-CADA-4110-8123-B301E654A08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CA081AE-1210-46B0-A347-7FB2270AB39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7F8AE6F-62C4-4494-AA64-D6513DDA4106}"/>
              </a:ext>
            </a:extLst>
          </p:cNvPr>
          <p:cNvSpPr>
            <a:spLocks noGrp="1"/>
          </p:cNvSpPr>
          <p:nvPr>
            <p:ph type="dt" sz="half" idx="10"/>
          </p:nvPr>
        </p:nvSpPr>
        <p:spPr/>
        <p:txBody>
          <a:bodyPr/>
          <a:lstStyle/>
          <a:p>
            <a:fld id="{0617F429-5738-4087-BD1F-90B1DB237691}" type="datetimeFigureOut">
              <a:rPr lang="en-US" smtClean="0"/>
              <a:t>12/4/2024</a:t>
            </a:fld>
            <a:endParaRPr lang="en-US"/>
          </a:p>
        </p:txBody>
      </p:sp>
      <p:sp>
        <p:nvSpPr>
          <p:cNvPr id="5" name="Footer Placeholder 4">
            <a:extLst>
              <a:ext uri="{FF2B5EF4-FFF2-40B4-BE49-F238E27FC236}">
                <a16:creationId xmlns:a16="http://schemas.microsoft.com/office/drawing/2014/main" id="{B382D3A1-3126-4273-B9DF-B8AEFF83CC6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CF9DFE-AEEB-4F72-B03F-9974701130FD}"/>
              </a:ext>
            </a:extLst>
          </p:cNvPr>
          <p:cNvSpPr>
            <a:spLocks noGrp="1"/>
          </p:cNvSpPr>
          <p:nvPr>
            <p:ph type="sldNum" sz="quarter" idx="12"/>
          </p:nvPr>
        </p:nvSpPr>
        <p:spPr/>
        <p:txBody>
          <a:bodyPr/>
          <a:lstStyle/>
          <a:p>
            <a:fld id="{F7B2EB4E-88DA-4CD4-8EBF-666D4F3D7025}" type="slidenum">
              <a:rPr lang="en-US" smtClean="0"/>
              <a:t>‹#›</a:t>
            </a:fld>
            <a:endParaRPr lang="en-US"/>
          </a:p>
        </p:txBody>
      </p:sp>
    </p:spTree>
    <p:extLst>
      <p:ext uri="{BB962C8B-B14F-4D97-AF65-F5344CB8AC3E}">
        <p14:creationId xmlns:p14="http://schemas.microsoft.com/office/powerpoint/2010/main" val="2714407742"/>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EE4E0-4F05-43F9-ACF8-BDE11578D90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BBC8B10-1792-44C5-B74A-2DB75D5C229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BA5F551-49A1-4DD5-9506-11908DE73FB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96F01B9-3FCB-422F-9C67-614E0E2E8B69}"/>
              </a:ext>
            </a:extLst>
          </p:cNvPr>
          <p:cNvSpPr>
            <a:spLocks noGrp="1"/>
          </p:cNvSpPr>
          <p:nvPr>
            <p:ph type="dt" sz="half" idx="10"/>
          </p:nvPr>
        </p:nvSpPr>
        <p:spPr/>
        <p:txBody>
          <a:bodyPr/>
          <a:lstStyle/>
          <a:p>
            <a:fld id="{0617F429-5738-4087-BD1F-90B1DB237691}" type="datetimeFigureOut">
              <a:rPr lang="en-US" smtClean="0"/>
              <a:t>12/4/2024</a:t>
            </a:fld>
            <a:endParaRPr lang="en-US"/>
          </a:p>
        </p:txBody>
      </p:sp>
      <p:sp>
        <p:nvSpPr>
          <p:cNvPr id="6" name="Footer Placeholder 5">
            <a:extLst>
              <a:ext uri="{FF2B5EF4-FFF2-40B4-BE49-F238E27FC236}">
                <a16:creationId xmlns:a16="http://schemas.microsoft.com/office/drawing/2014/main" id="{7DE83B83-D246-43DF-A851-055A9F03689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1F4AF77-2EEC-483E-A13A-558BCB05A12E}"/>
              </a:ext>
            </a:extLst>
          </p:cNvPr>
          <p:cNvSpPr>
            <a:spLocks noGrp="1"/>
          </p:cNvSpPr>
          <p:nvPr>
            <p:ph type="sldNum" sz="quarter" idx="12"/>
          </p:nvPr>
        </p:nvSpPr>
        <p:spPr/>
        <p:txBody>
          <a:bodyPr/>
          <a:lstStyle/>
          <a:p>
            <a:fld id="{F7B2EB4E-88DA-4CD4-8EBF-666D4F3D7025}" type="slidenum">
              <a:rPr lang="en-US" smtClean="0"/>
              <a:t>‹#›</a:t>
            </a:fld>
            <a:endParaRPr lang="en-US"/>
          </a:p>
        </p:txBody>
      </p:sp>
    </p:spTree>
    <p:extLst>
      <p:ext uri="{BB962C8B-B14F-4D97-AF65-F5344CB8AC3E}">
        <p14:creationId xmlns:p14="http://schemas.microsoft.com/office/powerpoint/2010/main" val="935505005"/>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FC0D91-31C1-498E-B47E-15AB22DCEB7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9F5A972-9B1C-4E33-AA0E-870C617A4E3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8A0B8C4-A015-4197-B872-7C5EA3911FC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970B08E-A9EC-4D58-AE05-FAACC1CF9F5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80E20B7-FE2E-4B7A-B45A-17D34632F93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6706AE7-B45F-438E-80E9-7BAE18A4F028}"/>
              </a:ext>
            </a:extLst>
          </p:cNvPr>
          <p:cNvSpPr>
            <a:spLocks noGrp="1"/>
          </p:cNvSpPr>
          <p:nvPr>
            <p:ph type="dt" sz="half" idx="10"/>
          </p:nvPr>
        </p:nvSpPr>
        <p:spPr/>
        <p:txBody>
          <a:bodyPr/>
          <a:lstStyle/>
          <a:p>
            <a:fld id="{0617F429-5738-4087-BD1F-90B1DB237691}" type="datetimeFigureOut">
              <a:rPr lang="en-US" smtClean="0"/>
              <a:t>12/4/2024</a:t>
            </a:fld>
            <a:endParaRPr lang="en-US"/>
          </a:p>
        </p:txBody>
      </p:sp>
      <p:sp>
        <p:nvSpPr>
          <p:cNvPr id="8" name="Footer Placeholder 7">
            <a:extLst>
              <a:ext uri="{FF2B5EF4-FFF2-40B4-BE49-F238E27FC236}">
                <a16:creationId xmlns:a16="http://schemas.microsoft.com/office/drawing/2014/main" id="{CDBE01F5-ADC6-4892-B5DF-80AB58139AE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417BC19-884B-43A1-9C2B-3E6543652742}"/>
              </a:ext>
            </a:extLst>
          </p:cNvPr>
          <p:cNvSpPr>
            <a:spLocks noGrp="1"/>
          </p:cNvSpPr>
          <p:nvPr>
            <p:ph type="sldNum" sz="quarter" idx="12"/>
          </p:nvPr>
        </p:nvSpPr>
        <p:spPr/>
        <p:txBody>
          <a:bodyPr/>
          <a:lstStyle/>
          <a:p>
            <a:fld id="{F7B2EB4E-88DA-4CD4-8EBF-666D4F3D7025}" type="slidenum">
              <a:rPr lang="en-US" smtClean="0"/>
              <a:t>‹#›</a:t>
            </a:fld>
            <a:endParaRPr lang="en-US"/>
          </a:p>
        </p:txBody>
      </p:sp>
    </p:spTree>
    <p:extLst>
      <p:ext uri="{BB962C8B-B14F-4D97-AF65-F5344CB8AC3E}">
        <p14:creationId xmlns:p14="http://schemas.microsoft.com/office/powerpoint/2010/main" val="889649893"/>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4EE73E-DCC1-4D0B-821F-DF2901D3814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A93B48B-9592-4173-B622-FE34517CD5B6}"/>
              </a:ext>
            </a:extLst>
          </p:cNvPr>
          <p:cNvSpPr>
            <a:spLocks noGrp="1"/>
          </p:cNvSpPr>
          <p:nvPr>
            <p:ph type="dt" sz="half" idx="10"/>
          </p:nvPr>
        </p:nvSpPr>
        <p:spPr/>
        <p:txBody>
          <a:bodyPr/>
          <a:lstStyle/>
          <a:p>
            <a:fld id="{0617F429-5738-4087-BD1F-90B1DB237691}" type="datetimeFigureOut">
              <a:rPr lang="en-US" smtClean="0"/>
              <a:t>12/4/2024</a:t>
            </a:fld>
            <a:endParaRPr lang="en-US"/>
          </a:p>
        </p:txBody>
      </p:sp>
      <p:sp>
        <p:nvSpPr>
          <p:cNvPr id="4" name="Footer Placeholder 3">
            <a:extLst>
              <a:ext uri="{FF2B5EF4-FFF2-40B4-BE49-F238E27FC236}">
                <a16:creationId xmlns:a16="http://schemas.microsoft.com/office/drawing/2014/main" id="{DBABEE4B-812E-4D02-8350-5F65FA17486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E0992EF-B443-4881-A1A3-290E04EE133A}"/>
              </a:ext>
            </a:extLst>
          </p:cNvPr>
          <p:cNvSpPr>
            <a:spLocks noGrp="1"/>
          </p:cNvSpPr>
          <p:nvPr>
            <p:ph type="sldNum" sz="quarter" idx="12"/>
          </p:nvPr>
        </p:nvSpPr>
        <p:spPr/>
        <p:txBody>
          <a:bodyPr/>
          <a:lstStyle/>
          <a:p>
            <a:fld id="{F7B2EB4E-88DA-4CD4-8EBF-666D4F3D7025}" type="slidenum">
              <a:rPr lang="en-US" smtClean="0"/>
              <a:t>‹#›</a:t>
            </a:fld>
            <a:endParaRPr lang="en-US"/>
          </a:p>
        </p:txBody>
      </p:sp>
    </p:spTree>
    <p:extLst>
      <p:ext uri="{BB962C8B-B14F-4D97-AF65-F5344CB8AC3E}">
        <p14:creationId xmlns:p14="http://schemas.microsoft.com/office/powerpoint/2010/main" val="317526200"/>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BC610B4-BA68-4DD6-85CE-60AC6B0F3F6A}"/>
              </a:ext>
            </a:extLst>
          </p:cNvPr>
          <p:cNvSpPr>
            <a:spLocks noGrp="1"/>
          </p:cNvSpPr>
          <p:nvPr>
            <p:ph type="dt" sz="half" idx="10"/>
          </p:nvPr>
        </p:nvSpPr>
        <p:spPr/>
        <p:txBody>
          <a:bodyPr/>
          <a:lstStyle/>
          <a:p>
            <a:fld id="{0617F429-5738-4087-BD1F-90B1DB237691}" type="datetimeFigureOut">
              <a:rPr lang="en-US" smtClean="0"/>
              <a:t>12/4/2024</a:t>
            </a:fld>
            <a:endParaRPr lang="en-US"/>
          </a:p>
        </p:txBody>
      </p:sp>
      <p:sp>
        <p:nvSpPr>
          <p:cNvPr id="3" name="Footer Placeholder 2">
            <a:extLst>
              <a:ext uri="{FF2B5EF4-FFF2-40B4-BE49-F238E27FC236}">
                <a16:creationId xmlns:a16="http://schemas.microsoft.com/office/drawing/2014/main" id="{E0002F13-0B4F-4B38-8BD6-4EAE9422A32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2FCB9FC-9DB1-460A-A999-878B7616EB88}"/>
              </a:ext>
            </a:extLst>
          </p:cNvPr>
          <p:cNvSpPr>
            <a:spLocks noGrp="1"/>
          </p:cNvSpPr>
          <p:nvPr>
            <p:ph type="sldNum" sz="quarter" idx="12"/>
          </p:nvPr>
        </p:nvSpPr>
        <p:spPr/>
        <p:txBody>
          <a:bodyPr/>
          <a:lstStyle/>
          <a:p>
            <a:fld id="{F7B2EB4E-88DA-4CD4-8EBF-666D4F3D7025}" type="slidenum">
              <a:rPr lang="en-US" smtClean="0"/>
              <a:t>‹#›</a:t>
            </a:fld>
            <a:endParaRPr lang="en-US"/>
          </a:p>
        </p:txBody>
      </p:sp>
    </p:spTree>
    <p:extLst>
      <p:ext uri="{BB962C8B-B14F-4D97-AF65-F5344CB8AC3E}">
        <p14:creationId xmlns:p14="http://schemas.microsoft.com/office/powerpoint/2010/main" val="1048033186"/>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objTx" preserve="1">
  <p:cSld name="1_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5018B8-D277-46B7-8563-C0DBB2BF1C5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FF9E604-0393-498D-B7C2-A7B704ACCB8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3EF6A0E-DD6C-4D5D-8221-1434A30BCAB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14BB16C-A992-4384-B1A4-98E4ED73F1E0}"/>
              </a:ext>
            </a:extLst>
          </p:cNvPr>
          <p:cNvSpPr>
            <a:spLocks noGrp="1"/>
          </p:cNvSpPr>
          <p:nvPr>
            <p:ph type="dt" sz="half" idx="10"/>
          </p:nvPr>
        </p:nvSpPr>
        <p:spPr/>
        <p:txBody>
          <a:bodyPr/>
          <a:lstStyle/>
          <a:p>
            <a:fld id="{0617F429-5738-4087-BD1F-90B1DB237691}" type="datetimeFigureOut">
              <a:rPr lang="en-US" smtClean="0"/>
              <a:t>12/4/2024</a:t>
            </a:fld>
            <a:endParaRPr lang="en-US"/>
          </a:p>
        </p:txBody>
      </p:sp>
      <p:sp>
        <p:nvSpPr>
          <p:cNvPr id="6" name="Footer Placeholder 5">
            <a:extLst>
              <a:ext uri="{FF2B5EF4-FFF2-40B4-BE49-F238E27FC236}">
                <a16:creationId xmlns:a16="http://schemas.microsoft.com/office/drawing/2014/main" id="{431F82A6-410A-4F4C-8345-385605A7CC8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E9D1562-2C31-423C-A44E-31117DD1F8B4}"/>
              </a:ext>
            </a:extLst>
          </p:cNvPr>
          <p:cNvSpPr>
            <a:spLocks noGrp="1"/>
          </p:cNvSpPr>
          <p:nvPr>
            <p:ph type="sldNum" sz="quarter" idx="12"/>
          </p:nvPr>
        </p:nvSpPr>
        <p:spPr/>
        <p:txBody>
          <a:bodyPr/>
          <a:lstStyle/>
          <a:p>
            <a:fld id="{F7B2EB4E-88DA-4CD4-8EBF-666D4F3D7025}" type="slidenum">
              <a:rPr lang="en-US" smtClean="0"/>
              <a:t>‹#›</a:t>
            </a:fld>
            <a:endParaRPr lang="en-US"/>
          </a:p>
        </p:txBody>
      </p:sp>
    </p:spTree>
    <p:extLst>
      <p:ext uri="{BB962C8B-B14F-4D97-AF65-F5344CB8AC3E}">
        <p14:creationId xmlns:p14="http://schemas.microsoft.com/office/powerpoint/2010/main" val="39759885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A8FD3-41C6-39F7-BF25-13D833A8DD67}"/>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2B97335-C203-4212-57E4-686D7AA88E00}"/>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4276F9A-3F13-301D-29F2-D4D9F91474B5}"/>
              </a:ext>
            </a:extLst>
          </p:cNvPr>
          <p:cNvSpPr>
            <a:spLocks noGrp="1"/>
          </p:cNvSpPr>
          <p:nvPr>
            <p:ph type="dt" sz="half" idx="10"/>
          </p:nvPr>
        </p:nvSpPr>
        <p:spPr/>
        <p:txBody>
          <a:bodyPr/>
          <a:lstStyle/>
          <a:p>
            <a:fld id="{806DA294-C49E-4AAD-97F6-E402ECB01A9A}" type="datetimeFigureOut">
              <a:rPr lang="en-US" smtClean="0"/>
              <a:t>12/4/2024</a:t>
            </a:fld>
            <a:endParaRPr lang="en-US"/>
          </a:p>
        </p:txBody>
      </p:sp>
      <p:sp>
        <p:nvSpPr>
          <p:cNvPr id="5" name="Footer Placeholder 4">
            <a:extLst>
              <a:ext uri="{FF2B5EF4-FFF2-40B4-BE49-F238E27FC236}">
                <a16:creationId xmlns:a16="http://schemas.microsoft.com/office/drawing/2014/main" id="{CB0653B9-64E4-3274-073E-AC25011862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9A1191E-D31D-A86E-CB73-551517057C5D}"/>
              </a:ext>
            </a:extLst>
          </p:cNvPr>
          <p:cNvSpPr>
            <a:spLocks noGrp="1"/>
          </p:cNvSpPr>
          <p:nvPr>
            <p:ph type="sldNum" sz="quarter" idx="12"/>
          </p:nvPr>
        </p:nvSpPr>
        <p:spPr/>
        <p:txBody>
          <a:bodyPr/>
          <a:lstStyle/>
          <a:p>
            <a:fld id="{658199BC-918C-44DF-80AA-B189AFB8A90F}" type="slidenum">
              <a:rPr lang="en-US" smtClean="0"/>
              <a:t>‹#›</a:t>
            </a:fld>
            <a:endParaRPr lang="en-US"/>
          </a:p>
        </p:txBody>
      </p:sp>
    </p:spTree>
    <p:extLst>
      <p:ext uri="{BB962C8B-B14F-4D97-AF65-F5344CB8AC3E}">
        <p14:creationId xmlns:p14="http://schemas.microsoft.com/office/powerpoint/2010/main" val="2389048549"/>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423CE-0999-43C5-AB7F-8DBE89F2E4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5857EDB-F650-4498-8357-FE4726EF1D0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68456A2-9E53-49B5-BD51-5536572BB2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5404C0F-11C2-40C5-9057-92407EEA909D}"/>
              </a:ext>
            </a:extLst>
          </p:cNvPr>
          <p:cNvSpPr>
            <a:spLocks noGrp="1"/>
          </p:cNvSpPr>
          <p:nvPr>
            <p:ph type="dt" sz="half" idx="10"/>
          </p:nvPr>
        </p:nvSpPr>
        <p:spPr/>
        <p:txBody>
          <a:bodyPr/>
          <a:lstStyle/>
          <a:p>
            <a:fld id="{0617F429-5738-4087-BD1F-90B1DB237691}" type="datetimeFigureOut">
              <a:rPr lang="en-US" smtClean="0"/>
              <a:t>12/4/2024</a:t>
            </a:fld>
            <a:endParaRPr lang="en-US"/>
          </a:p>
        </p:txBody>
      </p:sp>
      <p:sp>
        <p:nvSpPr>
          <p:cNvPr id="6" name="Footer Placeholder 5">
            <a:extLst>
              <a:ext uri="{FF2B5EF4-FFF2-40B4-BE49-F238E27FC236}">
                <a16:creationId xmlns:a16="http://schemas.microsoft.com/office/drawing/2014/main" id="{FEA42F98-D11B-400F-BFF2-38FC5A2876F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9AEA64C-6D3E-4410-AEDF-B3F7A6D96F90}"/>
              </a:ext>
            </a:extLst>
          </p:cNvPr>
          <p:cNvSpPr>
            <a:spLocks noGrp="1"/>
          </p:cNvSpPr>
          <p:nvPr>
            <p:ph type="sldNum" sz="quarter" idx="12"/>
          </p:nvPr>
        </p:nvSpPr>
        <p:spPr/>
        <p:txBody>
          <a:bodyPr/>
          <a:lstStyle/>
          <a:p>
            <a:fld id="{F7B2EB4E-88DA-4CD4-8EBF-666D4F3D7025}" type="slidenum">
              <a:rPr lang="en-US" smtClean="0"/>
              <a:t>‹#›</a:t>
            </a:fld>
            <a:endParaRPr lang="en-US"/>
          </a:p>
        </p:txBody>
      </p:sp>
    </p:spTree>
    <p:extLst>
      <p:ext uri="{BB962C8B-B14F-4D97-AF65-F5344CB8AC3E}">
        <p14:creationId xmlns:p14="http://schemas.microsoft.com/office/powerpoint/2010/main" val="1818832779"/>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vertTx" preserve="1">
  <p:cSld name="1_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21C2DD-32DA-4A1D-A38A-EE1F4F58771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76EDEE9-2D92-4000-995E-19C6D77DDB1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4090C34-31E7-40F5-A7EE-33FBFFB3C12F}"/>
              </a:ext>
            </a:extLst>
          </p:cNvPr>
          <p:cNvSpPr>
            <a:spLocks noGrp="1"/>
          </p:cNvSpPr>
          <p:nvPr>
            <p:ph type="dt" sz="half" idx="10"/>
          </p:nvPr>
        </p:nvSpPr>
        <p:spPr/>
        <p:txBody>
          <a:bodyPr/>
          <a:lstStyle/>
          <a:p>
            <a:fld id="{0617F429-5738-4087-BD1F-90B1DB237691}" type="datetimeFigureOut">
              <a:rPr lang="en-US" smtClean="0"/>
              <a:t>12/4/2024</a:t>
            </a:fld>
            <a:endParaRPr lang="en-US"/>
          </a:p>
        </p:txBody>
      </p:sp>
      <p:sp>
        <p:nvSpPr>
          <p:cNvPr id="5" name="Footer Placeholder 4">
            <a:extLst>
              <a:ext uri="{FF2B5EF4-FFF2-40B4-BE49-F238E27FC236}">
                <a16:creationId xmlns:a16="http://schemas.microsoft.com/office/drawing/2014/main" id="{3635FC41-DF42-4251-80E7-3B516541F48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A53EFA-E470-4ADE-BB63-2D0AE5EC85A1}"/>
              </a:ext>
            </a:extLst>
          </p:cNvPr>
          <p:cNvSpPr>
            <a:spLocks noGrp="1"/>
          </p:cNvSpPr>
          <p:nvPr>
            <p:ph type="sldNum" sz="quarter" idx="12"/>
          </p:nvPr>
        </p:nvSpPr>
        <p:spPr/>
        <p:txBody>
          <a:bodyPr/>
          <a:lstStyle/>
          <a:p>
            <a:fld id="{F7B2EB4E-88DA-4CD4-8EBF-666D4F3D7025}" type="slidenum">
              <a:rPr lang="en-US" smtClean="0"/>
              <a:t>‹#›</a:t>
            </a:fld>
            <a:endParaRPr lang="en-US"/>
          </a:p>
        </p:txBody>
      </p:sp>
    </p:spTree>
    <p:extLst>
      <p:ext uri="{BB962C8B-B14F-4D97-AF65-F5344CB8AC3E}">
        <p14:creationId xmlns:p14="http://schemas.microsoft.com/office/powerpoint/2010/main" val="2412932352"/>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vertTitleAndTx" preserve="1">
  <p:cSld name="1_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BED35F8-0F20-48CB-8D5F-2465C2EE40E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F1C96F5-1017-49BB-9B68-9FAFFCC33EE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5D67CE3-388A-4D74-A282-60E06F2D676B}"/>
              </a:ext>
            </a:extLst>
          </p:cNvPr>
          <p:cNvSpPr>
            <a:spLocks noGrp="1"/>
          </p:cNvSpPr>
          <p:nvPr>
            <p:ph type="dt" sz="half" idx="10"/>
          </p:nvPr>
        </p:nvSpPr>
        <p:spPr/>
        <p:txBody>
          <a:bodyPr/>
          <a:lstStyle/>
          <a:p>
            <a:fld id="{0617F429-5738-4087-BD1F-90B1DB237691}" type="datetimeFigureOut">
              <a:rPr lang="en-US" smtClean="0"/>
              <a:t>12/4/2024</a:t>
            </a:fld>
            <a:endParaRPr lang="en-US"/>
          </a:p>
        </p:txBody>
      </p:sp>
      <p:sp>
        <p:nvSpPr>
          <p:cNvPr id="5" name="Footer Placeholder 4">
            <a:extLst>
              <a:ext uri="{FF2B5EF4-FFF2-40B4-BE49-F238E27FC236}">
                <a16:creationId xmlns:a16="http://schemas.microsoft.com/office/drawing/2014/main" id="{BE4D36AE-B4E7-4DA2-BC02-9E74FCF142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B0A6DE-E7B5-4BBF-88B0-6625B062604F}"/>
              </a:ext>
            </a:extLst>
          </p:cNvPr>
          <p:cNvSpPr>
            <a:spLocks noGrp="1"/>
          </p:cNvSpPr>
          <p:nvPr>
            <p:ph type="sldNum" sz="quarter" idx="12"/>
          </p:nvPr>
        </p:nvSpPr>
        <p:spPr/>
        <p:txBody>
          <a:bodyPr/>
          <a:lstStyle/>
          <a:p>
            <a:fld id="{F7B2EB4E-88DA-4CD4-8EBF-666D4F3D7025}" type="slidenum">
              <a:rPr lang="en-US" smtClean="0"/>
              <a:t>‹#›</a:t>
            </a:fld>
            <a:endParaRPr lang="en-US"/>
          </a:p>
        </p:txBody>
      </p:sp>
    </p:spTree>
    <p:extLst>
      <p:ext uri="{BB962C8B-B14F-4D97-AF65-F5344CB8AC3E}">
        <p14:creationId xmlns:p14="http://schemas.microsoft.com/office/powerpoint/2010/main" val="180367069"/>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matchingName="CONTENT Standard no images">
  <p:cSld name="1_CONTENT Standard no images">
    <p:spTree>
      <p:nvGrpSpPr>
        <p:cNvPr id="1" name="Shape 24"/>
        <p:cNvGrpSpPr/>
        <p:nvPr/>
      </p:nvGrpSpPr>
      <p:grpSpPr>
        <a:xfrm>
          <a:off x="0" y="0"/>
          <a:ext cx="0" cy="0"/>
          <a:chOff x="0" y="0"/>
          <a:chExt cx="0" cy="0"/>
        </a:xfrm>
      </p:grpSpPr>
      <p:sp>
        <p:nvSpPr>
          <p:cNvPr id="25" name="Google Shape;25;p103"/>
          <p:cNvSpPr txBox="1">
            <a:spLocks noGrp="1"/>
          </p:cNvSpPr>
          <p:nvPr>
            <p:ph type="title"/>
          </p:nvPr>
        </p:nvSpPr>
        <p:spPr>
          <a:xfrm>
            <a:off x="599965" y="427831"/>
            <a:ext cx="10972800" cy="67795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3600" b="0" i="0" u="none" strike="noStrike" cap="none">
                <a:solidFill>
                  <a:srgbClr val="682622"/>
                </a:solidFill>
                <a:latin typeface="Calibri"/>
                <a:ea typeface="Calibri"/>
                <a:cs typeface="Calibri"/>
                <a:sym typeface="Calibri"/>
              </a:defRPr>
            </a:lvl1pPr>
            <a:lvl2pPr marR="0" lvl="1"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2pPr>
            <a:lvl3pPr marR="0" lvl="2"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3pPr>
            <a:lvl4pPr marR="0" lvl="3"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4pPr>
            <a:lvl5pPr marR="0" lvl="4"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5pPr>
            <a:lvl6pPr marR="0" lvl="5"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26" name="Google Shape;26;p103"/>
          <p:cNvSpPr txBox="1">
            <a:spLocks noGrp="1"/>
          </p:cNvSpPr>
          <p:nvPr>
            <p:ph type="body" idx="1"/>
          </p:nvPr>
        </p:nvSpPr>
        <p:spPr>
          <a:xfrm>
            <a:off x="609600" y="1601969"/>
            <a:ext cx="10972800" cy="45720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Calibri"/>
                <a:ea typeface="Calibri"/>
                <a:cs typeface="Calibri"/>
                <a:sym typeface="Calibri"/>
              </a:defRPr>
            </a:lvl1pPr>
            <a:lvl2pPr marL="914400" marR="0" lvl="1" indent="-393700" algn="l" rtl="0">
              <a:lnSpc>
                <a:spcPct val="100000"/>
              </a:lnSpc>
              <a:spcBef>
                <a:spcPts val="0"/>
              </a:spcBef>
              <a:spcAft>
                <a:spcPts val="0"/>
              </a:spcAft>
              <a:buClr>
                <a:srgbClr val="682622"/>
              </a:buClr>
              <a:buSzPts val="2600"/>
              <a:buFont typeface="Arial"/>
              <a:buChar char="•"/>
              <a:defRPr sz="2600" b="0" i="0" u="none" strike="noStrike" cap="none">
                <a:solidFill>
                  <a:schemeClr val="dk1"/>
                </a:solidFill>
                <a:latin typeface="Calibri"/>
                <a:ea typeface="Calibri"/>
                <a:cs typeface="Calibri"/>
                <a:sym typeface="Calibri"/>
              </a:defRPr>
            </a:lvl2pPr>
            <a:lvl3pPr marL="1371600" marR="0" lvl="2" indent="-368300" algn="l" rtl="0">
              <a:lnSpc>
                <a:spcPct val="100000"/>
              </a:lnSpc>
              <a:spcBef>
                <a:spcPts val="0"/>
              </a:spcBef>
              <a:spcAft>
                <a:spcPts val="0"/>
              </a:spcAft>
              <a:buClr>
                <a:srgbClr val="682622"/>
              </a:buClr>
              <a:buSzPts val="2200"/>
              <a:buFont typeface="Courier New"/>
              <a:buChar char="o"/>
              <a:defRPr sz="22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0"/>
              </a:spcBef>
              <a:spcAft>
                <a:spcPts val="0"/>
              </a:spcAft>
              <a:buClr>
                <a:srgbClr val="682622"/>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0"/>
              </a:spcBef>
              <a:spcAft>
                <a:spcPts val="0"/>
              </a:spcAft>
              <a:buClr>
                <a:srgbClr val="682622"/>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27" name="Google Shape;27;p103"/>
          <p:cNvSpPr txBox="1"/>
          <p:nvPr/>
        </p:nvSpPr>
        <p:spPr>
          <a:xfrm>
            <a:off x="11391723" y="126023"/>
            <a:ext cx="642212" cy="27699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US" sz="1200" b="0" i="0" u="none" strike="noStrike" cap="none">
                <a:solidFill>
                  <a:srgbClr val="762123"/>
                </a:solidFill>
                <a:latin typeface="Calibri"/>
                <a:ea typeface="Calibri"/>
                <a:cs typeface="Calibri"/>
                <a:sym typeface="Calibri"/>
              </a:rPr>
              <a:t>‹#›</a:t>
            </a:fld>
            <a:endParaRPr sz="1200" b="0" i="0" u="none" strike="noStrike" cap="none">
              <a:solidFill>
                <a:srgbClr val="762123"/>
              </a:solidFill>
              <a:latin typeface="Calibri"/>
              <a:ea typeface="Calibri"/>
              <a:cs typeface="Calibri"/>
              <a:sym typeface="Calibri"/>
            </a:endParaRPr>
          </a:p>
        </p:txBody>
      </p:sp>
      <p:grpSp>
        <p:nvGrpSpPr>
          <p:cNvPr id="28" name="Google Shape;28;p103"/>
          <p:cNvGrpSpPr/>
          <p:nvPr/>
        </p:nvGrpSpPr>
        <p:grpSpPr>
          <a:xfrm>
            <a:off x="1" y="6813551"/>
            <a:ext cx="12192000" cy="50800"/>
            <a:chOff x="1" y="6813551"/>
            <a:chExt cx="12192000" cy="50800"/>
          </a:xfrm>
        </p:grpSpPr>
        <p:sp>
          <p:nvSpPr>
            <p:cNvPr id="29" name="Google Shape;29;p103"/>
            <p:cNvSpPr/>
            <p:nvPr/>
          </p:nvSpPr>
          <p:spPr>
            <a:xfrm rot="5400000">
              <a:off x="9545005" y="5954554"/>
              <a:ext cx="50800" cy="1768793"/>
            </a:xfrm>
            <a:prstGeom prst="rect">
              <a:avLst/>
            </a:prstGeom>
            <a:solidFill>
              <a:srgbClr val="C3462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0" name="Google Shape;30;p103"/>
            <p:cNvSpPr/>
            <p:nvPr/>
          </p:nvSpPr>
          <p:spPr>
            <a:xfrm rot="5400000">
              <a:off x="11282204" y="5954554"/>
              <a:ext cx="50800" cy="1768793"/>
            </a:xfrm>
            <a:prstGeom prst="rect">
              <a:avLst/>
            </a:prstGeom>
            <a:solidFill>
              <a:srgbClr val="712C3D"/>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1" name="Google Shape;31;p103"/>
            <p:cNvSpPr/>
            <p:nvPr/>
          </p:nvSpPr>
          <p:spPr>
            <a:xfrm rot="5400000">
              <a:off x="7807803" y="5954554"/>
              <a:ext cx="50800" cy="1768793"/>
            </a:xfrm>
            <a:prstGeom prst="rect">
              <a:avLst/>
            </a:prstGeom>
            <a:solidFill>
              <a:srgbClr val="FF9E1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2" name="Google Shape;32;p103"/>
            <p:cNvSpPr/>
            <p:nvPr/>
          </p:nvSpPr>
          <p:spPr>
            <a:xfrm rot="5400000">
              <a:off x="6070601" y="5954554"/>
              <a:ext cx="50800" cy="1768793"/>
            </a:xfrm>
            <a:prstGeom prst="rect">
              <a:avLst/>
            </a:prstGeom>
            <a:solidFill>
              <a:srgbClr val="404E6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3" name="Google Shape;33;p103"/>
            <p:cNvSpPr/>
            <p:nvPr/>
          </p:nvSpPr>
          <p:spPr>
            <a:xfrm rot="5400000">
              <a:off x="4333400" y="5954554"/>
              <a:ext cx="50800" cy="1768793"/>
            </a:xfrm>
            <a:prstGeom prst="rect">
              <a:avLst/>
            </a:prstGeom>
            <a:solidFill>
              <a:srgbClr val="7C98A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4" name="Google Shape;34;p103"/>
            <p:cNvSpPr/>
            <p:nvPr/>
          </p:nvSpPr>
          <p:spPr>
            <a:xfrm rot="5400000">
              <a:off x="2596198" y="5954554"/>
              <a:ext cx="50800" cy="1768793"/>
            </a:xfrm>
            <a:prstGeom prst="rect">
              <a:avLst/>
            </a:prstGeom>
            <a:solidFill>
              <a:srgbClr val="53593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5" name="Google Shape;35;p103"/>
            <p:cNvSpPr/>
            <p:nvPr/>
          </p:nvSpPr>
          <p:spPr>
            <a:xfrm rot="5400000">
              <a:off x="858997" y="5954554"/>
              <a:ext cx="50800" cy="1768793"/>
            </a:xfrm>
            <a:prstGeom prst="rect">
              <a:avLst/>
            </a:prstGeom>
            <a:solidFill>
              <a:srgbClr val="A3A46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pic>
        <p:nvPicPr>
          <p:cNvPr id="36" name="Google Shape;36;p103"/>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10794114" y="6105593"/>
            <a:ext cx="1159840" cy="539750"/>
          </a:xfrm>
          <a:prstGeom prst="rect">
            <a:avLst/>
          </a:prstGeom>
          <a:noFill/>
          <a:ln>
            <a:noFill/>
          </a:ln>
        </p:spPr>
      </p:pic>
      <p:pic>
        <p:nvPicPr>
          <p:cNvPr id="37" name="Google Shape;37;p103"/>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609600" y="1116732"/>
            <a:ext cx="1460605" cy="45719"/>
          </a:xfrm>
          <a:prstGeom prst="rect">
            <a:avLst/>
          </a:prstGeom>
          <a:noFill/>
          <a:ln>
            <a:noFill/>
          </a:ln>
        </p:spPr>
      </p:pic>
    </p:spTree>
    <p:extLst>
      <p:ext uri="{BB962C8B-B14F-4D97-AF65-F5344CB8AC3E}">
        <p14:creationId xmlns:p14="http://schemas.microsoft.com/office/powerpoint/2010/main" val="2428559493"/>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6" name="Imagen 6">
            <a:extLst>
              <a:ext uri="{FF2B5EF4-FFF2-40B4-BE49-F238E27FC236}">
                <a16:creationId xmlns:a16="http://schemas.microsoft.com/office/drawing/2014/main" id="{924DE002-8A97-944A-B72A-49728725A81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334" y="-3020"/>
            <a:ext cx="12171000" cy="6847708"/>
          </a:xfrm>
          <a:prstGeom prst="rect">
            <a:avLst/>
          </a:prstGeom>
        </p:spPr>
      </p:pic>
      <p:sp>
        <p:nvSpPr>
          <p:cNvPr id="7" name="Title 1">
            <a:extLst>
              <a:ext uri="{FF2B5EF4-FFF2-40B4-BE49-F238E27FC236}">
                <a16:creationId xmlns:a16="http://schemas.microsoft.com/office/drawing/2014/main" id="{D5318A8F-1C23-7341-8E53-86265BBB9EBA}"/>
              </a:ext>
            </a:extLst>
          </p:cNvPr>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8" name="Content Placeholder 2">
            <a:extLst>
              <a:ext uri="{FF2B5EF4-FFF2-40B4-BE49-F238E27FC236}">
                <a16:creationId xmlns:a16="http://schemas.microsoft.com/office/drawing/2014/main" id="{BE62EC41-3279-794B-98B4-896255B95796}"/>
              </a:ext>
            </a:extLst>
          </p:cNvPr>
          <p:cNvSpPr>
            <a:spLocks noGrp="1"/>
          </p:cNvSpPr>
          <p:nvPr>
            <p:ph idx="1" hasCustomPrompt="1"/>
          </p:nvPr>
        </p:nvSpPr>
        <p:spPr>
          <a:xfrm>
            <a:off x="724928" y="1358781"/>
            <a:ext cx="10688139" cy="4818183"/>
          </a:xfrm>
        </p:spPr>
        <p:txBody>
          <a:bodyPr/>
          <a:lstStyle>
            <a:lvl1pPr marL="0" indent="0">
              <a:buNone/>
              <a:defRPr sz="2400">
                <a:solidFill>
                  <a:schemeClr val="tx1">
                    <a:lumMod val="50000"/>
                    <a:lumOff val="50000"/>
                  </a:schemeClr>
                </a:solidFill>
                <a:latin typeface="Montserrat" pitchFamily="2" charset="77"/>
              </a:defRPr>
            </a:lvl1pPr>
            <a:lvl2pPr marL="685800" indent="-228600">
              <a:buClr>
                <a:schemeClr val="tx1"/>
              </a:buClr>
              <a:buSzPct val="80000"/>
              <a:buFont typeface="Arial" panose="020B0604020202020204" pitchFamily="34" charset="0"/>
              <a:buChar char="•"/>
              <a:defRPr sz="2400">
                <a:solidFill>
                  <a:schemeClr val="tx1">
                    <a:lumMod val="50000"/>
                    <a:lumOff val="50000"/>
                  </a:schemeClr>
                </a:solidFill>
                <a:latin typeface="Montserrat" pitchFamily="2" charset="77"/>
              </a:defRPr>
            </a:lvl2pPr>
            <a:lvl3pPr marL="1143000" indent="-228600">
              <a:buClr>
                <a:schemeClr val="tx1"/>
              </a:buClr>
              <a:buFont typeface=".AppleSystemUIFont" charset="-120"/>
              <a:buChar char="-"/>
              <a:defRPr>
                <a:solidFill>
                  <a:schemeClr val="tx1">
                    <a:lumMod val="50000"/>
                    <a:lumOff val="50000"/>
                  </a:schemeClr>
                </a:solidFill>
                <a:latin typeface="Montserrat" pitchFamily="2" charset="77"/>
              </a:defRPr>
            </a:lvl3pPr>
            <a:lvl4pPr>
              <a:buClr>
                <a:schemeClr val="tx1"/>
              </a:buClr>
              <a:defRPr>
                <a:solidFill>
                  <a:schemeClr val="tx1">
                    <a:lumMod val="50000"/>
                    <a:lumOff val="50000"/>
                  </a:schemeClr>
                </a:solidFill>
                <a:latin typeface="Montserrat" pitchFamily="2" charset="77"/>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Title 1">
            <a:extLst>
              <a:ext uri="{FF2B5EF4-FFF2-40B4-BE49-F238E27FC236}">
                <a16:creationId xmlns:a16="http://schemas.microsoft.com/office/drawing/2014/main" id="{CBBD0FC2-DA89-EC42-9072-F82DBAB52CAA}"/>
              </a:ext>
            </a:extLst>
          </p:cNvPr>
          <p:cNvSpPr txBox="1">
            <a:spLocks/>
          </p:cNvSpPr>
          <p:nvPr userDrawn="1"/>
        </p:nvSpPr>
        <p:spPr>
          <a:xfrm>
            <a:off x="630923" y="6256048"/>
            <a:ext cx="9039655" cy="365125"/>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2800" b="1" i="0" kern="1200">
                <a:solidFill>
                  <a:schemeClr val="tx1"/>
                </a:solidFill>
                <a:latin typeface="Avenir Black" panose="02000503020000020003" pitchFamily="2" charset="0"/>
                <a:ea typeface="Avenir Black" panose="02000503020000020003" pitchFamily="2" charset="0"/>
                <a:cs typeface="Calibri" charset="0"/>
              </a:defRPr>
            </a:lvl1pPr>
          </a:lstStyle>
          <a:p>
            <a:r>
              <a:rPr lang="en-US" sz="1000" b="0">
                <a:solidFill>
                  <a:schemeClr val="bg1">
                    <a:lumMod val="65000"/>
                  </a:schemeClr>
                </a:solidFill>
                <a:latin typeface="Montserrat" panose="02000505000000020004" pitchFamily="2" charset="0"/>
              </a:rPr>
              <a:t>www.cgiar.org</a:t>
            </a:r>
          </a:p>
        </p:txBody>
      </p:sp>
    </p:spTree>
    <p:extLst>
      <p:ext uri="{BB962C8B-B14F-4D97-AF65-F5344CB8AC3E}">
        <p14:creationId xmlns:p14="http://schemas.microsoft.com/office/powerpoint/2010/main" val="2284484001"/>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Rectangle 4"/>
          <p:cNvSpPr/>
          <p:nvPr/>
        </p:nvSpPr>
        <p:spPr>
          <a:xfrm>
            <a:off x="0" y="0"/>
            <a:ext cx="12192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hangingPunct="1">
              <a:defRPr/>
            </a:pPr>
            <a:endParaRPr lang="en-US"/>
          </a:p>
        </p:txBody>
      </p:sp>
      <p:sp>
        <p:nvSpPr>
          <p:cNvPr id="4" name="Text Placeholder 3"/>
          <p:cNvSpPr>
            <a:spLocks noGrp="1"/>
          </p:cNvSpPr>
          <p:nvPr>
            <p:ph type="body" sz="quarter" idx="10"/>
          </p:nvPr>
        </p:nvSpPr>
        <p:spPr>
          <a:xfrm>
            <a:off x="812800" y="76201"/>
            <a:ext cx="108712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lvl="0"/>
            <a:r>
              <a:rPr lang="en-US"/>
              <a:t>Click to edit Master text styles</a:t>
            </a:r>
          </a:p>
        </p:txBody>
      </p:sp>
      <p:sp>
        <p:nvSpPr>
          <p:cNvPr id="6" name="Text Placeholder 5"/>
          <p:cNvSpPr>
            <a:spLocks noGrp="1"/>
          </p:cNvSpPr>
          <p:nvPr>
            <p:ph type="body" sz="quarter" idx="11"/>
          </p:nvPr>
        </p:nvSpPr>
        <p:spPr>
          <a:xfrm>
            <a:off x="1168400" y="1524001"/>
            <a:ext cx="10160000" cy="839787"/>
          </a:xfrm>
          <a:prstGeom prst="rect">
            <a:avLst/>
          </a:prstGeom>
        </p:spPr>
        <p:txBody>
          <a:bodyPr/>
          <a:lstStyle>
            <a:lvl1pPr marL="0" indent="0" algn="ctr">
              <a:buNone/>
              <a:defRPr sz="2200" i="1" baseline="0">
                <a:solidFill>
                  <a:schemeClr val="bg1"/>
                </a:solidFill>
              </a:defRPr>
            </a:lvl1pPr>
          </a:lstStyle>
          <a:p>
            <a:pPr lvl="0"/>
            <a:r>
              <a:rPr lang="en-US"/>
              <a:t>Click to edit Master text styles</a:t>
            </a:r>
          </a:p>
        </p:txBody>
      </p:sp>
      <p:sp>
        <p:nvSpPr>
          <p:cNvPr id="8" name="Text Placeholder 7"/>
          <p:cNvSpPr>
            <a:spLocks noGrp="1"/>
          </p:cNvSpPr>
          <p:nvPr>
            <p:ph type="body" sz="quarter" idx="12"/>
          </p:nvPr>
        </p:nvSpPr>
        <p:spPr>
          <a:xfrm>
            <a:off x="1168400" y="2438400"/>
            <a:ext cx="10160000" cy="985838"/>
          </a:xfrm>
          <a:prstGeom prst="rect">
            <a:avLst/>
          </a:prstGeom>
        </p:spPr>
        <p:txBody>
          <a:bodyPr/>
          <a:lstStyle>
            <a:lvl1pPr marL="0" indent="0" algn="ctr">
              <a:buNone/>
              <a:defRPr sz="2000" baseline="0">
                <a:solidFill>
                  <a:schemeClr val="bg1"/>
                </a:solidFill>
                <a:latin typeface="+mj-lt"/>
              </a:defRPr>
            </a:lvl1pPr>
          </a:lstStyle>
          <a:p>
            <a:pPr lvl="0"/>
            <a:r>
              <a:rPr lang="en-US"/>
              <a:t>Click to edit Master text styles</a:t>
            </a:r>
          </a:p>
        </p:txBody>
      </p:sp>
    </p:spTree>
    <p:extLst>
      <p:ext uri="{BB962C8B-B14F-4D97-AF65-F5344CB8AC3E}">
        <p14:creationId xmlns:p14="http://schemas.microsoft.com/office/powerpoint/2010/main" val="1765633900"/>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10972800" cy="1143000"/>
          </a:xfrm>
          <a:prstGeom prst="rect">
            <a:avLst/>
          </a:prstGeom>
        </p:spPr>
        <p:txBody>
          <a:bodyPr>
            <a:normAutofit/>
          </a:bodyPr>
          <a:lstStyle>
            <a:lvl1pPr marL="0" marR="0" indent="0" algn="l" defTabSz="914400" rtl="0" eaLnBrk="1" fontAlgn="base" latinLnBrk="0" hangingPunct="1">
              <a:lnSpc>
                <a:spcPct val="100000"/>
              </a:lnSpc>
              <a:spcBef>
                <a:spcPct val="0"/>
              </a:spcBef>
              <a:spcAft>
                <a:spcPct val="0"/>
              </a:spcAft>
              <a:tabLst/>
              <a:defRPr sz="3400">
                <a:solidFill>
                  <a:schemeClr val="bg1"/>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76400"/>
            <a:ext cx="109728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2" name="Picture 2" descr="UoL">
            <a:extLst>
              <a:ext uri="{FF2B5EF4-FFF2-40B4-BE49-F238E27FC236}">
                <a16:creationId xmlns:a16="http://schemas.microsoft.com/office/drawing/2014/main" id="{09885511-9770-444E-8C64-3B327D1CF7A3}"/>
              </a:ext>
            </a:extLst>
          </p:cNvPr>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47328" y="6418660"/>
            <a:ext cx="2305051" cy="396875"/>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14" name="Picture 3" descr="ILRI logo">
            <a:extLst>
              <a:ext uri="{FF2B5EF4-FFF2-40B4-BE49-F238E27FC236}">
                <a16:creationId xmlns:a16="http://schemas.microsoft.com/office/drawing/2014/main" id="{CA129C3E-EDF8-4F4E-B00B-9B039F68AC05}"/>
              </a:ext>
            </a:extLst>
          </p:cNvPr>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2622419" y="6423227"/>
            <a:ext cx="593261" cy="446283"/>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15" name="Picture 4" descr="University_of_Nottingham logo">
            <a:extLst>
              <a:ext uri="{FF2B5EF4-FFF2-40B4-BE49-F238E27FC236}">
                <a16:creationId xmlns:a16="http://schemas.microsoft.com/office/drawing/2014/main" id="{0486F8A1-0281-4207-94D9-CC253F2822D4}"/>
              </a:ext>
            </a:extLst>
          </p:cNvPr>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3478391" y="6426363"/>
            <a:ext cx="1369471" cy="414571"/>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16" name="Picture 5" descr="University_of_Edinburgh_ceremonial_roundel">
            <a:extLst>
              <a:ext uri="{FF2B5EF4-FFF2-40B4-BE49-F238E27FC236}">
                <a16:creationId xmlns:a16="http://schemas.microsoft.com/office/drawing/2014/main" id="{47B5DF7D-658D-4CBC-AAA2-72944EF6034F}"/>
              </a:ext>
            </a:extLst>
          </p:cNvPr>
          <p:cNvPicPr>
            <a:picLocks noChangeAspect="1" noChangeArrowheads="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5022686" y="6431689"/>
            <a:ext cx="593261" cy="447345"/>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17" name="Picture 6" descr="Uon_emblem">
            <a:extLst>
              <a:ext uri="{FF2B5EF4-FFF2-40B4-BE49-F238E27FC236}">
                <a16:creationId xmlns:a16="http://schemas.microsoft.com/office/drawing/2014/main" id="{23077101-981F-4FD4-A38D-B2FCC1934776}"/>
              </a:ext>
            </a:extLst>
          </p:cNvPr>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5836372" y="6453336"/>
            <a:ext cx="478161" cy="432048"/>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18" name="Picture 7" descr="kemri-logo">
            <a:extLst>
              <a:ext uri="{FF2B5EF4-FFF2-40B4-BE49-F238E27FC236}">
                <a16:creationId xmlns:a16="http://schemas.microsoft.com/office/drawing/2014/main" id="{EC73DDAF-FEEA-4CF0-9DF0-8D45C417A39A}"/>
              </a:ext>
            </a:extLst>
          </p:cNvPr>
          <p:cNvPicPr>
            <a:picLocks noChangeAspect="1" noChangeArrowheads="1"/>
          </p:cNvPicPr>
          <p:nvPr userDrawn="1"/>
        </p:nvPicPr>
        <p:blipFill>
          <a:blip r:embed="rId7" cstate="email">
            <a:extLst>
              <a:ext uri="{28A0092B-C50C-407E-A947-70E740481C1C}">
                <a14:useLocalDpi xmlns:a14="http://schemas.microsoft.com/office/drawing/2010/main"/>
              </a:ext>
            </a:extLst>
          </a:blip>
          <a:srcRect/>
          <a:stretch>
            <a:fillRect/>
          </a:stretch>
        </p:blipFill>
        <p:spPr bwMode="auto">
          <a:xfrm>
            <a:off x="6480043" y="6450031"/>
            <a:ext cx="576064" cy="417150"/>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19" name="Picture 8" descr="ZDU_logo">
            <a:extLst>
              <a:ext uri="{FF2B5EF4-FFF2-40B4-BE49-F238E27FC236}">
                <a16:creationId xmlns:a16="http://schemas.microsoft.com/office/drawing/2014/main" id="{7DF84F8A-1827-48DB-8D0D-5951C9E3E132}"/>
              </a:ext>
            </a:extLst>
          </p:cNvPr>
          <p:cNvPicPr>
            <a:picLocks noChangeAspect="1" noChangeArrowheads="1"/>
          </p:cNvPicPr>
          <p:nvPr userDrawn="1"/>
        </p:nvPicPr>
        <p:blipFill rotWithShape="1">
          <a:blip r:embed="rId8" cstate="email">
            <a:extLst>
              <a:ext uri="{28A0092B-C50C-407E-A947-70E740481C1C}">
                <a14:useLocalDpi xmlns:a14="http://schemas.microsoft.com/office/drawing/2010/main"/>
              </a:ext>
            </a:extLst>
          </a:blip>
          <a:srcRect/>
          <a:stretch/>
        </p:blipFill>
        <p:spPr bwMode="auto">
          <a:xfrm>
            <a:off x="9228243" y="6451813"/>
            <a:ext cx="2959100" cy="402084"/>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20" name="Picture 9" descr="Busia">
            <a:extLst>
              <a:ext uri="{FF2B5EF4-FFF2-40B4-BE49-F238E27FC236}">
                <a16:creationId xmlns:a16="http://schemas.microsoft.com/office/drawing/2014/main" id="{B6A8212A-5067-4844-97D9-9FDE5355E418}"/>
              </a:ext>
            </a:extLst>
          </p:cNvPr>
          <p:cNvPicPr>
            <a:picLocks noChangeAspect="1" noChangeArrowheads="1"/>
          </p:cNvPicPr>
          <p:nvPr userDrawn="1"/>
        </p:nvPicPr>
        <p:blipFill>
          <a:blip r:embed="rId9" cstate="email">
            <a:extLst>
              <a:ext uri="{28A0092B-C50C-407E-A947-70E740481C1C}">
                <a14:useLocalDpi xmlns:a14="http://schemas.microsoft.com/office/drawing/2010/main"/>
              </a:ext>
            </a:extLst>
          </a:blip>
          <a:srcRect/>
          <a:stretch>
            <a:fillRect/>
          </a:stretch>
        </p:blipFill>
        <p:spPr bwMode="auto">
          <a:xfrm>
            <a:off x="7197328" y="6434003"/>
            <a:ext cx="576064" cy="433179"/>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21" name="Picture 10" descr="Bungoma_Logo_0">
            <a:extLst>
              <a:ext uri="{FF2B5EF4-FFF2-40B4-BE49-F238E27FC236}">
                <a16:creationId xmlns:a16="http://schemas.microsoft.com/office/drawing/2014/main" id="{D55EDC6F-1476-4CC0-8C81-E5C94F6EA020}"/>
              </a:ext>
            </a:extLst>
          </p:cNvPr>
          <p:cNvPicPr>
            <a:picLocks noChangeAspect="1" noChangeArrowheads="1"/>
          </p:cNvPicPr>
          <p:nvPr userDrawn="1"/>
        </p:nvPicPr>
        <p:blipFill>
          <a:blip r:embed="rId10" cstate="email">
            <a:extLst>
              <a:ext uri="{28A0092B-C50C-407E-A947-70E740481C1C}">
                <a14:useLocalDpi xmlns:a14="http://schemas.microsoft.com/office/drawing/2010/main"/>
              </a:ext>
            </a:extLst>
          </a:blip>
          <a:srcRect/>
          <a:stretch>
            <a:fillRect/>
          </a:stretch>
        </p:blipFill>
        <p:spPr bwMode="auto">
          <a:xfrm>
            <a:off x="7933149" y="6435784"/>
            <a:ext cx="462537" cy="420390"/>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22" name="Picture 11" descr="kakamega-county-logo">
            <a:extLst>
              <a:ext uri="{FF2B5EF4-FFF2-40B4-BE49-F238E27FC236}">
                <a16:creationId xmlns:a16="http://schemas.microsoft.com/office/drawing/2014/main" id="{F572BD7A-7E59-487F-B9CF-8A36D216B048}"/>
              </a:ext>
            </a:extLst>
          </p:cNvPr>
          <p:cNvPicPr>
            <a:picLocks noChangeAspect="1" noChangeArrowheads="1"/>
          </p:cNvPicPr>
          <p:nvPr userDrawn="1"/>
        </p:nvPicPr>
        <p:blipFill>
          <a:blip r:embed="rId11" cstate="email">
            <a:extLst>
              <a:ext uri="{28A0092B-C50C-407E-A947-70E740481C1C}">
                <a14:useLocalDpi xmlns:a14="http://schemas.microsoft.com/office/drawing/2010/main"/>
              </a:ext>
            </a:extLst>
          </a:blip>
          <a:srcRect/>
          <a:stretch>
            <a:fillRect/>
          </a:stretch>
        </p:blipFill>
        <p:spPr bwMode="auto">
          <a:xfrm>
            <a:off x="8587708" y="6438961"/>
            <a:ext cx="553713" cy="416324"/>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339695778"/>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1981200" y="2209800"/>
            <a:ext cx="82296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lvl="0"/>
            <a:r>
              <a:rPr lang="en-US" noProof="0"/>
              <a:t>Click to edit Master text styles</a:t>
            </a:r>
          </a:p>
        </p:txBody>
      </p:sp>
    </p:spTree>
    <p:extLst>
      <p:ext uri="{BB962C8B-B14F-4D97-AF65-F5344CB8AC3E}">
        <p14:creationId xmlns:p14="http://schemas.microsoft.com/office/powerpoint/2010/main" val="2838525972"/>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304800" y="228600"/>
            <a:ext cx="114808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lvl="0"/>
            <a:r>
              <a:rPr lang="en-US" noProof="0"/>
              <a:t>Click to edit Master text styles</a:t>
            </a:r>
          </a:p>
        </p:txBody>
      </p:sp>
      <p:sp>
        <p:nvSpPr>
          <p:cNvPr id="4" name="Picture Placeholder 3"/>
          <p:cNvSpPr>
            <a:spLocks noGrp="1"/>
          </p:cNvSpPr>
          <p:nvPr>
            <p:ph type="pic" sz="quarter" idx="12"/>
          </p:nvPr>
        </p:nvSpPr>
        <p:spPr>
          <a:xfrm>
            <a:off x="349251" y="1295400"/>
            <a:ext cx="11436349" cy="4953000"/>
          </a:xfrm>
          <a:prstGeom prst="rect">
            <a:avLst/>
          </a:prstGeom>
          <a:blipFill>
            <a:blip r:embed="rId2"/>
            <a:stretch>
              <a:fillRect/>
            </a:stretch>
          </a:blipFill>
        </p:spPr>
        <p:txBody>
          <a:bodyPr/>
          <a:lstStyle>
            <a:lvl1pPr>
              <a:defRPr/>
            </a:lvl1pPr>
          </a:lstStyle>
          <a:p>
            <a:pPr lvl="0"/>
            <a:r>
              <a:rPr lang="en-US" noProof="0"/>
              <a:t>Click icon to add picture</a:t>
            </a:r>
          </a:p>
        </p:txBody>
      </p:sp>
      <p:pic>
        <p:nvPicPr>
          <p:cNvPr id="13" name="Picture 2" descr="UoL">
            <a:extLst>
              <a:ext uri="{FF2B5EF4-FFF2-40B4-BE49-F238E27FC236}">
                <a16:creationId xmlns:a16="http://schemas.microsoft.com/office/drawing/2014/main" id="{4A311EB8-A615-4E13-9A47-F1036B48A4BF}"/>
              </a:ext>
            </a:extLst>
          </p:cNvPr>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7328" y="6418660"/>
            <a:ext cx="2305051" cy="396875"/>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15" name="Picture 3" descr="ILRI logo">
            <a:extLst>
              <a:ext uri="{FF2B5EF4-FFF2-40B4-BE49-F238E27FC236}">
                <a16:creationId xmlns:a16="http://schemas.microsoft.com/office/drawing/2014/main" id="{4628BEC3-2F6F-4B2A-AB6C-9FE9D57B3CC4}"/>
              </a:ext>
            </a:extLst>
          </p:cNvPr>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2622419" y="6423227"/>
            <a:ext cx="593261" cy="446283"/>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16" name="Picture 4" descr="University_of_Nottingham logo">
            <a:extLst>
              <a:ext uri="{FF2B5EF4-FFF2-40B4-BE49-F238E27FC236}">
                <a16:creationId xmlns:a16="http://schemas.microsoft.com/office/drawing/2014/main" id="{68D932EE-B169-40CF-A5B0-9D6BDA2D08BC}"/>
              </a:ext>
            </a:extLst>
          </p:cNvPr>
          <p:cNvPicPr>
            <a:picLocks noChangeAspect="1" noChangeArrowheads="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3478391" y="6426363"/>
            <a:ext cx="1369471" cy="414571"/>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17" name="Picture 5" descr="University_of_Edinburgh_ceremonial_roundel">
            <a:extLst>
              <a:ext uri="{FF2B5EF4-FFF2-40B4-BE49-F238E27FC236}">
                <a16:creationId xmlns:a16="http://schemas.microsoft.com/office/drawing/2014/main" id="{E3FB1999-130E-47C0-B926-30BD7FDB5EE7}"/>
              </a:ext>
            </a:extLst>
          </p:cNvPr>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5022686" y="6431689"/>
            <a:ext cx="593261" cy="447345"/>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18" name="Picture 6" descr="Uon_emblem">
            <a:extLst>
              <a:ext uri="{FF2B5EF4-FFF2-40B4-BE49-F238E27FC236}">
                <a16:creationId xmlns:a16="http://schemas.microsoft.com/office/drawing/2014/main" id="{D3438AF9-DF61-4356-B5CB-510032634174}"/>
              </a:ext>
            </a:extLst>
          </p:cNvPr>
          <p:cNvPicPr>
            <a:picLocks noChangeAspect="1" noChangeArrowheads="1"/>
          </p:cNvPicPr>
          <p:nvPr userDrawn="1"/>
        </p:nvPicPr>
        <p:blipFill>
          <a:blip r:embed="rId7" cstate="email">
            <a:extLst>
              <a:ext uri="{28A0092B-C50C-407E-A947-70E740481C1C}">
                <a14:useLocalDpi xmlns:a14="http://schemas.microsoft.com/office/drawing/2010/main"/>
              </a:ext>
            </a:extLst>
          </a:blip>
          <a:srcRect/>
          <a:stretch>
            <a:fillRect/>
          </a:stretch>
        </p:blipFill>
        <p:spPr bwMode="auto">
          <a:xfrm>
            <a:off x="5836372" y="6453336"/>
            <a:ext cx="478161" cy="432048"/>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19" name="Picture 7" descr="kemri-logo">
            <a:extLst>
              <a:ext uri="{FF2B5EF4-FFF2-40B4-BE49-F238E27FC236}">
                <a16:creationId xmlns:a16="http://schemas.microsoft.com/office/drawing/2014/main" id="{1B520DD2-BE1B-4750-8A75-CE7B1C1CC790}"/>
              </a:ext>
            </a:extLst>
          </p:cNvPr>
          <p:cNvPicPr>
            <a:picLocks noChangeAspect="1" noChangeArrowheads="1"/>
          </p:cNvPicPr>
          <p:nvPr userDrawn="1"/>
        </p:nvPicPr>
        <p:blipFill>
          <a:blip r:embed="rId8" cstate="email">
            <a:extLst>
              <a:ext uri="{28A0092B-C50C-407E-A947-70E740481C1C}">
                <a14:useLocalDpi xmlns:a14="http://schemas.microsoft.com/office/drawing/2010/main"/>
              </a:ext>
            </a:extLst>
          </a:blip>
          <a:srcRect/>
          <a:stretch>
            <a:fillRect/>
          </a:stretch>
        </p:blipFill>
        <p:spPr bwMode="auto">
          <a:xfrm>
            <a:off x="6480043" y="6450031"/>
            <a:ext cx="576064" cy="417150"/>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20" name="Picture 8" descr="ZDU_logo">
            <a:extLst>
              <a:ext uri="{FF2B5EF4-FFF2-40B4-BE49-F238E27FC236}">
                <a16:creationId xmlns:a16="http://schemas.microsoft.com/office/drawing/2014/main" id="{89A386E6-1F2A-4489-B2CC-D278886C5D28}"/>
              </a:ext>
            </a:extLst>
          </p:cNvPr>
          <p:cNvPicPr>
            <a:picLocks noChangeAspect="1" noChangeArrowheads="1"/>
          </p:cNvPicPr>
          <p:nvPr userDrawn="1"/>
        </p:nvPicPr>
        <p:blipFill rotWithShape="1">
          <a:blip r:embed="rId9" cstate="email">
            <a:extLst>
              <a:ext uri="{28A0092B-C50C-407E-A947-70E740481C1C}">
                <a14:useLocalDpi xmlns:a14="http://schemas.microsoft.com/office/drawing/2010/main"/>
              </a:ext>
            </a:extLst>
          </a:blip>
          <a:srcRect/>
          <a:stretch/>
        </p:blipFill>
        <p:spPr bwMode="auto">
          <a:xfrm>
            <a:off x="9228243" y="6451813"/>
            <a:ext cx="2959100" cy="402084"/>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21" name="Picture 9" descr="Busia">
            <a:extLst>
              <a:ext uri="{FF2B5EF4-FFF2-40B4-BE49-F238E27FC236}">
                <a16:creationId xmlns:a16="http://schemas.microsoft.com/office/drawing/2014/main" id="{C3FC277C-F220-4B94-B86E-A6646EFA8F89}"/>
              </a:ext>
            </a:extLst>
          </p:cNvPr>
          <p:cNvPicPr>
            <a:picLocks noChangeAspect="1" noChangeArrowheads="1"/>
          </p:cNvPicPr>
          <p:nvPr userDrawn="1"/>
        </p:nvPicPr>
        <p:blipFill>
          <a:blip r:embed="rId10" cstate="email">
            <a:extLst>
              <a:ext uri="{28A0092B-C50C-407E-A947-70E740481C1C}">
                <a14:useLocalDpi xmlns:a14="http://schemas.microsoft.com/office/drawing/2010/main"/>
              </a:ext>
            </a:extLst>
          </a:blip>
          <a:srcRect/>
          <a:stretch>
            <a:fillRect/>
          </a:stretch>
        </p:blipFill>
        <p:spPr bwMode="auto">
          <a:xfrm>
            <a:off x="7197328" y="6434003"/>
            <a:ext cx="576064" cy="433179"/>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22" name="Picture 10" descr="Bungoma_Logo_0">
            <a:extLst>
              <a:ext uri="{FF2B5EF4-FFF2-40B4-BE49-F238E27FC236}">
                <a16:creationId xmlns:a16="http://schemas.microsoft.com/office/drawing/2014/main" id="{2B231F1A-00A8-4F6F-9451-D62770652845}"/>
              </a:ext>
            </a:extLst>
          </p:cNvPr>
          <p:cNvPicPr>
            <a:picLocks noChangeAspect="1" noChangeArrowheads="1"/>
          </p:cNvPicPr>
          <p:nvPr userDrawn="1"/>
        </p:nvPicPr>
        <p:blipFill>
          <a:blip r:embed="rId11" cstate="email">
            <a:extLst>
              <a:ext uri="{28A0092B-C50C-407E-A947-70E740481C1C}">
                <a14:useLocalDpi xmlns:a14="http://schemas.microsoft.com/office/drawing/2010/main"/>
              </a:ext>
            </a:extLst>
          </a:blip>
          <a:srcRect/>
          <a:stretch>
            <a:fillRect/>
          </a:stretch>
        </p:blipFill>
        <p:spPr bwMode="auto">
          <a:xfrm>
            <a:off x="7933149" y="6435784"/>
            <a:ext cx="462537" cy="420390"/>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23" name="Picture 11" descr="kakamega-county-logo">
            <a:extLst>
              <a:ext uri="{FF2B5EF4-FFF2-40B4-BE49-F238E27FC236}">
                <a16:creationId xmlns:a16="http://schemas.microsoft.com/office/drawing/2014/main" id="{EABA5B44-BFC2-4DA7-9CBF-A2D0BFDD0702}"/>
              </a:ext>
            </a:extLst>
          </p:cNvPr>
          <p:cNvPicPr>
            <a:picLocks noChangeAspect="1" noChangeArrowheads="1"/>
          </p:cNvPicPr>
          <p:nvPr userDrawn="1"/>
        </p:nvPicPr>
        <p:blipFill>
          <a:blip r:embed="rId12" cstate="email">
            <a:extLst>
              <a:ext uri="{28A0092B-C50C-407E-A947-70E740481C1C}">
                <a14:useLocalDpi xmlns:a14="http://schemas.microsoft.com/office/drawing/2010/main"/>
              </a:ext>
            </a:extLst>
          </a:blip>
          <a:srcRect/>
          <a:stretch>
            <a:fillRect/>
          </a:stretch>
        </p:blipFill>
        <p:spPr bwMode="auto">
          <a:xfrm>
            <a:off x="8587708" y="6438961"/>
            <a:ext cx="553713" cy="416324"/>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4122294638"/>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7179733" y="1219200"/>
            <a:ext cx="5012267" cy="56388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a:defRPr>
                <a:solidFill>
                  <a:schemeClr val="bg1"/>
                </a:solidFill>
                <a:latin typeface="+mn-lt"/>
              </a:defRPr>
            </a:lvl1pPr>
          </a:lstStyle>
          <a:p>
            <a:pPr lvl="0"/>
            <a:r>
              <a:rPr lang="en-US" noProof="0"/>
              <a:t>Click icon to add picture</a:t>
            </a:r>
          </a:p>
        </p:txBody>
      </p:sp>
      <p:sp>
        <p:nvSpPr>
          <p:cNvPr id="4" name="Title 1"/>
          <p:cNvSpPr>
            <a:spLocks noGrp="1"/>
          </p:cNvSpPr>
          <p:nvPr>
            <p:ph type="title"/>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a:t>Click to edit Master title style</a:t>
            </a:r>
          </a:p>
        </p:txBody>
      </p:sp>
      <p:sp>
        <p:nvSpPr>
          <p:cNvPr id="7" name="Text Placeholder 6"/>
          <p:cNvSpPr>
            <a:spLocks noGrp="1"/>
          </p:cNvSpPr>
          <p:nvPr>
            <p:ph type="body" sz="quarter" idx="11"/>
          </p:nvPr>
        </p:nvSpPr>
        <p:spPr>
          <a:xfrm>
            <a:off x="687917" y="1295400"/>
            <a:ext cx="5712883"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1" name="Picture 2" descr="UoL">
            <a:extLst>
              <a:ext uri="{FF2B5EF4-FFF2-40B4-BE49-F238E27FC236}">
                <a16:creationId xmlns:a16="http://schemas.microsoft.com/office/drawing/2014/main" id="{AD261101-74E8-4AB2-BB10-963ADBA312F4}"/>
              </a:ext>
            </a:extLst>
          </p:cNvPr>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7328" y="6418660"/>
            <a:ext cx="2305051" cy="396875"/>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12" name="Picture 3" descr="ILRI logo">
            <a:extLst>
              <a:ext uri="{FF2B5EF4-FFF2-40B4-BE49-F238E27FC236}">
                <a16:creationId xmlns:a16="http://schemas.microsoft.com/office/drawing/2014/main" id="{EE70B65B-E93E-459C-8547-B8A47ED021EC}"/>
              </a:ext>
            </a:extLst>
          </p:cNvPr>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2622419" y="6423227"/>
            <a:ext cx="593261" cy="446283"/>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18" name="Picture 4" descr="University_of_Nottingham logo">
            <a:extLst>
              <a:ext uri="{FF2B5EF4-FFF2-40B4-BE49-F238E27FC236}">
                <a16:creationId xmlns:a16="http://schemas.microsoft.com/office/drawing/2014/main" id="{28C30F1F-69E8-4D2E-86C9-91640F49631C}"/>
              </a:ext>
            </a:extLst>
          </p:cNvPr>
          <p:cNvPicPr>
            <a:picLocks noChangeAspect="1" noChangeArrowheads="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3478391" y="6426363"/>
            <a:ext cx="1369471" cy="414571"/>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20" name="Picture 5" descr="University_of_Edinburgh_ceremonial_roundel">
            <a:extLst>
              <a:ext uri="{FF2B5EF4-FFF2-40B4-BE49-F238E27FC236}">
                <a16:creationId xmlns:a16="http://schemas.microsoft.com/office/drawing/2014/main" id="{136114F7-104C-4FBF-BD83-6CB6B8A047D6}"/>
              </a:ext>
            </a:extLst>
          </p:cNvPr>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5022686" y="6431689"/>
            <a:ext cx="593261" cy="447345"/>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21" name="Picture 6" descr="Uon_emblem">
            <a:extLst>
              <a:ext uri="{FF2B5EF4-FFF2-40B4-BE49-F238E27FC236}">
                <a16:creationId xmlns:a16="http://schemas.microsoft.com/office/drawing/2014/main" id="{3CDAF6E5-A3A4-4E16-B469-C5A313B35E41}"/>
              </a:ext>
            </a:extLst>
          </p:cNvPr>
          <p:cNvPicPr>
            <a:picLocks noChangeAspect="1" noChangeArrowheads="1"/>
          </p:cNvPicPr>
          <p:nvPr userDrawn="1"/>
        </p:nvPicPr>
        <p:blipFill>
          <a:blip r:embed="rId7" cstate="email">
            <a:extLst>
              <a:ext uri="{28A0092B-C50C-407E-A947-70E740481C1C}">
                <a14:useLocalDpi xmlns:a14="http://schemas.microsoft.com/office/drawing/2010/main"/>
              </a:ext>
            </a:extLst>
          </a:blip>
          <a:srcRect/>
          <a:stretch>
            <a:fillRect/>
          </a:stretch>
        </p:blipFill>
        <p:spPr bwMode="auto">
          <a:xfrm>
            <a:off x="5836372" y="6453336"/>
            <a:ext cx="478161" cy="432048"/>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22" name="Picture 7" descr="kemri-logo">
            <a:extLst>
              <a:ext uri="{FF2B5EF4-FFF2-40B4-BE49-F238E27FC236}">
                <a16:creationId xmlns:a16="http://schemas.microsoft.com/office/drawing/2014/main" id="{44F3676E-B23F-49EF-BFD7-8673E91197B9}"/>
              </a:ext>
            </a:extLst>
          </p:cNvPr>
          <p:cNvPicPr>
            <a:picLocks noChangeAspect="1" noChangeArrowheads="1"/>
          </p:cNvPicPr>
          <p:nvPr userDrawn="1"/>
        </p:nvPicPr>
        <p:blipFill>
          <a:blip r:embed="rId8" cstate="email">
            <a:extLst>
              <a:ext uri="{28A0092B-C50C-407E-A947-70E740481C1C}">
                <a14:useLocalDpi xmlns:a14="http://schemas.microsoft.com/office/drawing/2010/main"/>
              </a:ext>
            </a:extLst>
          </a:blip>
          <a:srcRect/>
          <a:stretch>
            <a:fillRect/>
          </a:stretch>
        </p:blipFill>
        <p:spPr bwMode="auto">
          <a:xfrm>
            <a:off x="6480043" y="6450031"/>
            <a:ext cx="576064" cy="417150"/>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23" name="Picture 8" descr="ZDU_logo">
            <a:extLst>
              <a:ext uri="{FF2B5EF4-FFF2-40B4-BE49-F238E27FC236}">
                <a16:creationId xmlns:a16="http://schemas.microsoft.com/office/drawing/2014/main" id="{445936AE-C9EF-44C6-ADF0-FA3883291716}"/>
              </a:ext>
            </a:extLst>
          </p:cNvPr>
          <p:cNvPicPr>
            <a:picLocks noChangeAspect="1" noChangeArrowheads="1"/>
          </p:cNvPicPr>
          <p:nvPr userDrawn="1"/>
        </p:nvPicPr>
        <p:blipFill rotWithShape="1">
          <a:blip r:embed="rId9" cstate="email">
            <a:extLst>
              <a:ext uri="{28A0092B-C50C-407E-A947-70E740481C1C}">
                <a14:useLocalDpi xmlns:a14="http://schemas.microsoft.com/office/drawing/2010/main"/>
              </a:ext>
            </a:extLst>
          </a:blip>
          <a:srcRect/>
          <a:stretch/>
        </p:blipFill>
        <p:spPr bwMode="auto">
          <a:xfrm>
            <a:off x="9228243" y="6451813"/>
            <a:ext cx="2959100" cy="402084"/>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24" name="Picture 9" descr="Busia">
            <a:extLst>
              <a:ext uri="{FF2B5EF4-FFF2-40B4-BE49-F238E27FC236}">
                <a16:creationId xmlns:a16="http://schemas.microsoft.com/office/drawing/2014/main" id="{9050FFA2-D93C-41D1-95FC-0FA92B510DD0}"/>
              </a:ext>
            </a:extLst>
          </p:cNvPr>
          <p:cNvPicPr>
            <a:picLocks noChangeAspect="1" noChangeArrowheads="1"/>
          </p:cNvPicPr>
          <p:nvPr userDrawn="1"/>
        </p:nvPicPr>
        <p:blipFill>
          <a:blip r:embed="rId10" cstate="email">
            <a:extLst>
              <a:ext uri="{28A0092B-C50C-407E-A947-70E740481C1C}">
                <a14:useLocalDpi xmlns:a14="http://schemas.microsoft.com/office/drawing/2010/main"/>
              </a:ext>
            </a:extLst>
          </a:blip>
          <a:srcRect/>
          <a:stretch>
            <a:fillRect/>
          </a:stretch>
        </p:blipFill>
        <p:spPr bwMode="auto">
          <a:xfrm>
            <a:off x="7197328" y="6434003"/>
            <a:ext cx="576064" cy="433179"/>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25" name="Picture 10" descr="Bungoma_Logo_0">
            <a:extLst>
              <a:ext uri="{FF2B5EF4-FFF2-40B4-BE49-F238E27FC236}">
                <a16:creationId xmlns:a16="http://schemas.microsoft.com/office/drawing/2014/main" id="{7287617A-6426-485B-9A4C-2D9E1C51F92E}"/>
              </a:ext>
            </a:extLst>
          </p:cNvPr>
          <p:cNvPicPr>
            <a:picLocks noChangeAspect="1" noChangeArrowheads="1"/>
          </p:cNvPicPr>
          <p:nvPr userDrawn="1"/>
        </p:nvPicPr>
        <p:blipFill>
          <a:blip r:embed="rId11" cstate="email">
            <a:extLst>
              <a:ext uri="{28A0092B-C50C-407E-A947-70E740481C1C}">
                <a14:useLocalDpi xmlns:a14="http://schemas.microsoft.com/office/drawing/2010/main"/>
              </a:ext>
            </a:extLst>
          </a:blip>
          <a:srcRect/>
          <a:stretch>
            <a:fillRect/>
          </a:stretch>
        </p:blipFill>
        <p:spPr bwMode="auto">
          <a:xfrm>
            <a:off x="7933149" y="6435784"/>
            <a:ext cx="462537" cy="420390"/>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26" name="Picture 11" descr="kakamega-county-logo">
            <a:extLst>
              <a:ext uri="{FF2B5EF4-FFF2-40B4-BE49-F238E27FC236}">
                <a16:creationId xmlns:a16="http://schemas.microsoft.com/office/drawing/2014/main" id="{9C81EB7D-4F76-40EC-A3EE-663C4CC80167}"/>
              </a:ext>
            </a:extLst>
          </p:cNvPr>
          <p:cNvPicPr>
            <a:picLocks noChangeAspect="1" noChangeArrowheads="1"/>
          </p:cNvPicPr>
          <p:nvPr userDrawn="1"/>
        </p:nvPicPr>
        <p:blipFill>
          <a:blip r:embed="rId12" cstate="email">
            <a:extLst>
              <a:ext uri="{28A0092B-C50C-407E-A947-70E740481C1C}">
                <a14:useLocalDpi xmlns:a14="http://schemas.microsoft.com/office/drawing/2010/main"/>
              </a:ext>
            </a:extLst>
          </a:blip>
          <a:srcRect/>
          <a:stretch>
            <a:fillRect/>
          </a:stretch>
        </p:blipFill>
        <p:spPr bwMode="auto">
          <a:xfrm>
            <a:off x="8587708" y="6438961"/>
            <a:ext cx="553713" cy="416324"/>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2091424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1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grpSp>
        <p:nvGrpSpPr>
          <p:cNvPr id="21" name="Group 20">
            <a:extLst>
              <a:ext uri="{FF2B5EF4-FFF2-40B4-BE49-F238E27FC236}">
                <a16:creationId xmlns:a16="http://schemas.microsoft.com/office/drawing/2014/main" id="{088B1B76-6573-41CF-9553-98088BD1F0B5}"/>
              </a:ext>
            </a:extLst>
          </p:cNvPr>
          <p:cNvGrpSpPr/>
          <p:nvPr userDrawn="1"/>
        </p:nvGrpSpPr>
        <p:grpSpPr>
          <a:xfrm>
            <a:off x="0" y="6813551"/>
            <a:ext cx="12192000" cy="50800"/>
            <a:chOff x="0" y="6813551"/>
            <a:chExt cx="12192000" cy="50800"/>
          </a:xfrm>
        </p:grpSpPr>
        <p:sp>
          <p:nvSpPr>
            <p:cNvPr id="9" name="Rectangle 8">
              <a:extLst>
                <a:ext uri="{FF2B5EF4-FFF2-40B4-BE49-F238E27FC236}">
                  <a16:creationId xmlns:a16="http://schemas.microsoft.com/office/drawing/2014/main" id="{15938C2B-CA55-2D43-96D6-EE7FFF0A94D6}"/>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F56D824-621F-5642-836B-82EED11BE7E0}"/>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BD3C4B-25D8-3E46-9CF4-89789E906D8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BDD8144-8382-6F4B-BC33-A63174A906A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F0F0CDE-5E6E-984F-BFBC-E1F058E949F9}"/>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A902A0C-F4E8-D248-A447-66B764EE017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8857410-619F-E044-8EAC-3345E68D7131}"/>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17">
            <a:extLst>
              <a:ext uri="{FF2B5EF4-FFF2-40B4-BE49-F238E27FC236}">
                <a16:creationId xmlns:a16="http://schemas.microsoft.com/office/drawing/2014/main" id="{C9D71E7B-20A4-8F45-BFA6-2DB178CAD708}"/>
              </a:ext>
            </a:extLst>
          </p:cNvPr>
          <p:cNvSpPr txBox="1"/>
          <p:nvPr userDrawn="1"/>
        </p:nvSpPr>
        <p:spPr bwMode="auto">
          <a:xfrm>
            <a:off x="9787761" y="1745307"/>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pic>
        <p:nvPicPr>
          <p:cNvPr id="3" name="Picture 2">
            <a:extLst>
              <a:ext uri="{FF2B5EF4-FFF2-40B4-BE49-F238E27FC236}">
                <a16:creationId xmlns:a16="http://schemas.microsoft.com/office/drawing/2014/main" id="{766EE2B1-800F-4C6E-9026-E4753DFCC554}"/>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881665" y="316288"/>
            <a:ext cx="3002333" cy="1693977"/>
          </a:xfrm>
          <a:prstGeom prst="rect">
            <a:avLst/>
          </a:prstGeom>
        </p:spPr>
      </p:pic>
      <p:pic>
        <p:nvPicPr>
          <p:cNvPr id="6" name="Picture 5">
            <a:extLst>
              <a:ext uri="{FF2B5EF4-FFF2-40B4-BE49-F238E27FC236}">
                <a16:creationId xmlns:a16="http://schemas.microsoft.com/office/drawing/2014/main" id="{7EE83CA9-0F67-4409-8C74-27FB1487510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8" name="Picture 7">
            <a:extLst>
              <a:ext uri="{FF2B5EF4-FFF2-40B4-BE49-F238E27FC236}">
                <a16:creationId xmlns:a16="http://schemas.microsoft.com/office/drawing/2014/main" id="{7DB037DA-8949-481A-B79C-44B3F46773A0}"/>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spTree>
    <p:extLst>
      <p:ext uri="{BB962C8B-B14F-4D97-AF65-F5344CB8AC3E}">
        <p14:creationId xmlns:p14="http://schemas.microsoft.com/office/powerpoint/2010/main" val="2990574161"/>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8" name="Picture 2" descr="UoL">
            <a:extLst>
              <a:ext uri="{FF2B5EF4-FFF2-40B4-BE49-F238E27FC236}">
                <a16:creationId xmlns:a16="http://schemas.microsoft.com/office/drawing/2014/main" id="{B2E78B62-1323-4BB5-9009-4CAF9CB418E8}"/>
              </a:ext>
            </a:extLst>
          </p:cNvPr>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47328" y="6418660"/>
            <a:ext cx="2305051" cy="396875"/>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14" name="Picture 3" descr="ILRI logo">
            <a:extLst>
              <a:ext uri="{FF2B5EF4-FFF2-40B4-BE49-F238E27FC236}">
                <a16:creationId xmlns:a16="http://schemas.microsoft.com/office/drawing/2014/main" id="{7B928D07-42E0-4DEE-BCC5-B2216565510B}"/>
              </a:ext>
            </a:extLst>
          </p:cNvPr>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2622419" y="6423227"/>
            <a:ext cx="593261" cy="446283"/>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16" name="Picture 4" descr="University_of_Nottingham logo">
            <a:extLst>
              <a:ext uri="{FF2B5EF4-FFF2-40B4-BE49-F238E27FC236}">
                <a16:creationId xmlns:a16="http://schemas.microsoft.com/office/drawing/2014/main" id="{B0FFBCEB-D2AE-42D1-83EC-03B911EF6349}"/>
              </a:ext>
            </a:extLst>
          </p:cNvPr>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3478391" y="6426363"/>
            <a:ext cx="1369471" cy="414571"/>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17" name="Picture 5" descr="University_of_Edinburgh_ceremonial_roundel">
            <a:extLst>
              <a:ext uri="{FF2B5EF4-FFF2-40B4-BE49-F238E27FC236}">
                <a16:creationId xmlns:a16="http://schemas.microsoft.com/office/drawing/2014/main" id="{A7430FEA-86AB-4DD9-890D-50DB1CAB3923}"/>
              </a:ext>
            </a:extLst>
          </p:cNvPr>
          <p:cNvPicPr>
            <a:picLocks noChangeAspect="1" noChangeArrowheads="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5022686" y="6431689"/>
            <a:ext cx="593261" cy="447345"/>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18" name="Picture 6" descr="Uon_emblem">
            <a:extLst>
              <a:ext uri="{FF2B5EF4-FFF2-40B4-BE49-F238E27FC236}">
                <a16:creationId xmlns:a16="http://schemas.microsoft.com/office/drawing/2014/main" id="{39BF46FD-E4D8-44CC-ABA4-76E6A9C7C85D}"/>
              </a:ext>
            </a:extLst>
          </p:cNvPr>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5836372" y="6453336"/>
            <a:ext cx="478161" cy="432048"/>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19" name="Picture 7" descr="kemri-logo">
            <a:extLst>
              <a:ext uri="{FF2B5EF4-FFF2-40B4-BE49-F238E27FC236}">
                <a16:creationId xmlns:a16="http://schemas.microsoft.com/office/drawing/2014/main" id="{68AF42F9-7FA2-4EE2-B067-B7A07E116310}"/>
              </a:ext>
            </a:extLst>
          </p:cNvPr>
          <p:cNvPicPr>
            <a:picLocks noChangeAspect="1" noChangeArrowheads="1"/>
          </p:cNvPicPr>
          <p:nvPr userDrawn="1"/>
        </p:nvPicPr>
        <p:blipFill>
          <a:blip r:embed="rId7" cstate="email">
            <a:extLst>
              <a:ext uri="{28A0092B-C50C-407E-A947-70E740481C1C}">
                <a14:useLocalDpi xmlns:a14="http://schemas.microsoft.com/office/drawing/2010/main"/>
              </a:ext>
            </a:extLst>
          </a:blip>
          <a:srcRect/>
          <a:stretch>
            <a:fillRect/>
          </a:stretch>
        </p:blipFill>
        <p:spPr bwMode="auto">
          <a:xfrm>
            <a:off x="6480043" y="6450031"/>
            <a:ext cx="576064" cy="417150"/>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20" name="Picture 8" descr="ZDU_logo">
            <a:extLst>
              <a:ext uri="{FF2B5EF4-FFF2-40B4-BE49-F238E27FC236}">
                <a16:creationId xmlns:a16="http://schemas.microsoft.com/office/drawing/2014/main" id="{678A68C0-D2BC-451A-9FBE-DB82E10C6E73}"/>
              </a:ext>
            </a:extLst>
          </p:cNvPr>
          <p:cNvPicPr>
            <a:picLocks noChangeAspect="1" noChangeArrowheads="1"/>
          </p:cNvPicPr>
          <p:nvPr userDrawn="1"/>
        </p:nvPicPr>
        <p:blipFill rotWithShape="1">
          <a:blip r:embed="rId8" cstate="email">
            <a:extLst>
              <a:ext uri="{28A0092B-C50C-407E-A947-70E740481C1C}">
                <a14:useLocalDpi xmlns:a14="http://schemas.microsoft.com/office/drawing/2010/main"/>
              </a:ext>
            </a:extLst>
          </a:blip>
          <a:srcRect/>
          <a:stretch/>
        </p:blipFill>
        <p:spPr bwMode="auto">
          <a:xfrm>
            <a:off x="9228243" y="6451813"/>
            <a:ext cx="2959100" cy="402084"/>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21" name="Picture 9" descr="Busia">
            <a:extLst>
              <a:ext uri="{FF2B5EF4-FFF2-40B4-BE49-F238E27FC236}">
                <a16:creationId xmlns:a16="http://schemas.microsoft.com/office/drawing/2014/main" id="{5054ED80-EDFD-406F-A394-B5072F48336C}"/>
              </a:ext>
            </a:extLst>
          </p:cNvPr>
          <p:cNvPicPr>
            <a:picLocks noChangeAspect="1" noChangeArrowheads="1"/>
          </p:cNvPicPr>
          <p:nvPr userDrawn="1"/>
        </p:nvPicPr>
        <p:blipFill>
          <a:blip r:embed="rId9" cstate="email">
            <a:extLst>
              <a:ext uri="{28A0092B-C50C-407E-A947-70E740481C1C}">
                <a14:useLocalDpi xmlns:a14="http://schemas.microsoft.com/office/drawing/2010/main"/>
              </a:ext>
            </a:extLst>
          </a:blip>
          <a:srcRect/>
          <a:stretch>
            <a:fillRect/>
          </a:stretch>
        </p:blipFill>
        <p:spPr bwMode="auto">
          <a:xfrm>
            <a:off x="7197328" y="6434003"/>
            <a:ext cx="576064" cy="433179"/>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22" name="Picture 10" descr="Bungoma_Logo_0">
            <a:extLst>
              <a:ext uri="{FF2B5EF4-FFF2-40B4-BE49-F238E27FC236}">
                <a16:creationId xmlns:a16="http://schemas.microsoft.com/office/drawing/2014/main" id="{5C35C759-DE08-4D4B-819D-651909AAFBD3}"/>
              </a:ext>
            </a:extLst>
          </p:cNvPr>
          <p:cNvPicPr>
            <a:picLocks noChangeAspect="1" noChangeArrowheads="1"/>
          </p:cNvPicPr>
          <p:nvPr userDrawn="1"/>
        </p:nvPicPr>
        <p:blipFill>
          <a:blip r:embed="rId10" cstate="email">
            <a:extLst>
              <a:ext uri="{28A0092B-C50C-407E-A947-70E740481C1C}">
                <a14:useLocalDpi xmlns:a14="http://schemas.microsoft.com/office/drawing/2010/main"/>
              </a:ext>
            </a:extLst>
          </a:blip>
          <a:srcRect/>
          <a:stretch>
            <a:fillRect/>
          </a:stretch>
        </p:blipFill>
        <p:spPr bwMode="auto">
          <a:xfrm>
            <a:off x="7933149" y="6435784"/>
            <a:ext cx="462537" cy="420390"/>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23" name="Picture 11" descr="kakamega-county-logo">
            <a:extLst>
              <a:ext uri="{FF2B5EF4-FFF2-40B4-BE49-F238E27FC236}">
                <a16:creationId xmlns:a16="http://schemas.microsoft.com/office/drawing/2014/main" id="{D3AF5A1F-FC2B-47E7-AE66-C12A79AEB4FE}"/>
              </a:ext>
            </a:extLst>
          </p:cNvPr>
          <p:cNvPicPr>
            <a:picLocks noChangeAspect="1" noChangeArrowheads="1"/>
          </p:cNvPicPr>
          <p:nvPr userDrawn="1"/>
        </p:nvPicPr>
        <p:blipFill>
          <a:blip r:embed="rId11" cstate="email">
            <a:extLst>
              <a:ext uri="{28A0092B-C50C-407E-A947-70E740481C1C}">
                <a14:useLocalDpi xmlns:a14="http://schemas.microsoft.com/office/drawing/2010/main"/>
              </a:ext>
            </a:extLst>
          </a:blip>
          <a:srcRect/>
          <a:stretch>
            <a:fillRect/>
          </a:stretch>
        </p:blipFill>
        <p:spPr bwMode="auto">
          <a:xfrm>
            <a:off x="8587708" y="6438961"/>
            <a:ext cx="553713" cy="416324"/>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2857101798"/>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2436284" y="6551613"/>
            <a:ext cx="81280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buClr>
                <a:srgbClr val="5F0500"/>
              </a:buClr>
            </a:pPr>
            <a:r>
              <a:rPr lang="en-GB" altLang="en-US" sz="1000"/>
              <a:t>This presentation is licensed for use under the Creative Commons Attribution 4.0 International Licence.</a:t>
            </a:r>
          </a:p>
        </p:txBody>
      </p:sp>
      <p:sp>
        <p:nvSpPr>
          <p:cNvPr id="3" name="TextBox 2"/>
          <p:cNvSpPr txBox="1">
            <a:spLocks noChangeArrowheads="1"/>
          </p:cNvSpPr>
          <p:nvPr/>
        </p:nvSpPr>
        <p:spPr bwMode="auto">
          <a:xfrm>
            <a:off x="12700" y="2303463"/>
            <a:ext cx="12192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buClr>
                <a:srgbClr val="5F0500"/>
              </a:buClr>
              <a:defRPr/>
            </a:pPr>
            <a:r>
              <a:rPr lang="en-US" sz="3200" i="1">
                <a:ea typeface="Verdana" pitchFamily="34" charset="0"/>
                <a:cs typeface="Verdana" pitchFamily="34" charset="0"/>
              </a:rPr>
              <a:t>better lives through livestock</a:t>
            </a:r>
          </a:p>
        </p:txBody>
      </p:sp>
      <p:sp>
        <p:nvSpPr>
          <p:cNvPr id="4" name="Rectangle 4"/>
          <p:cNvSpPr>
            <a:spLocks noChangeArrowheads="1"/>
          </p:cNvSpPr>
          <p:nvPr/>
        </p:nvSpPr>
        <p:spPr bwMode="auto">
          <a:xfrm>
            <a:off x="3060700" y="3149600"/>
            <a:ext cx="6096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buClr>
                <a:srgbClr val="5F0500"/>
              </a:buClr>
            </a:pPr>
            <a:r>
              <a:rPr lang="en-GB" altLang="en-US" sz="3200">
                <a:solidFill>
                  <a:srgbClr val="762123"/>
                </a:solidFill>
              </a:rPr>
              <a:t>ilri.org</a:t>
            </a:r>
          </a:p>
        </p:txBody>
      </p:sp>
      <p:pic>
        <p:nvPicPr>
          <p:cNvPr id="5" name="Picture 5" descr="cc-by 88x31.png"/>
          <p:cNvPicPr>
            <a:picLocks noChangeAspect="1" noChangeArrowheads="1"/>
          </p:cNvPicPr>
          <p:nvPr/>
        </p:nvPicPr>
        <p:blipFill>
          <a:blip r:embed="rId2" r:link="rId3" cstate="email">
            <a:extLst>
              <a:ext uri="{28A0092B-C50C-407E-A947-70E740481C1C}">
                <a14:useLocalDpi xmlns:a14="http://schemas.microsoft.com/office/drawing/2010/main"/>
              </a:ext>
            </a:extLst>
          </a:blip>
          <a:srcRect/>
          <a:stretch>
            <a:fillRect/>
          </a:stretch>
        </p:blipFill>
        <p:spPr bwMode="auto">
          <a:xfrm>
            <a:off x="1653118" y="6569076"/>
            <a:ext cx="783167" cy="20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a:spLocks noChangeArrowheads="1"/>
          </p:cNvSpPr>
          <p:nvPr/>
        </p:nvSpPr>
        <p:spPr bwMode="auto">
          <a:xfrm>
            <a:off x="1663701" y="3992563"/>
            <a:ext cx="866775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US" sz="1200">
                <a:latin typeface="+mj-lt"/>
              </a:rPr>
              <a:t>ILRI thanks all donors and organizations which globally support its work through their contributions to the </a:t>
            </a:r>
            <a:r>
              <a:rPr lang="en-US" sz="1200">
                <a:latin typeface="+mj-lt"/>
                <a:hlinkClick r:id="rId4"/>
              </a:rPr>
              <a:t>CGIAR system</a:t>
            </a:r>
            <a:endParaRPr lang="en-US" sz="1200" b="1">
              <a:solidFill>
                <a:srgbClr val="72201E"/>
              </a:solidFill>
              <a:latin typeface="+mj-lt"/>
            </a:endParaRPr>
          </a:p>
        </p:txBody>
      </p:sp>
      <p:pic>
        <p:nvPicPr>
          <p:cNvPr id="7" name="Picture 7"/>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1653117" y="4959350"/>
            <a:ext cx="8669867" cy="151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13210183"/>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BA55DA-969F-1143-AB40-C7E735C66B28}" type="datetimeFigureOut">
              <a:rPr lang="en-US" smtClean="0"/>
              <a:t>12/4/2024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7D3053C-16D9-BF4E-B0B6-CC6155DEE78B}" type="slidenum">
              <a:rPr lang="en-GB" smtClean="0"/>
              <a:t>‹#›</a:t>
            </a:fld>
            <a:endParaRPr lang="en-GB"/>
          </a:p>
        </p:txBody>
      </p:sp>
    </p:spTree>
    <p:extLst>
      <p:ext uri="{BB962C8B-B14F-4D97-AF65-F5344CB8AC3E}">
        <p14:creationId xmlns:p14="http://schemas.microsoft.com/office/powerpoint/2010/main" val="773667569"/>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Date Placeholder 2"/>
          <p:cNvSpPr>
            <a:spLocks noGrp="1"/>
          </p:cNvSpPr>
          <p:nvPr>
            <p:ph type="dt" sz="half" idx="10"/>
          </p:nvPr>
        </p:nvSpPr>
        <p:spPr/>
        <p:txBody>
          <a:bodyPr/>
          <a:lstStyle/>
          <a:p>
            <a:fld id="{ECBA55DA-969F-1143-AB40-C7E735C66B28}" type="datetimeFigureOut">
              <a:rPr lang="en-US" smtClean="0"/>
              <a:t>12/4/2024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7D3053C-16D9-BF4E-B0B6-CC6155DEE78B}" type="slidenum">
              <a:rPr lang="en-GB" smtClean="0"/>
              <a:t>‹#›</a:t>
            </a:fld>
            <a:endParaRPr lang="en-GB"/>
          </a:p>
        </p:txBody>
      </p:sp>
    </p:spTree>
    <p:extLst>
      <p:ext uri="{BB962C8B-B14F-4D97-AF65-F5344CB8AC3E}">
        <p14:creationId xmlns:p14="http://schemas.microsoft.com/office/powerpoint/2010/main" val="2072562799"/>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userDrawn="1">
  <p:cSld name="One CGIAR_Slide">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B4765544-9D0A-EE48-9187-D9E2AD4C5419}"/>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10498" y="0"/>
            <a:ext cx="12171004" cy="6857999"/>
          </a:xfrm>
          <a:prstGeom prst="rect">
            <a:avLst/>
          </a:prstGeom>
        </p:spPr>
      </p:pic>
      <p:sp>
        <p:nvSpPr>
          <p:cNvPr id="2" name="Title 1"/>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ExtraBold" panose="00000900000000000000" pitchFamily="2" charset="0"/>
                <a:ea typeface="Montserrat ExtraBold" panose="00000900000000000000" pitchFamily="2" charset="0"/>
                <a:cs typeface="Calibri" charset="0"/>
              </a:defRPr>
            </a:lvl1pPr>
          </a:lstStyle>
          <a:p>
            <a:r>
              <a:rPr lang="en-US"/>
              <a:t>Click to edit Master title style</a:t>
            </a:r>
          </a:p>
        </p:txBody>
      </p:sp>
      <p:sp>
        <p:nvSpPr>
          <p:cNvPr id="3" name="Content Placeholder 2"/>
          <p:cNvSpPr>
            <a:spLocks noGrp="1"/>
          </p:cNvSpPr>
          <p:nvPr>
            <p:ph idx="1" hasCustomPrompt="1"/>
          </p:nvPr>
        </p:nvSpPr>
        <p:spPr>
          <a:xfrm>
            <a:off x="724928" y="1358781"/>
            <a:ext cx="10688139" cy="4818183"/>
          </a:xfrm>
        </p:spPr>
        <p:txBody>
          <a:bodyPr/>
          <a:lstStyle>
            <a:lvl1pPr marL="0" indent="0">
              <a:buNone/>
              <a:defRPr sz="2400">
                <a:solidFill>
                  <a:schemeClr val="tx1"/>
                </a:solidFill>
                <a:latin typeface="Montserrat" panose="02000505000000020004" pitchFamily="2" charset="0"/>
              </a:defRPr>
            </a:lvl1pPr>
            <a:lvl2pPr marL="685800" indent="-228600">
              <a:buClr>
                <a:schemeClr val="tx1"/>
              </a:buClr>
              <a:buSzPct val="80000"/>
              <a:buFont typeface="Arial" panose="020B0604020202020204" pitchFamily="34" charset="0"/>
              <a:buChar char="•"/>
              <a:defRPr sz="2400">
                <a:solidFill>
                  <a:schemeClr val="tx1"/>
                </a:solidFill>
                <a:latin typeface="Montserrat" panose="02000505000000020004" pitchFamily="2" charset="0"/>
              </a:defRPr>
            </a:lvl2pPr>
            <a:lvl3pPr marL="1143000" indent="-228600">
              <a:buClr>
                <a:schemeClr val="tx1"/>
              </a:buClr>
              <a:buFont typeface=".AppleSystemUIFont" charset="-120"/>
              <a:buChar char="-"/>
              <a:defRPr>
                <a:solidFill>
                  <a:schemeClr val="tx1"/>
                </a:solidFill>
                <a:latin typeface="Montserrat" panose="02000505000000020004" pitchFamily="2" charset="0"/>
              </a:defRPr>
            </a:lvl3pPr>
            <a:lvl4pPr>
              <a:buClr>
                <a:schemeClr val="tx1"/>
              </a:buClr>
              <a:defRPr>
                <a:solidFill>
                  <a:schemeClr val="tx1"/>
                </a:solidFill>
                <a:latin typeface="Montserrat" panose="02000505000000020004" pitchFamily="2" charset="0"/>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Slide Number Placeholder 7">
            <a:extLst>
              <a:ext uri="{FF2B5EF4-FFF2-40B4-BE49-F238E27FC236}">
                <a16:creationId xmlns:a16="http://schemas.microsoft.com/office/drawing/2014/main" id="{998EA8F9-2347-4123-B57C-DBD6345DFA0C}"/>
              </a:ext>
            </a:extLst>
          </p:cNvPr>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162DC1-60C5-45F4-A298-97ECE83F2A98}" type="slidenum">
              <a:rPr lang="en-US" smtClean="0"/>
              <a:t>‹#›</a:t>
            </a:fld>
            <a:endParaRPr lang="en-US"/>
          </a:p>
        </p:txBody>
      </p:sp>
    </p:spTree>
    <p:extLst>
      <p:ext uri="{BB962C8B-B14F-4D97-AF65-F5344CB8AC3E}">
        <p14:creationId xmlns:p14="http://schemas.microsoft.com/office/powerpoint/2010/main" val="868718172"/>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1AA87-EE4D-E945-98AE-D7F5A1E97BD5}"/>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KE"/>
          </a:p>
        </p:txBody>
      </p:sp>
      <p:sp>
        <p:nvSpPr>
          <p:cNvPr id="3" name="Subtitle 2">
            <a:extLst>
              <a:ext uri="{FF2B5EF4-FFF2-40B4-BE49-F238E27FC236}">
                <a16:creationId xmlns:a16="http://schemas.microsoft.com/office/drawing/2014/main" id="{A929060E-4136-914D-B4FA-62E073630A0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KE"/>
          </a:p>
        </p:txBody>
      </p:sp>
      <p:sp>
        <p:nvSpPr>
          <p:cNvPr id="4" name="Date Placeholder 3">
            <a:extLst>
              <a:ext uri="{FF2B5EF4-FFF2-40B4-BE49-F238E27FC236}">
                <a16:creationId xmlns:a16="http://schemas.microsoft.com/office/drawing/2014/main" id="{6F24F3B2-2168-1440-BD7F-A4E181894004}"/>
              </a:ext>
            </a:extLst>
          </p:cNvPr>
          <p:cNvSpPr>
            <a:spLocks noGrp="1"/>
          </p:cNvSpPr>
          <p:nvPr>
            <p:ph type="dt" sz="half" idx="10"/>
          </p:nvPr>
        </p:nvSpPr>
        <p:spPr/>
        <p:txBody>
          <a:bodyPr/>
          <a:lstStyle/>
          <a:p>
            <a:fld id="{964B2C3F-4F07-F342-91F0-E836DA7EC33B}" type="datetimeFigureOut">
              <a:rPr lang="en-KE" smtClean="0"/>
              <a:t>04/12/2024</a:t>
            </a:fld>
            <a:endParaRPr lang="en-KE"/>
          </a:p>
        </p:txBody>
      </p:sp>
      <p:sp>
        <p:nvSpPr>
          <p:cNvPr id="5" name="Footer Placeholder 4">
            <a:extLst>
              <a:ext uri="{FF2B5EF4-FFF2-40B4-BE49-F238E27FC236}">
                <a16:creationId xmlns:a16="http://schemas.microsoft.com/office/drawing/2014/main" id="{2DF80AE9-4BF7-D145-9547-12A940CB9489}"/>
              </a:ext>
            </a:extLst>
          </p:cNvPr>
          <p:cNvSpPr>
            <a:spLocks noGrp="1"/>
          </p:cNvSpPr>
          <p:nvPr>
            <p:ph type="ftr" sz="quarter" idx="11"/>
          </p:nvPr>
        </p:nvSpPr>
        <p:spPr/>
        <p:txBody>
          <a:bodyPr/>
          <a:lstStyle/>
          <a:p>
            <a:endParaRPr lang="en-KE"/>
          </a:p>
        </p:txBody>
      </p:sp>
      <p:sp>
        <p:nvSpPr>
          <p:cNvPr id="6" name="Slide Number Placeholder 5">
            <a:extLst>
              <a:ext uri="{FF2B5EF4-FFF2-40B4-BE49-F238E27FC236}">
                <a16:creationId xmlns:a16="http://schemas.microsoft.com/office/drawing/2014/main" id="{E23D3176-A71A-3C4C-8902-81A7F9AC798A}"/>
              </a:ext>
            </a:extLst>
          </p:cNvPr>
          <p:cNvSpPr>
            <a:spLocks noGrp="1"/>
          </p:cNvSpPr>
          <p:nvPr>
            <p:ph type="sldNum" sz="quarter" idx="12"/>
          </p:nvPr>
        </p:nvSpPr>
        <p:spPr/>
        <p:txBody>
          <a:bodyPr/>
          <a:lstStyle/>
          <a:p>
            <a:fld id="{071BED37-AF67-8541-B40A-18D49CE4D7C4}" type="slidenum">
              <a:rPr lang="en-KE" smtClean="0"/>
              <a:t>‹#›</a:t>
            </a:fld>
            <a:endParaRPr lang="en-KE"/>
          </a:p>
        </p:txBody>
      </p:sp>
    </p:spTree>
    <p:extLst>
      <p:ext uri="{BB962C8B-B14F-4D97-AF65-F5344CB8AC3E}">
        <p14:creationId xmlns:p14="http://schemas.microsoft.com/office/powerpoint/2010/main" val="3313090881"/>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A3B2813-FBEE-8F4A-BC2B-A63EDB82F6B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KE"/>
          </a:p>
        </p:txBody>
      </p:sp>
      <p:sp>
        <p:nvSpPr>
          <p:cNvPr id="11" name="Title 10">
            <a:extLst>
              <a:ext uri="{FF2B5EF4-FFF2-40B4-BE49-F238E27FC236}">
                <a16:creationId xmlns:a16="http://schemas.microsoft.com/office/drawing/2014/main" id="{99763645-873F-E546-9922-5DF343CFF7E3}"/>
              </a:ext>
            </a:extLst>
          </p:cNvPr>
          <p:cNvSpPr>
            <a:spLocks noGrp="1"/>
          </p:cNvSpPr>
          <p:nvPr>
            <p:ph type="title"/>
          </p:nvPr>
        </p:nvSpPr>
        <p:spPr/>
        <p:txBody>
          <a:bodyPr/>
          <a:lstStyle/>
          <a:p>
            <a:r>
              <a:rPr lang="en-GB"/>
              <a:t>Click to edit Master title style</a:t>
            </a:r>
            <a:endParaRPr lang="en-KE"/>
          </a:p>
        </p:txBody>
      </p:sp>
    </p:spTree>
    <p:extLst>
      <p:ext uri="{BB962C8B-B14F-4D97-AF65-F5344CB8AC3E}">
        <p14:creationId xmlns:p14="http://schemas.microsoft.com/office/powerpoint/2010/main" val="34320709"/>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2862BC-9122-5C40-B818-2C6D68B3A910}"/>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KE"/>
          </a:p>
        </p:txBody>
      </p:sp>
      <p:sp>
        <p:nvSpPr>
          <p:cNvPr id="3" name="Text Placeholder 2">
            <a:extLst>
              <a:ext uri="{FF2B5EF4-FFF2-40B4-BE49-F238E27FC236}">
                <a16:creationId xmlns:a16="http://schemas.microsoft.com/office/drawing/2014/main" id="{23256578-96F3-0F4F-9E83-C83B7688737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4FC59583-F76B-494F-833E-8FEBDEE29EB1}"/>
              </a:ext>
            </a:extLst>
          </p:cNvPr>
          <p:cNvSpPr>
            <a:spLocks noGrp="1"/>
          </p:cNvSpPr>
          <p:nvPr>
            <p:ph type="dt" sz="half" idx="10"/>
          </p:nvPr>
        </p:nvSpPr>
        <p:spPr/>
        <p:txBody>
          <a:bodyPr/>
          <a:lstStyle/>
          <a:p>
            <a:fld id="{964B2C3F-4F07-F342-91F0-E836DA7EC33B}" type="datetimeFigureOut">
              <a:rPr lang="en-KE" smtClean="0"/>
              <a:t>04/12/2024</a:t>
            </a:fld>
            <a:endParaRPr lang="en-KE"/>
          </a:p>
        </p:txBody>
      </p:sp>
      <p:sp>
        <p:nvSpPr>
          <p:cNvPr id="5" name="Footer Placeholder 4">
            <a:extLst>
              <a:ext uri="{FF2B5EF4-FFF2-40B4-BE49-F238E27FC236}">
                <a16:creationId xmlns:a16="http://schemas.microsoft.com/office/drawing/2014/main" id="{3DA134ED-3CB2-0D4D-A81F-95DFE8CD463F}"/>
              </a:ext>
            </a:extLst>
          </p:cNvPr>
          <p:cNvSpPr>
            <a:spLocks noGrp="1"/>
          </p:cNvSpPr>
          <p:nvPr>
            <p:ph type="ftr" sz="quarter" idx="11"/>
          </p:nvPr>
        </p:nvSpPr>
        <p:spPr/>
        <p:txBody>
          <a:bodyPr/>
          <a:lstStyle/>
          <a:p>
            <a:endParaRPr lang="en-KE"/>
          </a:p>
        </p:txBody>
      </p:sp>
      <p:sp>
        <p:nvSpPr>
          <p:cNvPr id="6" name="Slide Number Placeholder 5">
            <a:extLst>
              <a:ext uri="{FF2B5EF4-FFF2-40B4-BE49-F238E27FC236}">
                <a16:creationId xmlns:a16="http://schemas.microsoft.com/office/drawing/2014/main" id="{06570AB3-550F-E14E-8C22-C406E4D2D1DC}"/>
              </a:ext>
            </a:extLst>
          </p:cNvPr>
          <p:cNvSpPr>
            <a:spLocks noGrp="1"/>
          </p:cNvSpPr>
          <p:nvPr>
            <p:ph type="sldNum" sz="quarter" idx="12"/>
          </p:nvPr>
        </p:nvSpPr>
        <p:spPr/>
        <p:txBody>
          <a:bodyPr/>
          <a:lstStyle/>
          <a:p>
            <a:fld id="{071BED37-AF67-8541-B40A-18D49CE4D7C4}" type="slidenum">
              <a:rPr lang="en-KE" smtClean="0"/>
              <a:t>‹#›</a:t>
            </a:fld>
            <a:endParaRPr lang="en-KE"/>
          </a:p>
        </p:txBody>
      </p:sp>
    </p:spTree>
    <p:extLst>
      <p:ext uri="{BB962C8B-B14F-4D97-AF65-F5344CB8AC3E}">
        <p14:creationId xmlns:p14="http://schemas.microsoft.com/office/powerpoint/2010/main" val="3654082847"/>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26F6A-7822-E845-A501-5DD67A0E1E90}"/>
              </a:ext>
            </a:extLst>
          </p:cNvPr>
          <p:cNvSpPr>
            <a:spLocks noGrp="1"/>
          </p:cNvSpPr>
          <p:nvPr>
            <p:ph type="title"/>
          </p:nvPr>
        </p:nvSpPr>
        <p:spPr/>
        <p:txBody>
          <a:bodyPr/>
          <a:lstStyle/>
          <a:p>
            <a:r>
              <a:rPr lang="en-GB"/>
              <a:t>Click to edit Master title style</a:t>
            </a:r>
            <a:endParaRPr lang="en-KE"/>
          </a:p>
        </p:txBody>
      </p:sp>
      <p:sp>
        <p:nvSpPr>
          <p:cNvPr id="3" name="Content Placeholder 2">
            <a:extLst>
              <a:ext uri="{FF2B5EF4-FFF2-40B4-BE49-F238E27FC236}">
                <a16:creationId xmlns:a16="http://schemas.microsoft.com/office/drawing/2014/main" id="{9C51242D-8A07-AD48-A538-A112D7FE09CF}"/>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KE"/>
          </a:p>
        </p:txBody>
      </p:sp>
      <p:sp>
        <p:nvSpPr>
          <p:cNvPr id="4" name="Content Placeholder 3">
            <a:extLst>
              <a:ext uri="{FF2B5EF4-FFF2-40B4-BE49-F238E27FC236}">
                <a16:creationId xmlns:a16="http://schemas.microsoft.com/office/drawing/2014/main" id="{7CB968EC-35A3-664E-9016-0BD24AAECC4E}"/>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KE"/>
          </a:p>
        </p:txBody>
      </p:sp>
      <p:sp>
        <p:nvSpPr>
          <p:cNvPr id="5" name="Date Placeholder 4">
            <a:extLst>
              <a:ext uri="{FF2B5EF4-FFF2-40B4-BE49-F238E27FC236}">
                <a16:creationId xmlns:a16="http://schemas.microsoft.com/office/drawing/2014/main" id="{9DD1ED4D-2CB1-F940-A23C-A2FD1CA2DF50}"/>
              </a:ext>
            </a:extLst>
          </p:cNvPr>
          <p:cNvSpPr>
            <a:spLocks noGrp="1"/>
          </p:cNvSpPr>
          <p:nvPr>
            <p:ph type="dt" sz="half" idx="10"/>
          </p:nvPr>
        </p:nvSpPr>
        <p:spPr/>
        <p:txBody>
          <a:bodyPr/>
          <a:lstStyle/>
          <a:p>
            <a:fld id="{964B2C3F-4F07-F342-91F0-E836DA7EC33B}" type="datetimeFigureOut">
              <a:rPr lang="en-KE" smtClean="0"/>
              <a:t>04/12/2024</a:t>
            </a:fld>
            <a:endParaRPr lang="en-KE"/>
          </a:p>
        </p:txBody>
      </p:sp>
      <p:sp>
        <p:nvSpPr>
          <p:cNvPr id="6" name="Footer Placeholder 5">
            <a:extLst>
              <a:ext uri="{FF2B5EF4-FFF2-40B4-BE49-F238E27FC236}">
                <a16:creationId xmlns:a16="http://schemas.microsoft.com/office/drawing/2014/main" id="{8FFCEA52-FC19-1046-8C93-020E1245DCBD}"/>
              </a:ext>
            </a:extLst>
          </p:cNvPr>
          <p:cNvSpPr>
            <a:spLocks noGrp="1"/>
          </p:cNvSpPr>
          <p:nvPr>
            <p:ph type="ftr" sz="quarter" idx="11"/>
          </p:nvPr>
        </p:nvSpPr>
        <p:spPr/>
        <p:txBody>
          <a:bodyPr/>
          <a:lstStyle/>
          <a:p>
            <a:endParaRPr lang="en-KE"/>
          </a:p>
        </p:txBody>
      </p:sp>
      <p:sp>
        <p:nvSpPr>
          <p:cNvPr id="7" name="Slide Number Placeholder 6">
            <a:extLst>
              <a:ext uri="{FF2B5EF4-FFF2-40B4-BE49-F238E27FC236}">
                <a16:creationId xmlns:a16="http://schemas.microsoft.com/office/drawing/2014/main" id="{C85F0FFF-6754-A542-89B2-8B6C4309D907}"/>
              </a:ext>
            </a:extLst>
          </p:cNvPr>
          <p:cNvSpPr>
            <a:spLocks noGrp="1"/>
          </p:cNvSpPr>
          <p:nvPr>
            <p:ph type="sldNum" sz="quarter" idx="12"/>
          </p:nvPr>
        </p:nvSpPr>
        <p:spPr/>
        <p:txBody>
          <a:bodyPr/>
          <a:lstStyle/>
          <a:p>
            <a:fld id="{071BED37-AF67-8541-B40A-18D49CE4D7C4}" type="slidenum">
              <a:rPr lang="en-KE" smtClean="0"/>
              <a:t>‹#›</a:t>
            </a:fld>
            <a:endParaRPr lang="en-KE"/>
          </a:p>
        </p:txBody>
      </p:sp>
    </p:spTree>
    <p:extLst>
      <p:ext uri="{BB962C8B-B14F-4D97-AF65-F5344CB8AC3E}">
        <p14:creationId xmlns:p14="http://schemas.microsoft.com/office/powerpoint/2010/main" val="680271167"/>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F129FF-C691-5C45-B83B-AD70797C5C73}"/>
              </a:ext>
            </a:extLst>
          </p:cNvPr>
          <p:cNvSpPr>
            <a:spLocks noGrp="1"/>
          </p:cNvSpPr>
          <p:nvPr>
            <p:ph type="title"/>
          </p:nvPr>
        </p:nvSpPr>
        <p:spPr>
          <a:xfrm>
            <a:off x="839788" y="365125"/>
            <a:ext cx="10515600" cy="1325563"/>
          </a:xfrm>
        </p:spPr>
        <p:txBody>
          <a:bodyPr/>
          <a:lstStyle/>
          <a:p>
            <a:r>
              <a:rPr lang="en-GB"/>
              <a:t>Click to edit Master title style</a:t>
            </a:r>
            <a:endParaRPr lang="en-KE"/>
          </a:p>
        </p:txBody>
      </p:sp>
      <p:sp>
        <p:nvSpPr>
          <p:cNvPr id="3" name="Text Placeholder 2">
            <a:extLst>
              <a:ext uri="{FF2B5EF4-FFF2-40B4-BE49-F238E27FC236}">
                <a16:creationId xmlns:a16="http://schemas.microsoft.com/office/drawing/2014/main" id="{CDE2B82A-6E34-CC40-AA0D-7074B9F6109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233B653-DA8B-B74B-8E75-B504134A8A70}"/>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KE"/>
          </a:p>
        </p:txBody>
      </p:sp>
      <p:sp>
        <p:nvSpPr>
          <p:cNvPr id="5" name="Text Placeholder 4">
            <a:extLst>
              <a:ext uri="{FF2B5EF4-FFF2-40B4-BE49-F238E27FC236}">
                <a16:creationId xmlns:a16="http://schemas.microsoft.com/office/drawing/2014/main" id="{014CA6F7-D238-6B4D-BE70-BB4A7D3EF4E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0370C92F-EBBE-7F48-86A7-5240C0BD585A}"/>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KE"/>
          </a:p>
        </p:txBody>
      </p:sp>
      <p:sp>
        <p:nvSpPr>
          <p:cNvPr id="7" name="Date Placeholder 6">
            <a:extLst>
              <a:ext uri="{FF2B5EF4-FFF2-40B4-BE49-F238E27FC236}">
                <a16:creationId xmlns:a16="http://schemas.microsoft.com/office/drawing/2014/main" id="{825D3888-72B2-C443-B598-A6D8CC5B0E86}"/>
              </a:ext>
            </a:extLst>
          </p:cNvPr>
          <p:cNvSpPr>
            <a:spLocks noGrp="1"/>
          </p:cNvSpPr>
          <p:nvPr>
            <p:ph type="dt" sz="half" idx="10"/>
          </p:nvPr>
        </p:nvSpPr>
        <p:spPr/>
        <p:txBody>
          <a:bodyPr/>
          <a:lstStyle/>
          <a:p>
            <a:fld id="{964B2C3F-4F07-F342-91F0-E836DA7EC33B}" type="datetimeFigureOut">
              <a:rPr lang="en-KE" smtClean="0"/>
              <a:t>04/12/2024</a:t>
            </a:fld>
            <a:endParaRPr lang="en-KE"/>
          </a:p>
        </p:txBody>
      </p:sp>
      <p:sp>
        <p:nvSpPr>
          <p:cNvPr id="8" name="Footer Placeholder 7">
            <a:extLst>
              <a:ext uri="{FF2B5EF4-FFF2-40B4-BE49-F238E27FC236}">
                <a16:creationId xmlns:a16="http://schemas.microsoft.com/office/drawing/2014/main" id="{9DAAFD97-6565-4045-9398-B2DE9F85B3FF}"/>
              </a:ext>
            </a:extLst>
          </p:cNvPr>
          <p:cNvSpPr>
            <a:spLocks noGrp="1"/>
          </p:cNvSpPr>
          <p:nvPr>
            <p:ph type="ftr" sz="quarter" idx="11"/>
          </p:nvPr>
        </p:nvSpPr>
        <p:spPr/>
        <p:txBody>
          <a:bodyPr/>
          <a:lstStyle/>
          <a:p>
            <a:endParaRPr lang="en-KE"/>
          </a:p>
        </p:txBody>
      </p:sp>
      <p:sp>
        <p:nvSpPr>
          <p:cNvPr id="9" name="Slide Number Placeholder 8">
            <a:extLst>
              <a:ext uri="{FF2B5EF4-FFF2-40B4-BE49-F238E27FC236}">
                <a16:creationId xmlns:a16="http://schemas.microsoft.com/office/drawing/2014/main" id="{FC52EE0D-7744-CB42-9D46-AC9CC90D04C2}"/>
              </a:ext>
            </a:extLst>
          </p:cNvPr>
          <p:cNvSpPr>
            <a:spLocks noGrp="1"/>
          </p:cNvSpPr>
          <p:nvPr>
            <p:ph type="sldNum" sz="quarter" idx="12"/>
          </p:nvPr>
        </p:nvSpPr>
        <p:spPr/>
        <p:txBody>
          <a:bodyPr/>
          <a:lstStyle/>
          <a:p>
            <a:fld id="{071BED37-AF67-8541-B40A-18D49CE4D7C4}" type="slidenum">
              <a:rPr lang="en-KE" smtClean="0"/>
              <a:t>‹#›</a:t>
            </a:fld>
            <a:endParaRPr lang="en-KE"/>
          </a:p>
        </p:txBody>
      </p:sp>
    </p:spTree>
    <p:extLst>
      <p:ext uri="{BB962C8B-B14F-4D97-AF65-F5344CB8AC3E}">
        <p14:creationId xmlns:p14="http://schemas.microsoft.com/office/powerpoint/2010/main" val="53896182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0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8" name="Group 17">
            <a:extLst>
              <a:ext uri="{FF2B5EF4-FFF2-40B4-BE49-F238E27FC236}">
                <a16:creationId xmlns:a16="http://schemas.microsoft.com/office/drawing/2014/main" id="{D1BAE309-876B-471D-926A-80850E8A81C6}"/>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BA83C0BC-8175-44CE-A6FD-8BAC68FCDCA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C24F74F4-B4A7-400E-B18B-2F65FB2A1376}"/>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7A55BFB-B1BB-4EBB-A1F6-C68924145E6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0B71926B-18C8-4540-96EF-D94447F5054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5A5ED8A9-8516-4FCC-95D5-2EDB3A9780FB}"/>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D6C73B5F-EDEB-4A09-A1C9-CBED34D037A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783E610B-8985-47B5-8F22-28CC842D4D52}"/>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83E96271-FF7F-4B24-9224-27E9B3CA132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093E348-EED7-4690-B3C4-723160C051E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F6C7F7E8-AF11-4521-8E62-A0F6BDC9874A}"/>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180144" y="250160"/>
            <a:ext cx="1765643" cy="896924"/>
          </a:xfrm>
          <a:prstGeom prst="rect">
            <a:avLst/>
          </a:prstGeom>
        </p:spPr>
      </p:pic>
    </p:spTree>
    <p:extLst>
      <p:ext uri="{BB962C8B-B14F-4D97-AF65-F5344CB8AC3E}">
        <p14:creationId xmlns:p14="http://schemas.microsoft.com/office/powerpoint/2010/main" val="2545417433"/>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D8ABD4-7F59-374A-B8C4-B79B83C1DFA7}"/>
              </a:ext>
            </a:extLst>
          </p:cNvPr>
          <p:cNvSpPr>
            <a:spLocks noGrp="1"/>
          </p:cNvSpPr>
          <p:nvPr>
            <p:ph type="title"/>
          </p:nvPr>
        </p:nvSpPr>
        <p:spPr/>
        <p:txBody>
          <a:bodyPr/>
          <a:lstStyle/>
          <a:p>
            <a:r>
              <a:rPr lang="en-GB"/>
              <a:t>Click to edit Master title style</a:t>
            </a:r>
            <a:endParaRPr lang="en-KE"/>
          </a:p>
        </p:txBody>
      </p:sp>
      <p:sp>
        <p:nvSpPr>
          <p:cNvPr id="3" name="Date Placeholder 2">
            <a:extLst>
              <a:ext uri="{FF2B5EF4-FFF2-40B4-BE49-F238E27FC236}">
                <a16:creationId xmlns:a16="http://schemas.microsoft.com/office/drawing/2014/main" id="{49288EC9-4975-4446-922F-23C59958B7C8}"/>
              </a:ext>
            </a:extLst>
          </p:cNvPr>
          <p:cNvSpPr>
            <a:spLocks noGrp="1"/>
          </p:cNvSpPr>
          <p:nvPr>
            <p:ph type="dt" sz="half" idx="10"/>
          </p:nvPr>
        </p:nvSpPr>
        <p:spPr/>
        <p:txBody>
          <a:bodyPr/>
          <a:lstStyle/>
          <a:p>
            <a:fld id="{964B2C3F-4F07-F342-91F0-E836DA7EC33B}" type="datetimeFigureOut">
              <a:rPr lang="en-KE" smtClean="0"/>
              <a:t>04/12/2024</a:t>
            </a:fld>
            <a:endParaRPr lang="en-KE"/>
          </a:p>
        </p:txBody>
      </p:sp>
      <p:sp>
        <p:nvSpPr>
          <p:cNvPr id="4" name="Footer Placeholder 3">
            <a:extLst>
              <a:ext uri="{FF2B5EF4-FFF2-40B4-BE49-F238E27FC236}">
                <a16:creationId xmlns:a16="http://schemas.microsoft.com/office/drawing/2014/main" id="{84CEF639-EC4E-154D-AD5D-EC557D81A465}"/>
              </a:ext>
            </a:extLst>
          </p:cNvPr>
          <p:cNvSpPr>
            <a:spLocks noGrp="1"/>
          </p:cNvSpPr>
          <p:nvPr>
            <p:ph type="ftr" sz="quarter" idx="11"/>
          </p:nvPr>
        </p:nvSpPr>
        <p:spPr/>
        <p:txBody>
          <a:bodyPr/>
          <a:lstStyle/>
          <a:p>
            <a:endParaRPr lang="en-KE"/>
          </a:p>
        </p:txBody>
      </p:sp>
      <p:sp>
        <p:nvSpPr>
          <p:cNvPr id="5" name="Slide Number Placeholder 4">
            <a:extLst>
              <a:ext uri="{FF2B5EF4-FFF2-40B4-BE49-F238E27FC236}">
                <a16:creationId xmlns:a16="http://schemas.microsoft.com/office/drawing/2014/main" id="{EE3F6300-C9F9-0B4A-B2FC-0010395B2D8B}"/>
              </a:ext>
            </a:extLst>
          </p:cNvPr>
          <p:cNvSpPr>
            <a:spLocks noGrp="1"/>
          </p:cNvSpPr>
          <p:nvPr>
            <p:ph type="sldNum" sz="quarter" idx="12"/>
          </p:nvPr>
        </p:nvSpPr>
        <p:spPr/>
        <p:txBody>
          <a:bodyPr/>
          <a:lstStyle/>
          <a:p>
            <a:fld id="{071BED37-AF67-8541-B40A-18D49CE4D7C4}" type="slidenum">
              <a:rPr lang="en-KE" smtClean="0"/>
              <a:t>‹#›</a:t>
            </a:fld>
            <a:endParaRPr lang="en-KE"/>
          </a:p>
        </p:txBody>
      </p:sp>
    </p:spTree>
    <p:extLst>
      <p:ext uri="{BB962C8B-B14F-4D97-AF65-F5344CB8AC3E}">
        <p14:creationId xmlns:p14="http://schemas.microsoft.com/office/powerpoint/2010/main" val="3692314482"/>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00B4F0-9F5C-C240-AF68-4820E8D85B3E}"/>
              </a:ext>
            </a:extLst>
          </p:cNvPr>
          <p:cNvSpPr>
            <a:spLocks noGrp="1"/>
          </p:cNvSpPr>
          <p:nvPr>
            <p:ph type="dt" sz="half" idx="10"/>
          </p:nvPr>
        </p:nvSpPr>
        <p:spPr/>
        <p:txBody>
          <a:bodyPr/>
          <a:lstStyle/>
          <a:p>
            <a:fld id="{964B2C3F-4F07-F342-91F0-E836DA7EC33B}" type="datetimeFigureOut">
              <a:rPr lang="en-KE" smtClean="0"/>
              <a:t>04/12/2024</a:t>
            </a:fld>
            <a:endParaRPr lang="en-KE"/>
          </a:p>
        </p:txBody>
      </p:sp>
      <p:sp>
        <p:nvSpPr>
          <p:cNvPr id="3" name="Footer Placeholder 2">
            <a:extLst>
              <a:ext uri="{FF2B5EF4-FFF2-40B4-BE49-F238E27FC236}">
                <a16:creationId xmlns:a16="http://schemas.microsoft.com/office/drawing/2014/main" id="{B589169C-0126-C149-ABBF-F7B5175D874E}"/>
              </a:ext>
            </a:extLst>
          </p:cNvPr>
          <p:cNvSpPr>
            <a:spLocks noGrp="1"/>
          </p:cNvSpPr>
          <p:nvPr>
            <p:ph type="ftr" sz="quarter" idx="11"/>
          </p:nvPr>
        </p:nvSpPr>
        <p:spPr/>
        <p:txBody>
          <a:bodyPr/>
          <a:lstStyle/>
          <a:p>
            <a:endParaRPr lang="en-KE"/>
          </a:p>
        </p:txBody>
      </p:sp>
      <p:sp>
        <p:nvSpPr>
          <p:cNvPr id="4" name="Slide Number Placeholder 3">
            <a:extLst>
              <a:ext uri="{FF2B5EF4-FFF2-40B4-BE49-F238E27FC236}">
                <a16:creationId xmlns:a16="http://schemas.microsoft.com/office/drawing/2014/main" id="{0C739FE4-CA63-C243-90EE-25A1B1BF6BCB}"/>
              </a:ext>
            </a:extLst>
          </p:cNvPr>
          <p:cNvSpPr>
            <a:spLocks noGrp="1"/>
          </p:cNvSpPr>
          <p:nvPr>
            <p:ph type="sldNum" sz="quarter" idx="12"/>
          </p:nvPr>
        </p:nvSpPr>
        <p:spPr/>
        <p:txBody>
          <a:bodyPr/>
          <a:lstStyle/>
          <a:p>
            <a:fld id="{071BED37-AF67-8541-B40A-18D49CE4D7C4}" type="slidenum">
              <a:rPr lang="en-KE" smtClean="0"/>
              <a:t>‹#›</a:t>
            </a:fld>
            <a:endParaRPr lang="en-KE"/>
          </a:p>
        </p:txBody>
      </p:sp>
    </p:spTree>
    <p:extLst>
      <p:ext uri="{BB962C8B-B14F-4D97-AF65-F5344CB8AC3E}">
        <p14:creationId xmlns:p14="http://schemas.microsoft.com/office/powerpoint/2010/main" val="3327432620"/>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0F77B-DBFF-1646-AC39-43BDC3DF499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KE"/>
          </a:p>
        </p:txBody>
      </p:sp>
      <p:sp>
        <p:nvSpPr>
          <p:cNvPr id="3" name="Content Placeholder 2">
            <a:extLst>
              <a:ext uri="{FF2B5EF4-FFF2-40B4-BE49-F238E27FC236}">
                <a16:creationId xmlns:a16="http://schemas.microsoft.com/office/drawing/2014/main" id="{600D68D8-5D55-6E49-BDE0-F77F3F1B507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KE"/>
          </a:p>
        </p:txBody>
      </p:sp>
      <p:sp>
        <p:nvSpPr>
          <p:cNvPr id="4" name="Text Placeholder 3">
            <a:extLst>
              <a:ext uri="{FF2B5EF4-FFF2-40B4-BE49-F238E27FC236}">
                <a16:creationId xmlns:a16="http://schemas.microsoft.com/office/drawing/2014/main" id="{F7518B69-4C48-6042-BA59-7D254A4B59D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5F0A30A-F776-3449-A737-5491829C262F}"/>
              </a:ext>
            </a:extLst>
          </p:cNvPr>
          <p:cNvSpPr>
            <a:spLocks noGrp="1"/>
          </p:cNvSpPr>
          <p:nvPr>
            <p:ph type="dt" sz="half" idx="10"/>
          </p:nvPr>
        </p:nvSpPr>
        <p:spPr/>
        <p:txBody>
          <a:bodyPr/>
          <a:lstStyle/>
          <a:p>
            <a:fld id="{964B2C3F-4F07-F342-91F0-E836DA7EC33B}" type="datetimeFigureOut">
              <a:rPr lang="en-KE" smtClean="0"/>
              <a:t>04/12/2024</a:t>
            </a:fld>
            <a:endParaRPr lang="en-KE"/>
          </a:p>
        </p:txBody>
      </p:sp>
      <p:sp>
        <p:nvSpPr>
          <p:cNvPr id="6" name="Footer Placeholder 5">
            <a:extLst>
              <a:ext uri="{FF2B5EF4-FFF2-40B4-BE49-F238E27FC236}">
                <a16:creationId xmlns:a16="http://schemas.microsoft.com/office/drawing/2014/main" id="{B2AB376D-507C-6A41-81D8-94105B81E8FA}"/>
              </a:ext>
            </a:extLst>
          </p:cNvPr>
          <p:cNvSpPr>
            <a:spLocks noGrp="1"/>
          </p:cNvSpPr>
          <p:nvPr>
            <p:ph type="ftr" sz="quarter" idx="11"/>
          </p:nvPr>
        </p:nvSpPr>
        <p:spPr/>
        <p:txBody>
          <a:bodyPr/>
          <a:lstStyle/>
          <a:p>
            <a:endParaRPr lang="en-KE"/>
          </a:p>
        </p:txBody>
      </p:sp>
      <p:sp>
        <p:nvSpPr>
          <p:cNvPr id="7" name="Slide Number Placeholder 6">
            <a:extLst>
              <a:ext uri="{FF2B5EF4-FFF2-40B4-BE49-F238E27FC236}">
                <a16:creationId xmlns:a16="http://schemas.microsoft.com/office/drawing/2014/main" id="{C483D99D-E2E4-BB47-B808-62DF56556CC2}"/>
              </a:ext>
            </a:extLst>
          </p:cNvPr>
          <p:cNvSpPr>
            <a:spLocks noGrp="1"/>
          </p:cNvSpPr>
          <p:nvPr>
            <p:ph type="sldNum" sz="quarter" idx="12"/>
          </p:nvPr>
        </p:nvSpPr>
        <p:spPr/>
        <p:txBody>
          <a:bodyPr/>
          <a:lstStyle/>
          <a:p>
            <a:fld id="{071BED37-AF67-8541-B40A-18D49CE4D7C4}" type="slidenum">
              <a:rPr lang="en-KE" smtClean="0"/>
              <a:t>‹#›</a:t>
            </a:fld>
            <a:endParaRPr lang="en-KE"/>
          </a:p>
        </p:txBody>
      </p:sp>
    </p:spTree>
    <p:extLst>
      <p:ext uri="{BB962C8B-B14F-4D97-AF65-F5344CB8AC3E}">
        <p14:creationId xmlns:p14="http://schemas.microsoft.com/office/powerpoint/2010/main" val="86729404"/>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1717C-8B02-5B44-B94C-C849849FD80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KE"/>
          </a:p>
        </p:txBody>
      </p:sp>
      <p:sp>
        <p:nvSpPr>
          <p:cNvPr id="3" name="Picture Placeholder 2">
            <a:extLst>
              <a:ext uri="{FF2B5EF4-FFF2-40B4-BE49-F238E27FC236}">
                <a16:creationId xmlns:a16="http://schemas.microsoft.com/office/drawing/2014/main" id="{46B3E1CE-4339-C142-B2DD-8CE0735A4AA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KE"/>
          </a:p>
        </p:txBody>
      </p:sp>
      <p:sp>
        <p:nvSpPr>
          <p:cNvPr id="4" name="Text Placeholder 3">
            <a:extLst>
              <a:ext uri="{FF2B5EF4-FFF2-40B4-BE49-F238E27FC236}">
                <a16:creationId xmlns:a16="http://schemas.microsoft.com/office/drawing/2014/main" id="{262A3949-EAD8-3644-8FF6-530E92F43F8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E1672ED-5DAC-3745-9220-F8417C39CED5}"/>
              </a:ext>
            </a:extLst>
          </p:cNvPr>
          <p:cNvSpPr>
            <a:spLocks noGrp="1"/>
          </p:cNvSpPr>
          <p:nvPr>
            <p:ph type="dt" sz="half" idx="10"/>
          </p:nvPr>
        </p:nvSpPr>
        <p:spPr/>
        <p:txBody>
          <a:bodyPr/>
          <a:lstStyle/>
          <a:p>
            <a:fld id="{964B2C3F-4F07-F342-91F0-E836DA7EC33B}" type="datetimeFigureOut">
              <a:rPr lang="en-KE" smtClean="0"/>
              <a:t>04/12/2024</a:t>
            </a:fld>
            <a:endParaRPr lang="en-KE"/>
          </a:p>
        </p:txBody>
      </p:sp>
      <p:sp>
        <p:nvSpPr>
          <p:cNvPr id="6" name="Footer Placeholder 5">
            <a:extLst>
              <a:ext uri="{FF2B5EF4-FFF2-40B4-BE49-F238E27FC236}">
                <a16:creationId xmlns:a16="http://schemas.microsoft.com/office/drawing/2014/main" id="{5CC67DEE-84F0-6245-8AD8-BD2277B1DC01}"/>
              </a:ext>
            </a:extLst>
          </p:cNvPr>
          <p:cNvSpPr>
            <a:spLocks noGrp="1"/>
          </p:cNvSpPr>
          <p:nvPr>
            <p:ph type="ftr" sz="quarter" idx="11"/>
          </p:nvPr>
        </p:nvSpPr>
        <p:spPr/>
        <p:txBody>
          <a:bodyPr/>
          <a:lstStyle/>
          <a:p>
            <a:endParaRPr lang="en-KE"/>
          </a:p>
        </p:txBody>
      </p:sp>
      <p:sp>
        <p:nvSpPr>
          <p:cNvPr id="7" name="Slide Number Placeholder 6">
            <a:extLst>
              <a:ext uri="{FF2B5EF4-FFF2-40B4-BE49-F238E27FC236}">
                <a16:creationId xmlns:a16="http://schemas.microsoft.com/office/drawing/2014/main" id="{2FD2FC50-399F-FF45-BA36-DD2BB5496911}"/>
              </a:ext>
            </a:extLst>
          </p:cNvPr>
          <p:cNvSpPr>
            <a:spLocks noGrp="1"/>
          </p:cNvSpPr>
          <p:nvPr>
            <p:ph type="sldNum" sz="quarter" idx="12"/>
          </p:nvPr>
        </p:nvSpPr>
        <p:spPr/>
        <p:txBody>
          <a:bodyPr/>
          <a:lstStyle/>
          <a:p>
            <a:fld id="{071BED37-AF67-8541-B40A-18D49CE4D7C4}" type="slidenum">
              <a:rPr lang="en-KE" smtClean="0"/>
              <a:t>‹#›</a:t>
            </a:fld>
            <a:endParaRPr lang="en-KE"/>
          </a:p>
        </p:txBody>
      </p:sp>
    </p:spTree>
    <p:extLst>
      <p:ext uri="{BB962C8B-B14F-4D97-AF65-F5344CB8AC3E}">
        <p14:creationId xmlns:p14="http://schemas.microsoft.com/office/powerpoint/2010/main" val="2014644336"/>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0A2B57-B65F-4D4B-A747-90A75CBEE5E0}"/>
              </a:ext>
            </a:extLst>
          </p:cNvPr>
          <p:cNvSpPr>
            <a:spLocks noGrp="1"/>
          </p:cNvSpPr>
          <p:nvPr>
            <p:ph type="title"/>
          </p:nvPr>
        </p:nvSpPr>
        <p:spPr/>
        <p:txBody>
          <a:bodyPr/>
          <a:lstStyle/>
          <a:p>
            <a:r>
              <a:rPr lang="en-GB"/>
              <a:t>Click to edit Master title style</a:t>
            </a:r>
            <a:endParaRPr lang="en-KE"/>
          </a:p>
        </p:txBody>
      </p:sp>
      <p:sp>
        <p:nvSpPr>
          <p:cNvPr id="3" name="Vertical Text Placeholder 2">
            <a:extLst>
              <a:ext uri="{FF2B5EF4-FFF2-40B4-BE49-F238E27FC236}">
                <a16:creationId xmlns:a16="http://schemas.microsoft.com/office/drawing/2014/main" id="{7226AD24-88D2-A94F-A7BD-8027399DAA23}"/>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KE"/>
          </a:p>
        </p:txBody>
      </p:sp>
      <p:sp>
        <p:nvSpPr>
          <p:cNvPr id="4" name="Date Placeholder 3">
            <a:extLst>
              <a:ext uri="{FF2B5EF4-FFF2-40B4-BE49-F238E27FC236}">
                <a16:creationId xmlns:a16="http://schemas.microsoft.com/office/drawing/2014/main" id="{87A5B16E-5A49-944F-83DA-4429F84083D2}"/>
              </a:ext>
            </a:extLst>
          </p:cNvPr>
          <p:cNvSpPr>
            <a:spLocks noGrp="1"/>
          </p:cNvSpPr>
          <p:nvPr>
            <p:ph type="dt" sz="half" idx="10"/>
          </p:nvPr>
        </p:nvSpPr>
        <p:spPr/>
        <p:txBody>
          <a:bodyPr/>
          <a:lstStyle/>
          <a:p>
            <a:fld id="{964B2C3F-4F07-F342-91F0-E836DA7EC33B}" type="datetimeFigureOut">
              <a:rPr lang="en-KE" smtClean="0"/>
              <a:t>04/12/2024</a:t>
            </a:fld>
            <a:endParaRPr lang="en-KE"/>
          </a:p>
        </p:txBody>
      </p:sp>
      <p:sp>
        <p:nvSpPr>
          <p:cNvPr id="5" name="Footer Placeholder 4">
            <a:extLst>
              <a:ext uri="{FF2B5EF4-FFF2-40B4-BE49-F238E27FC236}">
                <a16:creationId xmlns:a16="http://schemas.microsoft.com/office/drawing/2014/main" id="{BFC0F61E-67E9-954F-B09C-6304E514F73D}"/>
              </a:ext>
            </a:extLst>
          </p:cNvPr>
          <p:cNvSpPr>
            <a:spLocks noGrp="1"/>
          </p:cNvSpPr>
          <p:nvPr>
            <p:ph type="ftr" sz="quarter" idx="11"/>
          </p:nvPr>
        </p:nvSpPr>
        <p:spPr/>
        <p:txBody>
          <a:bodyPr/>
          <a:lstStyle/>
          <a:p>
            <a:endParaRPr lang="en-KE"/>
          </a:p>
        </p:txBody>
      </p:sp>
      <p:sp>
        <p:nvSpPr>
          <p:cNvPr id="6" name="Slide Number Placeholder 5">
            <a:extLst>
              <a:ext uri="{FF2B5EF4-FFF2-40B4-BE49-F238E27FC236}">
                <a16:creationId xmlns:a16="http://schemas.microsoft.com/office/drawing/2014/main" id="{FD561794-93EF-5344-8ED6-19CCE9A28B31}"/>
              </a:ext>
            </a:extLst>
          </p:cNvPr>
          <p:cNvSpPr>
            <a:spLocks noGrp="1"/>
          </p:cNvSpPr>
          <p:nvPr>
            <p:ph type="sldNum" sz="quarter" idx="12"/>
          </p:nvPr>
        </p:nvSpPr>
        <p:spPr/>
        <p:txBody>
          <a:bodyPr/>
          <a:lstStyle/>
          <a:p>
            <a:fld id="{071BED37-AF67-8541-B40A-18D49CE4D7C4}" type="slidenum">
              <a:rPr lang="en-KE" smtClean="0"/>
              <a:t>‹#›</a:t>
            </a:fld>
            <a:endParaRPr lang="en-KE"/>
          </a:p>
        </p:txBody>
      </p:sp>
    </p:spTree>
    <p:extLst>
      <p:ext uri="{BB962C8B-B14F-4D97-AF65-F5344CB8AC3E}">
        <p14:creationId xmlns:p14="http://schemas.microsoft.com/office/powerpoint/2010/main" val="2548951138"/>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4DB5432-7A78-B04A-B3C7-AB360597F0B0}"/>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KE"/>
          </a:p>
        </p:txBody>
      </p:sp>
      <p:sp>
        <p:nvSpPr>
          <p:cNvPr id="3" name="Vertical Text Placeholder 2">
            <a:extLst>
              <a:ext uri="{FF2B5EF4-FFF2-40B4-BE49-F238E27FC236}">
                <a16:creationId xmlns:a16="http://schemas.microsoft.com/office/drawing/2014/main" id="{46B29A2A-5FBE-8F46-B2B3-0D83505E6952}"/>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KE"/>
          </a:p>
        </p:txBody>
      </p:sp>
      <p:sp>
        <p:nvSpPr>
          <p:cNvPr id="4" name="Date Placeholder 3">
            <a:extLst>
              <a:ext uri="{FF2B5EF4-FFF2-40B4-BE49-F238E27FC236}">
                <a16:creationId xmlns:a16="http://schemas.microsoft.com/office/drawing/2014/main" id="{D2D6F22E-C62F-9A43-8CDF-CC1DCF2F8A8C}"/>
              </a:ext>
            </a:extLst>
          </p:cNvPr>
          <p:cNvSpPr>
            <a:spLocks noGrp="1"/>
          </p:cNvSpPr>
          <p:nvPr>
            <p:ph type="dt" sz="half" idx="10"/>
          </p:nvPr>
        </p:nvSpPr>
        <p:spPr/>
        <p:txBody>
          <a:bodyPr/>
          <a:lstStyle/>
          <a:p>
            <a:fld id="{964B2C3F-4F07-F342-91F0-E836DA7EC33B}" type="datetimeFigureOut">
              <a:rPr lang="en-KE" smtClean="0"/>
              <a:t>04/12/2024</a:t>
            </a:fld>
            <a:endParaRPr lang="en-KE"/>
          </a:p>
        </p:txBody>
      </p:sp>
      <p:sp>
        <p:nvSpPr>
          <p:cNvPr id="5" name="Footer Placeholder 4">
            <a:extLst>
              <a:ext uri="{FF2B5EF4-FFF2-40B4-BE49-F238E27FC236}">
                <a16:creationId xmlns:a16="http://schemas.microsoft.com/office/drawing/2014/main" id="{A53D0019-B972-1348-8C9D-0B80DD11E7F6}"/>
              </a:ext>
            </a:extLst>
          </p:cNvPr>
          <p:cNvSpPr>
            <a:spLocks noGrp="1"/>
          </p:cNvSpPr>
          <p:nvPr>
            <p:ph type="ftr" sz="quarter" idx="11"/>
          </p:nvPr>
        </p:nvSpPr>
        <p:spPr/>
        <p:txBody>
          <a:bodyPr/>
          <a:lstStyle/>
          <a:p>
            <a:endParaRPr lang="en-KE"/>
          </a:p>
        </p:txBody>
      </p:sp>
      <p:sp>
        <p:nvSpPr>
          <p:cNvPr id="6" name="Slide Number Placeholder 5">
            <a:extLst>
              <a:ext uri="{FF2B5EF4-FFF2-40B4-BE49-F238E27FC236}">
                <a16:creationId xmlns:a16="http://schemas.microsoft.com/office/drawing/2014/main" id="{66D85673-0F60-3A4A-8CAD-5A99CBC352B1}"/>
              </a:ext>
            </a:extLst>
          </p:cNvPr>
          <p:cNvSpPr>
            <a:spLocks noGrp="1"/>
          </p:cNvSpPr>
          <p:nvPr>
            <p:ph type="sldNum" sz="quarter" idx="12"/>
          </p:nvPr>
        </p:nvSpPr>
        <p:spPr/>
        <p:txBody>
          <a:bodyPr/>
          <a:lstStyle/>
          <a:p>
            <a:fld id="{071BED37-AF67-8541-B40A-18D49CE4D7C4}" type="slidenum">
              <a:rPr lang="en-KE" smtClean="0"/>
              <a:t>‹#›</a:t>
            </a:fld>
            <a:endParaRPr lang="en-KE"/>
          </a:p>
        </p:txBody>
      </p:sp>
    </p:spTree>
    <p:extLst>
      <p:ext uri="{BB962C8B-B14F-4D97-AF65-F5344CB8AC3E}">
        <p14:creationId xmlns:p14="http://schemas.microsoft.com/office/powerpoint/2010/main" val="1089291516"/>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userDrawn="1">
  <p:cSld name="CONTENT Standard no images">
    <p:spTree>
      <p:nvGrpSpPr>
        <p:cNvPr id="1" name=""/>
        <p:cNvGrpSpPr/>
        <p:nvPr/>
      </p:nvGrpSpPr>
      <p:grpSpPr>
        <a:xfrm>
          <a:off x="0" y="0"/>
          <a:ext cx="0" cy="0"/>
          <a:chOff x="0" y="0"/>
          <a:chExt cx="0" cy="0"/>
        </a:xfrm>
      </p:grpSpPr>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grpSp>
        <p:nvGrpSpPr>
          <p:cNvPr id="18" name="Group 17">
            <a:extLst>
              <a:ext uri="{FF2B5EF4-FFF2-40B4-BE49-F238E27FC236}">
                <a16:creationId xmlns:a16="http://schemas.microsoft.com/office/drawing/2014/main" id="{07725C96-A5D2-4EE8-BAD1-9FB249805D95}"/>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7A8C52B9-FFE9-40AC-B7ED-EBC724CF394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FE4247E-AC6B-4132-A6E8-8DE023AF1BCF}"/>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C8B140F-E10D-42B8-BA00-7C3AF2752C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03E0DFD-F092-412B-B934-7E15852A8B3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6A64475B-6B02-411C-9663-56247CFC3B2D}"/>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4215B3C9-EF3D-433C-939F-9B551DAFD55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0CD03F2-6EFB-4132-B59E-6C7E57652B76}"/>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3" name="Picture 2" descr="A number with numbers and a black background&#10;&#10;Description automatically generated">
            <a:extLst>
              <a:ext uri="{FF2B5EF4-FFF2-40B4-BE49-F238E27FC236}">
                <a16:creationId xmlns:a16="http://schemas.microsoft.com/office/drawing/2014/main" id="{4C28F0D8-4E02-DEA7-D932-F5CD9813DEE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78390" y="6001342"/>
            <a:ext cx="2171163" cy="571663"/>
          </a:xfrm>
          <a:prstGeom prst="rect">
            <a:avLst/>
          </a:prstGeom>
        </p:spPr>
      </p:pic>
    </p:spTree>
    <p:extLst>
      <p:ext uri="{BB962C8B-B14F-4D97-AF65-F5344CB8AC3E}">
        <p14:creationId xmlns:p14="http://schemas.microsoft.com/office/powerpoint/2010/main" val="34826421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grpSp>
        <p:nvGrpSpPr>
          <p:cNvPr id="21" name="Group 20">
            <a:extLst>
              <a:ext uri="{FF2B5EF4-FFF2-40B4-BE49-F238E27FC236}">
                <a16:creationId xmlns:a16="http://schemas.microsoft.com/office/drawing/2014/main" id="{088B1B76-6573-41CF-9553-98088BD1F0B5}"/>
              </a:ext>
            </a:extLst>
          </p:cNvPr>
          <p:cNvGrpSpPr/>
          <p:nvPr userDrawn="1"/>
        </p:nvGrpSpPr>
        <p:grpSpPr>
          <a:xfrm>
            <a:off x="0" y="6813551"/>
            <a:ext cx="12192000" cy="50800"/>
            <a:chOff x="0" y="6813551"/>
            <a:chExt cx="12192000" cy="50800"/>
          </a:xfrm>
        </p:grpSpPr>
        <p:sp>
          <p:nvSpPr>
            <p:cNvPr id="9" name="Rectangle 8">
              <a:extLst>
                <a:ext uri="{FF2B5EF4-FFF2-40B4-BE49-F238E27FC236}">
                  <a16:creationId xmlns:a16="http://schemas.microsoft.com/office/drawing/2014/main" id="{15938C2B-CA55-2D43-96D6-EE7FFF0A94D6}"/>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F56D824-621F-5642-836B-82EED11BE7E0}"/>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BD3C4B-25D8-3E46-9CF4-89789E906D8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BDD8144-8382-6F4B-BC33-A63174A906A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F0F0CDE-5E6E-984F-BFBC-E1F058E949F9}"/>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A902A0C-F4E8-D248-A447-66B764EE017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8857410-619F-E044-8EAC-3345E68D7131}"/>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17">
            <a:extLst>
              <a:ext uri="{FF2B5EF4-FFF2-40B4-BE49-F238E27FC236}">
                <a16:creationId xmlns:a16="http://schemas.microsoft.com/office/drawing/2014/main" id="{C9D71E7B-20A4-8F45-BFA6-2DB178CAD708}"/>
              </a:ext>
            </a:extLst>
          </p:cNvPr>
          <p:cNvSpPr txBox="1"/>
          <p:nvPr userDrawn="1"/>
        </p:nvSpPr>
        <p:spPr bwMode="auto">
          <a:xfrm>
            <a:off x="9787761" y="1745307"/>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pic>
        <p:nvPicPr>
          <p:cNvPr id="3" name="Picture 2">
            <a:extLst>
              <a:ext uri="{FF2B5EF4-FFF2-40B4-BE49-F238E27FC236}">
                <a16:creationId xmlns:a16="http://schemas.microsoft.com/office/drawing/2014/main" id="{766EE2B1-800F-4C6E-9026-E4753DFCC554}"/>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881665" y="316288"/>
            <a:ext cx="3002333" cy="1693977"/>
          </a:xfrm>
          <a:prstGeom prst="rect">
            <a:avLst/>
          </a:prstGeom>
        </p:spPr>
      </p:pic>
      <p:pic>
        <p:nvPicPr>
          <p:cNvPr id="6" name="Picture 5">
            <a:extLst>
              <a:ext uri="{FF2B5EF4-FFF2-40B4-BE49-F238E27FC236}">
                <a16:creationId xmlns:a16="http://schemas.microsoft.com/office/drawing/2014/main" id="{7EE83CA9-0F67-4409-8C74-27FB1487510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2" name="Picture 1" descr="A number with numbers and a black background&#10;&#10;Description automatically generated">
            <a:extLst>
              <a:ext uri="{FF2B5EF4-FFF2-40B4-BE49-F238E27FC236}">
                <a16:creationId xmlns:a16="http://schemas.microsoft.com/office/drawing/2014/main" id="{39A9C452-2B4D-66BA-A68D-93B370AEBF92}"/>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678390" y="5984090"/>
            <a:ext cx="2171163" cy="571663"/>
          </a:xfrm>
          <a:prstGeom prst="rect">
            <a:avLst/>
          </a:prstGeom>
        </p:spPr>
      </p:pic>
    </p:spTree>
    <p:extLst>
      <p:ext uri="{BB962C8B-B14F-4D97-AF65-F5344CB8AC3E}">
        <p14:creationId xmlns:p14="http://schemas.microsoft.com/office/powerpoint/2010/main" val="4978896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userDrawn="1">
  <p:cSld name="1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8" name="Group 17">
            <a:extLst>
              <a:ext uri="{FF2B5EF4-FFF2-40B4-BE49-F238E27FC236}">
                <a16:creationId xmlns:a16="http://schemas.microsoft.com/office/drawing/2014/main" id="{D1BAE309-876B-471D-926A-80850E8A81C6}"/>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BA83C0BC-8175-44CE-A6FD-8BAC68FCDCA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C24F74F4-B4A7-400E-B18B-2F65FB2A1376}"/>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7A55BFB-B1BB-4EBB-A1F6-C68924145E6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0B71926B-18C8-4540-96EF-D94447F5054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5A5ED8A9-8516-4FCC-95D5-2EDB3A9780FB}"/>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D6C73B5F-EDEB-4A09-A1C9-CBED34D037A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783E610B-8985-47B5-8F22-28CC842D4D52}"/>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83E96271-FF7F-4B24-9224-27E9B3CA132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093E348-EED7-4690-B3C4-723160C051E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F6C7F7E8-AF11-4521-8E62-A0F6BDC9874A}"/>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180144" y="250160"/>
            <a:ext cx="1765643" cy="896924"/>
          </a:xfrm>
          <a:prstGeom prst="rect">
            <a:avLst/>
          </a:prstGeom>
        </p:spPr>
      </p:pic>
    </p:spTree>
    <p:extLst>
      <p:ext uri="{BB962C8B-B14F-4D97-AF65-F5344CB8AC3E}">
        <p14:creationId xmlns:p14="http://schemas.microsoft.com/office/powerpoint/2010/main" val="2325991015"/>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preserve="1" userDrawn="1">
  <p:cSld name="2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8EECDBD6-B3D8-42AA-ADF5-1A0AF16B606B}"/>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97330C9D-5C02-4349-B9D3-5BD778B7A3E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96E52902-24F0-482A-9DDA-30E71539BD7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6D53837E-92EE-4EBC-836B-F59524BFA2D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2032FC73-DB82-451F-9819-3B19B99EE5D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211F4F7-7C3C-463F-AFC3-F85CBADF5D40}"/>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762E69D9-639C-46AB-9AEF-4ED8AC5E7B1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8DF8277-137D-408F-8931-FE485E7B936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6" name="Picture 15">
            <a:extLst>
              <a:ext uri="{FF2B5EF4-FFF2-40B4-BE49-F238E27FC236}">
                <a16:creationId xmlns:a16="http://schemas.microsoft.com/office/drawing/2014/main" id="{D26C46E0-8A2A-40D0-AD73-58EE9F5F4D4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28" name="Picture 27">
            <a:extLst>
              <a:ext uri="{FF2B5EF4-FFF2-40B4-BE49-F238E27FC236}">
                <a16:creationId xmlns:a16="http://schemas.microsoft.com/office/drawing/2014/main" id="{CA2BB068-79E5-41E8-90AC-F33270EDC95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5" name="Picture 4">
            <a:extLst>
              <a:ext uri="{FF2B5EF4-FFF2-40B4-BE49-F238E27FC236}">
                <a16:creationId xmlns:a16="http://schemas.microsoft.com/office/drawing/2014/main" id="{48462855-3B94-4D23-B2AA-78C5909220C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5302" y="235350"/>
            <a:ext cx="776216" cy="990024"/>
          </a:xfrm>
          <a:prstGeom prst="rect">
            <a:avLst/>
          </a:prstGeom>
        </p:spPr>
      </p:pic>
    </p:spTree>
    <p:extLst>
      <p:ext uri="{BB962C8B-B14F-4D97-AF65-F5344CB8AC3E}">
        <p14:creationId xmlns:p14="http://schemas.microsoft.com/office/powerpoint/2010/main" val="414014400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9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8EECDBD6-B3D8-42AA-ADF5-1A0AF16B606B}"/>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97330C9D-5C02-4349-B9D3-5BD778B7A3E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96E52902-24F0-482A-9DDA-30E71539BD7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6D53837E-92EE-4EBC-836B-F59524BFA2D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2032FC73-DB82-451F-9819-3B19B99EE5D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211F4F7-7C3C-463F-AFC3-F85CBADF5D40}"/>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762E69D9-639C-46AB-9AEF-4ED8AC5E7B1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8DF8277-137D-408F-8931-FE485E7B936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6" name="Picture 15">
            <a:extLst>
              <a:ext uri="{FF2B5EF4-FFF2-40B4-BE49-F238E27FC236}">
                <a16:creationId xmlns:a16="http://schemas.microsoft.com/office/drawing/2014/main" id="{D26C46E0-8A2A-40D0-AD73-58EE9F5F4D4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28" name="Picture 27">
            <a:extLst>
              <a:ext uri="{FF2B5EF4-FFF2-40B4-BE49-F238E27FC236}">
                <a16:creationId xmlns:a16="http://schemas.microsoft.com/office/drawing/2014/main" id="{CA2BB068-79E5-41E8-90AC-F33270EDC95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5" name="Picture 4">
            <a:extLst>
              <a:ext uri="{FF2B5EF4-FFF2-40B4-BE49-F238E27FC236}">
                <a16:creationId xmlns:a16="http://schemas.microsoft.com/office/drawing/2014/main" id="{48462855-3B94-4D23-B2AA-78C5909220C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5302" y="235350"/>
            <a:ext cx="776216" cy="990024"/>
          </a:xfrm>
          <a:prstGeom prst="rect">
            <a:avLst/>
          </a:prstGeom>
        </p:spPr>
      </p:pic>
    </p:spTree>
    <p:extLst>
      <p:ext uri="{BB962C8B-B14F-4D97-AF65-F5344CB8AC3E}">
        <p14:creationId xmlns:p14="http://schemas.microsoft.com/office/powerpoint/2010/main" val="3504521255"/>
      </p:ext>
    </p:extLst>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userDrawn="1">
  <p:cSld name="3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C3B327E8-B37C-4FFC-B142-8C19B22096BD}"/>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47062163-B9B5-4037-A63A-7B2939EB449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C53EB3F3-F6E3-49EA-9D49-7E4844938A53}"/>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B299B699-0B07-4FA8-BE3E-11D7E916FCD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637A5B5-833F-41C0-89D7-277B281D53C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A2C0228-1344-4036-A220-38E6EEFC356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65E6EFC-2C69-4219-AE6B-903BAE7140FE}"/>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145111C-D922-46A3-AE68-40F34C54D07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C2CD16C-2CFA-4BE6-81C8-B9178AA6C68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CD0E0E9-E5C4-43D7-BBA0-7FD292238DC6}"/>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E2B808CC-943A-416F-B527-ECFCD544AC1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9306" y="437010"/>
            <a:ext cx="1024868" cy="762828"/>
          </a:xfrm>
          <a:prstGeom prst="rect">
            <a:avLst/>
          </a:prstGeom>
        </p:spPr>
      </p:pic>
    </p:spTree>
    <p:extLst>
      <p:ext uri="{BB962C8B-B14F-4D97-AF65-F5344CB8AC3E}">
        <p14:creationId xmlns:p14="http://schemas.microsoft.com/office/powerpoint/2010/main" val="3855086006"/>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userDrawn="1">
  <p:cSld name="4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3E51CDD9-8061-4C7D-B902-6DB6BC55AB8A}"/>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B8F4957F-78D7-441C-B83F-7008B97171B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D8E2C03-E6F1-4321-ABB2-4D83F764712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49464EBB-C7D4-4CC3-805D-A51317D2233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CFB21401-DCC3-4F5E-AD3C-8D464E95FD4E}"/>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CFC27EC-D118-4F43-B6F8-11C6C65997E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E744A58-DFC5-4964-882E-45F84B2ABA4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34FA083B-D16D-4392-B2FA-0CBF7AB5CAFC}"/>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2ED9054D-81DE-4B49-B1B7-71D51A0562D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2B69FC41-AFA7-485B-85E5-4264A6CE3E4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B065EC7C-D28F-473F-8E4D-DE9458826D11}"/>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1042" y="372830"/>
            <a:ext cx="1013253" cy="854196"/>
          </a:xfrm>
          <a:prstGeom prst="rect">
            <a:avLst/>
          </a:prstGeom>
        </p:spPr>
      </p:pic>
    </p:spTree>
    <p:extLst>
      <p:ext uri="{BB962C8B-B14F-4D97-AF65-F5344CB8AC3E}">
        <p14:creationId xmlns:p14="http://schemas.microsoft.com/office/powerpoint/2010/main" val="3010114143"/>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userDrawn="1">
  <p:cSld name="5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01B964B9-DF87-4EE7-8C20-10E32F482167}"/>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DA3F41AE-DA23-42CE-8F4F-46C693D4488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1D858AC-2AA2-4D07-9064-47D748B3DE6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841FD438-C2DA-45BD-B545-55E31CA385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5B50474-CAD0-4E98-B242-766F1F48B94C}"/>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89850EF6-DDAD-470C-A90A-E28A80BCC6B7}"/>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E3CAC4C-2C4F-4F99-A7D3-2FE0167FE06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EA9E88F-8917-4BDD-9514-2DCFEEFCB4E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076D87C2-5C69-49AA-8C2A-CDB0CBDE7F4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DADB35E9-88B7-4776-9975-5418BDAE0CD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949CFB14-F85B-4036-9D6F-AD175F1D96C7}"/>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68065" y="390037"/>
            <a:ext cx="898601" cy="824195"/>
          </a:xfrm>
          <a:prstGeom prst="rect">
            <a:avLst/>
          </a:prstGeom>
        </p:spPr>
      </p:pic>
    </p:spTree>
    <p:extLst>
      <p:ext uri="{BB962C8B-B14F-4D97-AF65-F5344CB8AC3E}">
        <p14:creationId xmlns:p14="http://schemas.microsoft.com/office/powerpoint/2010/main" val="1793675681"/>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GB" noProof="0"/>
              <a:t>Click to edit Master title style</a:t>
            </a:r>
            <a:endParaRPr lang="en-US" noProof="0"/>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grpSp>
        <p:nvGrpSpPr>
          <p:cNvPr id="18" name="Group 17">
            <a:extLst>
              <a:ext uri="{FF2B5EF4-FFF2-40B4-BE49-F238E27FC236}">
                <a16:creationId xmlns:a16="http://schemas.microsoft.com/office/drawing/2014/main" id="{07725C96-A5D2-4EE8-BAD1-9FB249805D95}"/>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7A8C52B9-FFE9-40AC-B7ED-EBC724CF394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FE4247E-AC6B-4132-A6E8-8DE023AF1BCF}"/>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C8B140F-E10D-42B8-BA00-7C3AF2752C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03E0DFD-F092-412B-B934-7E15852A8B3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6A64475B-6B02-411C-9663-56247CFC3B2D}"/>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4215B3C9-EF3D-433C-939F-9B551DAFD55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0CD03F2-6EFB-4132-B59E-6C7E57652B76}"/>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 name="Picture 3">
            <a:extLst>
              <a:ext uri="{FF2B5EF4-FFF2-40B4-BE49-F238E27FC236}">
                <a16:creationId xmlns:a16="http://schemas.microsoft.com/office/drawing/2014/main" id="{C5A4C09D-23C5-403F-884A-D9404828DCE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pic>
        <p:nvPicPr>
          <p:cNvPr id="3" name="Picture 2" descr="A number with numbers and a black background&#10;&#10;Description automatically generated">
            <a:extLst>
              <a:ext uri="{FF2B5EF4-FFF2-40B4-BE49-F238E27FC236}">
                <a16:creationId xmlns:a16="http://schemas.microsoft.com/office/drawing/2014/main" id="{4C28F0D8-4E02-DEA7-D932-F5CD9813DEE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678390" y="6001342"/>
            <a:ext cx="2171163" cy="571663"/>
          </a:xfrm>
          <a:prstGeom prst="rect">
            <a:avLst/>
          </a:prstGeom>
        </p:spPr>
      </p:pic>
    </p:spTree>
    <p:extLst>
      <p:ext uri="{BB962C8B-B14F-4D97-AF65-F5344CB8AC3E}">
        <p14:creationId xmlns:p14="http://schemas.microsoft.com/office/powerpoint/2010/main" val="297322737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6" name="Title 1">
            <a:extLst>
              <a:ext uri="{FF2B5EF4-FFF2-40B4-BE49-F238E27FC236}">
                <a16:creationId xmlns:a16="http://schemas.microsoft.com/office/drawing/2014/main" id="{F07663B9-2ED3-9447-B892-55ABDD1D044A}"/>
              </a:ext>
            </a:extLst>
          </p:cNvPr>
          <p:cNvSpPr>
            <a:spLocks noGrp="1"/>
          </p:cNvSpPr>
          <p:nvPr>
            <p:ph type="title"/>
          </p:nvPr>
        </p:nvSpPr>
        <p:spPr>
          <a:xfrm>
            <a:off x="1066795" y="3120247"/>
            <a:ext cx="10247633"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GB" noProof="0"/>
              <a:t>Click to edit Master title style</a:t>
            </a:r>
            <a:endParaRPr lang="en-US" noProof="0"/>
          </a:p>
        </p:txBody>
      </p:sp>
      <p:sp>
        <p:nvSpPr>
          <p:cNvPr id="17" name="Content Placeholder 9">
            <a:extLst>
              <a:ext uri="{FF2B5EF4-FFF2-40B4-BE49-F238E27FC236}">
                <a16:creationId xmlns:a16="http://schemas.microsoft.com/office/drawing/2014/main" id="{9E614F0F-24D7-7649-A767-54ADC81BEFB8}"/>
              </a:ext>
            </a:extLst>
          </p:cNvPr>
          <p:cNvSpPr>
            <a:spLocks noGrp="1"/>
          </p:cNvSpPr>
          <p:nvPr>
            <p:ph sz="quarter" idx="10"/>
          </p:nvPr>
        </p:nvSpPr>
        <p:spPr>
          <a:xfrm>
            <a:off x="1076430" y="3951845"/>
            <a:ext cx="10247633" cy="255208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Picture Placeholder 2">
            <a:extLst>
              <a:ext uri="{FF2B5EF4-FFF2-40B4-BE49-F238E27FC236}">
                <a16:creationId xmlns:a16="http://schemas.microsoft.com/office/drawing/2014/main" id="{C65074FE-DA4E-9F42-890B-6B4E741240BB}"/>
              </a:ext>
            </a:extLst>
          </p:cNvPr>
          <p:cNvSpPr>
            <a:spLocks noGrp="1"/>
          </p:cNvSpPr>
          <p:nvPr>
            <p:ph type="pic" sz="quarter" idx="11"/>
          </p:nvPr>
        </p:nvSpPr>
        <p:spPr>
          <a:xfrm>
            <a:off x="0" y="0"/>
            <a:ext cx="12192000" cy="2781300"/>
          </a:xfrm>
          <a:prstGeom prst="rect">
            <a:avLst/>
          </a:prstGeom>
        </p:spPr>
        <p:txBody>
          <a:bodyPr/>
          <a:lstStyle/>
          <a:p>
            <a:r>
              <a:rPr lang="en-GB"/>
              <a:t>Click icon to add picture</a:t>
            </a:r>
            <a:endParaRPr lang="en-US"/>
          </a:p>
        </p:txBody>
      </p:sp>
      <p:grpSp>
        <p:nvGrpSpPr>
          <p:cNvPr id="18" name="Group 17">
            <a:extLst>
              <a:ext uri="{FF2B5EF4-FFF2-40B4-BE49-F238E27FC236}">
                <a16:creationId xmlns:a16="http://schemas.microsoft.com/office/drawing/2014/main" id="{3C2F7E00-219B-41CD-9CD1-63B74A961DC8}"/>
              </a:ext>
            </a:extLst>
          </p:cNvPr>
          <p:cNvGrpSpPr/>
          <p:nvPr userDrawn="1"/>
        </p:nvGrpSpPr>
        <p:grpSpPr>
          <a:xfrm>
            <a:off x="0" y="2782247"/>
            <a:ext cx="12192000" cy="50800"/>
            <a:chOff x="0" y="6813551"/>
            <a:chExt cx="12192000" cy="50800"/>
          </a:xfrm>
        </p:grpSpPr>
        <p:sp>
          <p:nvSpPr>
            <p:cNvPr id="19" name="Rectangle 18">
              <a:extLst>
                <a:ext uri="{FF2B5EF4-FFF2-40B4-BE49-F238E27FC236}">
                  <a16:creationId xmlns:a16="http://schemas.microsoft.com/office/drawing/2014/main" id="{8885E059-B51E-461F-97E6-88F155C003B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74A05A5C-0FBE-434C-94DA-E2ECBD8EB1B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BA0816F-ADF7-4460-8DCD-7D9DB9E97FB8}"/>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60B82CF6-1B7A-4C36-BF01-2207C26B2EF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E9AA07C-900F-4AC7-A912-A5564BB4E9C2}"/>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9B7B9E7-FB0D-4BF2-A648-E5BF4717D20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2913068-B264-4312-BA65-A84F13103FCD}"/>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7" name="Picture 26">
            <a:extLst>
              <a:ext uri="{FF2B5EF4-FFF2-40B4-BE49-F238E27FC236}">
                <a16:creationId xmlns:a16="http://schemas.microsoft.com/office/drawing/2014/main" id="{7480C75E-6743-438C-BE9A-6B4AD2DEA7E3}"/>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28" name="Picture 27">
            <a:extLst>
              <a:ext uri="{FF2B5EF4-FFF2-40B4-BE49-F238E27FC236}">
                <a16:creationId xmlns:a16="http://schemas.microsoft.com/office/drawing/2014/main" id="{F68ACDEC-0DD9-4915-B3B3-95236289231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60993" y="3798202"/>
            <a:ext cx="1460605" cy="45719"/>
          </a:xfrm>
          <a:prstGeom prst="rect">
            <a:avLst/>
          </a:prstGeom>
        </p:spPr>
      </p:pic>
    </p:spTree>
    <p:extLst>
      <p:ext uri="{BB962C8B-B14F-4D97-AF65-F5344CB8AC3E}">
        <p14:creationId xmlns:p14="http://schemas.microsoft.com/office/powerpoint/2010/main" val="89738182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3" name="Picture Placeholder 2">
            <a:extLst>
              <a:ext uri="{FF2B5EF4-FFF2-40B4-BE49-F238E27FC236}">
                <a16:creationId xmlns:a16="http://schemas.microsoft.com/office/drawing/2014/main" id="{B37C23BE-83F9-AB4A-9DE9-006597B8AC1B}"/>
              </a:ext>
            </a:extLst>
          </p:cNvPr>
          <p:cNvSpPr>
            <a:spLocks noGrp="1"/>
          </p:cNvSpPr>
          <p:nvPr>
            <p:ph type="pic" sz="quarter" idx="10"/>
          </p:nvPr>
        </p:nvSpPr>
        <p:spPr>
          <a:xfrm>
            <a:off x="7847771" y="25399"/>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r>
              <a:rPr lang="en-GB"/>
              <a:t>Click icon to add picture</a:t>
            </a:r>
            <a:endParaRPr lang="en-US"/>
          </a:p>
        </p:txBody>
      </p:sp>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GB" noProof="0"/>
              <a:t>Click to edit Master title style</a:t>
            </a:r>
            <a:endParaRPr lang="en-US" noProof="0"/>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09600" y="1342716"/>
            <a:ext cx="723817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grpSp>
        <p:nvGrpSpPr>
          <p:cNvPr id="22" name="Group 21">
            <a:extLst>
              <a:ext uri="{FF2B5EF4-FFF2-40B4-BE49-F238E27FC236}">
                <a16:creationId xmlns:a16="http://schemas.microsoft.com/office/drawing/2014/main" id="{EEE413E6-7ED9-43A1-A7AD-0D518948A133}"/>
              </a:ext>
            </a:extLst>
          </p:cNvPr>
          <p:cNvGrpSpPr/>
          <p:nvPr userDrawn="1"/>
        </p:nvGrpSpPr>
        <p:grpSpPr>
          <a:xfrm>
            <a:off x="0" y="6813551"/>
            <a:ext cx="12192000" cy="50800"/>
            <a:chOff x="0" y="6813551"/>
            <a:chExt cx="12192000" cy="50800"/>
          </a:xfrm>
        </p:grpSpPr>
        <p:sp>
          <p:nvSpPr>
            <p:cNvPr id="23" name="Rectangle 22">
              <a:extLst>
                <a:ext uri="{FF2B5EF4-FFF2-40B4-BE49-F238E27FC236}">
                  <a16:creationId xmlns:a16="http://schemas.microsoft.com/office/drawing/2014/main" id="{7E6978D4-ED26-471D-9DFE-E791103E43F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CB38825E-D89C-420C-A182-FF8FF12090BB}"/>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414BA8E-2907-4B6A-8275-2CF247CA324A}"/>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2855C25A-43A2-4A0E-BDB1-F433612EAEF6}"/>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CDF1072-CD0E-4C1C-9E0B-1CEF49535E81}"/>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48B2976D-3E33-4E53-8233-C742EB65660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9868EDF0-FFB3-45B9-BCFC-0F41D9FF2F8B}"/>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6C81DFC7-AD2C-4274-B25B-7EFC2C6F54A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pic>
        <p:nvPicPr>
          <p:cNvPr id="18" name="Picture 17">
            <a:extLst>
              <a:ext uri="{FF2B5EF4-FFF2-40B4-BE49-F238E27FC236}">
                <a16:creationId xmlns:a16="http://schemas.microsoft.com/office/drawing/2014/main" id="{9AC48D23-C6F5-42F8-A6D5-A6A8A342EDA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138679837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3455928"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GB" noProof="0"/>
              <a:t>Click to edit Master title style</a:t>
            </a:r>
            <a:endParaRPr lang="en-US" noProof="0"/>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Picture Placeholder 3">
            <a:extLst>
              <a:ext uri="{FF2B5EF4-FFF2-40B4-BE49-F238E27FC236}">
                <a16:creationId xmlns:a16="http://schemas.microsoft.com/office/drawing/2014/main" id="{F4168A6E-D7E5-DA48-A86E-A4FAB8FB2EB2}"/>
              </a:ext>
            </a:extLst>
          </p:cNvPr>
          <p:cNvSpPr>
            <a:spLocks noGrp="1"/>
          </p:cNvSpPr>
          <p:nvPr>
            <p:ph type="pic" sz="quarter" idx="12"/>
          </p:nvPr>
        </p:nvSpPr>
        <p:spPr>
          <a:xfrm>
            <a:off x="0"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r>
              <a:rPr lang="en-GB"/>
              <a:t>Click icon to add picture</a:t>
            </a:r>
            <a:endParaRPr lang="en-US"/>
          </a:p>
        </p:txBody>
      </p:sp>
      <p:sp>
        <p:nvSpPr>
          <p:cNvPr id="9" name="Picture Placeholder 8">
            <a:extLst>
              <a:ext uri="{FF2B5EF4-FFF2-40B4-BE49-F238E27FC236}">
                <a16:creationId xmlns:a16="http://schemas.microsoft.com/office/drawing/2014/main" id="{08DB5DD0-32F0-4E4A-BC3D-D4C7B97E6C4C}"/>
              </a:ext>
            </a:extLst>
          </p:cNvPr>
          <p:cNvSpPr>
            <a:spLocks noGrp="1"/>
          </p:cNvSpPr>
          <p:nvPr>
            <p:ph type="pic" sz="quarter" idx="13"/>
          </p:nvPr>
        </p:nvSpPr>
        <p:spPr>
          <a:xfrm>
            <a:off x="0"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r>
              <a:rPr lang="en-GB"/>
              <a:t>Click icon to add picture</a:t>
            </a:r>
            <a:endParaRPr lang="en-US"/>
          </a:p>
        </p:txBody>
      </p:sp>
      <p:grpSp>
        <p:nvGrpSpPr>
          <p:cNvPr id="22" name="Group 21">
            <a:extLst>
              <a:ext uri="{FF2B5EF4-FFF2-40B4-BE49-F238E27FC236}">
                <a16:creationId xmlns:a16="http://schemas.microsoft.com/office/drawing/2014/main" id="{8B64CFCF-B419-493E-B97C-3F98A5DAD1A5}"/>
              </a:ext>
            </a:extLst>
          </p:cNvPr>
          <p:cNvGrpSpPr/>
          <p:nvPr userDrawn="1"/>
        </p:nvGrpSpPr>
        <p:grpSpPr>
          <a:xfrm>
            <a:off x="0" y="6813551"/>
            <a:ext cx="12192000" cy="50800"/>
            <a:chOff x="0" y="6813551"/>
            <a:chExt cx="12192000" cy="50800"/>
          </a:xfrm>
        </p:grpSpPr>
        <p:sp>
          <p:nvSpPr>
            <p:cNvPr id="24" name="Rectangle 23">
              <a:extLst>
                <a:ext uri="{FF2B5EF4-FFF2-40B4-BE49-F238E27FC236}">
                  <a16:creationId xmlns:a16="http://schemas.microsoft.com/office/drawing/2014/main" id="{DA9C3208-1CBA-455B-94A1-763D986C7D1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F6172D2A-7FAB-4171-BC37-9895121EF53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A0682AB2-27D9-405E-91B5-B707281D23A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6423A9E-AF4E-4AD6-9479-A29496A3085A}"/>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E236E447-8BDD-42C8-95AA-7ADD00A3931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C4F08B99-B3C0-411D-A1AB-A91C6711DD61}"/>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6A04480C-A05F-4537-8A8F-1D6AF0D2C8F0}"/>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3FED83A0-3553-4B1F-825D-95D65ABB8F0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18" name="Picture 17">
            <a:extLst>
              <a:ext uri="{FF2B5EF4-FFF2-40B4-BE49-F238E27FC236}">
                <a16:creationId xmlns:a16="http://schemas.microsoft.com/office/drawing/2014/main" id="{6276EFB6-5B48-4805-BF35-E5E9E708EF2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564186" y="1107735"/>
            <a:ext cx="1460605" cy="45719"/>
          </a:xfrm>
          <a:prstGeom prst="rect">
            <a:avLst/>
          </a:prstGeom>
        </p:spPr>
      </p:pic>
    </p:spTree>
    <p:extLst>
      <p:ext uri="{BB962C8B-B14F-4D97-AF65-F5344CB8AC3E}">
        <p14:creationId xmlns:p14="http://schemas.microsoft.com/office/powerpoint/2010/main" val="1871500009"/>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3195734"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3195734"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GB" noProof="0"/>
              <a:t>Click to edit Master title style</a:t>
            </a:r>
            <a:endParaRPr lang="en-US" noProof="0"/>
          </a:p>
        </p:txBody>
      </p:sp>
      <p:grpSp>
        <p:nvGrpSpPr>
          <p:cNvPr id="22" name="Group 21">
            <a:extLst>
              <a:ext uri="{FF2B5EF4-FFF2-40B4-BE49-F238E27FC236}">
                <a16:creationId xmlns:a16="http://schemas.microsoft.com/office/drawing/2014/main" id="{E8B74DA5-8DFB-4779-88C0-43C815FDCC39}"/>
              </a:ext>
            </a:extLst>
          </p:cNvPr>
          <p:cNvGrpSpPr/>
          <p:nvPr userDrawn="1"/>
        </p:nvGrpSpPr>
        <p:grpSpPr>
          <a:xfrm>
            <a:off x="0" y="6813551"/>
            <a:ext cx="12192000" cy="50800"/>
            <a:chOff x="0" y="6813551"/>
            <a:chExt cx="12192000" cy="50800"/>
          </a:xfrm>
        </p:grpSpPr>
        <p:sp>
          <p:nvSpPr>
            <p:cNvPr id="26" name="Rectangle 25">
              <a:extLst>
                <a:ext uri="{FF2B5EF4-FFF2-40B4-BE49-F238E27FC236}">
                  <a16:creationId xmlns:a16="http://schemas.microsoft.com/office/drawing/2014/main" id="{A6FC5EE8-19CC-4352-9406-AA471E8990D9}"/>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C2D04F23-9E56-431D-890F-85E6AAEA13C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5DE2798D-3FD4-4E90-BA8C-06866A10B3E4}"/>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ECB389CF-F89A-4EED-A6B1-9ADC1B0E3791}"/>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075019AE-0CE3-4180-B1B0-7A55C8E18BA4}"/>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6EA826A5-C53A-442F-ADDD-3D4D92C0345F}"/>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1AA80972-ACCB-45A4-8903-4666AD4BA29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C547305A-2FB2-489B-B3C8-09D82A0F1A1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16" name="Picture 15">
            <a:extLst>
              <a:ext uri="{FF2B5EF4-FFF2-40B4-BE49-F238E27FC236}">
                <a16:creationId xmlns:a16="http://schemas.microsoft.com/office/drawing/2014/main" id="{92AAC538-7866-4462-BDAA-BCD7DF1C8C50}"/>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312111" y="1451357"/>
            <a:ext cx="1460605" cy="45719"/>
          </a:xfrm>
          <a:prstGeom prst="rect">
            <a:avLst/>
          </a:prstGeom>
        </p:spPr>
      </p:pic>
    </p:spTree>
    <p:extLst>
      <p:ext uri="{BB962C8B-B14F-4D97-AF65-F5344CB8AC3E}">
        <p14:creationId xmlns:p14="http://schemas.microsoft.com/office/powerpoint/2010/main" val="70045918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682992"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GB" noProof="0"/>
              <a:t>Click to edit Master title style</a:t>
            </a:r>
            <a:endParaRPr lang="en-US" noProof="0"/>
          </a:p>
        </p:txBody>
      </p:sp>
      <p:grpSp>
        <p:nvGrpSpPr>
          <p:cNvPr id="22" name="Group 21">
            <a:extLst>
              <a:ext uri="{FF2B5EF4-FFF2-40B4-BE49-F238E27FC236}">
                <a16:creationId xmlns:a16="http://schemas.microsoft.com/office/drawing/2014/main" id="{C0BA3847-8868-4BA2-8F95-EDAF24560774}"/>
              </a:ext>
            </a:extLst>
          </p:cNvPr>
          <p:cNvGrpSpPr/>
          <p:nvPr userDrawn="1"/>
        </p:nvGrpSpPr>
        <p:grpSpPr>
          <a:xfrm>
            <a:off x="0" y="6813551"/>
            <a:ext cx="12192000" cy="50800"/>
            <a:chOff x="0" y="6813551"/>
            <a:chExt cx="12192000" cy="50800"/>
          </a:xfrm>
        </p:grpSpPr>
        <p:sp>
          <p:nvSpPr>
            <p:cNvPr id="26" name="Rectangle 25">
              <a:extLst>
                <a:ext uri="{FF2B5EF4-FFF2-40B4-BE49-F238E27FC236}">
                  <a16:creationId xmlns:a16="http://schemas.microsoft.com/office/drawing/2014/main" id="{B5D76B60-A27B-42E4-8CE3-55DBD9CA2DF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473ACF9-56A3-4726-832E-B5EA3B011CFA}"/>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E9CE374E-9C12-4968-9B89-849CD84B9480}"/>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87DE8A0-0DCE-463A-910D-F5C60787E53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CF5585C6-955F-42DC-9C11-D45A0B455376}"/>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5C8969F-50A2-41D9-8C8A-DC3FD5EAF67F}"/>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7AB6B935-5712-4476-A5A3-11C60AEB46C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52E1A26-EDD2-4961-BB91-5BB33C446D9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16" name="Picture 15">
            <a:extLst>
              <a:ext uri="{FF2B5EF4-FFF2-40B4-BE49-F238E27FC236}">
                <a16:creationId xmlns:a16="http://schemas.microsoft.com/office/drawing/2014/main" id="{3628E7E7-7C64-469C-B6D1-9C47EC89A97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07684" y="1459891"/>
            <a:ext cx="1460605" cy="45719"/>
          </a:xfrm>
          <a:prstGeom prst="rect">
            <a:avLst/>
          </a:prstGeom>
        </p:spPr>
      </p:pic>
    </p:spTree>
    <p:extLst>
      <p:ext uri="{BB962C8B-B14F-4D97-AF65-F5344CB8AC3E}">
        <p14:creationId xmlns:p14="http://schemas.microsoft.com/office/powerpoint/2010/main" val="330743542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0" name="Content Placeholder 9">
            <a:extLst>
              <a:ext uri="{FF2B5EF4-FFF2-40B4-BE49-F238E27FC236}">
                <a16:creationId xmlns:a16="http://schemas.microsoft.com/office/drawing/2014/main" id="{414C3409-191E-7547-BDF0-DF3ED7206EAE}"/>
              </a:ext>
            </a:extLst>
          </p:cNvPr>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Picture Placeholder 2">
            <a:extLst>
              <a:ext uri="{FF2B5EF4-FFF2-40B4-BE49-F238E27FC236}">
                <a16:creationId xmlns:a16="http://schemas.microsoft.com/office/drawing/2014/main" id="{4D66AE52-91C7-8048-9A3D-5BBDB981CD54}"/>
              </a:ext>
            </a:extLst>
          </p:cNvPr>
          <p:cNvSpPr>
            <a:spLocks noGrp="1"/>
          </p:cNvSpPr>
          <p:nvPr>
            <p:ph type="pic" sz="quarter" idx="11"/>
          </p:nvPr>
        </p:nvSpPr>
        <p:spPr>
          <a:xfrm>
            <a:off x="9245600" y="6350"/>
            <a:ext cx="2946400" cy="4443731"/>
          </a:xfrm>
          <a:prstGeom prst="rect">
            <a:avLst/>
          </a:prstGeom>
        </p:spPr>
        <p:txBody>
          <a:bodyPr/>
          <a:lstStyle/>
          <a:p>
            <a:r>
              <a:rPr lang="en-GB"/>
              <a:t>Click icon to add picture</a:t>
            </a:r>
            <a:endParaRPr lang="en-US"/>
          </a:p>
        </p:txBody>
      </p:sp>
      <p:sp>
        <p:nvSpPr>
          <p:cNvPr id="12" name="Picture Placeholder 11">
            <a:extLst>
              <a:ext uri="{FF2B5EF4-FFF2-40B4-BE49-F238E27FC236}">
                <a16:creationId xmlns:a16="http://schemas.microsoft.com/office/drawing/2014/main" id="{408A3DA7-2E2D-F341-B43B-326F56D61EA9}"/>
              </a:ext>
            </a:extLst>
          </p:cNvPr>
          <p:cNvSpPr>
            <a:spLocks noGrp="1"/>
          </p:cNvSpPr>
          <p:nvPr>
            <p:ph type="pic" sz="quarter" idx="12"/>
          </p:nvPr>
        </p:nvSpPr>
        <p:spPr>
          <a:xfrm>
            <a:off x="9245600" y="4515995"/>
            <a:ext cx="2946400" cy="2297555"/>
          </a:xfrm>
          <a:prstGeom prst="rect">
            <a:avLst/>
          </a:prstGeom>
        </p:spPr>
        <p:txBody>
          <a:bodyPr/>
          <a:lstStyle/>
          <a:p>
            <a:r>
              <a:rPr lang="en-GB"/>
              <a:t>Click icon to add picture</a:t>
            </a:r>
            <a:endParaRPr lang="en-US"/>
          </a:p>
        </p:txBody>
      </p:sp>
      <p:sp>
        <p:nvSpPr>
          <p:cNvPr id="22" name="Title 1">
            <a:extLst>
              <a:ext uri="{FF2B5EF4-FFF2-40B4-BE49-F238E27FC236}">
                <a16:creationId xmlns:a16="http://schemas.microsoft.com/office/drawing/2014/main" id="{8BA71CF4-581A-8849-A8C8-8C72FA9BDD73}"/>
              </a:ext>
            </a:extLst>
          </p:cNvPr>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GB" noProof="0"/>
              <a:t>Click to edit Master title style</a:t>
            </a:r>
            <a:endParaRPr lang="en-US" noProof="0"/>
          </a:p>
        </p:txBody>
      </p:sp>
      <p:grpSp>
        <p:nvGrpSpPr>
          <p:cNvPr id="23" name="Group 22">
            <a:extLst>
              <a:ext uri="{FF2B5EF4-FFF2-40B4-BE49-F238E27FC236}">
                <a16:creationId xmlns:a16="http://schemas.microsoft.com/office/drawing/2014/main" id="{F05C474D-29BC-41DA-8849-7C6D9DFD486A}"/>
              </a:ext>
            </a:extLst>
          </p:cNvPr>
          <p:cNvGrpSpPr/>
          <p:nvPr userDrawn="1"/>
        </p:nvGrpSpPr>
        <p:grpSpPr>
          <a:xfrm>
            <a:off x="0" y="6813551"/>
            <a:ext cx="12192000" cy="50800"/>
            <a:chOff x="0" y="6813551"/>
            <a:chExt cx="12192000" cy="50800"/>
          </a:xfrm>
        </p:grpSpPr>
        <p:sp>
          <p:nvSpPr>
            <p:cNvPr id="24" name="Rectangle 23">
              <a:extLst>
                <a:ext uri="{FF2B5EF4-FFF2-40B4-BE49-F238E27FC236}">
                  <a16:creationId xmlns:a16="http://schemas.microsoft.com/office/drawing/2014/main" id="{15F4CAF6-4D4F-46E9-B76B-B66507D42EF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B3C5B453-643F-471F-B179-652F61EF7417}"/>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B0F0965A-A251-4292-83B2-381FA03DCC15}"/>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48F17BF-8C38-422A-AFC7-DDE8944795A6}"/>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02511BA8-8A1D-4468-A218-89B011EA761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61432705-B4F2-4D41-B28E-C49C96B5D012}"/>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B93F111C-F11A-452F-9097-57D88A141B89}"/>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8AF12BB5-D064-4122-AFFA-6283A21635E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pic>
        <p:nvPicPr>
          <p:cNvPr id="18" name="Picture 17">
            <a:extLst>
              <a:ext uri="{FF2B5EF4-FFF2-40B4-BE49-F238E27FC236}">
                <a16:creationId xmlns:a16="http://schemas.microsoft.com/office/drawing/2014/main" id="{DBEFBDEA-6D6B-4EA5-B75F-31343B1348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19865915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8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C3B327E8-B37C-4FFC-B142-8C19B22096BD}"/>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47062163-B9B5-4037-A63A-7B2939EB449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C53EB3F3-F6E3-49EA-9D49-7E4844938A53}"/>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B299B699-0B07-4FA8-BE3E-11D7E916FCD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637A5B5-833F-41C0-89D7-277B281D53C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A2C0228-1344-4036-A220-38E6EEFC356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65E6EFC-2C69-4219-AE6B-903BAE7140FE}"/>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145111C-D922-46A3-AE68-40F34C54D07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C2CD16C-2CFA-4BE6-81C8-B9178AA6C68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CD0E0E9-E5C4-43D7-BBA0-7FD292238DC6}"/>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E2B808CC-943A-416F-B527-ECFCD544AC1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9306" y="437010"/>
            <a:ext cx="1024868" cy="762828"/>
          </a:xfrm>
          <a:prstGeom prst="rect">
            <a:avLst/>
          </a:prstGeom>
        </p:spPr>
      </p:pic>
    </p:spTree>
    <p:extLst>
      <p:ext uri="{BB962C8B-B14F-4D97-AF65-F5344CB8AC3E}">
        <p14:creationId xmlns:p14="http://schemas.microsoft.com/office/powerpoint/2010/main" val="1996949969"/>
      </p:ext>
    </p:extLst>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grpSp>
        <p:nvGrpSpPr>
          <p:cNvPr id="15" name="Group 14">
            <a:extLst>
              <a:ext uri="{FF2B5EF4-FFF2-40B4-BE49-F238E27FC236}">
                <a16:creationId xmlns:a16="http://schemas.microsoft.com/office/drawing/2014/main" id="{8D75FDEF-82D0-4CF0-950F-647865FB8108}"/>
              </a:ext>
            </a:extLst>
          </p:cNvPr>
          <p:cNvGrpSpPr/>
          <p:nvPr userDrawn="1"/>
        </p:nvGrpSpPr>
        <p:grpSpPr>
          <a:xfrm>
            <a:off x="0" y="6813551"/>
            <a:ext cx="12192000" cy="50800"/>
            <a:chOff x="0" y="6813551"/>
            <a:chExt cx="12192000" cy="50800"/>
          </a:xfrm>
        </p:grpSpPr>
        <p:sp>
          <p:nvSpPr>
            <p:cNvPr id="16" name="Rectangle 15">
              <a:extLst>
                <a:ext uri="{FF2B5EF4-FFF2-40B4-BE49-F238E27FC236}">
                  <a16:creationId xmlns:a16="http://schemas.microsoft.com/office/drawing/2014/main" id="{8A16EE8B-0F7C-4EB3-BA32-4AD8D7731328}"/>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A8A18F61-3505-425C-84CD-FF598CE7F687}"/>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1AEE0F5-80B7-410B-8AE3-694EC74E3421}"/>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A8F298F-5904-4E90-9AE4-6AA7F8C966E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35D29A5-79D7-4009-9F31-DE14E632B82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A6A520A8-1757-47E8-BF1E-F1C22B512A24}"/>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EADDCA5-2E36-467D-806C-07491FEE20CB}"/>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Picture 11">
            <a:extLst>
              <a:ext uri="{FF2B5EF4-FFF2-40B4-BE49-F238E27FC236}">
                <a16:creationId xmlns:a16="http://schemas.microsoft.com/office/drawing/2014/main" id="{301784BF-9CB4-4204-8FD4-95D25EB8536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18924380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1.xml><?xml version="1.0" encoding="utf-8"?>
<p:sldLayout xmlns:a="http://schemas.openxmlformats.org/drawingml/2006/main" xmlns:r="http://schemas.openxmlformats.org/officeDocument/2006/relationships" xmlns:p="http://schemas.openxmlformats.org/presentationml/2006/main" preserve="1" userDrawn="1">
  <p:cSld name="FREEFORM layout logo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pic>
        <p:nvPicPr>
          <p:cNvPr id="7" name="Picture 6">
            <a:extLst>
              <a:ext uri="{FF2B5EF4-FFF2-40B4-BE49-F238E27FC236}">
                <a16:creationId xmlns:a16="http://schemas.microsoft.com/office/drawing/2014/main" id="{C50384C1-EF9F-45B1-B7DB-13A43E06AFA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3520022115"/>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210C4DBF-F57C-4D55-AF2B-71887E4E7F9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spTree>
    <p:extLst>
      <p:ext uri="{BB962C8B-B14F-4D97-AF65-F5344CB8AC3E}">
        <p14:creationId xmlns:p14="http://schemas.microsoft.com/office/powerpoint/2010/main" val="211490561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3.xml><?xml version="1.0" encoding="utf-8"?>
<p:sldLayout xmlns:a="http://schemas.openxmlformats.org/drawingml/2006/main" xmlns:r="http://schemas.openxmlformats.org/officeDocument/2006/relationships" xmlns:p="http://schemas.openxmlformats.org/presentationml/2006/main" showMasterSp="0" preserve="1" userDrawn="1">
  <p:cSld name="END P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9ADD47A-4774-7A42-B569-D540230C8144}"/>
              </a:ext>
            </a:extLst>
          </p:cNvPr>
          <p:cNvSpPr>
            <a:spLocks noGrp="1"/>
          </p:cNvSpPr>
          <p:nvPr>
            <p:ph type="pic" sz="quarter" idx="10"/>
          </p:nvPr>
        </p:nvSpPr>
        <p:spPr>
          <a:xfrm>
            <a:off x="400595" y="322325"/>
            <a:ext cx="11376551" cy="4782551"/>
          </a:xfrm>
          <a:prstGeom prst="rect">
            <a:avLst/>
          </a:prstGeom>
        </p:spPr>
        <p:txBody>
          <a:bodyPr/>
          <a:lstStyle/>
          <a:p>
            <a:r>
              <a:rPr lang="en-GB"/>
              <a:t>Click icon to add picture</a:t>
            </a:r>
            <a:endParaRPr lang="en-US"/>
          </a:p>
        </p:txBody>
      </p:sp>
      <p:pic>
        <p:nvPicPr>
          <p:cNvPr id="3" name="Picture 2">
            <a:extLst>
              <a:ext uri="{FF2B5EF4-FFF2-40B4-BE49-F238E27FC236}">
                <a16:creationId xmlns:a16="http://schemas.microsoft.com/office/drawing/2014/main" id="{B12594F4-4A69-43F2-A112-80783F950BD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00595" y="5186074"/>
            <a:ext cx="11376551" cy="1542050"/>
          </a:xfrm>
          <a:prstGeom prst="rect">
            <a:avLst/>
          </a:prstGeom>
        </p:spPr>
      </p:pic>
    </p:spTree>
    <p:extLst>
      <p:ext uri="{BB962C8B-B14F-4D97-AF65-F5344CB8AC3E}">
        <p14:creationId xmlns:p14="http://schemas.microsoft.com/office/powerpoint/2010/main" val="8098519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4.xml><?xml version="1.0" encoding="utf-8"?>
<p:sldLayout xmlns:a="http://schemas.openxmlformats.org/drawingml/2006/main" xmlns:r="http://schemas.openxmlformats.org/officeDocument/2006/relationships" xmlns:p="http://schemas.openxmlformats.org/presentationml/2006/main" preserve="1"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201848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5.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10420B2-C676-4A45-9E73-D2387D55A810}"/>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18269" y="1718179"/>
            <a:ext cx="12890196" cy="2995749"/>
          </a:xfrm>
          <a:prstGeom prst="rect">
            <a:avLst/>
          </a:prstGeom>
        </p:spPr>
      </p:pic>
      <p:sp>
        <p:nvSpPr>
          <p:cNvPr id="6" name="Text Placeholder 6">
            <a:extLst>
              <a:ext uri="{FF2B5EF4-FFF2-40B4-BE49-F238E27FC236}">
                <a16:creationId xmlns:a16="http://schemas.microsoft.com/office/drawing/2014/main" id="{F1943429-9B7A-3041-800B-A6D8BB485F74}"/>
              </a:ext>
            </a:extLst>
          </p:cNvPr>
          <p:cNvSpPr>
            <a:spLocks noGrp="1"/>
          </p:cNvSpPr>
          <p:nvPr>
            <p:ph type="body" sz="quarter" idx="10" hasCustomPrompt="1"/>
          </p:nvPr>
        </p:nvSpPr>
        <p:spPr>
          <a:xfrm>
            <a:off x="1213784" y="2911254"/>
            <a:ext cx="9826090" cy="609600"/>
          </a:xfrm>
          <a:prstGeom prst="rect">
            <a:avLst/>
          </a:prstGeom>
        </p:spPr>
        <p:txBody>
          <a:bodyPr>
            <a:normAutofit/>
          </a:bodyPr>
          <a:lstStyle>
            <a:lvl1pPr marL="0" indent="0" algn="ctr">
              <a:buNone/>
              <a:defRPr sz="3600" b="0" i="0">
                <a:solidFill>
                  <a:schemeClr val="bg1"/>
                </a:solidFill>
                <a:latin typeface="Calibri Light" panose="020F0302020204030204" pitchFamily="34" charset="0"/>
                <a:cs typeface="Calibri Light" panose="020F0302020204030204" pitchFamily="34" charset="0"/>
              </a:defRPr>
            </a:lvl1pPr>
          </a:lstStyle>
          <a:p>
            <a:pPr lvl="0"/>
            <a:r>
              <a:rPr lang="en-US"/>
              <a:t>SEPARATOR PAGE: TITLE GOES HERE</a:t>
            </a:r>
          </a:p>
        </p:txBody>
      </p:sp>
      <p:pic>
        <p:nvPicPr>
          <p:cNvPr id="2" name="Picture 1" descr="A number with numbers and a black background&#10;&#10;Description automatically generated">
            <a:extLst>
              <a:ext uri="{FF2B5EF4-FFF2-40B4-BE49-F238E27FC236}">
                <a16:creationId xmlns:a16="http://schemas.microsoft.com/office/drawing/2014/main" id="{3FEF1DE6-8670-37B1-D2C8-A237B5C6EAA3}"/>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678390" y="5984090"/>
            <a:ext cx="2171163" cy="571663"/>
          </a:xfrm>
          <a:prstGeom prst="rect">
            <a:avLst/>
          </a:prstGeom>
        </p:spPr>
      </p:pic>
    </p:spTree>
    <p:extLst>
      <p:ext uri="{BB962C8B-B14F-4D97-AF65-F5344CB8AC3E}">
        <p14:creationId xmlns:p14="http://schemas.microsoft.com/office/powerpoint/2010/main" val="415534675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6.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101601" y="6400800"/>
            <a:ext cx="495300"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GB" noProof="0"/>
              <a:t>Click to edit Master title style</a:t>
            </a:r>
            <a:endParaRPr lang="en-US" noProof="0"/>
          </a:p>
        </p:txBody>
      </p:sp>
      <p:sp>
        <p:nvSpPr>
          <p:cNvPr id="10" name="Content Placeholder 9"/>
          <p:cNvSpPr>
            <a:spLocks noGrp="1"/>
          </p:cNvSpPr>
          <p:nvPr>
            <p:ph sz="quarter" idx="10"/>
          </p:nvPr>
        </p:nvSpPr>
        <p:spPr>
          <a:xfrm>
            <a:off x="609600" y="1676400"/>
            <a:ext cx="10972800" cy="4572000"/>
          </a:xfrm>
          <a:prstGeom prst="rect">
            <a:avLst/>
          </a:prstGeom>
        </p:spPr>
        <p:txBody>
          <a:bodyPr/>
          <a:lstStyle>
            <a:lvl1pPr marL="0" indent="0">
              <a:lnSpc>
                <a:spcPct val="100000"/>
              </a:lnSpc>
              <a:spcBef>
                <a:spcPts val="0"/>
              </a:spcBef>
              <a:spcAft>
                <a:spcPts val="0"/>
              </a:spcAft>
              <a:buNone/>
              <a:defRPr sz="3000"/>
            </a:lvl1pPr>
            <a:lvl2pPr marL="742950" indent="-285750">
              <a:lnSpc>
                <a:spcPct val="100000"/>
              </a:lnSpc>
              <a:spcBef>
                <a:spcPts val="0"/>
              </a:spcBef>
              <a:spcAft>
                <a:spcPts val="0"/>
              </a:spcAft>
              <a:buFont typeface="Wingdings" pitchFamily="2" charset="2"/>
              <a:buChar char="q"/>
              <a:defRPr sz="2600"/>
            </a:lvl2pPr>
            <a:lvl3pPr>
              <a:lnSpc>
                <a:spcPct val="100000"/>
              </a:lnSpc>
              <a:spcBef>
                <a:spcPts val="0"/>
              </a:spcBef>
              <a:spcAft>
                <a:spcPts val="0"/>
              </a:spcAft>
              <a:defRPr sz="22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689598892"/>
      </p:ext>
    </p:extLst>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A8FD3-41C6-39F7-BF25-13D833A8DD67}"/>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2B97335-C203-4212-57E4-686D7AA88E00}"/>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4276F9A-3F13-301D-29F2-D4D9F91474B5}"/>
              </a:ext>
            </a:extLst>
          </p:cNvPr>
          <p:cNvSpPr>
            <a:spLocks noGrp="1"/>
          </p:cNvSpPr>
          <p:nvPr>
            <p:ph type="dt" sz="half" idx="10"/>
          </p:nvPr>
        </p:nvSpPr>
        <p:spPr/>
        <p:txBody>
          <a:bodyPr/>
          <a:lstStyle/>
          <a:p>
            <a:fld id="{806DA294-C49E-4AAD-97F6-E402ECB01A9A}" type="datetimeFigureOut">
              <a:rPr lang="en-US" smtClean="0"/>
              <a:t>12/4/2024</a:t>
            </a:fld>
            <a:endParaRPr lang="en-US"/>
          </a:p>
        </p:txBody>
      </p:sp>
      <p:sp>
        <p:nvSpPr>
          <p:cNvPr id="5" name="Footer Placeholder 4">
            <a:extLst>
              <a:ext uri="{FF2B5EF4-FFF2-40B4-BE49-F238E27FC236}">
                <a16:creationId xmlns:a16="http://schemas.microsoft.com/office/drawing/2014/main" id="{CB0653B9-64E4-3274-073E-AC25011862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9A1191E-D31D-A86E-CB73-551517057C5D}"/>
              </a:ext>
            </a:extLst>
          </p:cNvPr>
          <p:cNvSpPr>
            <a:spLocks noGrp="1"/>
          </p:cNvSpPr>
          <p:nvPr>
            <p:ph type="sldNum" sz="quarter" idx="12"/>
          </p:nvPr>
        </p:nvSpPr>
        <p:spPr/>
        <p:txBody>
          <a:bodyPr/>
          <a:lstStyle/>
          <a:p>
            <a:fld id="{658199BC-918C-44DF-80AA-B189AFB8A90F}" type="slidenum">
              <a:rPr lang="en-US" smtClean="0"/>
              <a:t>‹#›</a:t>
            </a:fld>
            <a:endParaRPr lang="en-US"/>
          </a:p>
        </p:txBody>
      </p:sp>
    </p:spTree>
    <p:extLst>
      <p:ext uri="{BB962C8B-B14F-4D97-AF65-F5344CB8AC3E}">
        <p14:creationId xmlns:p14="http://schemas.microsoft.com/office/powerpoint/2010/main" val="3859639236"/>
      </p:ext>
    </p:extLst>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userDrawn="1">
  <p:cSld name="11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grpSp>
        <p:nvGrpSpPr>
          <p:cNvPr id="21" name="Group 20">
            <a:extLst>
              <a:ext uri="{FF2B5EF4-FFF2-40B4-BE49-F238E27FC236}">
                <a16:creationId xmlns:a16="http://schemas.microsoft.com/office/drawing/2014/main" id="{088B1B76-6573-41CF-9553-98088BD1F0B5}"/>
              </a:ext>
            </a:extLst>
          </p:cNvPr>
          <p:cNvGrpSpPr/>
          <p:nvPr userDrawn="1"/>
        </p:nvGrpSpPr>
        <p:grpSpPr>
          <a:xfrm>
            <a:off x="0" y="6813551"/>
            <a:ext cx="12192000" cy="50800"/>
            <a:chOff x="0" y="6813551"/>
            <a:chExt cx="12192000" cy="50800"/>
          </a:xfrm>
        </p:grpSpPr>
        <p:sp>
          <p:nvSpPr>
            <p:cNvPr id="9" name="Rectangle 8">
              <a:extLst>
                <a:ext uri="{FF2B5EF4-FFF2-40B4-BE49-F238E27FC236}">
                  <a16:creationId xmlns:a16="http://schemas.microsoft.com/office/drawing/2014/main" id="{15938C2B-CA55-2D43-96D6-EE7FFF0A94D6}"/>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F56D824-621F-5642-836B-82EED11BE7E0}"/>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BD3C4B-25D8-3E46-9CF4-89789E906D8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BDD8144-8382-6F4B-BC33-A63174A906A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F0F0CDE-5E6E-984F-BFBC-E1F058E949F9}"/>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A902A0C-F4E8-D248-A447-66B764EE017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8857410-619F-E044-8EAC-3345E68D7131}"/>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17">
            <a:extLst>
              <a:ext uri="{FF2B5EF4-FFF2-40B4-BE49-F238E27FC236}">
                <a16:creationId xmlns:a16="http://schemas.microsoft.com/office/drawing/2014/main" id="{C9D71E7B-20A4-8F45-BFA6-2DB178CAD708}"/>
              </a:ext>
            </a:extLst>
          </p:cNvPr>
          <p:cNvSpPr txBox="1"/>
          <p:nvPr userDrawn="1"/>
        </p:nvSpPr>
        <p:spPr bwMode="auto">
          <a:xfrm>
            <a:off x="9787761" y="1745307"/>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pic>
        <p:nvPicPr>
          <p:cNvPr id="3" name="Picture 2">
            <a:extLst>
              <a:ext uri="{FF2B5EF4-FFF2-40B4-BE49-F238E27FC236}">
                <a16:creationId xmlns:a16="http://schemas.microsoft.com/office/drawing/2014/main" id="{766EE2B1-800F-4C6E-9026-E4753DFCC554}"/>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881665" y="316288"/>
            <a:ext cx="3002333" cy="1693977"/>
          </a:xfrm>
          <a:prstGeom prst="rect">
            <a:avLst/>
          </a:prstGeom>
        </p:spPr>
      </p:pic>
      <p:pic>
        <p:nvPicPr>
          <p:cNvPr id="6" name="Picture 5">
            <a:extLst>
              <a:ext uri="{FF2B5EF4-FFF2-40B4-BE49-F238E27FC236}">
                <a16:creationId xmlns:a16="http://schemas.microsoft.com/office/drawing/2014/main" id="{7EE83CA9-0F67-4409-8C74-27FB1487510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8" name="Picture 7">
            <a:extLst>
              <a:ext uri="{FF2B5EF4-FFF2-40B4-BE49-F238E27FC236}">
                <a16:creationId xmlns:a16="http://schemas.microsoft.com/office/drawing/2014/main" id="{7DB037DA-8949-481A-B79C-44B3F46773A0}"/>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spTree>
    <p:extLst>
      <p:ext uri="{BB962C8B-B14F-4D97-AF65-F5344CB8AC3E}">
        <p14:creationId xmlns:p14="http://schemas.microsoft.com/office/powerpoint/2010/main" val="202061720"/>
      </p:ext>
    </p:extLst>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preserve="1" userDrawn="1">
  <p:cSld name="10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8" name="Group 17">
            <a:extLst>
              <a:ext uri="{FF2B5EF4-FFF2-40B4-BE49-F238E27FC236}">
                <a16:creationId xmlns:a16="http://schemas.microsoft.com/office/drawing/2014/main" id="{D1BAE309-876B-471D-926A-80850E8A81C6}"/>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BA83C0BC-8175-44CE-A6FD-8BAC68FCDCA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C24F74F4-B4A7-400E-B18B-2F65FB2A1376}"/>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7A55BFB-B1BB-4EBB-A1F6-C68924145E6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0B71926B-18C8-4540-96EF-D94447F5054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5A5ED8A9-8516-4FCC-95D5-2EDB3A9780FB}"/>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D6C73B5F-EDEB-4A09-A1C9-CBED34D037A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783E610B-8985-47B5-8F22-28CC842D4D52}"/>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83E96271-FF7F-4B24-9224-27E9B3CA132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093E348-EED7-4690-B3C4-723160C051E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F6C7F7E8-AF11-4521-8E62-A0F6BDC9874A}"/>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180144" y="250160"/>
            <a:ext cx="1765643" cy="896924"/>
          </a:xfrm>
          <a:prstGeom prst="rect">
            <a:avLst/>
          </a:prstGeom>
        </p:spPr>
      </p:pic>
    </p:spTree>
    <p:extLst>
      <p:ext uri="{BB962C8B-B14F-4D97-AF65-F5344CB8AC3E}">
        <p14:creationId xmlns:p14="http://schemas.microsoft.com/office/powerpoint/2010/main" val="8695403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7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3E51CDD9-8061-4C7D-B902-6DB6BC55AB8A}"/>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B8F4957F-78D7-441C-B83F-7008B97171B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D8E2C03-E6F1-4321-ABB2-4D83F764712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49464EBB-C7D4-4CC3-805D-A51317D2233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CFB21401-DCC3-4F5E-AD3C-8D464E95FD4E}"/>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CFC27EC-D118-4F43-B6F8-11C6C65997E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E744A58-DFC5-4964-882E-45F84B2ABA4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34FA083B-D16D-4392-B2FA-0CBF7AB5CAFC}"/>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2ED9054D-81DE-4B49-B1B7-71D51A0562D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2B69FC41-AFA7-485B-85E5-4264A6CE3E4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B065EC7C-D28F-473F-8E4D-DE9458826D11}"/>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1042" y="372830"/>
            <a:ext cx="1013253" cy="854196"/>
          </a:xfrm>
          <a:prstGeom prst="rect">
            <a:avLst/>
          </a:prstGeom>
        </p:spPr>
      </p:pic>
    </p:spTree>
    <p:extLst>
      <p:ext uri="{BB962C8B-B14F-4D97-AF65-F5344CB8AC3E}">
        <p14:creationId xmlns:p14="http://schemas.microsoft.com/office/powerpoint/2010/main" val="216169506"/>
      </p:ext>
    </p:extLst>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userDrawn="1">
  <p:cSld name="9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8EECDBD6-B3D8-42AA-ADF5-1A0AF16B606B}"/>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97330C9D-5C02-4349-B9D3-5BD778B7A3E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96E52902-24F0-482A-9DDA-30E71539BD7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6D53837E-92EE-4EBC-836B-F59524BFA2D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2032FC73-DB82-451F-9819-3B19B99EE5D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211F4F7-7C3C-463F-AFC3-F85CBADF5D40}"/>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762E69D9-639C-46AB-9AEF-4ED8AC5E7B1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8DF8277-137D-408F-8931-FE485E7B936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6" name="Picture 15">
            <a:extLst>
              <a:ext uri="{FF2B5EF4-FFF2-40B4-BE49-F238E27FC236}">
                <a16:creationId xmlns:a16="http://schemas.microsoft.com/office/drawing/2014/main" id="{D26C46E0-8A2A-40D0-AD73-58EE9F5F4D4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28" name="Picture 27">
            <a:extLst>
              <a:ext uri="{FF2B5EF4-FFF2-40B4-BE49-F238E27FC236}">
                <a16:creationId xmlns:a16="http://schemas.microsoft.com/office/drawing/2014/main" id="{CA2BB068-79E5-41E8-90AC-F33270EDC95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5" name="Picture 4">
            <a:extLst>
              <a:ext uri="{FF2B5EF4-FFF2-40B4-BE49-F238E27FC236}">
                <a16:creationId xmlns:a16="http://schemas.microsoft.com/office/drawing/2014/main" id="{48462855-3B94-4D23-B2AA-78C5909220C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5302" y="235350"/>
            <a:ext cx="776216" cy="990024"/>
          </a:xfrm>
          <a:prstGeom prst="rect">
            <a:avLst/>
          </a:prstGeom>
        </p:spPr>
      </p:pic>
    </p:spTree>
    <p:extLst>
      <p:ext uri="{BB962C8B-B14F-4D97-AF65-F5344CB8AC3E}">
        <p14:creationId xmlns:p14="http://schemas.microsoft.com/office/powerpoint/2010/main" val="904895618"/>
      </p:ext>
    </p:extLst>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userDrawn="1">
  <p:cSld name="8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C3B327E8-B37C-4FFC-B142-8C19B22096BD}"/>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47062163-B9B5-4037-A63A-7B2939EB449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C53EB3F3-F6E3-49EA-9D49-7E4844938A53}"/>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B299B699-0B07-4FA8-BE3E-11D7E916FCD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637A5B5-833F-41C0-89D7-277B281D53C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A2C0228-1344-4036-A220-38E6EEFC356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65E6EFC-2C69-4219-AE6B-903BAE7140FE}"/>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145111C-D922-46A3-AE68-40F34C54D07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C2CD16C-2CFA-4BE6-81C8-B9178AA6C68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CD0E0E9-E5C4-43D7-BBA0-7FD292238DC6}"/>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E2B808CC-943A-416F-B527-ECFCD544AC1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9306" y="437010"/>
            <a:ext cx="1024868" cy="762828"/>
          </a:xfrm>
          <a:prstGeom prst="rect">
            <a:avLst/>
          </a:prstGeom>
        </p:spPr>
      </p:pic>
    </p:spTree>
    <p:extLst>
      <p:ext uri="{BB962C8B-B14F-4D97-AF65-F5344CB8AC3E}">
        <p14:creationId xmlns:p14="http://schemas.microsoft.com/office/powerpoint/2010/main" val="678039204"/>
      </p:ext>
    </p:extLst>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preserve="1" userDrawn="1">
  <p:cSld name="7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3E51CDD9-8061-4C7D-B902-6DB6BC55AB8A}"/>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B8F4957F-78D7-441C-B83F-7008B97171B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D8E2C03-E6F1-4321-ABB2-4D83F764712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49464EBB-C7D4-4CC3-805D-A51317D2233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CFB21401-DCC3-4F5E-AD3C-8D464E95FD4E}"/>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CFC27EC-D118-4F43-B6F8-11C6C65997E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E744A58-DFC5-4964-882E-45F84B2ABA4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34FA083B-D16D-4392-B2FA-0CBF7AB5CAFC}"/>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2ED9054D-81DE-4B49-B1B7-71D51A0562D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2B69FC41-AFA7-485B-85E5-4264A6CE3E4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B065EC7C-D28F-473F-8E4D-DE9458826D11}"/>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1042" y="372830"/>
            <a:ext cx="1013253" cy="854196"/>
          </a:xfrm>
          <a:prstGeom prst="rect">
            <a:avLst/>
          </a:prstGeom>
        </p:spPr>
      </p:pic>
    </p:spTree>
    <p:extLst>
      <p:ext uri="{BB962C8B-B14F-4D97-AF65-F5344CB8AC3E}">
        <p14:creationId xmlns:p14="http://schemas.microsoft.com/office/powerpoint/2010/main" val="2247453672"/>
      </p:ext>
    </p:extLst>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preserve="1" userDrawn="1">
  <p:cSld name="6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01B964B9-DF87-4EE7-8C20-10E32F482167}"/>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DA3F41AE-DA23-42CE-8F4F-46C693D4488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1D858AC-2AA2-4D07-9064-47D748B3DE6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841FD438-C2DA-45BD-B545-55E31CA385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5B50474-CAD0-4E98-B242-766F1F48B94C}"/>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89850EF6-DDAD-470C-A90A-E28A80BCC6B7}"/>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E3CAC4C-2C4F-4F99-A7D3-2FE0167FE06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EA9E88F-8917-4BDD-9514-2DCFEEFCB4E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076D87C2-5C69-49AA-8C2A-CDB0CBDE7F4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DADB35E9-88B7-4776-9975-5418BDAE0CD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949CFB14-F85B-4036-9D6F-AD175F1D96C7}"/>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68065" y="390037"/>
            <a:ext cx="898601" cy="824195"/>
          </a:xfrm>
          <a:prstGeom prst="rect">
            <a:avLst/>
          </a:prstGeom>
        </p:spPr>
      </p:pic>
    </p:spTree>
    <p:extLst>
      <p:ext uri="{BB962C8B-B14F-4D97-AF65-F5344CB8AC3E}">
        <p14:creationId xmlns:p14="http://schemas.microsoft.com/office/powerpoint/2010/main" val="845652222"/>
      </p:ext>
    </p:extLst>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preserve="1" userDrawn="1">
  <p:cSld name="1_CONTENT Standard no images">
    <p:spTree>
      <p:nvGrpSpPr>
        <p:cNvPr id="1" name=""/>
        <p:cNvGrpSpPr/>
        <p:nvPr/>
      </p:nvGrpSpPr>
      <p:grpSpPr>
        <a:xfrm>
          <a:off x="0" y="0"/>
          <a:ext cx="0" cy="0"/>
          <a:chOff x="0" y="0"/>
          <a:chExt cx="0" cy="0"/>
        </a:xfrm>
      </p:grpSpPr>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GB" noProof="0"/>
              <a:t>Click to edit Master title style</a:t>
            </a:r>
            <a:endParaRPr lang="en-US" noProof="0"/>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grpSp>
        <p:nvGrpSpPr>
          <p:cNvPr id="18" name="Group 17">
            <a:extLst>
              <a:ext uri="{FF2B5EF4-FFF2-40B4-BE49-F238E27FC236}">
                <a16:creationId xmlns:a16="http://schemas.microsoft.com/office/drawing/2014/main" id="{07725C96-A5D2-4EE8-BAD1-9FB249805D95}"/>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7A8C52B9-FFE9-40AC-B7ED-EBC724CF394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FE4247E-AC6B-4132-A6E8-8DE023AF1BCF}"/>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C8B140F-E10D-42B8-BA00-7C3AF2752C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03E0DFD-F092-412B-B934-7E15852A8B3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6A64475B-6B02-411C-9663-56247CFC3B2D}"/>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4215B3C9-EF3D-433C-939F-9B551DAFD55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0CD03F2-6EFB-4132-B59E-6C7E57652B76}"/>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 name="Picture 3">
            <a:extLst>
              <a:ext uri="{FF2B5EF4-FFF2-40B4-BE49-F238E27FC236}">
                <a16:creationId xmlns:a16="http://schemas.microsoft.com/office/drawing/2014/main" id="{C5A4C09D-23C5-403F-884A-D9404828DCE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pic>
        <p:nvPicPr>
          <p:cNvPr id="3" name="Picture 2" descr="A number with numbers and a black background&#10;&#10;Description automatically generated">
            <a:extLst>
              <a:ext uri="{FF2B5EF4-FFF2-40B4-BE49-F238E27FC236}">
                <a16:creationId xmlns:a16="http://schemas.microsoft.com/office/drawing/2014/main" id="{537144EB-0252-3F17-BCA6-361302B520FC}"/>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678390" y="5984090"/>
            <a:ext cx="2171163" cy="571663"/>
          </a:xfrm>
          <a:prstGeom prst="rect">
            <a:avLst/>
          </a:prstGeom>
        </p:spPr>
      </p:pic>
    </p:spTree>
    <p:extLst>
      <p:ext uri="{BB962C8B-B14F-4D97-AF65-F5344CB8AC3E}">
        <p14:creationId xmlns:p14="http://schemas.microsoft.com/office/powerpoint/2010/main" val="2941259497"/>
      </p:ext>
    </p:extLst>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preserve="1" userDrawn="1">
  <p:cSld name="3_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10420B2-C676-4A45-9E73-D2387D55A810}"/>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18269" y="1718179"/>
            <a:ext cx="12890196" cy="2995749"/>
          </a:xfrm>
          <a:prstGeom prst="rect">
            <a:avLst/>
          </a:prstGeom>
        </p:spPr>
      </p:pic>
      <p:sp>
        <p:nvSpPr>
          <p:cNvPr id="6" name="Text Placeholder 6">
            <a:extLst>
              <a:ext uri="{FF2B5EF4-FFF2-40B4-BE49-F238E27FC236}">
                <a16:creationId xmlns:a16="http://schemas.microsoft.com/office/drawing/2014/main" id="{F1943429-9B7A-3041-800B-A6D8BB485F74}"/>
              </a:ext>
            </a:extLst>
          </p:cNvPr>
          <p:cNvSpPr>
            <a:spLocks noGrp="1"/>
          </p:cNvSpPr>
          <p:nvPr>
            <p:ph type="body" sz="quarter" idx="10" hasCustomPrompt="1"/>
          </p:nvPr>
        </p:nvSpPr>
        <p:spPr>
          <a:xfrm>
            <a:off x="1213784" y="2911254"/>
            <a:ext cx="9826090" cy="609600"/>
          </a:xfrm>
          <a:prstGeom prst="rect">
            <a:avLst/>
          </a:prstGeom>
        </p:spPr>
        <p:txBody>
          <a:bodyPr>
            <a:normAutofit/>
          </a:bodyPr>
          <a:lstStyle>
            <a:lvl1pPr marL="0" indent="0" algn="ctr">
              <a:buNone/>
              <a:defRPr sz="3600" b="0" i="0">
                <a:solidFill>
                  <a:schemeClr val="bg1"/>
                </a:solidFill>
                <a:latin typeface="Calibri Light" panose="020F0302020204030204" pitchFamily="34" charset="0"/>
                <a:cs typeface="Calibri Light" panose="020F0302020204030204" pitchFamily="34" charset="0"/>
              </a:defRPr>
            </a:lvl1pPr>
          </a:lstStyle>
          <a:p>
            <a:pPr lvl="0"/>
            <a:r>
              <a:rPr lang="en-US"/>
              <a:t>SEPARATOR PAGE: TITLE GOES HERE</a:t>
            </a:r>
          </a:p>
        </p:txBody>
      </p:sp>
      <p:pic>
        <p:nvPicPr>
          <p:cNvPr id="5" name="Picture 4">
            <a:extLst>
              <a:ext uri="{FF2B5EF4-FFF2-40B4-BE49-F238E27FC236}">
                <a16:creationId xmlns:a16="http://schemas.microsoft.com/office/drawing/2014/main" id="{A15E48A9-900D-4CCA-837C-BC33433288E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2994904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10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 presetClass="entr" presetSubtype="8"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1000" fill="hold"/>
                        <p:tgtEl>
                          <p:spTgt spid="6"/>
                        </p:tgtEl>
                        <p:attrNameLst>
                          <p:attrName>ppt_x</p:attrName>
                        </p:attrNameLst>
                      </p:cBhvr>
                      <p:tavLst>
                        <p:tav tm="0">
                          <p:val>
                            <p:strVal val="0-#ppt_w/2"/>
                          </p:val>
                        </p:tav>
                        <p:tav tm="100000">
                          <p:val>
                            <p:strVal val="#ppt_x"/>
                          </p:val>
                        </p:tav>
                      </p:tavLst>
                    </p:anim>
                    <p:anim calcmode="lin" valueType="num">
                      <p:cBhvr additive="base">
                        <p:cTn dur="1000" fill="hold"/>
                        <p:tgtEl>
                          <p:spTgt spid="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66.xml><?xml version="1.0" encoding="utf-8"?>
<p:sldLayout xmlns:a="http://schemas.openxmlformats.org/drawingml/2006/main" xmlns:r="http://schemas.openxmlformats.org/officeDocument/2006/relationships" xmlns:p="http://schemas.openxmlformats.org/presentationml/2006/main" userDrawn="1">
  <p:cSld name="1_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609600" y="1676400"/>
            <a:ext cx="10972800" cy="4572000"/>
          </a:xfrm>
          <a:prstGeom prst="rect">
            <a:avLst/>
          </a:prstGeom>
        </p:spPr>
        <p:txBody>
          <a:bodyPr/>
          <a:lstStyle>
            <a:lvl1pPr marL="457200" indent="-457200">
              <a:lnSpc>
                <a:spcPct val="100000"/>
              </a:lnSpc>
              <a:spcBef>
                <a:spcPts val="0"/>
              </a:spcBef>
              <a:spcAft>
                <a:spcPts val="0"/>
              </a:spcAft>
              <a:buFont typeface="Arial" panose="020B0604020202020204" pitchFamily="34" charset="0"/>
              <a:buChar char="•"/>
              <a:defRPr sz="3000"/>
            </a:lvl1pPr>
            <a:lvl2pPr marL="742950" indent="-285750">
              <a:lnSpc>
                <a:spcPct val="100000"/>
              </a:lnSpc>
              <a:spcBef>
                <a:spcPts val="0"/>
              </a:spcBef>
              <a:spcAft>
                <a:spcPts val="0"/>
              </a:spcAft>
              <a:buFont typeface="Courier New" panose="02070309020205020404" pitchFamily="49" charset="0"/>
              <a:buChar char="o"/>
              <a:defRPr sz="2600"/>
            </a:lvl2pPr>
            <a:lvl3pPr>
              <a:lnSpc>
                <a:spcPct val="100000"/>
              </a:lnSpc>
              <a:spcBef>
                <a:spcPts val="0"/>
              </a:spcBef>
              <a:spcAft>
                <a:spcPts val="0"/>
              </a:spcAft>
              <a:defRPr sz="22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a:t>Main point 6 point smaller than slide title</a:t>
            </a:r>
          </a:p>
          <a:p>
            <a:pPr lvl="1"/>
            <a:r>
              <a:rPr lang="en-US"/>
              <a:t>Bullet points 4 point less than main point</a:t>
            </a:r>
          </a:p>
          <a:p>
            <a:pPr lvl="1"/>
            <a:r>
              <a:rPr lang="en-US"/>
              <a:t>Font type is Calibri</a:t>
            </a:r>
          </a:p>
          <a:p>
            <a:pPr lvl="2"/>
            <a:r>
              <a:rPr lang="en-US"/>
              <a:t>It is advised in one slide maximum 6 bullets</a:t>
            </a:r>
          </a:p>
          <a:p>
            <a:pPr lvl="3"/>
            <a:r>
              <a:rPr lang="en-US"/>
              <a:t>We recommend you use images on slides</a:t>
            </a:r>
          </a:p>
          <a:p>
            <a:pPr lvl="3"/>
            <a:r>
              <a:rPr lang="en-US"/>
              <a:t>You can change partner logos on front page</a:t>
            </a:r>
          </a:p>
          <a:p>
            <a:pPr lvl="4"/>
            <a:r>
              <a:rPr lang="en-US"/>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47320966"/>
      </p:ext>
    </p:extLst>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preserve="1" userDrawn="1">
  <p:cSld name="17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grpSp>
        <p:nvGrpSpPr>
          <p:cNvPr id="21" name="Group 20">
            <a:extLst>
              <a:ext uri="{FF2B5EF4-FFF2-40B4-BE49-F238E27FC236}">
                <a16:creationId xmlns:a16="http://schemas.microsoft.com/office/drawing/2014/main" id="{088B1B76-6573-41CF-9553-98088BD1F0B5}"/>
              </a:ext>
            </a:extLst>
          </p:cNvPr>
          <p:cNvGrpSpPr/>
          <p:nvPr userDrawn="1"/>
        </p:nvGrpSpPr>
        <p:grpSpPr>
          <a:xfrm>
            <a:off x="0" y="6813551"/>
            <a:ext cx="12192000" cy="50800"/>
            <a:chOff x="0" y="6813551"/>
            <a:chExt cx="12192000" cy="50800"/>
          </a:xfrm>
        </p:grpSpPr>
        <p:sp>
          <p:nvSpPr>
            <p:cNvPr id="9" name="Rectangle 8">
              <a:extLst>
                <a:ext uri="{FF2B5EF4-FFF2-40B4-BE49-F238E27FC236}">
                  <a16:creationId xmlns:a16="http://schemas.microsoft.com/office/drawing/2014/main" id="{15938C2B-CA55-2D43-96D6-EE7FFF0A94D6}"/>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F56D824-621F-5642-836B-82EED11BE7E0}"/>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BD3C4B-25D8-3E46-9CF4-89789E906D8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BDD8144-8382-6F4B-BC33-A63174A906A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F0F0CDE-5E6E-984F-BFBC-E1F058E949F9}"/>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A902A0C-F4E8-D248-A447-66B764EE017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8857410-619F-E044-8EAC-3345E68D7131}"/>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17">
            <a:extLst>
              <a:ext uri="{FF2B5EF4-FFF2-40B4-BE49-F238E27FC236}">
                <a16:creationId xmlns:a16="http://schemas.microsoft.com/office/drawing/2014/main" id="{C9D71E7B-20A4-8F45-BFA6-2DB178CAD708}"/>
              </a:ext>
            </a:extLst>
          </p:cNvPr>
          <p:cNvSpPr txBox="1"/>
          <p:nvPr userDrawn="1"/>
        </p:nvSpPr>
        <p:spPr bwMode="auto">
          <a:xfrm>
            <a:off x="9787761" y="1745307"/>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pic>
        <p:nvPicPr>
          <p:cNvPr id="3" name="Picture 2">
            <a:extLst>
              <a:ext uri="{FF2B5EF4-FFF2-40B4-BE49-F238E27FC236}">
                <a16:creationId xmlns:a16="http://schemas.microsoft.com/office/drawing/2014/main" id="{766EE2B1-800F-4C6E-9026-E4753DFCC554}"/>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881665" y="316288"/>
            <a:ext cx="3002333" cy="1693977"/>
          </a:xfrm>
          <a:prstGeom prst="rect">
            <a:avLst/>
          </a:prstGeom>
        </p:spPr>
      </p:pic>
      <p:pic>
        <p:nvPicPr>
          <p:cNvPr id="6" name="Picture 5">
            <a:extLst>
              <a:ext uri="{FF2B5EF4-FFF2-40B4-BE49-F238E27FC236}">
                <a16:creationId xmlns:a16="http://schemas.microsoft.com/office/drawing/2014/main" id="{7EE83CA9-0F67-4409-8C74-27FB1487510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8" name="Picture 7">
            <a:extLst>
              <a:ext uri="{FF2B5EF4-FFF2-40B4-BE49-F238E27FC236}">
                <a16:creationId xmlns:a16="http://schemas.microsoft.com/office/drawing/2014/main" id="{7DB037DA-8949-481A-B79C-44B3F46773A0}"/>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spTree>
    <p:extLst>
      <p:ext uri="{BB962C8B-B14F-4D97-AF65-F5344CB8AC3E}">
        <p14:creationId xmlns:p14="http://schemas.microsoft.com/office/powerpoint/2010/main" val="2680974478"/>
      </p:ext>
    </p:extLst>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preserve="1" userDrawn="1">
  <p:cSld name="16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8" name="Group 17">
            <a:extLst>
              <a:ext uri="{FF2B5EF4-FFF2-40B4-BE49-F238E27FC236}">
                <a16:creationId xmlns:a16="http://schemas.microsoft.com/office/drawing/2014/main" id="{D1BAE309-876B-471D-926A-80850E8A81C6}"/>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BA83C0BC-8175-44CE-A6FD-8BAC68FCDCA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C24F74F4-B4A7-400E-B18B-2F65FB2A1376}"/>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7A55BFB-B1BB-4EBB-A1F6-C68924145E6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0B71926B-18C8-4540-96EF-D94447F5054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5A5ED8A9-8516-4FCC-95D5-2EDB3A9780FB}"/>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D6C73B5F-EDEB-4A09-A1C9-CBED34D037A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783E610B-8985-47B5-8F22-28CC842D4D52}"/>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83E96271-FF7F-4B24-9224-27E9B3CA132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093E348-EED7-4690-B3C4-723160C051E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F6C7F7E8-AF11-4521-8E62-A0F6BDC9874A}"/>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180144" y="250160"/>
            <a:ext cx="1765643" cy="896924"/>
          </a:xfrm>
          <a:prstGeom prst="rect">
            <a:avLst/>
          </a:prstGeom>
        </p:spPr>
      </p:pic>
    </p:spTree>
    <p:extLst>
      <p:ext uri="{BB962C8B-B14F-4D97-AF65-F5344CB8AC3E}">
        <p14:creationId xmlns:p14="http://schemas.microsoft.com/office/powerpoint/2010/main" val="1691401466"/>
      </p:ext>
    </p:extLst>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preserve="1" userDrawn="1">
  <p:cSld name="15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8EECDBD6-B3D8-42AA-ADF5-1A0AF16B606B}"/>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97330C9D-5C02-4349-B9D3-5BD778B7A3E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96E52902-24F0-482A-9DDA-30E71539BD7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6D53837E-92EE-4EBC-836B-F59524BFA2D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2032FC73-DB82-451F-9819-3B19B99EE5D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211F4F7-7C3C-463F-AFC3-F85CBADF5D40}"/>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762E69D9-639C-46AB-9AEF-4ED8AC5E7B1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8DF8277-137D-408F-8931-FE485E7B936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6" name="Picture 15">
            <a:extLst>
              <a:ext uri="{FF2B5EF4-FFF2-40B4-BE49-F238E27FC236}">
                <a16:creationId xmlns:a16="http://schemas.microsoft.com/office/drawing/2014/main" id="{D26C46E0-8A2A-40D0-AD73-58EE9F5F4D4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28" name="Picture 27">
            <a:extLst>
              <a:ext uri="{FF2B5EF4-FFF2-40B4-BE49-F238E27FC236}">
                <a16:creationId xmlns:a16="http://schemas.microsoft.com/office/drawing/2014/main" id="{CA2BB068-79E5-41E8-90AC-F33270EDC95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5" name="Picture 4">
            <a:extLst>
              <a:ext uri="{FF2B5EF4-FFF2-40B4-BE49-F238E27FC236}">
                <a16:creationId xmlns:a16="http://schemas.microsoft.com/office/drawing/2014/main" id="{48462855-3B94-4D23-B2AA-78C5909220C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5302" y="235350"/>
            <a:ext cx="776216" cy="990024"/>
          </a:xfrm>
          <a:prstGeom prst="rect">
            <a:avLst/>
          </a:prstGeom>
        </p:spPr>
      </p:pic>
    </p:spTree>
    <p:extLst>
      <p:ext uri="{BB962C8B-B14F-4D97-AF65-F5344CB8AC3E}">
        <p14:creationId xmlns:p14="http://schemas.microsoft.com/office/powerpoint/2010/main" val="9434655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6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01B964B9-DF87-4EE7-8C20-10E32F482167}"/>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DA3F41AE-DA23-42CE-8F4F-46C693D4488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1D858AC-2AA2-4D07-9064-47D748B3DE6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841FD438-C2DA-45BD-B545-55E31CA385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5B50474-CAD0-4E98-B242-766F1F48B94C}"/>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89850EF6-DDAD-470C-A90A-E28A80BCC6B7}"/>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E3CAC4C-2C4F-4F99-A7D3-2FE0167FE06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EA9E88F-8917-4BDD-9514-2DCFEEFCB4E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076D87C2-5C69-49AA-8C2A-CDB0CBDE7F4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DADB35E9-88B7-4776-9975-5418BDAE0CD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949CFB14-F85B-4036-9D6F-AD175F1D96C7}"/>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68065" y="390037"/>
            <a:ext cx="898601" cy="824195"/>
          </a:xfrm>
          <a:prstGeom prst="rect">
            <a:avLst/>
          </a:prstGeom>
        </p:spPr>
      </p:pic>
    </p:spTree>
    <p:extLst>
      <p:ext uri="{BB962C8B-B14F-4D97-AF65-F5344CB8AC3E}">
        <p14:creationId xmlns:p14="http://schemas.microsoft.com/office/powerpoint/2010/main" val="17788195"/>
      </p:ext>
    </p:extLst>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preserve="1" userDrawn="1">
  <p:cSld name="14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C3B327E8-B37C-4FFC-B142-8C19B22096BD}"/>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47062163-B9B5-4037-A63A-7B2939EB449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C53EB3F3-F6E3-49EA-9D49-7E4844938A53}"/>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B299B699-0B07-4FA8-BE3E-11D7E916FCD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637A5B5-833F-41C0-89D7-277B281D53C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A2C0228-1344-4036-A220-38E6EEFC356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65E6EFC-2C69-4219-AE6B-903BAE7140FE}"/>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145111C-D922-46A3-AE68-40F34C54D07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C2CD16C-2CFA-4BE6-81C8-B9178AA6C68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CD0E0E9-E5C4-43D7-BBA0-7FD292238DC6}"/>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E2B808CC-943A-416F-B527-ECFCD544AC1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9306" y="437010"/>
            <a:ext cx="1024868" cy="762828"/>
          </a:xfrm>
          <a:prstGeom prst="rect">
            <a:avLst/>
          </a:prstGeom>
        </p:spPr>
      </p:pic>
    </p:spTree>
    <p:extLst>
      <p:ext uri="{BB962C8B-B14F-4D97-AF65-F5344CB8AC3E}">
        <p14:creationId xmlns:p14="http://schemas.microsoft.com/office/powerpoint/2010/main" val="2388260367"/>
      </p:ext>
    </p:extLst>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preserve="1" userDrawn="1">
  <p:cSld name="13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3E51CDD9-8061-4C7D-B902-6DB6BC55AB8A}"/>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B8F4957F-78D7-441C-B83F-7008B97171B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D8E2C03-E6F1-4321-ABB2-4D83F764712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49464EBB-C7D4-4CC3-805D-A51317D2233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CFB21401-DCC3-4F5E-AD3C-8D464E95FD4E}"/>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CFC27EC-D118-4F43-B6F8-11C6C65997E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E744A58-DFC5-4964-882E-45F84B2ABA4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34FA083B-D16D-4392-B2FA-0CBF7AB5CAFC}"/>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2ED9054D-81DE-4B49-B1B7-71D51A0562D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2B69FC41-AFA7-485B-85E5-4264A6CE3E4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B065EC7C-D28F-473F-8E4D-DE9458826D11}"/>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1042" y="372830"/>
            <a:ext cx="1013253" cy="854196"/>
          </a:xfrm>
          <a:prstGeom prst="rect">
            <a:avLst/>
          </a:prstGeom>
        </p:spPr>
      </p:pic>
    </p:spTree>
    <p:extLst>
      <p:ext uri="{BB962C8B-B14F-4D97-AF65-F5344CB8AC3E}">
        <p14:creationId xmlns:p14="http://schemas.microsoft.com/office/powerpoint/2010/main" val="2791196519"/>
      </p:ext>
    </p:extLst>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preserve="1" userDrawn="1">
  <p:cSld name="12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01B964B9-DF87-4EE7-8C20-10E32F482167}"/>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DA3F41AE-DA23-42CE-8F4F-46C693D4488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1D858AC-2AA2-4D07-9064-47D748B3DE6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841FD438-C2DA-45BD-B545-55E31CA385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5B50474-CAD0-4E98-B242-766F1F48B94C}"/>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89850EF6-DDAD-470C-A90A-E28A80BCC6B7}"/>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E3CAC4C-2C4F-4F99-A7D3-2FE0167FE06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EA9E88F-8917-4BDD-9514-2DCFEEFCB4E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076D87C2-5C69-49AA-8C2A-CDB0CBDE7F4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DADB35E9-88B7-4776-9975-5418BDAE0CD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949CFB14-F85B-4036-9D6F-AD175F1D96C7}"/>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68065" y="390037"/>
            <a:ext cx="898601" cy="824195"/>
          </a:xfrm>
          <a:prstGeom prst="rect">
            <a:avLst/>
          </a:prstGeom>
        </p:spPr>
      </p:pic>
    </p:spTree>
    <p:extLst>
      <p:ext uri="{BB962C8B-B14F-4D97-AF65-F5344CB8AC3E}">
        <p14:creationId xmlns:p14="http://schemas.microsoft.com/office/powerpoint/2010/main" val="891009530"/>
      </p:ext>
    </p:extLst>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preserve="1" userDrawn="1">
  <p:cSld name="2_CONTENT Standard no images">
    <p:spTree>
      <p:nvGrpSpPr>
        <p:cNvPr id="1" name=""/>
        <p:cNvGrpSpPr/>
        <p:nvPr/>
      </p:nvGrpSpPr>
      <p:grpSpPr>
        <a:xfrm>
          <a:off x="0" y="0"/>
          <a:ext cx="0" cy="0"/>
          <a:chOff x="0" y="0"/>
          <a:chExt cx="0" cy="0"/>
        </a:xfrm>
      </p:grpSpPr>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GB" noProof="0"/>
              <a:t>Click to edit Master title style</a:t>
            </a:r>
            <a:endParaRPr lang="en-US" noProof="0"/>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grpSp>
        <p:nvGrpSpPr>
          <p:cNvPr id="18" name="Group 17">
            <a:extLst>
              <a:ext uri="{FF2B5EF4-FFF2-40B4-BE49-F238E27FC236}">
                <a16:creationId xmlns:a16="http://schemas.microsoft.com/office/drawing/2014/main" id="{07725C96-A5D2-4EE8-BAD1-9FB249805D95}"/>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7A8C52B9-FFE9-40AC-B7ED-EBC724CF394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FE4247E-AC6B-4132-A6E8-8DE023AF1BCF}"/>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C8B140F-E10D-42B8-BA00-7C3AF2752C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03E0DFD-F092-412B-B934-7E15852A8B3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6A64475B-6B02-411C-9663-56247CFC3B2D}"/>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4215B3C9-EF3D-433C-939F-9B551DAFD55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0CD03F2-6EFB-4132-B59E-6C7E57652B76}"/>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9B023D43-CB1C-4FAC-A110-6E6D444A919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4" name="Picture 3">
            <a:extLst>
              <a:ext uri="{FF2B5EF4-FFF2-40B4-BE49-F238E27FC236}">
                <a16:creationId xmlns:a16="http://schemas.microsoft.com/office/drawing/2014/main" id="{C5A4C09D-23C5-403F-884A-D9404828DCE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384322542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CONTENT Standard no images">
    <p:spTree>
      <p:nvGrpSpPr>
        <p:cNvPr id="1" name=""/>
        <p:cNvGrpSpPr/>
        <p:nvPr/>
      </p:nvGrpSpPr>
      <p:grpSpPr>
        <a:xfrm>
          <a:off x="0" y="0"/>
          <a:ext cx="0" cy="0"/>
          <a:chOff x="0" y="0"/>
          <a:chExt cx="0" cy="0"/>
        </a:xfrm>
      </p:grpSpPr>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GB" noProof="0"/>
              <a:t>Click to edit Master title style</a:t>
            </a:r>
            <a:endParaRPr lang="en-US" noProof="0"/>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grpSp>
        <p:nvGrpSpPr>
          <p:cNvPr id="18" name="Group 17">
            <a:extLst>
              <a:ext uri="{FF2B5EF4-FFF2-40B4-BE49-F238E27FC236}">
                <a16:creationId xmlns:a16="http://schemas.microsoft.com/office/drawing/2014/main" id="{07725C96-A5D2-4EE8-BAD1-9FB249805D95}"/>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7A8C52B9-FFE9-40AC-B7ED-EBC724CF394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FE4247E-AC6B-4132-A6E8-8DE023AF1BCF}"/>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C8B140F-E10D-42B8-BA00-7C3AF2752C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03E0DFD-F092-412B-B934-7E15852A8B3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6A64475B-6B02-411C-9663-56247CFC3B2D}"/>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4215B3C9-EF3D-433C-939F-9B551DAFD55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0CD03F2-6EFB-4132-B59E-6C7E57652B76}"/>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 name="Picture 3">
            <a:extLst>
              <a:ext uri="{FF2B5EF4-FFF2-40B4-BE49-F238E27FC236}">
                <a16:creationId xmlns:a16="http://schemas.microsoft.com/office/drawing/2014/main" id="{C5A4C09D-23C5-403F-884A-D9404828DCE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pic>
        <p:nvPicPr>
          <p:cNvPr id="3" name="Picture 2" descr="A number with numbers and a black background&#10;&#10;Description automatically generated">
            <a:extLst>
              <a:ext uri="{FF2B5EF4-FFF2-40B4-BE49-F238E27FC236}">
                <a16:creationId xmlns:a16="http://schemas.microsoft.com/office/drawing/2014/main" id="{537144EB-0252-3F17-BCA6-361302B520FC}"/>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678390" y="5984090"/>
            <a:ext cx="2171163" cy="571663"/>
          </a:xfrm>
          <a:prstGeom prst="rect">
            <a:avLst/>
          </a:prstGeom>
        </p:spPr>
      </p:pic>
    </p:spTree>
    <p:extLst>
      <p:ext uri="{BB962C8B-B14F-4D97-AF65-F5344CB8AC3E}">
        <p14:creationId xmlns:p14="http://schemas.microsoft.com/office/powerpoint/2010/main" val="24474362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10420B2-C676-4A45-9E73-D2387D55A810}"/>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18269" y="1718179"/>
            <a:ext cx="12890196" cy="2995749"/>
          </a:xfrm>
          <a:prstGeom prst="rect">
            <a:avLst/>
          </a:prstGeom>
        </p:spPr>
      </p:pic>
      <p:sp>
        <p:nvSpPr>
          <p:cNvPr id="6" name="Text Placeholder 6">
            <a:extLst>
              <a:ext uri="{FF2B5EF4-FFF2-40B4-BE49-F238E27FC236}">
                <a16:creationId xmlns:a16="http://schemas.microsoft.com/office/drawing/2014/main" id="{F1943429-9B7A-3041-800B-A6D8BB485F74}"/>
              </a:ext>
            </a:extLst>
          </p:cNvPr>
          <p:cNvSpPr>
            <a:spLocks noGrp="1"/>
          </p:cNvSpPr>
          <p:nvPr>
            <p:ph type="body" sz="quarter" idx="10" hasCustomPrompt="1"/>
          </p:nvPr>
        </p:nvSpPr>
        <p:spPr>
          <a:xfrm>
            <a:off x="1213784" y="2911254"/>
            <a:ext cx="9826090" cy="609600"/>
          </a:xfrm>
          <a:prstGeom prst="rect">
            <a:avLst/>
          </a:prstGeom>
        </p:spPr>
        <p:txBody>
          <a:bodyPr>
            <a:normAutofit/>
          </a:bodyPr>
          <a:lstStyle>
            <a:lvl1pPr marL="0" indent="0" algn="ctr">
              <a:buNone/>
              <a:defRPr sz="3600" b="0" i="0">
                <a:solidFill>
                  <a:schemeClr val="bg1"/>
                </a:solidFill>
                <a:latin typeface="Calibri Light" panose="020F0302020204030204" pitchFamily="34" charset="0"/>
                <a:cs typeface="Calibri Light" panose="020F0302020204030204" pitchFamily="34" charset="0"/>
              </a:defRPr>
            </a:lvl1pPr>
          </a:lstStyle>
          <a:p>
            <a:pPr lvl="0"/>
            <a:r>
              <a:rPr lang="en-US"/>
              <a:t>SEPARATOR PAGE: TITLE GOES HERE</a:t>
            </a:r>
          </a:p>
        </p:txBody>
      </p:sp>
      <p:pic>
        <p:nvPicPr>
          <p:cNvPr id="5" name="Picture 4">
            <a:extLst>
              <a:ext uri="{FF2B5EF4-FFF2-40B4-BE49-F238E27FC236}">
                <a16:creationId xmlns:a16="http://schemas.microsoft.com/office/drawing/2014/main" id="{A15E48A9-900D-4CCA-837C-BC33433288E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3989830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10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 presetClass="entr" presetSubtype="8"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1000" fill="hold"/>
                        <p:tgtEl>
                          <p:spTgt spid="6"/>
                        </p:tgtEl>
                        <p:attrNameLst>
                          <p:attrName>ppt_x</p:attrName>
                        </p:attrNameLst>
                      </p:cBhvr>
                      <p:tavLst>
                        <p:tav tm="0">
                          <p:val>
                            <p:strVal val="0-#ppt_w/2"/>
                          </p:val>
                        </p:tav>
                        <p:tav tm="100000">
                          <p:val>
                            <p:strVal val="#ppt_x"/>
                          </p:val>
                        </p:tav>
                      </p:tavLst>
                    </p:anim>
                    <p:anim calcmode="lin" valueType="num">
                      <p:cBhvr additive="base">
                        <p:cTn dur="1000" fill="hold"/>
                        <p:tgtEl>
                          <p:spTgt spid="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8EECDBD6-B3D8-42AA-ADF5-1A0AF16B606B}"/>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97330C9D-5C02-4349-B9D3-5BD778B7A3E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96E52902-24F0-482A-9DDA-30E71539BD7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6D53837E-92EE-4EBC-836B-F59524BFA2D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2032FC73-DB82-451F-9819-3B19B99EE5D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211F4F7-7C3C-463F-AFC3-F85CBADF5D40}"/>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762E69D9-639C-46AB-9AEF-4ED8AC5E7B1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8DF8277-137D-408F-8931-FE485E7B936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6" name="Picture 15">
            <a:extLst>
              <a:ext uri="{FF2B5EF4-FFF2-40B4-BE49-F238E27FC236}">
                <a16:creationId xmlns:a16="http://schemas.microsoft.com/office/drawing/2014/main" id="{D26C46E0-8A2A-40D0-AD73-58EE9F5F4D4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28" name="Picture 27">
            <a:extLst>
              <a:ext uri="{FF2B5EF4-FFF2-40B4-BE49-F238E27FC236}">
                <a16:creationId xmlns:a16="http://schemas.microsoft.com/office/drawing/2014/main" id="{CA2BB068-79E5-41E8-90AC-F33270EDC95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5" name="Picture 4">
            <a:extLst>
              <a:ext uri="{FF2B5EF4-FFF2-40B4-BE49-F238E27FC236}">
                <a16:creationId xmlns:a16="http://schemas.microsoft.com/office/drawing/2014/main" id="{48462855-3B94-4D23-B2AA-78C5909220C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5302" y="235350"/>
            <a:ext cx="776216" cy="990024"/>
          </a:xfrm>
          <a:prstGeom prst="rect">
            <a:avLst/>
          </a:prstGeom>
        </p:spPr>
      </p:pic>
    </p:spTree>
    <p:extLst>
      <p:ext uri="{BB962C8B-B14F-4D97-AF65-F5344CB8AC3E}">
        <p14:creationId xmlns:p14="http://schemas.microsoft.com/office/powerpoint/2010/main" val="75482391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609600" y="1676400"/>
            <a:ext cx="10972800" cy="4572000"/>
          </a:xfrm>
          <a:prstGeom prst="rect">
            <a:avLst/>
          </a:prstGeom>
        </p:spPr>
        <p:txBody>
          <a:bodyPr/>
          <a:lstStyle>
            <a:lvl1pPr marL="457200" indent="-457200">
              <a:lnSpc>
                <a:spcPct val="100000"/>
              </a:lnSpc>
              <a:spcBef>
                <a:spcPts val="0"/>
              </a:spcBef>
              <a:spcAft>
                <a:spcPts val="0"/>
              </a:spcAft>
              <a:buFont typeface="Arial" panose="020B0604020202020204" pitchFamily="34" charset="0"/>
              <a:buChar char="•"/>
              <a:defRPr sz="3000"/>
            </a:lvl1pPr>
            <a:lvl2pPr marL="742950" indent="-285750">
              <a:lnSpc>
                <a:spcPct val="100000"/>
              </a:lnSpc>
              <a:spcBef>
                <a:spcPts val="0"/>
              </a:spcBef>
              <a:spcAft>
                <a:spcPts val="0"/>
              </a:spcAft>
              <a:buFont typeface="Courier New" panose="02070309020205020404" pitchFamily="49" charset="0"/>
              <a:buChar char="o"/>
              <a:defRPr sz="2600"/>
            </a:lvl2pPr>
            <a:lvl3pPr>
              <a:lnSpc>
                <a:spcPct val="100000"/>
              </a:lnSpc>
              <a:spcBef>
                <a:spcPts val="0"/>
              </a:spcBef>
              <a:spcAft>
                <a:spcPts val="0"/>
              </a:spcAft>
              <a:defRPr sz="22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a:t>Main point 6 point smaller than slide title</a:t>
            </a:r>
          </a:p>
          <a:p>
            <a:pPr lvl="1"/>
            <a:r>
              <a:rPr lang="en-US"/>
              <a:t>Bullet points 4 point less than main point</a:t>
            </a:r>
          </a:p>
          <a:p>
            <a:pPr lvl="1"/>
            <a:r>
              <a:rPr lang="en-US"/>
              <a:t>Font type is Calibri</a:t>
            </a:r>
          </a:p>
          <a:p>
            <a:pPr lvl="2"/>
            <a:r>
              <a:rPr lang="en-US"/>
              <a:t>It is advised in one slide maximum 6 bullets</a:t>
            </a:r>
          </a:p>
          <a:p>
            <a:pPr lvl="3"/>
            <a:r>
              <a:rPr lang="en-US"/>
              <a:t>We recommend you use images on slides</a:t>
            </a:r>
          </a:p>
          <a:p>
            <a:pPr lvl="3"/>
            <a:r>
              <a:rPr lang="en-US"/>
              <a:t>You can change partner logos on front page</a:t>
            </a:r>
          </a:p>
          <a:p>
            <a:pPr lvl="4"/>
            <a:r>
              <a:rPr lang="en-US"/>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2210297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7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grpSp>
        <p:nvGrpSpPr>
          <p:cNvPr id="21" name="Group 20">
            <a:extLst>
              <a:ext uri="{FF2B5EF4-FFF2-40B4-BE49-F238E27FC236}">
                <a16:creationId xmlns:a16="http://schemas.microsoft.com/office/drawing/2014/main" id="{088B1B76-6573-41CF-9553-98088BD1F0B5}"/>
              </a:ext>
            </a:extLst>
          </p:cNvPr>
          <p:cNvGrpSpPr/>
          <p:nvPr userDrawn="1"/>
        </p:nvGrpSpPr>
        <p:grpSpPr>
          <a:xfrm>
            <a:off x="0" y="6813551"/>
            <a:ext cx="12192000" cy="50800"/>
            <a:chOff x="0" y="6813551"/>
            <a:chExt cx="12192000" cy="50800"/>
          </a:xfrm>
        </p:grpSpPr>
        <p:sp>
          <p:nvSpPr>
            <p:cNvPr id="9" name="Rectangle 8">
              <a:extLst>
                <a:ext uri="{FF2B5EF4-FFF2-40B4-BE49-F238E27FC236}">
                  <a16:creationId xmlns:a16="http://schemas.microsoft.com/office/drawing/2014/main" id="{15938C2B-CA55-2D43-96D6-EE7FFF0A94D6}"/>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F56D824-621F-5642-836B-82EED11BE7E0}"/>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BD3C4B-25D8-3E46-9CF4-89789E906D8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BDD8144-8382-6F4B-BC33-A63174A906A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F0F0CDE-5E6E-984F-BFBC-E1F058E949F9}"/>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A902A0C-F4E8-D248-A447-66B764EE017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8857410-619F-E044-8EAC-3345E68D7131}"/>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17">
            <a:extLst>
              <a:ext uri="{FF2B5EF4-FFF2-40B4-BE49-F238E27FC236}">
                <a16:creationId xmlns:a16="http://schemas.microsoft.com/office/drawing/2014/main" id="{C9D71E7B-20A4-8F45-BFA6-2DB178CAD708}"/>
              </a:ext>
            </a:extLst>
          </p:cNvPr>
          <p:cNvSpPr txBox="1"/>
          <p:nvPr userDrawn="1"/>
        </p:nvSpPr>
        <p:spPr bwMode="auto">
          <a:xfrm>
            <a:off x="9787761" y="1745307"/>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pic>
        <p:nvPicPr>
          <p:cNvPr id="3" name="Picture 2">
            <a:extLst>
              <a:ext uri="{FF2B5EF4-FFF2-40B4-BE49-F238E27FC236}">
                <a16:creationId xmlns:a16="http://schemas.microsoft.com/office/drawing/2014/main" id="{766EE2B1-800F-4C6E-9026-E4753DFCC554}"/>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881665" y="316288"/>
            <a:ext cx="3002333" cy="1693977"/>
          </a:xfrm>
          <a:prstGeom prst="rect">
            <a:avLst/>
          </a:prstGeom>
        </p:spPr>
      </p:pic>
      <p:pic>
        <p:nvPicPr>
          <p:cNvPr id="6" name="Picture 5">
            <a:extLst>
              <a:ext uri="{FF2B5EF4-FFF2-40B4-BE49-F238E27FC236}">
                <a16:creationId xmlns:a16="http://schemas.microsoft.com/office/drawing/2014/main" id="{7EE83CA9-0F67-4409-8C74-27FB1487510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8" name="Picture 7">
            <a:extLst>
              <a:ext uri="{FF2B5EF4-FFF2-40B4-BE49-F238E27FC236}">
                <a16:creationId xmlns:a16="http://schemas.microsoft.com/office/drawing/2014/main" id="{7DB037DA-8949-481A-B79C-44B3F46773A0}"/>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spTree>
    <p:extLst>
      <p:ext uri="{BB962C8B-B14F-4D97-AF65-F5344CB8AC3E}">
        <p14:creationId xmlns:p14="http://schemas.microsoft.com/office/powerpoint/2010/main" val="341194845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6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8" name="Group 17">
            <a:extLst>
              <a:ext uri="{FF2B5EF4-FFF2-40B4-BE49-F238E27FC236}">
                <a16:creationId xmlns:a16="http://schemas.microsoft.com/office/drawing/2014/main" id="{D1BAE309-876B-471D-926A-80850E8A81C6}"/>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BA83C0BC-8175-44CE-A6FD-8BAC68FCDCA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C24F74F4-B4A7-400E-B18B-2F65FB2A1376}"/>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7A55BFB-B1BB-4EBB-A1F6-C68924145E6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0B71926B-18C8-4540-96EF-D94447F5054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5A5ED8A9-8516-4FCC-95D5-2EDB3A9780FB}"/>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D6C73B5F-EDEB-4A09-A1C9-CBED34D037A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783E610B-8985-47B5-8F22-28CC842D4D52}"/>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83E96271-FF7F-4B24-9224-27E9B3CA132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093E348-EED7-4690-B3C4-723160C051E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F6C7F7E8-AF11-4521-8E62-A0F6BDC9874A}"/>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180144" y="250160"/>
            <a:ext cx="1765643" cy="896924"/>
          </a:xfrm>
          <a:prstGeom prst="rect">
            <a:avLst/>
          </a:prstGeom>
        </p:spPr>
      </p:pic>
    </p:spTree>
    <p:extLst>
      <p:ext uri="{BB962C8B-B14F-4D97-AF65-F5344CB8AC3E}">
        <p14:creationId xmlns:p14="http://schemas.microsoft.com/office/powerpoint/2010/main" val="371719351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5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8EECDBD6-B3D8-42AA-ADF5-1A0AF16B606B}"/>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97330C9D-5C02-4349-B9D3-5BD778B7A3E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96E52902-24F0-482A-9DDA-30E71539BD7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6D53837E-92EE-4EBC-836B-F59524BFA2D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2032FC73-DB82-451F-9819-3B19B99EE5D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211F4F7-7C3C-463F-AFC3-F85CBADF5D40}"/>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762E69D9-639C-46AB-9AEF-4ED8AC5E7B1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8DF8277-137D-408F-8931-FE485E7B936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6" name="Picture 15">
            <a:extLst>
              <a:ext uri="{FF2B5EF4-FFF2-40B4-BE49-F238E27FC236}">
                <a16:creationId xmlns:a16="http://schemas.microsoft.com/office/drawing/2014/main" id="{D26C46E0-8A2A-40D0-AD73-58EE9F5F4D4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28" name="Picture 27">
            <a:extLst>
              <a:ext uri="{FF2B5EF4-FFF2-40B4-BE49-F238E27FC236}">
                <a16:creationId xmlns:a16="http://schemas.microsoft.com/office/drawing/2014/main" id="{CA2BB068-79E5-41E8-90AC-F33270EDC95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5" name="Picture 4">
            <a:extLst>
              <a:ext uri="{FF2B5EF4-FFF2-40B4-BE49-F238E27FC236}">
                <a16:creationId xmlns:a16="http://schemas.microsoft.com/office/drawing/2014/main" id="{48462855-3B94-4D23-B2AA-78C5909220C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5302" y="235350"/>
            <a:ext cx="776216" cy="990024"/>
          </a:xfrm>
          <a:prstGeom prst="rect">
            <a:avLst/>
          </a:prstGeom>
        </p:spPr>
      </p:pic>
    </p:spTree>
    <p:extLst>
      <p:ext uri="{BB962C8B-B14F-4D97-AF65-F5344CB8AC3E}">
        <p14:creationId xmlns:p14="http://schemas.microsoft.com/office/powerpoint/2010/main" val="87305182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4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C3B327E8-B37C-4FFC-B142-8C19B22096BD}"/>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47062163-B9B5-4037-A63A-7B2939EB449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C53EB3F3-F6E3-49EA-9D49-7E4844938A53}"/>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B299B699-0B07-4FA8-BE3E-11D7E916FCD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637A5B5-833F-41C0-89D7-277B281D53C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A2C0228-1344-4036-A220-38E6EEFC356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65E6EFC-2C69-4219-AE6B-903BAE7140FE}"/>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145111C-D922-46A3-AE68-40F34C54D07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C2CD16C-2CFA-4BE6-81C8-B9178AA6C68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CD0E0E9-E5C4-43D7-BBA0-7FD292238DC6}"/>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E2B808CC-943A-416F-B527-ECFCD544AC1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9306" y="437010"/>
            <a:ext cx="1024868" cy="762828"/>
          </a:xfrm>
          <a:prstGeom prst="rect">
            <a:avLst/>
          </a:prstGeom>
        </p:spPr>
      </p:pic>
    </p:spTree>
    <p:extLst>
      <p:ext uri="{BB962C8B-B14F-4D97-AF65-F5344CB8AC3E}">
        <p14:creationId xmlns:p14="http://schemas.microsoft.com/office/powerpoint/2010/main" val="388313936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3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3E51CDD9-8061-4C7D-B902-6DB6BC55AB8A}"/>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B8F4957F-78D7-441C-B83F-7008B97171B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D8E2C03-E6F1-4321-ABB2-4D83F764712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49464EBB-C7D4-4CC3-805D-A51317D2233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CFB21401-DCC3-4F5E-AD3C-8D464E95FD4E}"/>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CFC27EC-D118-4F43-B6F8-11C6C65997E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E744A58-DFC5-4964-882E-45F84B2ABA4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34FA083B-D16D-4392-B2FA-0CBF7AB5CAFC}"/>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2ED9054D-81DE-4B49-B1B7-71D51A0562D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2B69FC41-AFA7-485B-85E5-4264A6CE3E4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B065EC7C-D28F-473F-8E4D-DE9458826D11}"/>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1042" y="372830"/>
            <a:ext cx="1013253" cy="854196"/>
          </a:xfrm>
          <a:prstGeom prst="rect">
            <a:avLst/>
          </a:prstGeom>
        </p:spPr>
      </p:pic>
    </p:spTree>
    <p:extLst>
      <p:ext uri="{BB962C8B-B14F-4D97-AF65-F5344CB8AC3E}">
        <p14:creationId xmlns:p14="http://schemas.microsoft.com/office/powerpoint/2010/main" val="93188726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2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01B964B9-DF87-4EE7-8C20-10E32F482167}"/>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DA3F41AE-DA23-42CE-8F4F-46C693D4488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1D858AC-2AA2-4D07-9064-47D748B3DE6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841FD438-C2DA-45BD-B545-55E31CA385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5B50474-CAD0-4E98-B242-766F1F48B94C}"/>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89850EF6-DDAD-470C-A90A-E28A80BCC6B7}"/>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E3CAC4C-2C4F-4F99-A7D3-2FE0167FE06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EA9E88F-8917-4BDD-9514-2DCFEEFCB4E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076D87C2-5C69-49AA-8C2A-CDB0CBDE7F4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DADB35E9-88B7-4776-9975-5418BDAE0CD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949CFB14-F85B-4036-9D6F-AD175F1D96C7}"/>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68065" y="390037"/>
            <a:ext cx="898601" cy="824195"/>
          </a:xfrm>
          <a:prstGeom prst="rect">
            <a:avLst/>
          </a:prstGeom>
        </p:spPr>
      </p:pic>
    </p:spTree>
    <p:extLst>
      <p:ext uri="{BB962C8B-B14F-4D97-AF65-F5344CB8AC3E}">
        <p14:creationId xmlns:p14="http://schemas.microsoft.com/office/powerpoint/2010/main" val="151392509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CONTENT Standard no images">
    <p:spTree>
      <p:nvGrpSpPr>
        <p:cNvPr id="1" name=""/>
        <p:cNvGrpSpPr/>
        <p:nvPr/>
      </p:nvGrpSpPr>
      <p:grpSpPr>
        <a:xfrm>
          <a:off x="0" y="0"/>
          <a:ext cx="0" cy="0"/>
          <a:chOff x="0" y="0"/>
          <a:chExt cx="0" cy="0"/>
        </a:xfrm>
      </p:grpSpPr>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GB" noProof="0"/>
              <a:t>Click to edit Master title style</a:t>
            </a:r>
            <a:endParaRPr lang="en-US" noProof="0"/>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grpSp>
        <p:nvGrpSpPr>
          <p:cNvPr id="18" name="Group 17">
            <a:extLst>
              <a:ext uri="{FF2B5EF4-FFF2-40B4-BE49-F238E27FC236}">
                <a16:creationId xmlns:a16="http://schemas.microsoft.com/office/drawing/2014/main" id="{07725C96-A5D2-4EE8-BAD1-9FB249805D95}"/>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7A8C52B9-FFE9-40AC-B7ED-EBC724CF394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FE4247E-AC6B-4132-A6E8-8DE023AF1BCF}"/>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C8B140F-E10D-42B8-BA00-7C3AF2752C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03E0DFD-F092-412B-B934-7E15852A8B3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6A64475B-6B02-411C-9663-56247CFC3B2D}"/>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4215B3C9-EF3D-433C-939F-9B551DAFD55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0CD03F2-6EFB-4132-B59E-6C7E57652B76}"/>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9B023D43-CB1C-4FAC-A110-6E6D444A919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4" name="Picture 3">
            <a:extLst>
              <a:ext uri="{FF2B5EF4-FFF2-40B4-BE49-F238E27FC236}">
                <a16:creationId xmlns:a16="http://schemas.microsoft.com/office/drawing/2014/main" id="{C5A4C09D-23C5-403F-884A-D9404828DCE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153627107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US" sz="3600" b="1">
                <a:solidFill>
                  <a:srgbClr val="941100"/>
                </a:solidFill>
                <a:latin typeface="+mn-lt"/>
              </a:rPr>
              <a:t>Title page</a:t>
            </a:r>
          </a:p>
        </p:txBody>
      </p:sp>
      <p:grpSp>
        <p:nvGrpSpPr>
          <p:cNvPr id="21" name="Group 20">
            <a:extLst>
              <a:ext uri="{FF2B5EF4-FFF2-40B4-BE49-F238E27FC236}">
                <a16:creationId xmlns:a16="http://schemas.microsoft.com/office/drawing/2014/main" id="{088B1B76-6573-41CF-9553-98088BD1F0B5}"/>
              </a:ext>
            </a:extLst>
          </p:cNvPr>
          <p:cNvGrpSpPr/>
          <p:nvPr userDrawn="1"/>
        </p:nvGrpSpPr>
        <p:grpSpPr>
          <a:xfrm>
            <a:off x="0" y="6813551"/>
            <a:ext cx="12192000" cy="50800"/>
            <a:chOff x="0" y="6813551"/>
            <a:chExt cx="12192000" cy="50800"/>
          </a:xfrm>
        </p:grpSpPr>
        <p:sp>
          <p:nvSpPr>
            <p:cNvPr id="9" name="Rectangle 8">
              <a:extLst>
                <a:ext uri="{FF2B5EF4-FFF2-40B4-BE49-F238E27FC236}">
                  <a16:creationId xmlns:a16="http://schemas.microsoft.com/office/drawing/2014/main" id="{15938C2B-CA55-2D43-96D6-EE7FFF0A94D6}"/>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F56D824-621F-5642-836B-82EED11BE7E0}"/>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BD3C4B-25D8-3E46-9CF4-89789E906D8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BDD8144-8382-6F4B-BC33-A63174A906A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F0F0CDE-5E6E-984F-BFBC-E1F058E949F9}"/>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A902A0C-F4E8-D248-A447-66B764EE017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8857410-619F-E044-8EAC-3345E68D7131}"/>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17">
            <a:extLst>
              <a:ext uri="{FF2B5EF4-FFF2-40B4-BE49-F238E27FC236}">
                <a16:creationId xmlns:a16="http://schemas.microsoft.com/office/drawing/2014/main" id="{C9D71E7B-20A4-8F45-BFA6-2DB178CAD708}"/>
              </a:ext>
            </a:extLst>
          </p:cNvPr>
          <p:cNvSpPr txBox="1"/>
          <p:nvPr userDrawn="1"/>
        </p:nvSpPr>
        <p:spPr bwMode="auto">
          <a:xfrm>
            <a:off x="9787761" y="1745307"/>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pic>
        <p:nvPicPr>
          <p:cNvPr id="3" name="Picture 2">
            <a:extLst>
              <a:ext uri="{FF2B5EF4-FFF2-40B4-BE49-F238E27FC236}">
                <a16:creationId xmlns:a16="http://schemas.microsoft.com/office/drawing/2014/main" id="{766EE2B1-800F-4C6E-9026-E4753DFCC55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881665" y="316288"/>
            <a:ext cx="3002333" cy="1693977"/>
          </a:xfrm>
          <a:prstGeom prst="rect">
            <a:avLst/>
          </a:prstGeom>
        </p:spPr>
      </p:pic>
      <p:pic>
        <p:nvPicPr>
          <p:cNvPr id="6" name="Picture 5">
            <a:extLst>
              <a:ext uri="{FF2B5EF4-FFF2-40B4-BE49-F238E27FC236}">
                <a16:creationId xmlns:a16="http://schemas.microsoft.com/office/drawing/2014/main" id="{7EE83CA9-0F67-4409-8C74-27FB1487510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V="1">
            <a:off x="585591" y="3043242"/>
            <a:ext cx="10113940" cy="72109"/>
          </a:xfrm>
          <a:prstGeom prst="rect">
            <a:avLst/>
          </a:prstGeom>
        </p:spPr>
      </p:pic>
      <p:pic>
        <p:nvPicPr>
          <p:cNvPr id="8" name="Picture 7">
            <a:extLst>
              <a:ext uri="{FF2B5EF4-FFF2-40B4-BE49-F238E27FC236}">
                <a16:creationId xmlns:a16="http://schemas.microsoft.com/office/drawing/2014/main" id="{7DB037DA-8949-481A-B79C-44B3F46773A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71830" y="5752548"/>
            <a:ext cx="1354332" cy="630260"/>
          </a:xfrm>
          <a:prstGeom prst="rect">
            <a:avLst/>
          </a:prstGeom>
        </p:spPr>
      </p:pic>
    </p:spTree>
    <p:extLst>
      <p:ext uri="{BB962C8B-B14F-4D97-AF65-F5344CB8AC3E}">
        <p14:creationId xmlns:p14="http://schemas.microsoft.com/office/powerpoint/2010/main" val="148361094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US" sz="3600" b="1">
                <a:solidFill>
                  <a:srgbClr val="941100"/>
                </a:solidFill>
                <a:latin typeface="+mn-lt"/>
              </a:rPr>
              <a:t>Title page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8" name="Group 17">
            <a:extLst>
              <a:ext uri="{FF2B5EF4-FFF2-40B4-BE49-F238E27FC236}">
                <a16:creationId xmlns:a16="http://schemas.microsoft.com/office/drawing/2014/main" id="{D1BAE309-876B-471D-926A-80850E8A81C6}"/>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BA83C0BC-8175-44CE-A6FD-8BAC68FCDCA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C24F74F4-B4A7-400E-B18B-2F65FB2A1376}"/>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7A55BFB-B1BB-4EBB-A1F6-C68924145E6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0B71926B-18C8-4540-96EF-D94447F5054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5A5ED8A9-8516-4FCC-95D5-2EDB3A9780FB}"/>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D6C73B5F-EDEB-4A09-A1C9-CBED34D037A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783E610B-8985-47B5-8F22-28CC842D4D52}"/>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83E96271-FF7F-4B24-9224-27E9B3CA132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093E348-EED7-4690-B3C4-723160C051E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F6C7F7E8-AF11-4521-8E62-A0F6BDC9874A}"/>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180144" y="250160"/>
            <a:ext cx="1765643" cy="896924"/>
          </a:xfrm>
          <a:prstGeom prst="rect">
            <a:avLst/>
          </a:prstGeom>
        </p:spPr>
      </p:pic>
    </p:spTree>
    <p:extLst>
      <p:ext uri="{BB962C8B-B14F-4D97-AF65-F5344CB8AC3E}">
        <p14:creationId xmlns:p14="http://schemas.microsoft.com/office/powerpoint/2010/main" val="11614625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C3B327E8-B37C-4FFC-B142-8C19B22096BD}"/>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47062163-B9B5-4037-A63A-7B2939EB449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C53EB3F3-F6E3-49EA-9D49-7E4844938A53}"/>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B299B699-0B07-4FA8-BE3E-11D7E916FCD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637A5B5-833F-41C0-89D7-277B281D53C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A2C0228-1344-4036-A220-38E6EEFC356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65E6EFC-2C69-4219-AE6B-903BAE7140FE}"/>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145111C-D922-46A3-AE68-40F34C54D07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C2CD16C-2CFA-4BE6-81C8-B9178AA6C68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CD0E0E9-E5C4-43D7-BBA0-7FD292238DC6}"/>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E2B808CC-943A-416F-B527-ECFCD544AC1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9306" y="437010"/>
            <a:ext cx="1024868" cy="762828"/>
          </a:xfrm>
          <a:prstGeom prst="rect">
            <a:avLst/>
          </a:prstGeom>
        </p:spPr>
      </p:pic>
    </p:spTree>
    <p:extLst>
      <p:ext uri="{BB962C8B-B14F-4D97-AF65-F5344CB8AC3E}">
        <p14:creationId xmlns:p14="http://schemas.microsoft.com/office/powerpoint/2010/main" val="126559975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US" sz="3600" b="1">
                <a:solidFill>
                  <a:srgbClr val="941100"/>
                </a:solidFill>
                <a:latin typeface="+mn-lt"/>
              </a:rPr>
              <a:t>Title page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8EECDBD6-B3D8-42AA-ADF5-1A0AF16B606B}"/>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97330C9D-5C02-4349-B9D3-5BD778B7A3E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96E52902-24F0-482A-9DDA-30E71539BD7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6D53837E-92EE-4EBC-836B-F59524BFA2D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2032FC73-DB82-451F-9819-3B19B99EE5D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211F4F7-7C3C-463F-AFC3-F85CBADF5D40}"/>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762E69D9-639C-46AB-9AEF-4ED8AC5E7B1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8DF8277-137D-408F-8931-FE485E7B936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6" name="Picture 15">
            <a:extLst>
              <a:ext uri="{FF2B5EF4-FFF2-40B4-BE49-F238E27FC236}">
                <a16:creationId xmlns:a16="http://schemas.microsoft.com/office/drawing/2014/main" id="{D26C46E0-8A2A-40D0-AD73-58EE9F5F4D4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V="1">
            <a:off x="585591" y="3043242"/>
            <a:ext cx="10113940" cy="72109"/>
          </a:xfrm>
          <a:prstGeom prst="rect">
            <a:avLst/>
          </a:prstGeom>
        </p:spPr>
      </p:pic>
      <p:pic>
        <p:nvPicPr>
          <p:cNvPr id="28" name="Picture 27">
            <a:extLst>
              <a:ext uri="{FF2B5EF4-FFF2-40B4-BE49-F238E27FC236}">
                <a16:creationId xmlns:a16="http://schemas.microsoft.com/office/drawing/2014/main" id="{CA2BB068-79E5-41E8-90AC-F33270EDC95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71830" y="5752548"/>
            <a:ext cx="1354332" cy="630260"/>
          </a:xfrm>
          <a:prstGeom prst="rect">
            <a:avLst/>
          </a:prstGeom>
        </p:spPr>
      </p:pic>
      <p:pic>
        <p:nvPicPr>
          <p:cNvPr id="5" name="Picture 4">
            <a:extLst>
              <a:ext uri="{FF2B5EF4-FFF2-40B4-BE49-F238E27FC236}">
                <a16:creationId xmlns:a16="http://schemas.microsoft.com/office/drawing/2014/main" id="{48462855-3B94-4D23-B2AA-78C5909220C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545302" y="235350"/>
            <a:ext cx="776216" cy="990024"/>
          </a:xfrm>
          <a:prstGeom prst="rect">
            <a:avLst/>
          </a:prstGeom>
        </p:spPr>
      </p:pic>
    </p:spTree>
    <p:extLst>
      <p:ext uri="{BB962C8B-B14F-4D97-AF65-F5344CB8AC3E}">
        <p14:creationId xmlns:p14="http://schemas.microsoft.com/office/powerpoint/2010/main" val="201235103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US" sz="3600" b="1">
                <a:solidFill>
                  <a:srgbClr val="941100"/>
                </a:solidFill>
                <a:latin typeface="+mn-lt"/>
              </a:rPr>
              <a:t>Title page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C3B327E8-B37C-4FFC-B142-8C19B22096BD}"/>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47062163-B9B5-4037-A63A-7B2939EB449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C53EB3F3-F6E3-49EA-9D49-7E4844938A53}"/>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B299B699-0B07-4FA8-BE3E-11D7E916FCD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637A5B5-833F-41C0-89D7-277B281D53C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A2C0228-1344-4036-A220-38E6EEFC356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65E6EFC-2C69-4219-AE6B-903BAE7140FE}"/>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145111C-D922-46A3-AE68-40F34C54D07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C2CD16C-2CFA-4BE6-81C8-B9178AA6C68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CD0E0E9-E5C4-43D7-BBA0-7FD292238DC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E2B808CC-943A-416F-B527-ECFCD544AC1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549306" y="437010"/>
            <a:ext cx="1024868" cy="762828"/>
          </a:xfrm>
          <a:prstGeom prst="rect">
            <a:avLst/>
          </a:prstGeom>
        </p:spPr>
      </p:pic>
    </p:spTree>
    <p:extLst>
      <p:ext uri="{BB962C8B-B14F-4D97-AF65-F5344CB8AC3E}">
        <p14:creationId xmlns:p14="http://schemas.microsoft.com/office/powerpoint/2010/main" val="278694183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US" sz="3600" b="1">
                <a:solidFill>
                  <a:srgbClr val="941100"/>
                </a:solidFill>
                <a:latin typeface="+mn-lt"/>
              </a:rPr>
              <a:t>Title page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3E51CDD9-8061-4C7D-B902-6DB6BC55AB8A}"/>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B8F4957F-78D7-441C-B83F-7008B97171B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D8E2C03-E6F1-4321-ABB2-4D83F764712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49464EBB-C7D4-4CC3-805D-A51317D2233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CFB21401-DCC3-4F5E-AD3C-8D464E95FD4E}"/>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CFC27EC-D118-4F43-B6F8-11C6C65997E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E744A58-DFC5-4964-882E-45F84B2ABA4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34FA083B-D16D-4392-B2FA-0CBF7AB5CAFC}"/>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2ED9054D-81DE-4B49-B1B7-71D51A0562D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2B69FC41-AFA7-485B-85E5-4264A6CE3E4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B065EC7C-D28F-473F-8E4D-DE9458826D1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541042" y="372830"/>
            <a:ext cx="1013253" cy="854196"/>
          </a:xfrm>
          <a:prstGeom prst="rect">
            <a:avLst/>
          </a:prstGeom>
        </p:spPr>
      </p:pic>
    </p:spTree>
    <p:extLst>
      <p:ext uri="{BB962C8B-B14F-4D97-AF65-F5344CB8AC3E}">
        <p14:creationId xmlns:p14="http://schemas.microsoft.com/office/powerpoint/2010/main" val="317958746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5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US" sz="3600" b="1">
                <a:solidFill>
                  <a:srgbClr val="941100"/>
                </a:solidFill>
                <a:latin typeface="+mn-lt"/>
              </a:rPr>
              <a:t>Title page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01B964B9-DF87-4EE7-8C20-10E32F482167}"/>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DA3F41AE-DA23-42CE-8F4F-46C693D4488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1D858AC-2AA2-4D07-9064-47D748B3DE6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841FD438-C2DA-45BD-B545-55E31CA385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5B50474-CAD0-4E98-B242-766F1F48B94C}"/>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89850EF6-DDAD-470C-A90A-E28A80BCC6B7}"/>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E3CAC4C-2C4F-4F99-A7D3-2FE0167FE06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EA9E88F-8917-4BDD-9514-2DCFEEFCB4E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076D87C2-5C69-49AA-8C2A-CDB0CBDE7F4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DADB35E9-88B7-4776-9975-5418BDAE0CD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949CFB14-F85B-4036-9D6F-AD175F1D96C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568065" y="390037"/>
            <a:ext cx="898601" cy="824195"/>
          </a:xfrm>
          <a:prstGeom prst="rect">
            <a:avLst/>
          </a:prstGeom>
        </p:spPr>
      </p:pic>
    </p:spTree>
    <p:extLst>
      <p:ext uri="{BB962C8B-B14F-4D97-AF65-F5344CB8AC3E}">
        <p14:creationId xmlns:p14="http://schemas.microsoft.com/office/powerpoint/2010/main" val="411147157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grpSp>
        <p:nvGrpSpPr>
          <p:cNvPr id="18" name="Group 17">
            <a:extLst>
              <a:ext uri="{FF2B5EF4-FFF2-40B4-BE49-F238E27FC236}">
                <a16:creationId xmlns:a16="http://schemas.microsoft.com/office/drawing/2014/main" id="{07725C96-A5D2-4EE8-BAD1-9FB249805D95}"/>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7A8C52B9-FFE9-40AC-B7ED-EBC724CF394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FE4247E-AC6B-4132-A6E8-8DE023AF1BCF}"/>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C8B140F-E10D-42B8-BA00-7C3AF2752C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03E0DFD-F092-412B-B934-7E15852A8B3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6A64475B-6B02-411C-9663-56247CFC3B2D}"/>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4215B3C9-EF3D-433C-939F-9B551DAFD55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0CD03F2-6EFB-4132-B59E-6C7E57652B76}"/>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9B023D43-CB1C-4FAC-A110-6E6D444A919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333224938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6" name="Title 1">
            <a:extLst>
              <a:ext uri="{FF2B5EF4-FFF2-40B4-BE49-F238E27FC236}">
                <a16:creationId xmlns:a16="http://schemas.microsoft.com/office/drawing/2014/main" id="{F07663B9-2ED3-9447-B892-55ABDD1D044A}"/>
              </a:ext>
            </a:extLst>
          </p:cNvPr>
          <p:cNvSpPr>
            <a:spLocks noGrp="1"/>
          </p:cNvSpPr>
          <p:nvPr>
            <p:ph type="title"/>
          </p:nvPr>
        </p:nvSpPr>
        <p:spPr>
          <a:xfrm>
            <a:off x="1066795" y="3120247"/>
            <a:ext cx="10247633"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7" name="Content Placeholder 9">
            <a:extLst>
              <a:ext uri="{FF2B5EF4-FFF2-40B4-BE49-F238E27FC236}">
                <a16:creationId xmlns:a16="http://schemas.microsoft.com/office/drawing/2014/main" id="{9E614F0F-24D7-7649-A767-54ADC81BEFB8}"/>
              </a:ext>
            </a:extLst>
          </p:cNvPr>
          <p:cNvSpPr>
            <a:spLocks noGrp="1"/>
          </p:cNvSpPr>
          <p:nvPr>
            <p:ph sz="quarter" idx="10"/>
          </p:nvPr>
        </p:nvSpPr>
        <p:spPr>
          <a:xfrm>
            <a:off x="1076430" y="3951845"/>
            <a:ext cx="10247633" cy="255208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sp>
        <p:nvSpPr>
          <p:cNvPr id="3" name="Picture Placeholder 2">
            <a:extLst>
              <a:ext uri="{FF2B5EF4-FFF2-40B4-BE49-F238E27FC236}">
                <a16:creationId xmlns:a16="http://schemas.microsoft.com/office/drawing/2014/main" id="{C65074FE-DA4E-9F42-890B-6B4E741240BB}"/>
              </a:ext>
            </a:extLst>
          </p:cNvPr>
          <p:cNvSpPr>
            <a:spLocks noGrp="1"/>
          </p:cNvSpPr>
          <p:nvPr>
            <p:ph type="pic" sz="quarter" idx="11"/>
          </p:nvPr>
        </p:nvSpPr>
        <p:spPr>
          <a:xfrm>
            <a:off x="0" y="0"/>
            <a:ext cx="12192000" cy="2781300"/>
          </a:xfrm>
          <a:prstGeom prst="rect">
            <a:avLst/>
          </a:prstGeom>
        </p:spPr>
        <p:txBody>
          <a:bodyPr/>
          <a:lstStyle/>
          <a:p>
            <a:endParaRPr lang="en-US"/>
          </a:p>
        </p:txBody>
      </p:sp>
      <p:grpSp>
        <p:nvGrpSpPr>
          <p:cNvPr id="18" name="Group 17">
            <a:extLst>
              <a:ext uri="{FF2B5EF4-FFF2-40B4-BE49-F238E27FC236}">
                <a16:creationId xmlns:a16="http://schemas.microsoft.com/office/drawing/2014/main" id="{3C2F7E00-219B-41CD-9CD1-63B74A961DC8}"/>
              </a:ext>
            </a:extLst>
          </p:cNvPr>
          <p:cNvGrpSpPr/>
          <p:nvPr userDrawn="1"/>
        </p:nvGrpSpPr>
        <p:grpSpPr>
          <a:xfrm>
            <a:off x="0" y="2782247"/>
            <a:ext cx="12192000" cy="50800"/>
            <a:chOff x="0" y="6813551"/>
            <a:chExt cx="12192000" cy="50800"/>
          </a:xfrm>
        </p:grpSpPr>
        <p:sp>
          <p:nvSpPr>
            <p:cNvPr id="19" name="Rectangle 18">
              <a:extLst>
                <a:ext uri="{FF2B5EF4-FFF2-40B4-BE49-F238E27FC236}">
                  <a16:creationId xmlns:a16="http://schemas.microsoft.com/office/drawing/2014/main" id="{8885E059-B51E-461F-97E6-88F155C003B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74A05A5C-0FBE-434C-94DA-E2ECBD8EB1B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BA0816F-ADF7-4460-8DCD-7D9DB9E97FB8}"/>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60B82CF6-1B7A-4C36-BF01-2207C26B2EF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E9AA07C-900F-4AC7-A912-A5564BB4E9C2}"/>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9B7B9E7-FB0D-4BF2-A648-E5BF4717D20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2913068-B264-4312-BA65-A84F13103FCD}"/>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7" name="Picture 26">
            <a:extLst>
              <a:ext uri="{FF2B5EF4-FFF2-40B4-BE49-F238E27FC236}">
                <a16:creationId xmlns:a16="http://schemas.microsoft.com/office/drawing/2014/main" id="{7480C75E-6743-438C-BE9A-6B4AD2DEA7E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94114" y="6105593"/>
            <a:ext cx="1159840" cy="539750"/>
          </a:xfrm>
          <a:prstGeom prst="rect">
            <a:avLst/>
          </a:prstGeom>
        </p:spPr>
      </p:pic>
      <p:pic>
        <p:nvPicPr>
          <p:cNvPr id="28" name="Picture 27">
            <a:extLst>
              <a:ext uri="{FF2B5EF4-FFF2-40B4-BE49-F238E27FC236}">
                <a16:creationId xmlns:a16="http://schemas.microsoft.com/office/drawing/2014/main" id="{F68ACDEC-0DD9-4915-B3B3-95236289231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60993" y="3798202"/>
            <a:ext cx="1460605" cy="45719"/>
          </a:xfrm>
          <a:prstGeom prst="rect">
            <a:avLst/>
          </a:prstGeom>
        </p:spPr>
      </p:pic>
    </p:spTree>
    <p:extLst>
      <p:ext uri="{BB962C8B-B14F-4D97-AF65-F5344CB8AC3E}">
        <p14:creationId xmlns:p14="http://schemas.microsoft.com/office/powerpoint/2010/main" val="238179796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3" name="Picture Placeholder 2">
            <a:extLst>
              <a:ext uri="{FF2B5EF4-FFF2-40B4-BE49-F238E27FC236}">
                <a16:creationId xmlns:a16="http://schemas.microsoft.com/office/drawing/2014/main" id="{B37C23BE-83F9-AB4A-9DE9-006597B8AC1B}"/>
              </a:ext>
            </a:extLst>
          </p:cNvPr>
          <p:cNvSpPr>
            <a:spLocks noGrp="1"/>
          </p:cNvSpPr>
          <p:nvPr>
            <p:ph type="pic" sz="quarter" idx="10"/>
          </p:nvPr>
        </p:nvSpPr>
        <p:spPr>
          <a:xfrm>
            <a:off x="7847771" y="25399"/>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endParaRPr lang="en-US"/>
          </a:p>
        </p:txBody>
      </p:sp>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09600" y="1342716"/>
            <a:ext cx="723817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grpSp>
        <p:nvGrpSpPr>
          <p:cNvPr id="22" name="Group 21">
            <a:extLst>
              <a:ext uri="{FF2B5EF4-FFF2-40B4-BE49-F238E27FC236}">
                <a16:creationId xmlns:a16="http://schemas.microsoft.com/office/drawing/2014/main" id="{EEE413E6-7ED9-43A1-A7AD-0D518948A133}"/>
              </a:ext>
            </a:extLst>
          </p:cNvPr>
          <p:cNvGrpSpPr/>
          <p:nvPr userDrawn="1"/>
        </p:nvGrpSpPr>
        <p:grpSpPr>
          <a:xfrm>
            <a:off x="0" y="6813551"/>
            <a:ext cx="12192000" cy="50800"/>
            <a:chOff x="0" y="6813551"/>
            <a:chExt cx="12192000" cy="50800"/>
          </a:xfrm>
        </p:grpSpPr>
        <p:sp>
          <p:nvSpPr>
            <p:cNvPr id="23" name="Rectangle 22">
              <a:extLst>
                <a:ext uri="{FF2B5EF4-FFF2-40B4-BE49-F238E27FC236}">
                  <a16:creationId xmlns:a16="http://schemas.microsoft.com/office/drawing/2014/main" id="{7E6978D4-ED26-471D-9DFE-E791103E43F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CB38825E-D89C-420C-A182-FF8FF12090BB}"/>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414BA8E-2907-4B6A-8275-2CF247CA324A}"/>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2855C25A-43A2-4A0E-BDB1-F433612EAEF6}"/>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CDF1072-CD0E-4C1C-9E0B-1CEF49535E81}"/>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48B2976D-3E33-4E53-8233-C742EB65660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9868EDF0-FFB3-45B9-BCFC-0F41D9FF2F8B}"/>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6C81DFC7-AD2C-4274-B25B-7EFC2C6F54A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7952" y="6105593"/>
            <a:ext cx="1159840" cy="539750"/>
          </a:xfrm>
          <a:prstGeom prst="rect">
            <a:avLst/>
          </a:prstGeom>
        </p:spPr>
      </p:pic>
      <p:pic>
        <p:nvPicPr>
          <p:cNvPr id="18" name="Picture 17">
            <a:extLst>
              <a:ext uri="{FF2B5EF4-FFF2-40B4-BE49-F238E27FC236}">
                <a16:creationId xmlns:a16="http://schemas.microsoft.com/office/drawing/2014/main" id="{9AC48D23-C6F5-42F8-A6D5-A6A8A342EDA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426432368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3455928"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sp>
        <p:nvSpPr>
          <p:cNvPr id="4" name="Picture Placeholder 3">
            <a:extLst>
              <a:ext uri="{FF2B5EF4-FFF2-40B4-BE49-F238E27FC236}">
                <a16:creationId xmlns:a16="http://schemas.microsoft.com/office/drawing/2014/main" id="{F4168A6E-D7E5-DA48-A86E-A4FAB8FB2EB2}"/>
              </a:ext>
            </a:extLst>
          </p:cNvPr>
          <p:cNvSpPr>
            <a:spLocks noGrp="1"/>
          </p:cNvSpPr>
          <p:nvPr>
            <p:ph type="pic" sz="quarter" idx="12"/>
          </p:nvPr>
        </p:nvSpPr>
        <p:spPr>
          <a:xfrm>
            <a:off x="0"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endParaRPr lang="en-US"/>
          </a:p>
        </p:txBody>
      </p:sp>
      <p:sp>
        <p:nvSpPr>
          <p:cNvPr id="9" name="Picture Placeholder 8">
            <a:extLst>
              <a:ext uri="{FF2B5EF4-FFF2-40B4-BE49-F238E27FC236}">
                <a16:creationId xmlns:a16="http://schemas.microsoft.com/office/drawing/2014/main" id="{08DB5DD0-32F0-4E4A-BC3D-D4C7B97E6C4C}"/>
              </a:ext>
            </a:extLst>
          </p:cNvPr>
          <p:cNvSpPr>
            <a:spLocks noGrp="1"/>
          </p:cNvSpPr>
          <p:nvPr>
            <p:ph type="pic" sz="quarter" idx="13"/>
          </p:nvPr>
        </p:nvSpPr>
        <p:spPr>
          <a:xfrm>
            <a:off x="0"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endParaRPr lang="en-US"/>
          </a:p>
        </p:txBody>
      </p:sp>
      <p:grpSp>
        <p:nvGrpSpPr>
          <p:cNvPr id="22" name="Group 21">
            <a:extLst>
              <a:ext uri="{FF2B5EF4-FFF2-40B4-BE49-F238E27FC236}">
                <a16:creationId xmlns:a16="http://schemas.microsoft.com/office/drawing/2014/main" id="{8B64CFCF-B419-493E-B97C-3F98A5DAD1A5}"/>
              </a:ext>
            </a:extLst>
          </p:cNvPr>
          <p:cNvGrpSpPr/>
          <p:nvPr userDrawn="1"/>
        </p:nvGrpSpPr>
        <p:grpSpPr>
          <a:xfrm>
            <a:off x="0" y="6813551"/>
            <a:ext cx="12192000" cy="50800"/>
            <a:chOff x="0" y="6813551"/>
            <a:chExt cx="12192000" cy="50800"/>
          </a:xfrm>
        </p:grpSpPr>
        <p:sp>
          <p:nvSpPr>
            <p:cNvPr id="24" name="Rectangle 23">
              <a:extLst>
                <a:ext uri="{FF2B5EF4-FFF2-40B4-BE49-F238E27FC236}">
                  <a16:creationId xmlns:a16="http://schemas.microsoft.com/office/drawing/2014/main" id="{DA9C3208-1CBA-455B-94A1-763D986C7D1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F6172D2A-7FAB-4171-BC37-9895121EF53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A0682AB2-27D9-405E-91B5-B707281D23A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6423A9E-AF4E-4AD6-9479-A29496A3085A}"/>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E236E447-8BDD-42C8-95AA-7ADD00A3931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C4F08B99-B3C0-411D-A1AB-A91C6711DD61}"/>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6A04480C-A05F-4537-8A8F-1D6AF0D2C8F0}"/>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3FED83A0-3553-4B1F-825D-95D65ABB8F0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94114" y="6105593"/>
            <a:ext cx="1159840" cy="539750"/>
          </a:xfrm>
          <a:prstGeom prst="rect">
            <a:avLst/>
          </a:prstGeom>
        </p:spPr>
      </p:pic>
      <p:pic>
        <p:nvPicPr>
          <p:cNvPr id="18" name="Picture 17">
            <a:extLst>
              <a:ext uri="{FF2B5EF4-FFF2-40B4-BE49-F238E27FC236}">
                <a16:creationId xmlns:a16="http://schemas.microsoft.com/office/drawing/2014/main" id="{6276EFB6-5B48-4805-BF35-E5E9E708EF2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564186" y="1107735"/>
            <a:ext cx="1460605" cy="45719"/>
          </a:xfrm>
          <a:prstGeom prst="rect">
            <a:avLst/>
          </a:prstGeom>
        </p:spPr>
      </p:pic>
    </p:spTree>
    <p:extLst>
      <p:ext uri="{BB962C8B-B14F-4D97-AF65-F5344CB8AC3E}">
        <p14:creationId xmlns:p14="http://schemas.microsoft.com/office/powerpoint/2010/main" val="326654031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3195734"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3195734"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grpSp>
        <p:nvGrpSpPr>
          <p:cNvPr id="22" name="Group 21">
            <a:extLst>
              <a:ext uri="{FF2B5EF4-FFF2-40B4-BE49-F238E27FC236}">
                <a16:creationId xmlns:a16="http://schemas.microsoft.com/office/drawing/2014/main" id="{E8B74DA5-8DFB-4779-88C0-43C815FDCC39}"/>
              </a:ext>
            </a:extLst>
          </p:cNvPr>
          <p:cNvGrpSpPr/>
          <p:nvPr userDrawn="1"/>
        </p:nvGrpSpPr>
        <p:grpSpPr>
          <a:xfrm>
            <a:off x="0" y="6813551"/>
            <a:ext cx="12192000" cy="50800"/>
            <a:chOff x="0" y="6813551"/>
            <a:chExt cx="12192000" cy="50800"/>
          </a:xfrm>
        </p:grpSpPr>
        <p:sp>
          <p:nvSpPr>
            <p:cNvPr id="26" name="Rectangle 25">
              <a:extLst>
                <a:ext uri="{FF2B5EF4-FFF2-40B4-BE49-F238E27FC236}">
                  <a16:creationId xmlns:a16="http://schemas.microsoft.com/office/drawing/2014/main" id="{A6FC5EE8-19CC-4352-9406-AA471E8990D9}"/>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C2D04F23-9E56-431D-890F-85E6AAEA13C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5DE2798D-3FD4-4E90-BA8C-06866A10B3E4}"/>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ECB389CF-F89A-4EED-A6B1-9ADC1B0E3791}"/>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075019AE-0CE3-4180-B1B0-7A55C8E18BA4}"/>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6EA826A5-C53A-442F-ADDD-3D4D92C0345F}"/>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1AA80972-ACCB-45A4-8903-4666AD4BA29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C547305A-2FB2-489B-B3C8-09D82A0F1A1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94114" y="6105593"/>
            <a:ext cx="1159840" cy="539750"/>
          </a:xfrm>
          <a:prstGeom prst="rect">
            <a:avLst/>
          </a:prstGeom>
        </p:spPr>
      </p:pic>
      <p:pic>
        <p:nvPicPr>
          <p:cNvPr id="16" name="Picture 15">
            <a:extLst>
              <a:ext uri="{FF2B5EF4-FFF2-40B4-BE49-F238E27FC236}">
                <a16:creationId xmlns:a16="http://schemas.microsoft.com/office/drawing/2014/main" id="{92AAC538-7866-4462-BDAA-BCD7DF1C8C5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312111" y="1451357"/>
            <a:ext cx="1460605" cy="45719"/>
          </a:xfrm>
          <a:prstGeom prst="rect">
            <a:avLst/>
          </a:prstGeom>
        </p:spPr>
      </p:pic>
    </p:spTree>
    <p:extLst>
      <p:ext uri="{BB962C8B-B14F-4D97-AF65-F5344CB8AC3E}">
        <p14:creationId xmlns:p14="http://schemas.microsoft.com/office/powerpoint/2010/main" val="180216372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682992"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p>
        </p:txBody>
      </p:sp>
      <p:grpSp>
        <p:nvGrpSpPr>
          <p:cNvPr id="22" name="Group 21">
            <a:extLst>
              <a:ext uri="{FF2B5EF4-FFF2-40B4-BE49-F238E27FC236}">
                <a16:creationId xmlns:a16="http://schemas.microsoft.com/office/drawing/2014/main" id="{C0BA3847-8868-4BA2-8F95-EDAF24560774}"/>
              </a:ext>
            </a:extLst>
          </p:cNvPr>
          <p:cNvGrpSpPr/>
          <p:nvPr userDrawn="1"/>
        </p:nvGrpSpPr>
        <p:grpSpPr>
          <a:xfrm>
            <a:off x="0" y="6813551"/>
            <a:ext cx="12192000" cy="50800"/>
            <a:chOff x="0" y="6813551"/>
            <a:chExt cx="12192000" cy="50800"/>
          </a:xfrm>
        </p:grpSpPr>
        <p:sp>
          <p:nvSpPr>
            <p:cNvPr id="26" name="Rectangle 25">
              <a:extLst>
                <a:ext uri="{FF2B5EF4-FFF2-40B4-BE49-F238E27FC236}">
                  <a16:creationId xmlns:a16="http://schemas.microsoft.com/office/drawing/2014/main" id="{B5D76B60-A27B-42E4-8CE3-55DBD9CA2DF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473ACF9-56A3-4726-832E-B5EA3B011CFA}"/>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E9CE374E-9C12-4968-9B89-849CD84B9480}"/>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87DE8A0-0DCE-463A-910D-F5C60787E53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CF5585C6-955F-42DC-9C11-D45A0B455376}"/>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5C8969F-50A2-41D9-8C8A-DC3FD5EAF67F}"/>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7AB6B935-5712-4476-A5A3-11C60AEB46C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52E1A26-EDD2-4961-BB91-5BB33C446D9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94114" y="6105593"/>
            <a:ext cx="1159840" cy="539750"/>
          </a:xfrm>
          <a:prstGeom prst="rect">
            <a:avLst/>
          </a:prstGeom>
        </p:spPr>
      </p:pic>
      <p:pic>
        <p:nvPicPr>
          <p:cNvPr id="16" name="Picture 15">
            <a:extLst>
              <a:ext uri="{FF2B5EF4-FFF2-40B4-BE49-F238E27FC236}">
                <a16:creationId xmlns:a16="http://schemas.microsoft.com/office/drawing/2014/main" id="{3628E7E7-7C64-469C-B6D1-9C47EC89A97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7684" y="1459891"/>
            <a:ext cx="1460605" cy="45719"/>
          </a:xfrm>
          <a:prstGeom prst="rect">
            <a:avLst/>
          </a:prstGeom>
        </p:spPr>
      </p:pic>
    </p:spTree>
    <p:extLst>
      <p:ext uri="{BB962C8B-B14F-4D97-AF65-F5344CB8AC3E}">
        <p14:creationId xmlns:p14="http://schemas.microsoft.com/office/powerpoint/2010/main" val="6884570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3E51CDD9-8061-4C7D-B902-6DB6BC55AB8A}"/>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B8F4957F-78D7-441C-B83F-7008B97171B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D8E2C03-E6F1-4321-ABB2-4D83F764712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49464EBB-C7D4-4CC3-805D-A51317D2233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CFB21401-DCC3-4F5E-AD3C-8D464E95FD4E}"/>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CFC27EC-D118-4F43-B6F8-11C6C65997E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E744A58-DFC5-4964-882E-45F84B2ABA4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34FA083B-D16D-4392-B2FA-0CBF7AB5CAFC}"/>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2ED9054D-81DE-4B49-B1B7-71D51A0562D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2B69FC41-AFA7-485B-85E5-4264A6CE3E4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B065EC7C-D28F-473F-8E4D-DE9458826D11}"/>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1042" y="372830"/>
            <a:ext cx="1013253" cy="854196"/>
          </a:xfrm>
          <a:prstGeom prst="rect">
            <a:avLst/>
          </a:prstGeom>
        </p:spPr>
      </p:pic>
    </p:spTree>
    <p:extLst>
      <p:ext uri="{BB962C8B-B14F-4D97-AF65-F5344CB8AC3E}">
        <p14:creationId xmlns:p14="http://schemas.microsoft.com/office/powerpoint/2010/main" val="109737193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0" name="Content Placeholder 9">
            <a:extLst>
              <a:ext uri="{FF2B5EF4-FFF2-40B4-BE49-F238E27FC236}">
                <a16:creationId xmlns:a16="http://schemas.microsoft.com/office/drawing/2014/main" id="{414C3409-191E-7547-BDF0-DF3ED7206EAE}"/>
              </a:ext>
            </a:extLst>
          </p:cNvPr>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sp>
        <p:nvSpPr>
          <p:cNvPr id="3" name="Picture Placeholder 2">
            <a:extLst>
              <a:ext uri="{FF2B5EF4-FFF2-40B4-BE49-F238E27FC236}">
                <a16:creationId xmlns:a16="http://schemas.microsoft.com/office/drawing/2014/main" id="{4D66AE52-91C7-8048-9A3D-5BBDB981CD54}"/>
              </a:ext>
            </a:extLst>
          </p:cNvPr>
          <p:cNvSpPr>
            <a:spLocks noGrp="1"/>
          </p:cNvSpPr>
          <p:nvPr>
            <p:ph type="pic" sz="quarter" idx="11"/>
          </p:nvPr>
        </p:nvSpPr>
        <p:spPr>
          <a:xfrm>
            <a:off x="9245600" y="6350"/>
            <a:ext cx="2946400" cy="4443731"/>
          </a:xfrm>
          <a:prstGeom prst="rect">
            <a:avLst/>
          </a:prstGeom>
        </p:spPr>
        <p:txBody>
          <a:bodyPr/>
          <a:lstStyle/>
          <a:p>
            <a:endParaRPr lang="en-US"/>
          </a:p>
        </p:txBody>
      </p:sp>
      <p:sp>
        <p:nvSpPr>
          <p:cNvPr id="12" name="Picture Placeholder 11">
            <a:extLst>
              <a:ext uri="{FF2B5EF4-FFF2-40B4-BE49-F238E27FC236}">
                <a16:creationId xmlns:a16="http://schemas.microsoft.com/office/drawing/2014/main" id="{408A3DA7-2E2D-F341-B43B-326F56D61EA9}"/>
              </a:ext>
            </a:extLst>
          </p:cNvPr>
          <p:cNvSpPr>
            <a:spLocks noGrp="1"/>
          </p:cNvSpPr>
          <p:nvPr>
            <p:ph type="pic" sz="quarter" idx="12"/>
          </p:nvPr>
        </p:nvSpPr>
        <p:spPr>
          <a:xfrm>
            <a:off x="9245600" y="4515995"/>
            <a:ext cx="2946400" cy="2297555"/>
          </a:xfrm>
          <a:prstGeom prst="rect">
            <a:avLst/>
          </a:prstGeom>
        </p:spPr>
        <p:txBody>
          <a:bodyPr/>
          <a:lstStyle/>
          <a:p>
            <a:endParaRPr lang="en-US"/>
          </a:p>
        </p:txBody>
      </p:sp>
      <p:sp>
        <p:nvSpPr>
          <p:cNvPr id="22" name="Title 1">
            <a:extLst>
              <a:ext uri="{FF2B5EF4-FFF2-40B4-BE49-F238E27FC236}">
                <a16:creationId xmlns:a16="http://schemas.microsoft.com/office/drawing/2014/main" id="{8BA71CF4-581A-8849-A8C8-8C72FA9BDD73}"/>
              </a:ext>
            </a:extLst>
          </p:cNvPr>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p>
        </p:txBody>
      </p:sp>
      <p:grpSp>
        <p:nvGrpSpPr>
          <p:cNvPr id="23" name="Group 22">
            <a:extLst>
              <a:ext uri="{FF2B5EF4-FFF2-40B4-BE49-F238E27FC236}">
                <a16:creationId xmlns:a16="http://schemas.microsoft.com/office/drawing/2014/main" id="{F05C474D-29BC-41DA-8849-7C6D9DFD486A}"/>
              </a:ext>
            </a:extLst>
          </p:cNvPr>
          <p:cNvGrpSpPr/>
          <p:nvPr userDrawn="1"/>
        </p:nvGrpSpPr>
        <p:grpSpPr>
          <a:xfrm>
            <a:off x="0" y="6813551"/>
            <a:ext cx="12192000" cy="50800"/>
            <a:chOff x="0" y="6813551"/>
            <a:chExt cx="12192000" cy="50800"/>
          </a:xfrm>
        </p:grpSpPr>
        <p:sp>
          <p:nvSpPr>
            <p:cNvPr id="24" name="Rectangle 23">
              <a:extLst>
                <a:ext uri="{FF2B5EF4-FFF2-40B4-BE49-F238E27FC236}">
                  <a16:creationId xmlns:a16="http://schemas.microsoft.com/office/drawing/2014/main" id="{15F4CAF6-4D4F-46E9-B76B-B66507D42EF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B3C5B453-643F-471F-B179-652F61EF7417}"/>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B0F0965A-A251-4292-83B2-381FA03DCC15}"/>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48F17BF-8C38-422A-AFC7-DDE8944795A6}"/>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02511BA8-8A1D-4468-A218-89B011EA761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61432705-B4F2-4D41-B28E-C49C96B5D012}"/>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B93F111C-F11A-452F-9097-57D88A141B89}"/>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8AF12BB5-D064-4122-AFFA-6283A21635E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7952" y="6105593"/>
            <a:ext cx="1159840" cy="539750"/>
          </a:xfrm>
          <a:prstGeom prst="rect">
            <a:avLst/>
          </a:prstGeom>
        </p:spPr>
      </p:pic>
      <p:pic>
        <p:nvPicPr>
          <p:cNvPr id="18" name="Picture 17">
            <a:extLst>
              <a:ext uri="{FF2B5EF4-FFF2-40B4-BE49-F238E27FC236}">
                <a16:creationId xmlns:a16="http://schemas.microsoft.com/office/drawing/2014/main" id="{DBEFBDEA-6D6B-4EA5-B75F-31343B1348A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92067981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grpSp>
        <p:nvGrpSpPr>
          <p:cNvPr id="15" name="Group 14">
            <a:extLst>
              <a:ext uri="{FF2B5EF4-FFF2-40B4-BE49-F238E27FC236}">
                <a16:creationId xmlns:a16="http://schemas.microsoft.com/office/drawing/2014/main" id="{8D75FDEF-82D0-4CF0-950F-647865FB8108}"/>
              </a:ext>
            </a:extLst>
          </p:cNvPr>
          <p:cNvGrpSpPr/>
          <p:nvPr userDrawn="1"/>
        </p:nvGrpSpPr>
        <p:grpSpPr>
          <a:xfrm>
            <a:off x="0" y="6813551"/>
            <a:ext cx="12192000" cy="50800"/>
            <a:chOff x="0" y="6813551"/>
            <a:chExt cx="12192000" cy="50800"/>
          </a:xfrm>
        </p:grpSpPr>
        <p:sp>
          <p:nvSpPr>
            <p:cNvPr id="16" name="Rectangle 15">
              <a:extLst>
                <a:ext uri="{FF2B5EF4-FFF2-40B4-BE49-F238E27FC236}">
                  <a16:creationId xmlns:a16="http://schemas.microsoft.com/office/drawing/2014/main" id="{8A16EE8B-0F7C-4EB3-BA32-4AD8D7731328}"/>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A8A18F61-3505-425C-84CD-FF598CE7F687}"/>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1AEE0F5-80B7-410B-8AE3-694EC74E3421}"/>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A8F298F-5904-4E90-9AE4-6AA7F8C966E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35D29A5-79D7-4009-9F31-DE14E632B82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A6A520A8-1757-47E8-BF1E-F1C22B512A24}"/>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EADDCA5-2E36-467D-806C-07491FEE20CB}"/>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Picture 11">
            <a:extLst>
              <a:ext uri="{FF2B5EF4-FFF2-40B4-BE49-F238E27FC236}">
                <a16:creationId xmlns:a16="http://schemas.microsoft.com/office/drawing/2014/main" id="{301784BF-9CB4-4204-8FD4-95D25EB8536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185336944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FREEFORM layout logo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pic>
        <p:nvPicPr>
          <p:cNvPr id="7" name="Picture 6">
            <a:extLst>
              <a:ext uri="{FF2B5EF4-FFF2-40B4-BE49-F238E27FC236}">
                <a16:creationId xmlns:a16="http://schemas.microsoft.com/office/drawing/2014/main" id="{C50384C1-EF9F-45B1-B7DB-13A43E06AFA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189719696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210C4DBF-F57C-4D55-AF2B-71887E4E7F9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7952" y="6105593"/>
            <a:ext cx="1159840" cy="539750"/>
          </a:xfrm>
          <a:prstGeom prst="rect">
            <a:avLst/>
          </a:prstGeom>
        </p:spPr>
      </p:pic>
    </p:spTree>
    <p:extLst>
      <p:ext uri="{BB962C8B-B14F-4D97-AF65-F5344CB8AC3E}">
        <p14:creationId xmlns:p14="http://schemas.microsoft.com/office/powerpoint/2010/main" val="179461875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END P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9ADD47A-4774-7A42-B569-D540230C8144}"/>
              </a:ext>
            </a:extLst>
          </p:cNvPr>
          <p:cNvSpPr>
            <a:spLocks noGrp="1"/>
          </p:cNvSpPr>
          <p:nvPr>
            <p:ph type="pic" sz="quarter" idx="10"/>
          </p:nvPr>
        </p:nvSpPr>
        <p:spPr>
          <a:xfrm>
            <a:off x="400595" y="322325"/>
            <a:ext cx="11376551" cy="4782551"/>
          </a:xfrm>
          <a:prstGeom prst="rect">
            <a:avLst/>
          </a:prstGeom>
        </p:spPr>
        <p:txBody>
          <a:bodyPr/>
          <a:lstStyle/>
          <a:p>
            <a:endParaRPr lang="en-US"/>
          </a:p>
        </p:txBody>
      </p:sp>
      <p:pic>
        <p:nvPicPr>
          <p:cNvPr id="3" name="Picture 2">
            <a:extLst>
              <a:ext uri="{FF2B5EF4-FFF2-40B4-BE49-F238E27FC236}">
                <a16:creationId xmlns:a16="http://schemas.microsoft.com/office/drawing/2014/main" id="{B12594F4-4A69-43F2-A112-80783F950BD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00595" y="5186074"/>
            <a:ext cx="11376551" cy="1542050"/>
          </a:xfrm>
          <a:prstGeom prst="rect">
            <a:avLst/>
          </a:prstGeom>
        </p:spPr>
      </p:pic>
    </p:spTree>
    <p:extLst>
      <p:ext uri="{BB962C8B-B14F-4D97-AF65-F5344CB8AC3E}">
        <p14:creationId xmlns:p14="http://schemas.microsoft.com/office/powerpoint/2010/main" val="69957711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567790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10420B2-C676-4A45-9E73-D2387D55A81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18269" y="1718179"/>
            <a:ext cx="12890196" cy="2995749"/>
          </a:xfrm>
          <a:prstGeom prst="rect">
            <a:avLst/>
          </a:prstGeom>
        </p:spPr>
      </p:pic>
      <p:sp>
        <p:nvSpPr>
          <p:cNvPr id="6" name="Text Placeholder 6">
            <a:extLst>
              <a:ext uri="{FF2B5EF4-FFF2-40B4-BE49-F238E27FC236}">
                <a16:creationId xmlns:a16="http://schemas.microsoft.com/office/drawing/2014/main" id="{F1943429-9B7A-3041-800B-A6D8BB485F74}"/>
              </a:ext>
            </a:extLst>
          </p:cNvPr>
          <p:cNvSpPr>
            <a:spLocks noGrp="1"/>
          </p:cNvSpPr>
          <p:nvPr>
            <p:ph type="body" sz="quarter" idx="10" hasCustomPrompt="1"/>
          </p:nvPr>
        </p:nvSpPr>
        <p:spPr>
          <a:xfrm>
            <a:off x="1213784" y="2911254"/>
            <a:ext cx="9826090" cy="609600"/>
          </a:xfrm>
          <a:prstGeom prst="rect">
            <a:avLst/>
          </a:prstGeom>
        </p:spPr>
        <p:txBody>
          <a:bodyPr>
            <a:normAutofit/>
          </a:bodyPr>
          <a:lstStyle>
            <a:lvl1pPr marL="0" indent="0" algn="ctr">
              <a:buNone/>
              <a:defRPr sz="3600" b="0" i="0">
                <a:solidFill>
                  <a:schemeClr val="bg1"/>
                </a:solidFill>
                <a:latin typeface="Calibri Light" panose="020F0302020204030204" pitchFamily="34" charset="0"/>
                <a:cs typeface="Calibri Light" panose="020F0302020204030204" pitchFamily="34" charset="0"/>
              </a:defRPr>
            </a:lvl1pPr>
          </a:lstStyle>
          <a:p>
            <a:pPr lvl="0"/>
            <a:r>
              <a:rPr lang="en-US"/>
              <a:t>SEPARATOR PAGE: TITLE GOES HERE</a:t>
            </a:r>
          </a:p>
        </p:txBody>
      </p:sp>
      <p:pic>
        <p:nvPicPr>
          <p:cNvPr id="5" name="Picture 4">
            <a:extLst>
              <a:ext uri="{FF2B5EF4-FFF2-40B4-BE49-F238E27FC236}">
                <a16:creationId xmlns:a16="http://schemas.microsoft.com/office/drawing/2014/main" id="{A15E48A9-900D-4CCA-837C-BC33433288E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108307594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609600" y="1676400"/>
            <a:ext cx="109728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a:t>Main point 6 point smaller than slide title</a:t>
            </a:r>
          </a:p>
          <a:p>
            <a:pPr lvl="1"/>
            <a:r>
              <a:rPr lang="en-US"/>
              <a:t>Bullet points 4 point less than main point</a:t>
            </a:r>
          </a:p>
          <a:p>
            <a:pPr lvl="1"/>
            <a:r>
              <a:rPr lang="en-US"/>
              <a:t>Font type is Calibri</a:t>
            </a:r>
          </a:p>
          <a:p>
            <a:pPr lvl="2"/>
            <a:r>
              <a:rPr lang="en-US"/>
              <a:t>It is advised in one slide maximum 6 bullets</a:t>
            </a:r>
          </a:p>
          <a:p>
            <a:pPr lvl="3"/>
            <a:r>
              <a:rPr lang="en-US"/>
              <a:t>We recommend you use images on slides</a:t>
            </a:r>
          </a:p>
          <a:p>
            <a:pPr lvl="3"/>
            <a:r>
              <a:rPr lang="en-US"/>
              <a:t>You can change partner logos on front page</a:t>
            </a:r>
          </a:p>
          <a:p>
            <a:pPr lvl="4"/>
            <a:r>
              <a:rPr lang="en-US"/>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4968688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A0999E-4073-4E2E-AB6A-5F671B9A5AF4}" type="datetimeFigureOut">
              <a:rPr lang="en-US" smtClean="0"/>
              <a:t>12/4/2024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3C5682-7764-4FD0-A3DF-051852CF4E5B}" type="slidenum">
              <a:rPr lang="en-US" smtClean="0"/>
              <a:t>‹#›</a:t>
            </a:fld>
            <a:endParaRPr lang="en-US"/>
          </a:p>
        </p:txBody>
      </p:sp>
    </p:spTree>
    <p:extLst>
      <p:ext uri="{BB962C8B-B14F-4D97-AF65-F5344CB8AC3E}">
        <p14:creationId xmlns:p14="http://schemas.microsoft.com/office/powerpoint/2010/main" val="92079799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US" sz="3600" b="1">
                <a:solidFill>
                  <a:srgbClr val="941100"/>
                </a:solidFill>
                <a:latin typeface="+mn-lt"/>
              </a:rPr>
              <a:t>Click to edit Master title style</a:t>
            </a:r>
          </a:p>
        </p:txBody>
      </p:sp>
      <p:grpSp>
        <p:nvGrpSpPr>
          <p:cNvPr id="21" name="Group 20">
            <a:extLst>
              <a:ext uri="{FF2B5EF4-FFF2-40B4-BE49-F238E27FC236}">
                <a16:creationId xmlns:a16="http://schemas.microsoft.com/office/drawing/2014/main" id="{088B1B76-6573-41CF-9553-98088BD1F0B5}"/>
              </a:ext>
            </a:extLst>
          </p:cNvPr>
          <p:cNvGrpSpPr/>
          <p:nvPr userDrawn="1"/>
        </p:nvGrpSpPr>
        <p:grpSpPr>
          <a:xfrm>
            <a:off x="0" y="6813551"/>
            <a:ext cx="12192000" cy="50800"/>
            <a:chOff x="0" y="6813551"/>
            <a:chExt cx="12192000" cy="50800"/>
          </a:xfrm>
        </p:grpSpPr>
        <p:sp>
          <p:nvSpPr>
            <p:cNvPr id="9" name="Rectangle 8">
              <a:extLst>
                <a:ext uri="{FF2B5EF4-FFF2-40B4-BE49-F238E27FC236}">
                  <a16:creationId xmlns:a16="http://schemas.microsoft.com/office/drawing/2014/main" id="{15938C2B-CA55-2D43-96D6-EE7FFF0A94D6}"/>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F56D824-621F-5642-836B-82EED11BE7E0}"/>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BD3C4B-25D8-3E46-9CF4-89789E906D8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BDD8144-8382-6F4B-BC33-A63174A906A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F0F0CDE-5E6E-984F-BFBC-E1F058E949F9}"/>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A902A0C-F4E8-D248-A447-66B764EE017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8857410-619F-E044-8EAC-3345E68D7131}"/>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17">
            <a:extLst>
              <a:ext uri="{FF2B5EF4-FFF2-40B4-BE49-F238E27FC236}">
                <a16:creationId xmlns:a16="http://schemas.microsoft.com/office/drawing/2014/main" id="{C9D71E7B-20A4-8F45-BFA6-2DB178CAD708}"/>
              </a:ext>
            </a:extLst>
          </p:cNvPr>
          <p:cNvSpPr txBox="1"/>
          <p:nvPr userDrawn="1"/>
        </p:nvSpPr>
        <p:spPr bwMode="auto">
          <a:xfrm>
            <a:off x="9787761" y="1745307"/>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pic>
        <p:nvPicPr>
          <p:cNvPr id="3" name="Picture 2">
            <a:extLst>
              <a:ext uri="{FF2B5EF4-FFF2-40B4-BE49-F238E27FC236}">
                <a16:creationId xmlns:a16="http://schemas.microsoft.com/office/drawing/2014/main" id="{766EE2B1-800F-4C6E-9026-E4753DFCC554}"/>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881665" y="316288"/>
            <a:ext cx="3002333" cy="1693977"/>
          </a:xfrm>
          <a:prstGeom prst="rect">
            <a:avLst/>
          </a:prstGeom>
        </p:spPr>
      </p:pic>
      <p:pic>
        <p:nvPicPr>
          <p:cNvPr id="6" name="Picture 5">
            <a:extLst>
              <a:ext uri="{FF2B5EF4-FFF2-40B4-BE49-F238E27FC236}">
                <a16:creationId xmlns:a16="http://schemas.microsoft.com/office/drawing/2014/main" id="{7EE83CA9-0F67-4409-8C74-27FB1487510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8" name="Picture 7">
            <a:extLst>
              <a:ext uri="{FF2B5EF4-FFF2-40B4-BE49-F238E27FC236}">
                <a16:creationId xmlns:a16="http://schemas.microsoft.com/office/drawing/2014/main" id="{7DB037DA-8949-481A-B79C-44B3F46773A0}"/>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spTree>
    <p:extLst>
      <p:ext uri="{BB962C8B-B14F-4D97-AF65-F5344CB8AC3E}">
        <p14:creationId xmlns:p14="http://schemas.microsoft.com/office/powerpoint/2010/main" val="12265199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GB" sz="3600" b="1">
                <a:solidFill>
                  <a:srgbClr val="941100"/>
                </a:solidFill>
                <a:latin typeface="+mn-lt"/>
              </a:rPr>
              <a:t>Click to edit Master title style</a:t>
            </a:r>
            <a:endParaRPr lang="en-US" sz="3600" b="1">
              <a:solidFill>
                <a:srgbClr val="941100"/>
              </a:solidFill>
              <a:latin typeface="+mn-lt"/>
            </a:endParaRP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01B964B9-DF87-4EE7-8C20-10E32F482167}"/>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DA3F41AE-DA23-42CE-8F4F-46C693D4488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1D858AC-2AA2-4D07-9064-47D748B3DE6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841FD438-C2DA-45BD-B545-55E31CA385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5B50474-CAD0-4E98-B242-766F1F48B94C}"/>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89850EF6-DDAD-470C-A90A-E28A80BCC6B7}"/>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E3CAC4C-2C4F-4F99-A7D3-2FE0167FE06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EA9E88F-8917-4BDD-9514-2DCFEEFCB4E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076D87C2-5C69-49AA-8C2A-CDB0CBDE7F4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DADB35E9-88B7-4776-9975-5418BDAE0CD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949CFB14-F85B-4036-9D6F-AD175F1D96C7}"/>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68065" y="390037"/>
            <a:ext cx="898601" cy="824195"/>
          </a:xfrm>
          <a:prstGeom prst="rect">
            <a:avLst/>
          </a:prstGeom>
        </p:spPr>
      </p:pic>
    </p:spTree>
    <p:extLst>
      <p:ext uri="{BB962C8B-B14F-4D97-AF65-F5344CB8AC3E}">
        <p14:creationId xmlns:p14="http://schemas.microsoft.com/office/powerpoint/2010/main" val="283030486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1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US" sz="3600" b="1">
                <a:solidFill>
                  <a:srgbClr val="941100"/>
                </a:solidFill>
                <a:latin typeface="+mn-lt"/>
              </a:rPr>
              <a:t>Click to edit Master title style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8" name="Group 17">
            <a:extLst>
              <a:ext uri="{FF2B5EF4-FFF2-40B4-BE49-F238E27FC236}">
                <a16:creationId xmlns:a16="http://schemas.microsoft.com/office/drawing/2014/main" id="{D1BAE309-876B-471D-926A-80850E8A81C6}"/>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BA83C0BC-8175-44CE-A6FD-8BAC68FCDCA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C24F74F4-B4A7-400E-B18B-2F65FB2A1376}"/>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7A55BFB-B1BB-4EBB-A1F6-C68924145E6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0B71926B-18C8-4540-96EF-D94447F5054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5A5ED8A9-8516-4FCC-95D5-2EDB3A9780FB}"/>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D6C73B5F-EDEB-4A09-A1C9-CBED34D037A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783E610B-8985-47B5-8F22-28CC842D4D52}"/>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83E96271-FF7F-4B24-9224-27E9B3CA132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093E348-EED7-4690-B3C4-723160C051E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F6C7F7E8-AF11-4521-8E62-A0F6BDC9874A}"/>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180144" y="250160"/>
            <a:ext cx="1765643" cy="896924"/>
          </a:xfrm>
          <a:prstGeom prst="rect">
            <a:avLst/>
          </a:prstGeom>
        </p:spPr>
      </p:pic>
    </p:spTree>
    <p:extLst>
      <p:ext uri="{BB962C8B-B14F-4D97-AF65-F5344CB8AC3E}">
        <p14:creationId xmlns:p14="http://schemas.microsoft.com/office/powerpoint/2010/main" val="104888585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2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US" sz="3600" b="1">
                <a:solidFill>
                  <a:srgbClr val="941100"/>
                </a:solidFill>
                <a:latin typeface="+mn-lt"/>
              </a:rPr>
              <a:t>Click to edit Master title style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8EECDBD6-B3D8-42AA-ADF5-1A0AF16B606B}"/>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97330C9D-5C02-4349-B9D3-5BD778B7A3E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96E52902-24F0-482A-9DDA-30E71539BD7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6D53837E-92EE-4EBC-836B-F59524BFA2D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2032FC73-DB82-451F-9819-3B19B99EE5D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211F4F7-7C3C-463F-AFC3-F85CBADF5D40}"/>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762E69D9-639C-46AB-9AEF-4ED8AC5E7B1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8DF8277-137D-408F-8931-FE485E7B936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6" name="Picture 15">
            <a:extLst>
              <a:ext uri="{FF2B5EF4-FFF2-40B4-BE49-F238E27FC236}">
                <a16:creationId xmlns:a16="http://schemas.microsoft.com/office/drawing/2014/main" id="{D26C46E0-8A2A-40D0-AD73-58EE9F5F4D4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28" name="Picture 27">
            <a:extLst>
              <a:ext uri="{FF2B5EF4-FFF2-40B4-BE49-F238E27FC236}">
                <a16:creationId xmlns:a16="http://schemas.microsoft.com/office/drawing/2014/main" id="{CA2BB068-79E5-41E8-90AC-F33270EDC95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5" name="Picture 4">
            <a:extLst>
              <a:ext uri="{FF2B5EF4-FFF2-40B4-BE49-F238E27FC236}">
                <a16:creationId xmlns:a16="http://schemas.microsoft.com/office/drawing/2014/main" id="{48462855-3B94-4D23-B2AA-78C5909220C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5302" y="235350"/>
            <a:ext cx="776216" cy="990024"/>
          </a:xfrm>
          <a:prstGeom prst="rect">
            <a:avLst/>
          </a:prstGeom>
        </p:spPr>
      </p:pic>
    </p:spTree>
    <p:extLst>
      <p:ext uri="{BB962C8B-B14F-4D97-AF65-F5344CB8AC3E}">
        <p14:creationId xmlns:p14="http://schemas.microsoft.com/office/powerpoint/2010/main" val="22749761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3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US" sz="3600" b="1">
                <a:solidFill>
                  <a:srgbClr val="941100"/>
                </a:solidFill>
                <a:latin typeface="+mn-lt"/>
              </a:rPr>
              <a:t>Click to edit Master title style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C3B327E8-B37C-4FFC-B142-8C19B22096BD}"/>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47062163-B9B5-4037-A63A-7B2939EB449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C53EB3F3-F6E3-49EA-9D49-7E4844938A53}"/>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B299B699-0B07-4FA8-BE3E-11D7E916FCD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637A5B5-833F-41C0-89D7-277B281D53C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A2C0228-1344-4036-A220-38E6EEFC356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65E6EFC-2C69-4219-AE6B-903BAE7140FE}"/>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145111C-D922-46A3-AE68-40F34C54D07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C2CD16C-2CFA-4BE6-81C8-B9178AA6C68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CD0E0E9-E5C4-43D7-BBA0-7FD292238DC6}"/>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E2B808CC-943A-416F-B527-ECFCD544AC1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9306" y="437010"/>
            <a:ext cx="1024868" cy="762828"/>
          </a:xfrm>
          <a:prstGeom prst="rect">
            <a:avLst/>
          </a:prstGeom>
        </p:spPr>
      </p:pic>
    </p:spTree>
    <p:extLst>
      <p:ext uri="{BB962C8B-B14F-4D97-AF65-F5344CB8AC3E}">
        <p14:creationId xmlns:p14="http://schemas.microsoft.com/office/powerpoint/2010/main" val="405521751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4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US" sz="3600" b="1">
                <a:solidFill>
                  <a:srgbClr val="941100"/>
                </a:solidFill>
                <a:latin typeface="+mn-lt"/>
              </a:rPr>
              <a:t>Click to edit Master title style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3E51CDD9-8061-4C7D-B902-6DB6BC55AB8A}"/>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B8F4957F-78D7-441C-B83F-7008B97171B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D8E2C03-E6F1-4321-ABB2-4D83F764712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49464EBB-C7D4-4CC3-805D-A51317D2233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CFB21401-DCC3-4F5E-AD3C-8D464E95FD4E}"/>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CFC27EC-D118-4F43-B6F8-11C6C65997E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E744A58-DFC5-4964-882E-45F84B2ABA4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34FA083B-D16D-4392-B2FA-0CBF7AB5CAFC}"/>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2ED9054D-81DE-4B49-B1B7-71D51A0562D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2B69FC41-AFA7-485B-85E5-4264A6CE3E4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B065EC7C-D28F-473F-8E4D-DE9458826D11}"/>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1042" y="372830"/>
            <a:ext cx="1013253" cy="854196"/>
          </a:xfrm>
          <a:prstGeom prst="rect">
            <a:avLst/>
          </a:prstGeom>
        </p:spPr>
      </p:pic>
    </p:spTree>
    <p:extLst>
      <p:ext uri="{BB962C8B-B14F-4D97-AF65-F5344CB8AC3E}">
        <p14:creationId xmlns:p14="http://schemas.microsoft.com/office/powerpoint/2010/main" val="203823897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5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US" sz="3600" b="1">
                <a:solidFill>
                  <a:srgbClr val="941100"/>
                </a:solidFill>
                <a:latin typeface="+mn-lt"/>
              </a:rPr>
              <a:t>Click to edit Master title style</a:t>
            </a:r>
          </a:p>
        </p:txBody>
      </p:sp>
      <p:grpSp>
        <p:nvGrpSpPr>
          <p:cNvPr id="17" name="Group 16">
            <a:extLst>
              <a:ext uri="{FF2B5EF4-FFF2-40B4-BE49-F238E27FC236}">
                <a16:creationId xmlns:a16="http://schemas.microsoft.com/office/drawing/2014/main" id="{01B964B9-DF87-4EE7-8C20-10E32F482167}"/>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DA3F41AE-DA23-42CE-8F4F-46C693D4488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1D858AC-2AA2-4D07-9064-47D748B3DE6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841FD438-C2DA-45BD-B545-55E31CA385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5B50474-CAD0-4E98-B242-766F1F48B94C}"/>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89850EF6-DDAD-470C-A90A-E28A80BCC6B7}"/>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E3CAC4C-2C4F-4F99-A7D3-2FE0167FE06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EA9E88F-8917-4BDD-9514-2DCFEEFCB4E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extBox 1">
            <a:extLst>
              <a:ext uri="{FF2B5EF4-FFF2-40B4-BE49-F238E27FC236}">
                <a16:creationId xmlns:a16="http://schemas.microsoft.com/office/drawing/2014/main" id="{26185DD1-E63E-7EBA-C0C3-F3DB0114D3AB}"/>
              </a:ext>
            </a:extLst>
          </p:cNvPr>
          <p:cNvSpPr txBox="1"/>
          <p:nvPr userDrawn="1"/>
        </p:nvSpPr>
        <p:spPr>
          <a:xfrm>
            <a:off x="191991" y="6440782"/>
            <a:ext cx="642212" cy="276999"/>
          </a:xfrm>
          <a:prstGeom prst="rect">
            <a:avLst/>
          </a:prstGeom>
          <a:noFill/>
        </p:spPr>
        <p:txBody>
          <a:bodyPr wrap="square" rtlCol="0">
            <a:spAutoFit/>
          </a:bodyPr>
          <a:lstStyle/>
          <a:p>
            <a:pPr algn="l"/>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l"/>
              <a:t>‹#›</a:t>
            </a:fld>
            <a:endParaRPr lang="en-GB" sz="1200" b="0">
              <a:solidFill>
                <a:srgbClr val="762123"/>
              </a:solidFill>
              <a:latin typeface="Calibri" panose="020F0502020204030204" pitchFamily="34" charset="0"/>
              <a:cs typeface="Calibri" panose="020F0502020204030204" pitchFamily="34" charset="0"/>
            </a:endParaRPr>
          </a:p>
        </p:txBody>
      </p:sp>
      <p:pic>
        <p:nvPicPr>
          <p:cNvPr id="5" name="Picture 4" descr="A number with numbers and a black background&#10;&#10;Description automatically generated">
            <a:extLst>
              <a:ext uri="{FF2B5EF4-FFF2-40B4-BE49-F238E27FC236}">
                <a16:creationId xmlns:a16="http://schemas.microsoft.com/office/drawing/2014/main" id="{B2D8E116-5439-C78D-5940-ABC39416094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137722" y="6153845"/>
            <a:ext cx="1778091" cy="468168"/>
          </a:xfrm>
          <a:prstGeom prst="rect">
            <a:avLst/>
          </a:prstGeom>
        </p:spPr>
      </p:pic>
    </p:spTree>
    <p:extLst>
      <p:ext uri="{BB962C8B-B14F-4D97-AF65-F5344CB8AC3E}">
        <p14:creationId xmlns:p14="http://schemas.microsoft.com/office/powerpoint/2010/main" val="348557913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8" name="Group 17">
            <a:extLst>
              <a:ext uri="{FF2B5EF4-FFF2-40B4-BE49-F238E27FC236}">
                <a16:creationId xmlns:a16="http://schemas.microsoft.com/office/drawing/2014/main" id="{07725C96-A5D2-4EE8-BAD1-9FB249805D95}"/>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7A8C52B9-FFE9-40AC-B7ED-EBC724CF394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FE4247E-AC6B-4132-A6E8-8DE023AF1BCF}"/>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C8B140F-E10D-42B8-BA00-7C3AF2752C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03E0DFD-F092-412B-B934-7E15852A8B3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6A64475B-6B02-411C-9663-56247CFC3B2D}"/>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4215B3C9-EF3D-433C-939F-9B551DAFD55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0CD03F2-6EFB-4132-B59E-6C7E57652B76}"/>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 name="Picture 3">
            <a:extLst>
              <a:ext uri="{FF2B5EF4-FFF2-40B4-BE49-F238E27FC236}">
                <a16:creationId xmlns:a16="http://schemas.microsoft.com/office/drawing/2014/main" id="{C5A4C09D-23C5-403F-884A-D9404828DCE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sp>
        <p:nvSpPr>
          <p:cNvPr id="5" name="TextBox 4">
            <a:extLst>
              <a:ext uri="{FF2B5EF4-FFF2-40B4-BE49-F238E27FC236}">
                <a16:creationId xmlns:a16="http://schemas.microsoft.com/office/drawing/2014/main" id="{374F2D8C-C880-4E1E-3D11-DFE32AF569C3}"/>
              </a:ext>
            </a:extLst>
          </p:cNvPr>
          <p:cNvSpPr txBox="1"/>
          <p:nvPr userDrawn="1"/>
        </p:nvSpPr>
        <p:spPr>
          <a:xfrm>
            <a:off x="191991" y="6440782"/>
            <a:ext cx="642212" cy="276999"/>
          </a:xfrm>
          <a:prstGeom prst="rect">
            <a:avLst/>
          </a:prstGeom>
          <a:noFill/>
        </p:spPr>
        <p:txBody>
          <a:bodyPr wrap="square" rtlCol="0">
            <a:spAutoFit/>
          </a:bodyPr>
          <a:lstStyle/>
          <a:p>
            <a:pPr algn="l"/>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l"/>
              <a:t>‹#›</a:t>
            </a:fld>
            <a:endParaRPr lang="en-GB" sz="1200" b="0">
              <a:solidFill>
                <a:srgbClr val="762123"/>
              </a:solidFill>
              <a:latin typeface="Calibri" panose="020F0502020204030204" pitchFamily="34" charset="0"/>
              <a:cs typeface="Calibri" panose="020F0502020204030204" pitchFamily="34" charset="0"/>
            </a:endParaRPr>
          </a:p>
        </p:txBody>
      </p:sp>
      <p:pic>
        <p:nvPicPr>
          <p:cNvPr id="7" name="Picture 6" descr="A number with numbers and a black background&#10;&#10;Description automatically generated">
            <a:extLst>
              <a:ext uri="{FF2B5EF4-FFF2-40B4-BE49-F238E27FC236}">
                <a16:creationId xmlns:a16="http://schemas.microsoft.com/office/drawing/2014/main" id="{86309D13-9E10-11AF-03B0-37DDE3F1FEA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137722" y="6153845"/>
            <a:ext cx="1778091" cy="468168"/>
          </a:xfrm>
          <a:prstGeom prst="rect">
            <a:avLst/>
          </a:prstGeom>
        </p:spPr>
      </p:pic>
    </p:spTree>
    <p:extLst>
      <p:ext uri="{BB962C8B-B14F-4D97-AF65-F5344CB8AC3E}">
        <p14:creationId xmlns:p14="http://schemas.microsoft.com/office/powerpoint/2010/main" val="287456351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6" name="Title 1">
            <a:extLst>
              <a:ext uri="{FF2B5EF4-FFF2-40B4-BE49-F238E27FC236}">
                <a16:creationId xmlns:a16="http://schemas.microsoft.com/office/drawing/2014/main" id="{F07663B9-2ED3-9447-B892-55ABDD1D044A}"/>
              </a:ext>
            </a:extLst>
          </p:cNvPr>
          <p:cNvSpPr>
            <a:spLocks noGrp="1"/>
          </p:cNvSpPr>
          <p:nvPr>
            <p:ph type="title"/>
          </p:nvPr>
        </p:nvSpPr>
        <p:spPr>
          <a:xfrm>
            <a:off x="1066795" y="3120247"/>
            <a:ext cx="10247633"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7" name="Content Placeholder 9">
            <a:extLst>
              <a:ext uri="{FF2B5EF4-FFF2-40B4-BE49-F238E27FC236}">
                <a16:creationId xmlns:a16="http://schemas.microsoft.com/office/drawing/2014/main" id="{9E614F0F-24D7-7649-A767-54ADC81BEFB8}"/>
              </a:ext>
            </a:extLst>
          </p:cNvPr>
          <p:cNvSpPr>
            <a:spLocks noGrp="1"/>
          </p:cNvSpPr>
          <p:nvPr>
            <p:ph sz="quarter" idx="10"/>
          </p:nvPr>
        </p:nvSpPr>
        <p:spPr>
          <a:xfrm>
            <a:off x="1076430" y="3951845"/>
            <a:ext cx="10247633" cy="255208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Picture Placeholder 2">
            <a:extLst>
              <a:ext uri="{FF2B5EF4-FFF2-40B4-BE49-F238E27FC236}">
                <a16:creationId xmlns:a16="http://schemas.microsoft.com/office/drawing/2014/main" id="{C65074FE-DA4E-9F42-890B-6B4E741240BB}"/>
              </a:ext>
            </a:extLst>
          </p:cNvPr>
          <p:cNvSpPr>
            <a:spLocks noGrp="1"/>
          </p:cNvSpPr>
          <p:nvPr>
            <p:ph type="pic" sz="quarter" idx="11"/>
          </p:nvPr>
        </p:nvSpPr>
        <p:spPr>
          <a:xfrm>
            <a:off x="0" y="0"/>
            <a:ext cx="12192000" cy="2781300"/>
          </a:xfrm>
          <a:prstGeom prst="rect">
            <a:avLst/>
          </a:prstGeom>
        </p:spPr>
        <p:txBody>
          <a:bodyPr/>
          <a:lstStyle/>
          <a:p>
            <a:r>
              <a:rPr lang="en-US"/>
              <a:t>Click icon to add picture</a:t>
            </a:r>
          </a:p>
        </p:txBody>
      </p:sp>
      <p:grpSp>
        <p:nvGrpSpPr>
          <p:cNvPr id="18" name="Group 17">
            <a:extLst>
              <a:ext uri="{FF2B5EF4-FFF2-40B4-BE49-F238E27FC236}">
                <a16:creationId xmlns:a16="http://schemas.microsoft.com/office/drawing/2014/main" id="{3C2F7E00-219B-41CD-9CD1-63B74A961DC8}"/>
              </a:ext>
            </a:extLst>
          </p:cNvPr>
          <p:cNvGrpSpPr/>
          <p:nvPr userDrawn="1"/>
        </p:nvGrpSpPr>
        <p:grpSpPr>
          <a:xfrm>
            <a:off x="0" y="2782247"/>
            <a:ext cx="12192000" cy="50800"/>
            <a:chOff x="0" y="6813551"/>
            <a:chExt cx="12192000" cy="50800"/>
          </a:xfrm>
        </p:grpSpPr>
        <p:sp>
          <p:nvSpPr>
            <p:cNvPr id="19" name="Rectangle 18">
              <a:extLst>
                <a:ext uri="{FF2B5EF4-FFF2-40B4-BE49-F238E27FC236}">
                  <a16:creationId xmlns:a16="http://schemas.microsoft.com/office/drawing/2014/main" id="{8885E059-B51E-461F-97E6-88F155C003B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74A05A5C-0FBE-434C-94DA-E2ECBD8EB1B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BA0816F-ADF7-4460-8DCD-7D9DB9E97FB8}"/>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60B82CF6-1B7A-4C36-BF01-2207C26B2EF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E9AA07C-900F-4AC7-A912-A5564BB4E9C2}"/>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9B7B9E7-FB0D-4BF2-A648-E5BF4717D20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2913068-B264-4312-BA65-A84F13103FCD}"/>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7" name="Picture 26">
            <a:extLst>
              <a:ext uri="{FF2B5EF4-FFF2-40B4-BE49-F238E27FC236}">
                <a16:creationId xmlns:a16="http://schemas.microsoft.com/office/drawing/2014/main" id="{7480C75E-6743-438C-BE9A-6B4AD2DEA7E3}"/>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28" name="Picture 27">
            <a:extLst>
              <a:ext uri="{FF2B5EF4-FFF2-40B4-BE49-F238E27FC236}">
                <a16:creationId xmlns:a16="http://schemas.microsoft.com/office/drawing/2014/main" id="{F68ACDEC-0DD9-4915-B3B3-95236289231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60993" y="3798202"/>
            <a:ext cx="1460605" cy="45719"/>
          </a:xfrm>
          <a:prstGeom prst="rect">
            <a:avLst/>
          </a:prstGeom>
        </p:spPr>
      </p:pic>
    </p:spTree>
    <p:extLst>
      <p:ext uri="{BB962C8B-B14F-4D97-AF65-F5344CB8AC3E}">
        <p14:creationId xmlns:p14="http://schemas.microsoft.com/office/powerpoint/2010/main" val="272080019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3" name="Picture Placeholder 2">
            <a:extLst>
              <a:ext uri="{FF2B5EF4-FFF2-40B4-BE49-F238E27FC236}">
                <a16:creationId xmlns:a16="http://schemas.microsoft.com/office/drawing/2014/main" id="{B37C23BE-83F9-AB4A-9DE9-006597B8AC1B}"/>
              </a:ext>
            </a:extLst>
          </p:cNvPr>
          <p:cNvSpPr>
            <a:spLocks noGrp="1"/>
          </p:cNvSpPr>
          <p:nvPr>
            <p:ph type="pic" sz="quarter" idx="10"/>
          </p:nvPr>
        </p:nvSpPr>
        <p:spPr>
          <a:xfrm>
            <a:off x="7847771" y="25399"/>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r>
              <a:rPr lang="en-US"/>
              <a:t>Click icon to add picture</a:t>
            </a:r>
          </a:p>
        </p:txBody>
      </p:sp>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09600" y="1342716"/>
            <a:ext cx="723817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2" name="Group 21">
            <a:extLst>
              <a:ext uri="{FF2B5EF4-FFF2-40B4-BE49-F238E27FC236}">
                <a16:creationId xmlns:a16="http://schemas.microsoft.com/office/drawing/2014/main" id="{EEE413E6-7ED9-43A1-A7AD-0D518948A133}"/>
              </a:ext>
            </a:extLst>
          </p:cNvPr>
          <p:cNvGrpSpPr/>
          <p:nvPr userDrawn="1"/>
        </p:nvGrpSpPr>
        <p:grpSpPr>
          <a:xfrm>
            <a:off x="0" y="6813551"/>
            <a:ext cx="12192000" cy="50800"/>
            <a:chOff x="0" y="6813551"/>
            <a:chExt cx="12192000" cy="50800"/>
          </a:xfrm>
        </p:grpSpPr>
        <p:sp>
          <p:nvSpPr>
            <p:cNvPr id="23" name="Rectangle 22">
              <a:extLst>
                <a:ext uri="{FF2B5EF4-FFF2-40B4-BE49-F238E27FC236}">
                  <a16:creationId xmlns:a16="http://schemas.microsoft.com/office/drawing/2014/main" id="{7E6978D4-ED26-471D-9DFE-E791103E43F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CB38825E-D89C-420C-A182-FF8FF12090BB}"/>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414BA8E-2907-4B6A-8275-2CF247CA324A}"/>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2855C25A-43A2-4A0E-BDB1-F433612EAEF6}"/>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CDF1072-CD0E-4C1C-9E0B-1CEF49535E81}"/>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48B2976D-3E33-4E53-8233-C742EB65660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9868EDF0-FFB3-45B9-BCFC-0F41D9FF2F8B}"/>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6C81DFC7-AD2C-4274-B25B-7EFC2C6F54A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pic>
        <p:nvPicPr>
          <p:cNvPr id="18" name="Picture 17">
            <a:extLst>
              <a:ext uri="{FF2B5EF4-FFF2-40B4-BE49-F238E27FC236}">
                <a16:creationId xmlns:a16="http://schemas.microsoft.com/office/drawing/2014/main" id="{9AC48D23-C6F5-42F8-A6D5-A6A8A342EDA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361128856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3455928"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Picture Placeholder 3">
            <a:extLst>
              <a:ext uri="{FF2B5EF4-FFF2-40B4-BE49-F238E27FC236}">
                <a16:creationId xmlns:a16="http://schemas.microsoft.com/office/drawing/2014/main" id="{F4168A6E-D7E5-DA48-A86E-A4FAB8FB2EB2}"/>
              </a:ext>
            </a:extLst>
          </p:cNvPr>
          <p:cNvSpPr>
            <a:spLocks noGrp="1"/>
          </p:cNvSpPr>
          <p:nvPr>
            <p:ph type="pic" sz="quarter" idx="12"/>
          </p:nvPr>
        </p:nvSpPr>
        <p:spPr>
          <a:xfrm>
            <a:off x="0"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r>
              <a:rPr lang="en-US"/>
              <a:t>Click icon to add picture</a:t>
            </a:r>
          </a:p>
        </p:txBody>
      </p:sp>
      <p:sp>
        <p:nvSpPr>
          <p:cNvPr id="9" name="Picture Placeholder 8">
            <a:extLst>
              <a:ext uri="{FF2B5EF4-FFF2-40B4-BE49-F238E27FC236}">
                <a16:creationId xmlns:a16="http://schemas.microsoft.com/office/drawing/2014/main" id="{08DB5DD0-32F0-4E4A-BC3D-D4C7B97E6C4C}"/>
              </a:ext>
            </a:extLst>
          </p:cNvPr>
          <p:cNvSpPr>
            <a:spLocks noGrp="1"/>
          </p:cNvSpPr>
          <p:nvPr>
            <p:ph type="pic" sz="quarter" idx="13"/>
          </p:nvPr>
        </p:nvSpPr>
        <p:spPr>
          <a:xfrm>
            <a:off x="0"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r>
              <a:rPr lang="en-US"/>
              <a:t>Click icon to add picture</a:t>
            </a:r>
          </a:p>
        </p:txBody>
      </p:sp>
      <p:grpSp>
        <p:nvGrpSpPr>
          <p:cNvPr id="22" name="Group 21">
            <a:extLst>
              <a:ext uri="{FF2B5EF4-FFF2-40B4-BE49-F238E27FC236}">
                <a16:creationId xmlns:a16="http://schemas.microsoft.com/office/drawing/2014/main" id="{8B64CFCF-B419-493E-B97C-3F98A5DAD1A5}"/>
              </a:ext>
            </a:extLst>
          </p:cNvPr>
          <p:cNvGrpSpPr/>
          <p:nvPr userDrawn="1"/>
        </p:nvGrpSpPr>
        <p:grpSpPr>
          <a:xfrm>
            <a:off x="0" y="6813551"/>
            <a:ext cx="12192000" cy="50800"/>
            <a:chOff x="0" y="6813551"/>
            <a:chExt cx="12192000" cy="50800"/>
          </a:xfrm>
        </p:grpSpPr>
        <p:sp>
          <p:nvSpPr>
            <p:cNvPr id="24" name="Rectangle 23">
              <a:extLst>
                <a:ext uri="{FF2B5EF4-FFF2-40B4-BE49-F238E27FC236}">
                  <a16:creationId xmlns:a16="http://schemas.microsoft.com/office/drawing/2014/main" id="{DA9C3208-1CBA-455B-94A1-763D986C7D1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F6172D2A-7FAB-4171-BC37-9895121EF53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A0682AB2-27D9-405E-91B5-B707281D23A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6423A9E-AF4E-4AD6-9479-A29496A3085A}"/>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E236E447-8BDD-42C8-95AA-7ADD00A3931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C4F08B99-B3C0-411D-A1AB-A91C6711DD61}"/>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6A04480C-A05F-4537-8A8F-1D6AF0D2C8F0}"/>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3FED83A0-3553-4B1F-825D-95D65ABB8F0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18" name="Picture 17">
            <a:extLst>
              <a:ext uri="{FF2B5EF4-FFF2-40B4-BE49-F238E27FC236}">
                <a16:creationId xmlns:a16="http://schemas.microsoft.com/office/drawing/2014/main" id="{6276EFB6-5B48-4805-BF35-E5E9E708EF2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564186" y="1107735"/>
            <a:ext cx="1460605" cy="45719"/>
          </a:xfrm>
          <a:prstGeom prst="rect">
            <a:avLst/>
          </a:prstGeom>
        </p:spPr>
      </p:pic>
    </p:spTree>
    <p:extLst>
      <p:ext uri="{BB962C8B-B14F-4D97-AF65-F5344CB8AC3E}">
        <p14:creationId xmlns:p14="http://schemas.microsoft.com/office/powerpoint/2010/main" val="182578232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3195734"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3195734"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grpSp>
        <p:nvGrpSpPr>
          <p:cNvPr id="22" name="Group 21">
            <a:extLst>
              <a:ext uri="{FF2B5EF4-FFF2-40B4-BE49-F238E27FC236}">
                <a16:creationId xmlns:a16="http://schemas.microsoft.com/office/drawing/2014/main" id="{E8B74DA5-8DFB-4779-88C0-43C815FDCC39}"/>
              </a:ext>
            </a:extLst>
          </p:cNvPr>
          <p:cNvGrpSpPr/>
          <p:nvPr userDrawn="1"/>
        </p:nvGrpSpPr>
        <p:grpSpPr>
          <a:xfrm>
            <a:off x="0" y="6813551"/>
            <a:ext cx="12192000" cy="50800"/>
            <a:chOff x="0" y="6813551"/>
            <a:chExt cx="12192000" cy="50800"/>
          </a:xfrm>
        </p:grpSpPr>
        <p:sp>
          <p:nvSpPr>
            <p:cNvPr id="26" name="Rectangle 25">
              <a:extLst>
                <a:ext uri="{FF2B5EF4-FFF2-40B4-BE49-F238E27FC236}">
                  <a16:creationId xmlns:a16="http://schemas.microsoft.com/office/drawing/2014/main" id="{A6FC5EE8-19CC-4352-9406-AA471E8990D9}"/>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C2D04F23-9E56-431D-890F-85E6AAEA13C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5DE2798D-3FD4-4E90-BA8C-06866A10B3E4}"/>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ECB389CF-F89A-4EED-A6B1-9ADC1B0E3791}"/>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075019AE-0CE3-4180-B1B0-7A55C8E18BA4}"/>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6EA826A5-C53A-442F-ADDD-3D4D92C0345F}"/>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1AA80972-ACCB-45A4-8903-4666AD4BA29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C547305A-2FB2-489B-B3C8-09D82A0F1A1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16" name="Picture 15">
            <a:extLst>
              <a:ext uri="{FF2B5EF4-FFF2-40B4-BE49-F238E27FC236}">
                <a16:creationId xmlns:a16="http://schemas.microsoft.com/office/drawing/2014/main" id="{92AAC538-7866-4462-BDAA-BCD7DF1C8C50}"/>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312111" y="1451357"/>
            <a:ext cx="1460605" cy="45719"/>
          </a:xfrm>
          <a:prstGeom prst="rect">
            <a:avLst/>
          </a:prstGeom>
        </p:spPr>
      </p:pic>
    </p:spTree>
    <p:extLst>
      <p:ext uri="{BB962C8B-B14F-4D97-AF65-F5344CB8AC3E}">
        <p14:creationId xmlns:p14="http://schemas.microsoft.com/office/powerpoint/2010/main" val="1218217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GB" noProof="0"/>
              <a:t>Click to edit Master title style</a:t>
            </a:r>
            <a:endParaRPr lang="en-US" noProof="0"/>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grpSp>
        <p:nvGrpSpPr>
          <p:cNvPr id="18" name="Group 17">
            <a:extLst>
              <a:ext uri="{FF2B5EF4-FFF2-40B4-BE49-F238E27FC236}">
                <a16:creationId xmlns:a16="http://schemas.microsoft.com/office/drawing/2014/main" id="{07725C96-A5D2-4EE8-BAD1-9FB249805D95}"/>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7A8C52B9-FFE9-40AC-B7ED-EBC724CF394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FE4247E-AC6B-4132-A6E8-8DE023AF1BCF}"/>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C8B140F-E10D-42B8-BA00-7C3AF2752C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03E0DFD-F092-412B-B934-7E15852A8B3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6A64475B-6B02-411C-9663-56247CFC3B2D}"/>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4215B3C9-EF3D-433C-939F-9B551DAFD55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0CD03F2-6EFB-4132-B59E-6C7E57652B76}"/>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 name="Picture 3">
            <a:extLst>
              <a:ext uri="{FF2B5EF4-FFF2-40B4-BE49-F238E27FC236}">
                <a16:creationId xmlns:a16="http://schemas.microsoft.com/office/drawing/2014/main" id="{C5A4C09D-23C5-403F-884A-D9404828DCE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pic>
        <p:nvPicPr>
          <p:cNvPr id="3" name="Picture 2" descr="A number with numbers and a black background&#10;&#10;Description automatically generated">
            <a:extLst>
              <a:ext uri="{FF2B5EF4-FFF2-40B4-BE49-F238E27FC236}">
                <a16:creationId xmlns:a16="http://schemas.microsoft.com/office/drawing/2014/main" id="{4C28F0D8-4E02-DEA7-D932-F5CD9813DEE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678390" y="6001342"/>
            <a:ext cx="2171163" cy="571663"/>
          </a:xfrm>
          <a:prstGeom prst="rect">
            <a:avLst/>
          </a:prstGeom>
        </p:spPr>
      </p:pic>
    </p:spTree>
    <p:extLst>
      <p:ext uri="{BB962C8B-B14F-4D97-AF65-F5344CB8AC3E}">
        <p14:creationId xmlns:p14="http://schemas.microsoft.com/office/powerpoint/2010/main" val="75982880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682992"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p>
        </p:txBody>
      </p:sp>
      <p:grpSp>
        <p:nvGrpSpPr>
          <p:cNvPr id="22" name="Group 21">
            <a:extLst>
              <a:ext uri="{FF2B5EF4-FFF2-40B4-BE49-F238E27FC236}">
                <a16:creationId xmlns:a16="http://schemas.microsoft.com/office/drawing/2014/main" id="{C0BA3847-8868-4BA2-8F95-EDAF24560774}"/>
              </a:ext>
            </a:extLst>
          </p:cNvPr>
          <p:cNvGrpSpPr/>
          <p:nvPr userDrawn="1"/>
        </p:nvGrpSpPr>
        <p:grpSpPr>
          <a:xfrm>
            <a:off x="0" y="6813551"/>
            <a:ext cx="12192000" cy="50800"/>
            <a:chOff x="0" y="6813551"/>
            <a:chExt cx="12192000" cy="50800"/>
          </a:xfrm>
        </p:grpSpPr>
        <p:sp>
          <p:nvSpPr>
            <p:cNvPr id="26" name="Rectangle 25">
              <a:extLst>
                <a:ext uri="{FF2B5EF4-FFF2-40B4-BE49-F238E27FC236}">
                  <a16:creationId xmlns:a16="http://schemas.microsoft.com/office/drawing/2014/main" id="{B5D76B60-A27B-42E4-8CE3-55DBD9CA2DF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473ACF9-56A3-4726-832E-B5EA3B011CFA}"/>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E9CE374E-9C12-4968-9B89-849CD84B9480}"/>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87DE8A0-0DCE-463A-910D-F5C60787E53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CF5585C6-955F-42DC-9C11-D45A0B455376}"/>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5C8969F-50A2-41D9-8C8A-DC3FD5EAF67F}"/>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7AB6B935-5712-4476-A5A3-11C60AEB46C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52E1A26-EDD2-4961-BB91-5BB33C446D9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16" name="Picture 15">
            <a:extLst>
              <a:ext uri="{FF2B5EF4-FFF2-40B4-BE49-F238E27FC236}">
                <a16:creationId xmlns:a16="http://schemas.microsoft.com/office/drawing/2014/main" id="{3628E7E7-7C64-469C-B6D1-9C47EC89A97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07684" y="1459891"/>
            <a:ext cx="1460605" cy="45719"/>
          </a:xfrm>
          <a:prstGeom prst="rect">
            <a:avLst/>
          </a:prstGeom>
        </p:spPr>
      </p:pic>
    </p:spTree>
    <p:extLst>
      <p:ext uri="{BB962C8B-B14F-4D97-AF65-F5344CB8AC3E}">
        <p14:creationId xmlns:p14="http://schemas.microsoft.com/office/powerpoint/2010/main" val="175108067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0" name="Content Placeholder 9">
            <a:extLst>
              <a:ext uri="{FF2B5EF4-FFF2-40B4-BE49-F238E27FC236}">
                <a16:creationId xmlns:a16="http://schemas.microsoft.com/office/drawing/2014/main" id="{414C3409-191E-7547-BDF0-DF3ED7206EAE}"/>
              </a:ext>
            </a:extLst>
          </p:cNvPr>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Picture Placeholder 2">
            <a:extLst>
              <a:ext uri="{FF2B5EF4-FFF2-40B4-BE49-F238E27FC236}">
                <a16:creationId xmlns:a16="http://schemas.microsoft.com/office/drawing/2014/main" id="{4D66AE52-91C7-8048-9A3D-5BBDB981CD54}"/>
              </a:ext>
            </a:extLst>
          </p:cNvPr>
          <p:cNvSpPr>
            <a:spLocks noGrp="1"/>
          </p:cNvSpPr>
          <p:nvPr>
            <p:ph type="pic" sz="quarter" idx="11"/>
          </p:nvPr>
        </p:nvSpPr>
        <p:spPr>
          <a:xfrm>
            <a:off x="9245600" y="6350"/>
            <a:ext cx="2946400" cy="4443731"/>
          </a:xfrm>
          <a:prstGeom prst="rect">
            <a:avLst/>
          </a:prstGeom>
        </p:spPr>
        <p:txBody>
          <a:bodyPr/>
          <a:lstStyle/>
          <a:p>
            <a:r>
              <a:rPr lang="en-US"/>
              <a:t>Click icon to add picture</a:t>
            </a:r>
          </a:p>
        </p:txBody>
      </p:sp>
      <p:sp>
        <p:nvSpPr>
          <p:cNvPr id="12" name="Picture Placeholder 11">
            <a:extLst>
              <a:ext uri="{FF2B5EF4-FFF2-40B4-BE49-F238E27FC236}">
                <a16:creationId xmlns:a16="http://schemas.microsoft.com/office/drawing/2014/main" id="{408A3DA7-2E2D-F341-B43B-326F56D61EA9}"/>
              </a:ext>
            </a:extLst>
          </p:cNvPr>
          <p:cNvSpPr>
            <a:spLocks noGrp="1"/>
          </p:cNvSpPr>
          <p:nvPr>
            <p:ph type="pic" sz="quarter" idx="12"/>
          </p:nvPr>
        </p:nvSpPr>
        <p:spPr>
          <a:xfrm>
            <a:off x="9245600" y="4515995"/>
            <a:ext cx="2946400" cy="2297555"/>
          </a:xfrm>
          <a:prstGeom prst="rect">
            <a:avLst/>
          </a:prstGeom>
        </p:spPr>
        <p:txBody>
          <a:bodyPr/>
          <a:lstStyle/>
          <a:p>
            <a:r>
              <a:rPr lang="en-US"/>
              <a:t>Click icon to add picture</a:t>
            </a:r>
          </a:p>
        </p:txBody>
      </p:sp>
      <p:sp>
        <p:nvSpPr>
          <p:cNvPr id="22" name="Title 1">
            <a:extLst>
              <a:ext uri="{FF2B5EF4-FFF2-40B4-BE49-F238E27FC236}">
                <a16:creationId xmlns:a16="http://schemas.microsoft.com/office/drawing/2014/main" id="{8BA71CF4-581A-8849-A8C8-8C72FA9BDD73}"/>
              </a:ext>
            </a:extLst>
          </p:cNvPr>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p>
        </p:txBody>
      </p:sp>
      <p:grpSp>
        <p:nvGrpSpPr>
          <p:cNvPr id="23" name="Group 22">
            <a:extLst>
              <a:ext uri="{FF2B5EF4-FFF2-40B4-BE49-F238E27FC236}">
                <a16:creationId xmlns:a16="http://schemas.microsoft.com/office/drawing/2014/main" id="{F05C474D-29BC-41DA-8849-7C6D9DFD486A}"/>
              </a:ext>
            </a:extLst>
          </p:cNvPr>
          <p:cNvGrpSpPr/>
          <p:nvPr userDrawn="1"/>
        </p:nvGrpSpPr>
        <p:grpSpPr>
          <a:xfrm>
            <a:off x="0" y="6813551"/>
            <a:ext cx="12192000" cy="50800"/>
            <a:chOff x="0" y="6813551"/>
            <a:chExt cx="12192000" cy="50800"/>
          </a:xfrm>
        </p:grpSpPr>
        <p:sp>
          <p:nvSpPr>
            <p:cNvPr id="24" name="Rectangle 23">
              <a:extLst>
                <a:ext uri="{FF2B5EF4-FFF2-40B4-BE49-F238E27FC236}">
                  <a16:creationId xmlns:a16="http://schemas.microsoft.com/office/drawing/2014/main" id="{15F4CAF6-4D4F-46E9-B76B-B66507D42EF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B3C5B453-643F-471F-B179-652F61EF7417}"/>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B0F0965A-A251-4292-83B2-381FA03DCC15}"/>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48F17BF-8C38-422A-AFC7-DDE8944795A6}"/>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02511BA8-8A1D-4468-A218-89B011EA761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61432705-B4F2-4D41-B28E-C49C96B5D012}"/>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B93F111C-F11A-452F-9097-57D88A141B89}"/>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8AF12BB5-D064-4122-AFFA-6283A21635E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pic>
        <p:nvPicPr>
          <p:cNvPr id="18" name="Picture 17">
            <a:extLst>
              <a:ext uri="{FF2B5EF4-FFF2-40B4-BE49-F238E27FC236}">
                <a16:creationId xmlns:a16="http://schemas.microsoft.com/office/drawing/2014/main" id="{DBEFBDEA-6D6B-4EA5-B75F-31343B1348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577052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8D75FDEF-82D0-4CF0-950F-647865FB8108}"/>
              </a:ext>
            </a:extLst>
          </p:cNvPr>
          <p:cNvGrpSpPr/>
          <p:nvPr userDrawn="1"/>
        </p:nvGrpSpPr>
        <p:grpSpPr>
          <a:xfrm>
            <a:off x="0" y="6813551"/>
            <a:ext cx="12192000" cy="50800"/>
            <a:chOff x="0" y="6813551"/>
            <a:chExt cx="12192000" cy="50800"/>
          </a:xfrm>
        </p:grpSpPr>
        <p:sp>
          <p:nvSpPr>
            <p:cNvPr id="16" name="Rectangle 15">
              <a:extLst>
                <a:ext uri="{FF2B5EF4-FFF2-40B4-BE49-F238E27FC236}">
                  <a16:creationId xmlns:a16="http://schemas.microsoft.com/office/drawing/2014/main" id="{8A16EE8B-0F7C-4EB3-BA32-4AD8D7731328}"/>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A8A18F61-3505-425C-84CD-FF598CE7F687}"/>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1AEE0F5-80B7-410B-8AE3-694EC74E3421}"/>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A8F298F-5904-4E90-9AE4-6AA7F8C966E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35D29A5-79D7-4009-9F31-DE14E632B82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A6A520A8-1757-47E8-BF1E-F1C22B512A24}"/>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EADDCA5-2E36-467D-806C-07491FEE20CB}"/>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extBox 1">
            <a:extLst>
              <a:ext uri="{FF2B5EF4-FFF2-40B4-BE49-F238E27FC236}">
                <a16:creationId xmlns:a16="http://schemas.microsoft.com/office/drawing/2014/main" id="{2E3C6465-B9DA-B2FE-D810-DA434E307466}"/>
              </a:ext>
            </a:extLst>
          </p:cNvPr>
          <p:cNvSpPr txBox="1"/>
          <p:nvPr userDrawn="1"/>
        </p:nvSpPr>
        <p:spPr>
          <a:xfrm>
            <a:off x="191991" y="6440782"/>
            <a:ext cx="642212" cy="276999"/>
          </a:xfrm>
          <a:prstGeom prst="rect">
            <a:avLst/>
          </a:prstGeom>
          <a:noFill/>
        </p:spPr>
        <p:txBody>
          <a:bodyPr wrap="square" rtlCol="0">
            <a:spAutoFit/>
          </a:bodyPr>
          <a:lstStyle/>
          <a:p>
            <a:pPr algn="l"/>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l"/>
              <a:t>‹#›</a:t>
            </a:fld>
            <a:endParaRPr lang="en-GB" sz="1200" b="0">
              <a:solidFill>
                <a:srgbClr val="762123"/>
              </a:solidFill>
              <a:latin typeface="Calibri" panose="020F0502020204030204" pitchFamily="34" charset="0"/>
              <a:cs typeface="Calibri" panose="020F0502020204030204" pitchFamily="34" charset="0"/>
            </a:endParaRPr>
          </a:p>
        </p:txBody>
      </p:sp>
      <p:pic>
        <p:nvPicPr>
          <p:cNvPr id="3" name="Picture 2" descr="A number with numbers and a black background&#10;&#10;Description automatically generated">
            <a:extLst>
              <a:ext uri="{FF2B5EF4-FFF2-40B4-BE49-F238E27FC236}">
                <a16:creationId xmlns:a16="http://schemas.microsoft.com/office/drawing/2014/main" id="{8C479FF4-46AE-74AE-E2F8-293BB64E0B7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137722" y="6153845"/>
            <a:ext cx="1778091" cy="468168"/>
          </a:xfrm>
          <a:prstGeom prst="rect">
            <a:avLst/>
          </a:prstGeom>
        </p:spPr>
      </p:pic>
    </p:spTree>
    <p:extLst>
      <p:ext uri="{BB962C8B-B14F-4D97-AF65-F5344CB8AC3E}">
        <p14:creationId xmlns:p14="http://schemas.microsoft.com/office/powerpoint/2010/main" val="262428033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FREEFORM layout logo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pic>
        <p:nvPicPr>
          <p:cNvPr id="7" name="Picture 6">
            <a:extLst>
              <a:ext uri="{FF2B5EF4-FFF2-40B4-BE49-F238E27FC236}">
                <a16:creationId xmlns:a16="http://schemas.microsoft.com/office/drawing/2014/main" id="{C50384C1-EF9F-45B1-B7DB-13A43E06AFA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77077005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210C4DBF-F57C-4D55-AF2B-71887E4E7F9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spTree>
    <p:extLst>
      <p:ext uri="{BB962C8B-B14F-4D97-AF65-F5344CB8AC3E}">
        <p14:creationId xmlns:p14="http://schemas.microsoft.com/office/powerpoint/2010/main" val="287274265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END P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9ADD47A-4774-7A42-B569-D540230C8144}"/>
              </a:ext>
            </a:extLst>
          </p:cNvPr>
          <p:cNvSpPr>
            <a:spLocks noGrp="1"/>
          </p:cNvSpPr>
          <p:nvPr>
            <p:ph type="pic" sz="quarter" idx="10"/>
          </p:nvPr>
        </p:nvSpPr>
        <p:spPr>
          <a:xfrm>
            <a:off x="400595" y="322325"/>
            <a:ext cx="11376551" cy="4782551"/>
          </a:xfrm>
          <a:prstGeom prst="rect">
            <a:avLst/>
          </a:prstGeom>
        </p:spPr>
        <p:txBody>
          <a:bodyPr/>
          <a:lstStyle/>
          <a:p>
            <a:r>
              <a:rPr lang="en-US"/>
              <a:t>Click icon to add picture</a:t>
            </a:r>
          </a:p>
        </p:txBody>
      </p:sp>
      <p:pic>
        <p:nvPicPr>
          <p:cNvPr id="3" name="Picture 2">
            <a:extLst>
              <a:ext uri="{FF2B5EF4-FFF2-40B4-BE49-F238E27FC236}">
                <a16:creationId xmlns:a16="http://schemas.microsoft.com/office/drawing/2014/main" id="{B12594F4-4A69-43F2-A112-80783F950BD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00595" y="5186074"/>
            <a:ext cx="11376551" cy="1542050"/>
          </a:xfrm>
          <a:prstGeom prst="rect">
            <a:avLst/>
          </a:prstGeom>
        </p:spPr>
      </p:pic>
    </p:spTree>
    <p:extLst>
      <p:ext uri="{BB962C8B-B14F-4D97-AF65-F5344CB8AC3E}">
        <p14:creationId xmlns:p14="http://schemas.microsoft.com/office/powerpoint/2010/main" val="278858472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43838714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10420B2-C676-4A45-9E73-D2387D55A810}"/>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18269" y="1718179"/>
            <a:ext cx="12890196" cy="2995749"/>
          </a:xfrm>
          <a:prstGeom prst="rect">
            <a:avLst/>
          </a:prstGeom>
        </p:spPr>
      </p:pic>
      <p:sp>
        <p:nvSpPr>
          <p:cNvPr id="6" name="Text Placeholder 6">
            <a:extLst>
              <a:ext uri="{FF2B5EF4-FFF2-40B4-BE49-F238E27FC236}">
                <a16:creationId xmlns:a16="http://schemas.microsoft.com/office/drawing/2014/main" id="{F1943429-9B7A-3041-800B-A6D8BB485F74}"/>
              </a:ext>
            </a:extLst>
          </p:cNvPr>
          <p:cNvSpPr>
            <a:spLocks noGrp="1"/>
          </p:cNvSpPr>
          <p:nvPr>
            <p:ph type="body" sz="quarter" idx="10" hasCustomPrompt="1"/>
          </p:nvPr>
        </p:nvSpPr>
        <p:spPr>
          <a:xfrm>
            <a:off x="1213784" y="2911254"/>
            <a:ext cx="9826090" cy="609600"/>
          </a:xfrm>
          <a:prstGeom prst="rect">
            <a:avLst/>
          </a:prstGeom>
        </p:spPr>
        <p:txBody>
          <a:bodyPr>
            <a:normAutofit/>
          </a:bodyPr>
          <a:lstStyle>
            <a:lvl1pPr marL="0" indent="0" algn="ctr">
              <a:buNone/>
              <a:defRPr sz="3600" b="0" i="0">
                <a:solidFill>
                  <a:schemeClr val="bg1"/>
                </a:solidFill>
                <a:latin typeface="Calibri Light" panose="020F0302020204030204" pitchFamily="34" charset="0"/>
                <a:cs typeface="Calibri Light" panose="020F0302020204030204" pitchFamily="34" charset="0"/>
              </a:defRPr>
            </a:lvl1pPr>
          </a:lstStyle>
          <a:p>
            <a:pPr lvl="0"/>
            <a:r>
              <a:rPr lang="en-US"/>
              <a:t>SEPARATOR PAGE: TITLE GOES HERE</a:t>
            </a:r>
          </a:p>
        </p:txBody>
      </p:sp>
      <p:pic>
        <p:nvPicPr>
          <p:cNvPr id="5" name="Picture 4">
            <a:extLst>
              <a:ext uri="{FF2B5EF4-FFF2-40B4-BE49-F238E27FC236}">
                <a16:creationId xmlns:a16="http://schemas.microsoft.com/office/drawing/2014/main" id="{A15E48A9-900D-4CCA-837C-BC33433288E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4125744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10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 presetClass="entr" presetSubtype="8"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1000" fill="hold"/>
                        <p:tgtEl>
                          <p:spTgt spid="6"/>
                        </p:tgtEl>
                        <p:attrNameLst>
                          <p:attrName>ppt_x</p:attrName>
                        </p:attrNameLst>
                      </p:cBhvr>
                      <p:tavLst>
                        <p:tav tm="0">
                          <p:val>
                            <p:strVal val="0-#ppt_w/2"/>
                          </p:val>
                        </p:tav>
                        <p:tav tm="100000">
                          <p:val>
                            <p:strVal val="#ppt_x"/>
                          </p:val>
                        </p:tav>
                      </p:tavLst>
                    </p:anim>
                    <p:anim calcmode="lin" valueType="num">
                      <p:cBhvr additive="base">
                        <p:cTn dur="1000" fill="hold"/>
                        <p:tgtEl>
                          <p:spTgt spid="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609600" y="1676400"/>
            <a:ext cx="10972800" cy="4572000"/>
          </a:xfrm>
          <a:prstGeom prst="rect">
            <a:avLst/>
          </a:prstGeom>
        </p:spPr>
        <p:txBody>
          <a:bodyPr/>
          <a:lstStyle>
            <a:lvl1pPr marL="457200" indent="-457200">
              <a:lnSpc>
                <a:spcPct val="100000"/>
              </a:lnSpc>
              <a:spcBef>
                <a:spcPts val="0"/>
              </a:spcBef>
              <a:spcAft>
                <a:spcPts val="0"/>
              </a:spcAft>
              <a:buFont typeface="Arial" panose="020B0604020202020204" pitchFamily="34" charset="0"/>
              <a:buChar char="•"/>
              <a:defRPr sz="3000"/>
            </a:lvl1pPr>
            <a:lvl2pPr marL="742950" indent="-285750">
              <a:lnSpc>
                <a:spcPct val="100000"/>
              </a:lnSpc>
              <a:spcBef>
                <a:spcPts val="0"/>
              </a:spcBef>
              <a:spcAft>
                <a:spcPts val="0"/>
              </a:spcAft>
              <a:buFont typeface="Courier New" panose="02070309020205020404" pitchFamily="49" charset="0"/>
              <a:buChar char="o"/>
              <a:defRPr sz="2600"/>
            </a:lvl2pPr>
            <a:lvl3pPr>
              <a:lnSpc>
                <a:spcPct val="100000"/>
              </a:lnSpc>
              <a:spcBef>
                <a:spcPts val="0"/>
              </a:spcBef>
              <a:spcAft>
                <a:spcPts val="0"/>
              </a:spcAft>
              <a:defRPr sz="22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a:t>Main point 6 point smaller than slide title</a:t>
            </a:r>
          </a:p>
          <a:p>
            <a:pPr lvl="1"/>
            <a:r>
              <a:rPr lang="en-US"/>
              <a:t>Bullet points 4 point less than main point</a:t>
            </a:r>
          </a:p>
          <a:p>
            <a:pPr lvl="1"/>
            <a:r>
              <a:rPr lang="en-US"/>
              <a:t>Font type is Calibri</a:t>
            </a:r>
          </a:p>
          <a:p>
            <a:pPr lvl="2"/>
            <a:r>
              <a:rPr lang="en-US"/>
              <a:t>It is advised in one slide maximum 6 bullets</a:t>
            </a:r>
          </a:p>
          <a:p>
            <a:pPr lvl="3"/>
            <a:r>
              <a:rPr lang="en-US"/>
              <a:t>We recommend you use images on slides</a:t>
            </a:r>
          </a:p>
          <a:p>
            <a:pPr lvl="3"/>
            <a:r>
              <a:rPr lang="en-US"/>
              <a:t>You can change partner logos on front page</a:t>
            </a:r>
          </a:p>
          <a:p>
            <a:pPr lvl="4"/>
            <a:r>
              <a:rPr lang="en-US"/>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3474149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F62F4C-DC8D-48DA-AD94-8AD47E6E2FB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5D1F4DD-F723-4896-BEEA-B63F913B012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3C6FAED-1450-415F-81A3-C0D9BF139DB6}"/>
              </a:ext>
            </a:extLst>
          </p:cNvPr>
          <p:cNvSpPr>
            <a:spLocks noGrp="1"/>
          </p:cNvSpPr>
          <p:nvPr>
            <p:ph type="dt" sz="half" idx="10"/>
          </p:nvPr>
        </p:nvSpPr>
        <p:spPr/>
        <p:txBody>
          <a:bodyPr/>
          <a:lstStyle/>
          <a:p>
            <a:fld id="{2DA81321-68A1-470F-BCD5-5D2045F1F3D5}" type="datetimeFigureOut">
              <a:rPr lang="en-US" smtClean="0"/>
              <a:t>12/4/2024</a:t>
            </a:fld>
            <a:endParaRPr lang="en-US"/>
          </a:p>
        </p:txBody>
      </p:sp>
      <p:sp>
        <p:nvSpPr>
          <p:cNvPr id="5" name="Footer Placeholder 4">
            <a:extLst>
              <a:ext uri="{FF2B5EF4-FFF2-40B4-BE49-F238E27FC236}">
                <a16:creationId xmlns:a16="http://schemas.microsoft.com/office/drawing/2014/main" id="{0116F756-7D5D-4678-B506-E6612E8CB2F9}"/>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2680996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6" name="Title 1">
            <a:extLst>
              <a:ext uri="{FF2B5EF4-FFF2-40B4-BE49-F238E27FC236}">
                <a16:creationId xmlns:a16="http://schemas.microsoft.com/office/drawing/2014/main" id="{F07663B9-2ED3-9447-B892-55ABDD1D044A}"/>
              </a:ext>
            </a:extLst>
          </p:cNvPr>
          <p:cNvSpPr>
            <a:spLocks noGrp="1"/>
          </p:cNvSpPr>
          <p:nvPr>
            <p:ph type="title"/>
          </p:nvPr>
        </p:nvSpPr>
        <p:spPr>
          <a:xfrm>
            <a:off x="1066795" y="3120247"/>
            <a:ext cx="10247633"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GB" noProof="0"/>
              <a:t>Click to edit Master title style</a:t>
            </a:r>
            <a:endParaRPr lang="en-US" noProof="0"/>
          </a:p>
        </p:txBody>
      </p:sp>
      <p:sp>
        <p:nvSpPr>
          <p:cNvPr id="17" name="Content Placeholder 9">
            <a:extLst>
              <a:ext uri="{FF2B5EF4-FFF2-40B4-BE49-F238E27FC236}">
                <a16:creationId xmlns:a16="http://schemas.microsoft.com/office/drawing/2014/main" id="{9E614F0F-24D7-7649-A767-54ADC81BEFB8}"/>
              </a:ext>
            </a:extLst>
          </p:cNvPr>
          <p:cNvSpPr>
            <a:spLocks noGrp="1"/>
          </p:cNvSpPr>
          <p:nvPr>
            <p:ph sz="quarter" idx="10"/>
          </p:nvPr>
        </p:nvSpPr>
        <p:spPr>
          <a:xfrm>
            <a:off x="1076430" y="3951845"/>
            <a:ext cx="10247633" cy="255208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Picture Placeholder 2">
            <a:extLst>
              <a:ext uri="{FF2B5EF4-FFF2-40B4-BE49-F238E27FC236}">
                <a16:creationId xmlns:a16="http://schemas.microsoft.com/office/drawing/2014/main" id="{C65074FE-DA4E-9F42-890B-6B4E741240BB}"/>
              </a:ext>
            </a:extLst>
          </p:cNvPr>
          <p:cNvSpPr>
            <a:spLocks noGrp="1"/>
          </p:cNvSpPr>
          <p:nvPr>
            <p:ph type="pic" sz="quarter" idx="11"/>
          </p:nvPr>
        </p:nvSpPr>
        <p:spPr>
          <a:xfrm>
            <a:off x="0" y="0"/>
            <a:ext cx="12192000" cy="2781300"/>
          </a:xfrm>
          <a:prstGeom prst="rect">
            <a:avLst/>
          </a:prstGeom>
        </p:spPr>
        <p:txBody>
          <a:bodyPr/>
          <a:lstStyle/>
          <a:p>
            <a:r>
              <a:rPr lang="en-GB"/>
              <a:t>Click icon to add picture</a:t>
            </a:r>
            <a:endParaRPr lang="en-US"/>
          </a:p>
        </p:txBody>
      </p:sp>
      <p:grpSp>
        <p:nvGrpSpPr>
          <p:cNvPr id="18" name="Group 17">
            <a:extLst>
              <a:ext uri="{FF2B5EF4-FFF2-40B4-BE49-F238E27FC236}">
                <a16:creationId xmlns:a16="http://schemas.microsoft.com/office/drawing/2014/main" id="{3C2F7E00-219B-41CD-9CD1-63B74A961DC8}"/>
              </a:ext>
            </a:extLst>
          </p:cNvPr>
          <p:cNvGrpSpPr/>
          <p:nvPr userDrawn="1"/>
        </p:nvGrpSpPr>
        <p:grpSpPr>
          <a:xfrm>
            <a:off x="0" y="2782247"/>
            <a:ext cx="12192000" cy="50800"/>
            <a:chOff x="0" y="6813551"/>
            <a:chExt cx="12192000" cy="50800"/>
          </a:xfrm>
        </p:grpSpPr>
        <p:sp>
          <p:nvSpPr>
            <p:cNvPr id="19" name="Rectangle 18">
              <a:extLst>
                <a:ext uri="{FF2B5EF4-FFF2-40B4-BE49-F238E27FC236}">
                  <a16:creationId xmlns:a16="http://schemas.microsoft.com/office/drawing/2014/main" id="{8885E059-B51E-461F-97E6-88F155C003B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74A05A5C-0FBE-434C-94DA-E2ECBD8EB1B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BA0816F-ADF7-4460-8DCD-7D9DB9E97FB8}"/>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60B82CF6-1B7A-4C36-BF01-2207C26B2EF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E9AA07C-900F-4AC7-A912-A5564BB4E9C2}"/>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9B7B9E7-FB0D-4BF2-A648-E5BF4717D20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2913068-B264-4312-BA65-A84F13103FCD}"/>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7" name="Picture 26">
            <a:extLst>
              <a:ext uri="{FF2B5EF4-FFF2-40B4-BE49-F238E27FC236}">
                <a16:creationId xmlns:a16="http://schemas.microsoft.com/office/drawing/2014/main" id="{7480C75E-6743-438C-BE9A-6B4AD2DEA7E3}"/>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28" name="Picture 27">
            <a:extLst>
              <a:ext uri="{FF2B5EF4-FFF2-40B4-BE49-F238E27FC236}">
                <a16:creationId xmlns:a16="http://schemas.microsoft.com/office/drawing/2014/main" id="{F68ACDEC-0DD9-4915-B3B3-95236289231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60993" y="3798202"/>
            <a:ext cx="1460605" cy="45719"/>
          </a:xfrm>
          <a:prstGeom prst="rect">
            <a:avLst/>
          </a:prstGeom>
        </p:spPr>
      </p:pic>
    </p:spTree>
    <p:extLst>
      <p:ext uri="{BB962C8B-B14F-4D97-AF65-F5344CB8AC3E}">
        <p14:creationId xmlns:p14="http://schemas.microsoft.com/office/powerpoint/2010/main" val="150916912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EC700-C0F7-49CC-9677-28B376EBC78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7BDE6DD-D578-46A0-8931-FD331CC8E16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DE3870C-86DC-4FBF-91BB-1BB8EF47222B}"/>
              </a:ext>
            </a:extLst>
          </p:cNvPr>
          <p:cNvSpPr>
            <a:spLocks noGrp="1"/>
          </p:cNvSpPr>
          <p:nvPr>
            <p:ph type="dt" sz="half" idx="10"/>
          </p:nvPr>
        </p:nvSpPr>
        <p:spPr/>
        <p:txBody>
          <a:bodyPr/>
          <a:lstStyle/>
          <a:p>
            <a:fld id="{2DA81321-68A1-470F-BCD5-5D2045F1F3D5}" type="datetimeFigureOut">
              <a:rPr lang="en-US" smtClean="0"/>
              <a:t>12/4/2024</a:t>
            </a:fld>
            <a:endParaRPr lang="en-US"/>
          </a:p>
        </p:txBody>
      </p:sp>
      <p:sp>
        <p:nvSpPr>
          <p:cNvPr id="5" name="Footer Placeholder 4">
            <a:extLst>
              <a:ext uri="{FF2B5EF4-FFF2-40B4-BE49-F238E27FC236}">
                <a16:creationId xmlns:a16="http://schemas.microsoft.com/office/drawing/2014/main" id="{B877AED2-C63C-47F2-9BE8-BBF96C16CB09}"/>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72930868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2D885F-B654-4C57-A2ED-3FC04595751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23BC48C-015E-4B10-BF8A-EFFE5C37860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94431561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4CCF10-5BF2-4C46-884A-1873A656F6A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023CEA8-29C8-4266-A503-4CFF53ED467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A4ABFC7-BC5D-45B6-93B3-348805E3B5A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1765EFD-FD8C-4C49-B55B-81409C6AC07E}"/>
              </a:ext>
            </a:extLst>
          </p:cNvPr>
          <p:cNvSpPr>
            <a:spLocks noGrp="1"/>
          </p:cNvSpPr>
          <p:nvPr>
            <p:ph type="dt" sz="half" idx="10"/>
          </p:nvPr>
        </p:nvSpPr>
        <p:spPr/>
        <p:txBody>
          <a:bodyPr/>
          <a:lstStyle/>
          <a:p>
            <a:fld id="{2DA81321-68A1-470F-BCD5-5D2045F1F3D5}" type="datetimeFigureOut">
              <a:rPr lang="en-US" smtClean="0"/>
              <a:t>12/4/2024</a:t>
            </a:fld>
            <a:endParaRPr lang="en-US"/>
          </a:p>
        </p:txBody>
      </p:sp>
    </p:spTree>
    <p:extLst>
      <p:ext uri="{BB962C8B-B14F-4D97-AF65-F5344CB8AC3E}">
        <p14:creationId xmlns:p14="http://schemas.microsoft.com/office/powerpoint/2010/main" val="409188710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145FBB-CF26-4362-A05C-87A4504991D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7650B55-30F6-4502-A438-929DDFEEC22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8C4BB55-6BD0-4961-BB45-D3C8D6CF326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88DEB77-F2CC-4E06-839A-A9D34CFE5AE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A41B730-CB3C-47B6-9740-B6CF5B97061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B1C622B-1A9F-498E-B3CB-B459918C3885}"/>
              </a:ext>
            </a:extLst>
          </p:cNvPr>
          <p:cNvSpPr>
            <a:spLocks noGrp="1"/>
          </p:cNvSpPr>
          <p:nvPr>
            <p:ph type="dt" sz="half" idx="10"/>
          </p:nvPr>
        </p:nvSpPr>
        <p:spPr/>
        <p:txBody>
          <a:bodyPr/>
          <a:lstStyle/>
          <a:p>
            <a:fld id="{2DA81321-68A1-470F-BCD5-5D2045F1F3D5}" type="datetimeFigureOut">
              <a:rPr lang="en-US" smtClean="0"/>
              <a:t>12/4/2024</a:t>
            </a:fld>
            <a:endParaRPr lang="en-US"/>
          </a:p>
        </p:txBody>
      </p:sp>
      <p:sp>
        <p:nvSpPr>
          <p:cNvPr id="8" name="Footer Placeholder 7">
            <a:extLst>
              <a:ext uri="{FF2B5EF4-FFF2-40B4-BE49-F238E27FC236}">
                <a16:creationId xmlns:a16="http://schemas.microsoft.com/office/drawing/2014/main" id="{DAB5762E-0583-449B-B076-6DBFFE4E7791}"/>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26366419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D55FDB-93CD-4BED-8925-14C71E5A62E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0E3E118-59F2-4BBC-8A42-4C4027EED937}"/>
              </a:ext>
            </a:extLst>
          </p:cNvPr>
          <p:cNvSpPr>
            <a:spLocks noGrp="1"/>
          </p:cNvSpPr>
          <p:nvPr>
            <p:ph type="dt" sz="half" idx="10"/>
          </p:nvPr>
        </p:nvSpPr>
        <p:spPr/>
        <p:txBody>
          <a:bodyPr/>
          <a:lstStyle/>
          <a:p>
            <a:fld id="{2DA81321-68A1-470F-BCD5-5D2045F1F3D5}" type="datetimeFigureOut">
              <a:rPr lang="en-US" smtClean="0"/>
              <a:t>12/4/2024</a:t>
            </a:fld>
            <a:endParaRPr lang="en-US"/>
          </a:p>
        </p:txBody>
      </p:sp>
    </p:spTree>
    <p:extLst>
      <p:ext uri="{BB962C8B-B14F-4D97-AF65-F5344CB8AC3E}">
        <p14:creationId xmlns:p14="http://schemas.microsoft.com/office/powerpoint/2010/main" val="275374870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A9C1474-C1CA-481C-BDAD-79779889D879}"/>
              </a:ext>
            </a:extLst>
          </p:cNvPr>
          <p:cNvSpPr>
            <a:spLocks noGrp="1"/>
          </p:cNvSpPr>
          <p:nvPr>
            <p:ph type="dt" sz="half" idx="10"/>
          </p:nvPr>
        </p:nvSpPr>
        <p:spPr/>
        <p:txBody>
          <a:bodyPr/>
          <a:lstStyle/>
          <a:p>
            <a:fld id="{2DA81321-68A1-470F-BCD5-5D2045F1F3D5}" type="datetimeFigureOut">
              <a:rPr lang="en-US" smtClean="0"/>
              <a:t>12/4/2024</a:t>
            </a:fld>
            <a:endParaRPr lang="en-US"/>
          </a:p>
        </p:txBody>
      </p:sp>
      <p:sp>
        <p:nvSpPr>
          <p:cNvPr id="3" name="Footer Placeholder 2">
            <a:extLst>
              <a:ext uri="{FF2B5EF4-FFF2-40B4-BE49-F238E27FC236}">
                <a16:creationId xmlns:a16="http://schemas.microsoft.com/office/drawing/2014/main" id="{4F3284F9-0D82-4D9B-995A-E080F2669EF2}"/>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88125354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03F70D-FC97-44E0-9A1A-7FE59C39538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8CF46EC-2379-4AA2-A26B-4C425E03C55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6A976E3-1930-45CA-9032-1BF806B16F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5E6D0D9-2740-493B-8C20-EAAC0467CA06}"/>
              </a:ext>
            </a:extLst>
          </p:cNvPr>
          <p:cNvSpPr>
            <a:spLocks noGrp="1"/>
          </p:cNvSpPr>
          <p:nvPr>
            <p:ph type="dt" sz="half" idx="10"/>
          </p:nvPr>
        </p:nvSpPr>
        <p:spPr/>
        <p:txBody>
          <a:bodyPr/>
          <a:lstStyle/>
          <a:p>
            <a:fld id="{2DA81321-68A1-470F-BCD5-5D2045F1F3D5}" type="datetimeFigureOut">
              <a:rPr lang="en-US" smtClean="0"/>
              <a:t>12/4/2024</a:t>
            </a:fld>
            <a:endParaRPr lang="en-US"/>
          </a:p>
        </p:txBody>
      </p:sp>
      <p:sp>
        <p:nvSpPr>
          <p:cNvPr id="6" name="Footer Placeholder 5">
            <a:extLst>
              <a:ext uri="{FF2B5EF4-FFF2-40B4-BE49-F238E27FC236}">
                <a16:creationId xmlns:a16="http://schemas.microsoft.com/office/drawing/2014/main" id="{FD481F75-19BB-40DC-A302-26450BEF509C}"/>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611116426"/>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4F17AB-22FF-4AAE-923F-D1A36F523AD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9DE3814-035A-4CAD-8179-B94D7AFFB48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3BE854A-AB8A-4B70-BC87-0F6115DEAA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BD9B5A3-BB23-49C7-8A42-81553A74FE05}"/>
              </a:ext>
            </a:extLst>
          </p:cNvPr>
          <p:cNvSpPr>
            <a:spLocks noGrp="1"/>
          </p:cNvSpPr>
          <p:nvPr>
            <p:ph type="dt" sz="half" idx="10"/>
          </p:nvPr>
        </p:nvSpPr>
        <p:spPr/>
        <p:txBody>
          <a:bodyPr/>
          <a:lstStyle/>
          <a:p>
            <a:fld id="{2DA81321-68A1-470F-BCD5-5D2045F1F3D5}" type="datetimeFigureOut">
              <a:rPr lang="en-US" smtClean="0"/>
              <a:t>12/4/2024</a:t>
            </a:fld>
            <a:endParaRPr lang="en-US"/>
          </a:p>
        </p:txBody>
      </p:sp>
      <p:sp>
        <p:nvSpPr>
          <p:cNvPr id="6" name="Footer Placeholder 5">
            <a:extLst>
              <a:ext uri="{FF2B5EF4-FFF2-40B4-BE49-F238E27FC236}">
                <a16:creationId xmlns:a16="http://schemas.microsoft.com/office/drawing/2014/main" id="{26D8891A-37B9-4FC0-80EB-1B63231529D7}"/>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86317126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34486A-2B3A-465A-A00E-CB9C0421D89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74B5A7A-027E-4E3F-8D83-223CE885BF1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FD67EEB-A417-4DD4-A610-5262AF9C1E1D}"/>
              </a:ext>
            </a:extLst>
          </p:cNvPr>
          <p:cNvSpPr>
            <a:spLocks noGrp="1"/>
          </p:cNvSpPr>
          <p:nvPr>
            <p:ph type="dt" sz="half" idx="10"/>
          </p:nvPr>
        </p:nvSpPr>
        <p:spPr/>
        <p:txBody>
          <a:bodyPr/>
          <a:lstStyle/>
          <a:p>
            <a:fld id="{2DA81321-68A1-470F-BCD5-5D2045F1F3D5}" type="datetimeFigureOut">
              <a:rPr lang="en-US" smtClean="0"/>
              <a:t>12/4/2024</a:t>
            </a:fld>
            <a:endParaRPr lang="en-US"/>
          </a:p>
        </p:txBody>
      </p:sp>
      <p:sp>
        <p:nvSpPr>
          <p:cNvPr id="5" name="Footer Placeholder 4">
            <a:extLst>
              <a:ext uri="{FF2B5EF4-FFF2-40B4-BE49-F238E27FC236}">
                <a16:creationId xmlns:a16="http://schemas.microsoft.com/office/drawing/2014/main" id="{9149565F-A203-4144-8838-089CA2688CBD}"/>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30919322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A61D995-1EF6-4BA2-BD15-A7D34BA1118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9D4D49F-AAE1-43C9-A063-247D6277377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3185ED6-9582-4F0E-8801-1953BE8E91D0}"/>
              </a:ext>
            </a:extLst>
          </p:cNvPr>
          <p:cNvSpPr>
            <a:spLocks noGrp="1"/>
          </p:cNvSpPr>
          <p:nvPr>
            <p:ph type="dt" sz="half" idx="10"/>
          </p:nvPr>
        </p:nvSpPr>
        <p:spPr/>
        <p:txBody>
          <a:bodyPr/>
          <a:lstStyle/>
          <a:p>
            <a:fld id="{2DA81321-68A1-470F-BCD5-5D2045F1F3D5}" type="datetimeFigureOut">
              <a:rPr lang="en-US" smtClean="0"/>
              <a:t>12/4/2024</a:t>
            </a:fld>
            <a:endParaRPr lang="en-US"/>
          </a:p>
        </p:txBody>
      </p:sp>
      <p:sp>
        <p:nvSpPr>
          <p:cNvPr id="5" name="Footer Placeholder 4">
            <a:extLst>
              <a:ext uri="{FF2B5EF4-FFF2-40B4-BE49-F238E27FC236}">
                <a16:creationId xmlns:a16="http://schemas.microsoft.com/office/drawing/2014/main" id="{78EA9F5A-2714-4540-9475-E7C691C6F682}"/>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943624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3" name="Picture Placeholder 2">
            <a:extLst>
              <a:ext uri="{FF2B5EF4-FFF2-40B4-BE49-F238E27FC236}">
                <a16:creationId xmlns:a16="http://schemas.microsoft.com/office/drawing/2014/main" id="{B37C23BE-83F9-AB4A-9DE9-006597B8AC1B}"/>
              </a:ext>
            </a:extLst>
          </p:cNvPr>
          <p:cNvSpPr>
            <a:spLocks noGrp="1"/>
          </p:cNvSpPr>
          <p:nvPr>
            <p:ph type="pic" sz="quarter" idx="10"/>
          </p:nvPr>
        </p:nvSpPr>
        <p:spPr>
          <a:xfrm>
            <a:off x="7847771" y="25399"/>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r>
              <a:rPr lang="en-GB"/>
              <a:t>Click icon to add picture</a:t>
            </a:r>
            <a:endParaRPr lang="en-US"/>
          </a:p>
        </p:txBody>
      </p:sp>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GB" noProof="0"/>
              <a:t>Click to edit Master title style</a:t>
            </a:r>
            <a:endParaRPr lang="en-US" noProof="0"/>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09600" y="1342716"/>
            <a:ext cx="723817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grpSp>
        <p:nvGrpSpPr>
          <p:cNvPr id="22" name="Group 21">
            <a:extLst>
              <a:ext uri="{FF2B5EF4-FFF2-40B4-BE49-F238E27FC236}">
                <a16:creationId xmlns:a16="http://schemas.microsoft.com/office/drawing/2014/main" id="{EEE413E6-7ED9-43A1-A7AD-0D518948A133}"/>
              </a:ext>
            </a:extLst>
          </p:cNvPr>
          <p:cNvGrpSpPr/>
          <p:nvPr userDrawn="1"/>
        </p:nvGrpSpPr>
        <p:grpSpPr>
          <a:xfrm>
            <a:off x="0" y="6813551"/>
            <a:ext cx="12192000" cy="50800"/>
            <a:chOff x="0" y="6813551"/>
            <a:chExt cx="12192000" cy="50800"/>
          </a:xfrm>
        </p:grpSpPr>
        <p:sp>
          <p:nvSpPr>
            <p:cNvPr id="23" name="Rectangle 22">
              <a:extLst>
                <a:ext uri="{FF2B5EF4-FFF2-40B4-BE49-F238E27FC236}">
                  <a16:creationId xmlns:a16="http://schemas.microsoft.com/office/drawing/2014/main" id="{7E6978D4-ED26-471D-9DFE-E791103E43F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CB38825E-D89C-420C-A182-FF8FF12090BB}"/>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414BA8E-2907-4B6A-8275-2CF247CA324A}"/>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2855C25A-43A2-4A0E-BDB1-F433612EAEF6}"/>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CDF1072-CD0E-4C1C-9E0B-1CEF49535E81}"/>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48B2976D-3E33-4E53-8233-C742EB65660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9868EDF0-FFB3-45B9-BCFC-0F41D9FF2F8B}"/>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6C81DFC7-AD2C-4274-B25B-7EFC2C6F54A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pic>
        <p:nvPicPr>
          <p:cNvPr id="18" name="Picture 17">
            <a:extLst>
              <a:ext uri="{FF2B5EF4-FFF2-40B4-BE49-F238E27FC236}">
                <a16:creationId xmlns:a16="http://schemas.microsoft.com/office/drawing/2014/main" id="{9AC48D23-C6F5-42F8-A6D5-A6A8A342EDA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91933868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DA81321-68A1-470F-BCD5-5D2045F1F3D5}" type="datetimeFigureOut">
              <a:rPr lang="en-US" smtClean="0"/>
              <a:t>12/4/2024</a:t>
            </a:fld>
            <a:endParaRPr lang="en-US"/>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45511555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grpSp>
        <p:nvGrpSpPr>
          <p:cNvPr id="3" name="Group 1">
            <a:extLst>
              <a:ext uri="{FF2B5EF4-FFF2-40B4-BE49-F238E27FC236}">
                <a16:creationId xmlns:a16="http://schemas.microsoft.com/office/drawing/2014/main" id="{C263954A-2299-BA49-95D4-E8C04234B5B1}"/>
              </a:ext>
            </a:extLst>
          </p:cNvPr>
          <p:cNvGrpSpPr>
            <a:grpSpLocks/>
          </p:cNvGrpSpPr>
          <p:nvPr/>
        </p:nvGrpSpPr>
        <p:grpSpPr bwMode="auto">
          <a:xfrm>
            <a:off x="0" y="6813550"/>
            <a:ext cx="12192000" cy="50800"/>
            <a:chOff x="0" y="6813551"/>
            <a:chExt cx="12192000" cy="50800"/>
          </a:xfrm>
        </p:grpSpPr>
        <p:sp>
          <p:nvSpPr>
            <p:cNvPr id="5" name="Rectangle 4">
              <a:extLst>
                <a:ext uri="{FF2B5EF4-FFF2-40B4-BE49-F238E27FC236}">
                  <a16:creationId xmlns:a16="http://schemas.microsoft.com/office/drawing/2014/main" id="{708966A6-F4B1-2A4E-BCF7-4A0ED13CD4F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6" name="Rectangle 5">
              <a:extLst>
                <a:ext uri="{FF2B5EF4-FFF2-40B4-BE49-F238E27FC236}">
                  <a16:creationId xmlns:a16="http://schemas.microsoft.com/office/drawing/2014/main" id="{146EB4FE-CA6F-FA4A-A64E-AE97A87DC20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05BB8223-AA0B-9548-B594-7267CE0B18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D7A91E66-86E5-E846-9D4D-B6D0C419371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B943BE3D-9E3C-8F41-B650-38F814366134}"/>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A37F4F4-B8BE-3C4F-8BF9-1CE5001E4BE8}"/>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F7E11B8E-8E1C-814E-8B1B-E8B14A12277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sp>
        <p:nvSpPr>
          <p:cNvPr id="12" name="TextBox 9">
            <a:extLst>
              <a:ext uri="{FF2B5EF4-FFF2-40B4-BE49-F238E27FC236}">
                <a16:creationId xmlns:a16="http://schemas.microsoft.com/office/drawing/2014/main" id="{05C3ECAE-6AA4-EC4F-81B2-FD31224B3C20}"/>
              </a:ext>
            </a:extLst>
          </p:cNvPr>
          <p:cNvSpPr txBox="1">
            <a:spLocks noChangeArrowheads="1"/>
          </p:cNvSpPr>
          <p:nvPr/>
        </p:nvSpPr>
        <p:spPr bwMode="auto">
          <a:xfrm>
            <a:off x="10176511" y="1317832"/>
            <a:ext cx="181652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and a better planet </a:t>
            </a:r>
          </a:p>
          <a:p>
            <a:pPr algn="ctr" eaLnBrk="1" hangingPunct="1"/>
            <a:r>
              <a:rPr lang="en-US" altLang="en-KE" sz="1000" i="1">
                <a:solidFill>
                  <a:srgbClr val="7F7F7F"/>
                </a:solidFill>
                <a:latin typeface="Calibri" panose="020F0502020204030204" pitchFamily="34" charset="0"/>
                <a:cs typeface="Calibri" panose="020F0502020204030204" pitchFamily="34" charset="0"/>
              </a:rPr>
              <a:t>through livestock</a:t>
            </a:r>
          </a:p>
        </p:txBody>
      </p:sp>
      <p:sp>
        <p:nvSpPr>
          <p:cNvPr id="4" name="Title 1"/>
          <p:cNvSpPr>
            <a:spLocks noGrp="1"/>
          </p:cNvSpPr>
          <p:nvPr>
            <p:ph type="ctrTitle"/>
          </p:nvPr>
        </p:nvSpPr>
        <p:spPr>
          <a:xfrm>
            <a:off x="605492" y="1776877"/>
            <a:ext cx="10688137" cy="1390342"/>
          </a:xfrm>
          <a:prstGeom prst="rect">
            <a:avLst/>
          </a:prstGeom>
        </p:spPr>
        <p:txBody>
          <a:bodyPr>
            <a:normAutofit/>
          </a:bodyPr>
          <a:lstStyle>
            <a:lvl1pPr>
              <a:defRPr>
                <a:solidFill>
                  <a:srgbClr val="712C3D"/>
                </a:solidFill>
              </a:defRPr>
            </a:lvl1pPr>
          </a:lstStyle>
          <a:p>
            <a:r>
              <a:rPr lang="en-GB"/>
              <a:t>Click to edit Master title style</a:t>
            </a:r>
            <a:endParaRPr lang="en-US"/>
          </a:p>
        </p:txBody>
      </p:sp>
      <p:pic>
        <p:nvPicPr>
          <p:cNvPr id="16" name="Picture 15" descr="Map&#10;&#10;Description automatically generated">
            <a:extLst>
              <a:ext uri="{FF2B5EF4-FFF2-40B4-BE49-F238E27FC236}">
                <a16:creationId xmlns:a16="http://schemas.microsoft.com/office/drawing/2014/main" id="{FD67BD51-5A47-5242-8079-0409A324630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917736" y="-130259"/>
            <a:ext cx="2274264" cy="1609022"/>
          </a:xfrm>
          <a:prstGeom prst="rect">
            <a:avLst/>
          </a:prstGeom>
        </p:spPr>
      </p:pic>
      <p:grpSp>
        <p:nvGrpSpPr>
          <p:cNvPr id="2" name="Group 2">
            <a:extLst>
              <a:ext uri="{FF2B5EF4-FFF2-40B4-BE49-F238E27FC236}">
                <a16:creationId xmlns:a16="http://schemas.microsoft.com/office/drawing/2014/main" id="{2342CC28-466D-50F3-A921-E7A90B566041}"/>
              </a:ext>
            </a:extLst>
          </p:cNvPr>
          <p:cNvGrpSpPr>
            <a:grpSpLocks/>
          </p:cNvGrpSpPr>
          <p:nvPr userDrawn="1"/>
        </p:nvGrpSpPr>
        <p:grpSpPr bwMode="auto">
          <a:xfrm>
            <a:off x="746234" y="2972680"/>
            <a:ext cx="10917241" cy="50801"/>
            <a:chOff x="0" y="6813551"/>
            <a:chExt cx="12192000" cy="50800"/>
          </a:xfrm>
        </p:grpSpPr>
        <p:sp>
          <p:nvSpPr>
            <p:cNvPr id="13" name="Rectangle 12">
              <a:extLst>
                <a:ext uri="{FF2B5EF4-FFF2-40B4-BE49-F238E27FC236}">
                  <a16:creationId xmlns:a16="http://schemas.microsoft.com/office/drawing/2014/main" id="{B279BA1B-C77D-6920-4F9B-8E38C38C99C0}"/>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17" name="Rectangle 16">
              <a:extLst>
                <a:ext uri="{FF2B5EF4-FFF2-40B4-BE49-F238E27FC236}">
                  <a16:creationId xmlns:a16="http://schemas.microsoft.com/office/drawing/2014/main" id="{52E196FB-D4DF-9F72-8577-5B61FA36D2D4}"/>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8" name="Rectangle 17">
              <a:extLst>
                <a:ext uri="{FF2B5EF4-FFF2-40B4-BE49-F238E27FC236}">
                  <a16:creationId xmlns:a16="http://schemas.microsoft.com/office/drawing/2014/main" id="{A03F5390-339B-072D-DEB7-2DE206BE3347}"/>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9" name="Rectangle 18">
              <a:extLst>
                <a:ext uri="{FF2B5EF4-FFF2-40B4-BE49-F238E27FC236}">
                  <a16:creationId xmlns:a16="http://schemas.microsoft.com/office/drawing/2014/main" id="{98AE552E-5719-C5F3-3973-C50DACBE59BC}"/>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20" name="Rectangle 19">
              <a:extLst>
                <a:ext uri="{FF2B5EF4-FFF2-40B4-BE49-F238E27FC236}">
                  <a16:creationId xmlns:a16="http://schemas.microsoft.com/office/drawing/2014/main" id="{503CC809-67AF-562F-2ED5-E9A1D730EAC0}"/>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21" name="Rectangle 20">
              <a:extLst>
                <a:ext uri="{FF2B5EF4-FFF2-40B4-BE49-F238E27FC236}">
                  <a16:creationId xmlns:a16="http://schemas.microsoft.com/office/drawing/2014/main" id="{4D1A44AD-F4A7-20AE-41E3-F1932E5FB31E}"/>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22" name="Rectangle 21">
              <a:extLst>
                <a:ext uri="{FF2B5EF4-FFF2-40B4-BE49-F238E27FC236}">
                  <a16:creationId xmlns:a16="http://schemas.microsoft.com/office/drawing/2014/main" id="{189C8CEE-B46E-8A4C-3D24-6D420A74199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23" name="Picture 22" descr="A number with numbers and a black background&#10;&#10;Description automatically generated">
            <a:extLst>
              <a:ext uri="{FF2B5EF4-FFF2-40B4-BE49-F238E27FC236}">
                <a16:creationId xmlns:a16="http://schemas.microsoft.com/office/drawing/2014/main" id="{401EC26E-17F6-2031-E5F1-577C6EFD0ACD}"/>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454720" y="5843752"/>
            <a:ext cx="2517934" cy="730618"/>
          </a:xfrm>
          <a:prstGeom prst="rect">
            <a:avLst/>
          </a:prstGeom>
        </p:spPr>
      </p:pic>
    </p:spTree>
    <p:extLst>
      <p:ext uri="{BB962C8B-B14F-4D97-AF65-F5344CB8AC3E}">
        <p14:creationId xmlns:p14="http://schemas.microsoft.com/office/powerpoint/2010/main" val="79074165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1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E8AAAE71-6966-984D-939C-3DE2CB26C7F3}"/>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EA446260-BB98-7A48-9BB1-5024BF35BCEC}"/>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B9E2A312-72A6-8645-85C5-5EBC1328AB78}"/>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E0E92363-8635-3C4C-A2F6-CA9F9C69EF1C}"/>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DFC258CB-5757-8D47-AB57-0BD22960215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4B708E28-CA18-5D4E-887C-D21719A7D79D}"/>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76DD1515-3A2D-AE43-AB5C-B3A0DF18AEA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E8E91A9-A022-594F-94BC-2AD52B75A7A3}"/>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9247F472-163E-2745-B7AD-783EC28912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5" name="Picture 12">
            <a:extLst>
              <a:ext uri="{FF2B5EF4-FFF2-40B4-BE49-F238E27FC236}">
                <a16:creationId xmlns:a16="http://schemas.microsoft.com/office/drawing/2014/main" id="{DAB45DE1-CEF4-A145-BA81-DF9D40936C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80638" y="250825"/>
            <a:ext cx="17653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GB"/>
              <a:t>Click to edit Master title style</a:t>
            </a:r>
            <a:endParaRPr lang="en-US"/>
          </a:p>
        </p:txBody>
      </p:sp>
      <p:grpSp>
        <p:nvGrpSpPr>
          <p:cNvPr id="2" name="Group 2">
            <a:extLst>
              <a:ext uri="{FF2B5EF4-FFF2-40B4-BE49-F238E27FC236}">
                <a16:creationId xmlns:a16="http://schemas.microsoft.com/office/drawing/2014/main" id="{027BBDB2-4BF3-1026-FC9D-7836481A2B40}"/>
              </a:ext>
            </a:extLst>
          </p:cNvPr>
          <p:cNvGrpSpPr>
            <a:grpSpLocks/>
          </p:cNvGrpSpPr>
          <p:nvPr userDrawn="1"/>
        </p:nvGrpSpPr>
        <p:grpSpPr bwMode="auto">
          <a:xfrm>
            <a:off x="0" y="3210938"/>
            <a:ext cx="12192000" cy="50800"/>
            <a:chOff x="0" y="6813551"/>
            <a:chExt cx="12192000" cy="50800"/>
          </a:xfrm>
        </p:grpSpPr>
        <p:sp>
          <p:nvSpPr>
            <p:cNvPr id="16" name="Rectangle 15">
              <a:extLst>
                <a:ext uri="{FF2B5EF4-FFF2-40B4-BE49-F238E27FC236}">
                  <a16:creationId xmlns:a16="http://schemas.microsoft.com/office/drawing/2014/main" id="{37973188-3128-FB8E-A052-26E8144E98A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17" name="Rectangle 16">
              <a:extLst>
                <a:ext uri="{FF2B5EF4-FFF2-40B4-BE49-F238E27FC236}">
                  <a16:creationId xmlns:a16="http://schemas.microsoft.com/office/drawing/2014/main" id="{4E05EFAA-6CCA-04BF-807D-F431E571DC9D}"/>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8" name="Rectangle 17">
              <a:extLst>
                <a:ext uri="{FF2B5EF4-FFF2-40B4-BE49-F238E27FC236}">
                  <a16:creationId xmlns:a16="http://schemas.microsoft.com/office/drawing/2014/main" id="{263A3A73-E54D-7920-36CC-DF168C3D3DC1}"/>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9" name="Rectangle 18">
              <a:extLst>
                <a:ext uri="{FF2B5EF4-FFF2-40B4-BE49-F238E27FC236}">
                  <a16:creationId xmlns:a16="http://schemas.microsoft.com/office/drawing/2014/main" id="{EEAD10E5-945A-8460-A101-B9B5752A1251}"/>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20" name="Rectangle 19">
              <a:extLst>
                <a:ext uri="{FF2B5EF4-FFF2-40B4-BE49-F238E27FC236}">
                  <a16:creationId xmlns:a16="http://schemas.microsoft.com/office/drawing/2014/main" id="{EBFB369B-78C0-1645-6551-B42AA4313816}"/>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21" name="Rectangle 20">
              <a:extLst>
                <a:ext uri="{FF2B5EF4-FFF2-40B4-BE49-F238E27FC236}">
                  <a16:creationId xmlns:a16="http://schemas.microsoft.com/office/drawing/2014/main" id="{264DFD8D-0DC7-248A-AA37-D8FF5BAB111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22" name="Rectangle 21">
              <a:extLst>
                <a:ext uri="{FF2B5EF4-FFF2-40B4-BE49-F238E27FC236}">
                  <a16:creationId xmlns:a16="http://schemas.microsoft.com/office/drawing/2014/main" id="{36995B4B-2AA2-DC6B-379E-455B8BAFCA45}"/>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23" name="Picture 22" descr="A number with numbers and a black background&#10;&#10;Description automatically generated">
            <a:extLst>
              <a:ext uri="{FF2B5EF4-FFF2-40B4-BE49-F238E27FC236}">
                <a16:creationId xmlns:a16="http://schemas.microsoft.com/office/drawing/2014/main" id="{D2206CD0-176D-3668-80D3-075D0DFDA77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793071" y="6017284"/>
            <a:ext cx="2108417" cy="555142"/>
          </a:xfrm>
          <a:prstGeom prst="rect">
            <a:avLst/>
          </a:prstGeom>
        </p:spPr>
      </p:pic>
    </p:spTree>
    <p:extLst>
      <p:ext uri="{BB962C8B-B14F-4D97-AF65-F5344CB8AC3E}">
        <p14:creationId xmlns:p14="http://schemas.microsoft.com/office/powerpoint/2010/main" val="172388574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2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FA1489B6-F0A8-8545-8C8B-E9F3A4D37EA2}"/>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D515404E-A9AA-3A44-8A88-A801FBAD015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1882129-2DA5-FB4D-B57C-95BF0BB83DF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607B5F1E-91D4-CC41-B9FF-D38FD07A0561}"/>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C00AC6A-6267-5740-8FDE-D63AC999A95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14761E21-19CB-FA46-9AFE-A8ACFC7F2C1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B056C2DA-6E9C-0542-AD7A-6E1EEC63D107}"/>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E63BB242-1400-6A4F-A615-402A70BDD8B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F34ED1D9-55A4-A94A-B840-F92D3B68A510}"/>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5" name="Picture 12">
            <a:extLst>
              <a:ext uri="{FF2B5EF4-FFF2-40B4-BE49-F238E27FC236}">
                <a16:creationId xmlns:a16="http://schemas.microsoft.com/office/drawing/2014/main" id="{8DCA5D2A-FD7F-F84C-8C02-78C0E3F2BA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45763" y="234950"/>
            <a:ext cx="776287"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GB"/>
              <a:t>Click to edit Master title style</a:t>
            </a:r>
            <a:endParaRPr lang="en-US"/>
          </a:p>
        </p:txBody>
      </p:sp>
      <p:grpSp>
        <p:nvGrpSpPr>
          <p:cNvPr id="2" name="Group 2">
            <a:extLst>
              <a:ext uri="{FF2B5EF4-FFF2-40B4-BE49-F238E27FC236}">
                <a16:creationId xmlns:a16="http://schemas.microsoft.com/office/drawing/2014/main" id="{BADDA623-9A42-1119-EB89-6FD8FCE94E12}"/>
              </a:ext>
            </a:extLst>
          </p:cNvPr>
          <p:cNvGrpSpPr>
            <a:grpSpLocks/>
          </p:cNvGrpSpPr>
          <p:nvPr userDrawn="1"/>
        </p:nvGrpSpPr>
        <p:grpSpPr bwMode="auto">
          <a:xfrm>
            <a:off x="370390" y="3209087"/>
            <a:ext cx="11678856" cy="67510"/>
            <a:chOff x="0" y="6813551"/>
            <a:chExt cx="12192000" cy="50800"/>
          </a:xfrm>
        </p:grpSpPr>
        <p:sp>
          <p:nvSpPr>
            <p:cNvPr id="16" name="Rectangle 15">
              <a:extLst>
                <a:ext uri="{FF2B5EF4-FFF2-40B4-BE49-F238E27FC236}">
                  <a16:creationId xmlns:a16="http://schemas.microsoft.com/office/drawing/2014/main" id="{E2909E6C-523E-9A0B-C855-7551CE6CF74A}"/>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17" name="Rectangle 16">
              <a:extLst>
                <a:ext uri="{FF2B5EF4-FFF2-40B4-BE49-F238E27FC236}">
                  <a16:creationId xmlns:a16="http://schemas.microsoft.com/office/drawing/2014/main" id="{0FE8BC84-E46C-F37C-BE25-49693E366CA4}"/>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8" name="Rectangle 17">
              <a:extLst>
                <a:ext uri="{FF2B5EF4-FFF2-40B4-BE49-F238E27FC236}">
                  <a16:creationId xmlns:a16="http://schemas.microsoft.com/office/drawing/2014/main" id="{8EA8B4CF-61FC-E370-F85D-D4AF1E8745E3}"/>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9" name="Rectangle 18">
              <a:extLst>
                <a:ext uri="{FF2B5EF4-FFF2-40B4-BE49-F238E27FC236}">
                  <a16:creationId xmlns:a16="http://schemas.microsoft.com/office/drawing/2014/main" id="{289435F2-888A-6E6C-1F7B-9C9DF160A8F5}"/>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20" name="Rectangle 19">
              <a:extLst>
                <a:ext uri="{FF2B5EF4-FFF2-40B4-BE49-F238E27FC236}">
                  <a16:creationId xmlns:a16="http://schemas.microsoft.com/office/drawing/2014/main" id="{FCCBCDD0-ED3C-7CDA-F09D-E58C634B4FBE}"/>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21" name="Rectangle 20">
              <a:extLst>
                <a:ext uri="{FF2B5EF4-FFF2-40B4-BE49-F238E27FC236}">
                  <a16:creationId xmlns:a16="http://schemas.microsoft.com/office/drawing/2014/main" id="{B641558A-8E47-549F-5569-07E54FCD21D5}"/>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22" name="Rectangle 21">
              <a:extLst>
                <a:ext uri="{FF2B5EF4-FFF2-40B4-BE49-F238E27FC236}">
                  <a16:creationId xmlns:a16="http://schemas.microsoft.com/office/drawing/2014/main" id="{563AC8F0-7782-997E-D37F-87950A5B8978}"/>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23" name="Picture 22" descr="A number with numbers and a black background&#10;&#10;Description automatically generated">
            <a:extLst>
              <a:ext uri="{FF2B5EF4-FFF2-40B4-BE49-F238E27FC236}">
                <a16:creationId xmlns:a16="http://schemas.microsoft.com/office/drawing/2014/main" id="{699BD066-B1C3-AF9B-13EE-1CAE1C28047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879697" y="6067908"/>
            <a:ext cx="2108417" cy="555142"/>
          </a:xfrm>
          <a:prstGeom prst="rect">
            <a:avLst/>
          </a:prstGeom>
        </p:spPr>
      </p:pic>
    </p:spTree>
    <p:extLst>
      <p:ext uri="{BB962C8B-B14F-4D97-AF65-F5344CB8AC3E}">
        <p14:creationId xmlns:p14="http://schemas.microsoft.com/office/powerpoint/2010/main" val="91246374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3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05744F90-F626-2043-9D25-B0D16F87F610}"/>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C92437D1-B9DD-CC43-B9FC-7B08A9052230}"/>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9481EB3-52AC-3642-BB15-27957B7B3B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65A8205E-42BB-9541-BA05-813040AE2D1F}"/>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986C4E9C-3814-4841-B945-01EDE3A66693}"/>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269B3F08-3815-8D47-8B51-EB8A2AA3B479}"/>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DA1BAB05-AE2E-D64B-B03F-E59F7FA8E185}"/>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8C1CDF31-EBD2-A84E-9F68-CC7B970C9E7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6B28DA97-246A-BA40-8EE3-31109206F617}"/>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5" name="Picture 12">
            <a:extLst>
              <a:ext uri="{FF2B5EF4-FFF2-40B4-BE49-F238E27FC236}">
                <a16:creationId xmlns:a16="http://schemas.microsoft.com/office/drawing/2014/main" id="{93B8064C-142E-2C42-B00B-B9A12FBE279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48938" y="436563"/>
            <a:ext cx="1025525"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GB"/>
              <a:t>Click to edit Master title style</a:t>
            </a:r>
            <a:endParaRPr lang="en-US"/>
          </a:p>
        </p:txBody>
      </p:sp>
      <p:grpSp>
        <p:nvGrpSpPr>
          <p:cNvPr id="2" name="Group 2">
            <a:extLst>
              <a:ext uri="{FF2B5EF4-FFF2-40B4-BE49-F238E27FC236}">
                <a16:creationId xmlns:a16="http://schemas.microsoft.com/office/drawing/2014/main" id="{62A322C7-A87E-62E5-70BB-7513F77F908C}"/>
              </a:ext>
            </a:extLst>
          </p:cNvPr>
          <p:cNvGrpSpPr>
            <a:grpSpLocks/>
          </p:cNvGrpSpPr>
          <p:nvPr userDrawn="1"/>
        </p:nvGrpSpPr>
        <p:grpSpPr bwMode="auto">
          <a:xfrm>
            <a:off x="370390" y="3209087"/>
            <a:ext cx="11678856" cy="67510"/>
            <a:chOff x="0" y="6813551"/>
            <a:chExt cx="12192000" cy="50800"/>
          </a:xfrm>
        </p:grpSpPr>
        <p:sp>
          <p:nvSpPr>
            <p:cNvPr id="16" name="Rectangle 15">
              <a:extLst>
                <a:ext uri="{FF2B5EF4-FFF2-40B4-BE49-F238E27FC236}">
                  <a16:creationId xmlns:a16="http://schemas.microsoft.com/office/drawing/2014/main" id="{5C40EDF4-2083-AC99-7C5E-3992A9A6BCC0}"/>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17" name="Rectangle 16">
              <a:extLst>
                <a:ext uri="{FF2B5EF4-FFF2-40B4-BE49-F238E27FC236}">
                  <a16:creationId xmlns:a16="http://schemas.microsoft.com/office/drawing/2014/main" id="{4333A0E0-DEAE-5F86-9E3F-7390907B7F34}"/>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8" name="Rectangle 17">
              <a:extLst>
                <a:ext uri="{FF2B5EF4-FFF2-40B4-BE49-F238E27FC236}">
                  <a16:creationId xmlns:a16="http://schemas.microsoft.com/office/drawing/2014/main" id="{1DA34DE6-65F9-1BD4-D8BC-68A45D4B52B2}"/>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9" name="Rectangle 18">
              <a:extLst>
                <a:ext uri="{FF2B5EF4-FFF2-40B4-BE49-F238E27FC236}">
                  <a16:creationId xmlns:a16="http://schemas.microsoft.com/office/drawing/2014/main" id="{DC1BBF13-B269-4032-0182-B5F435B8BEAB}"/>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20" name="Rectangle 19">
              <a:extLst>
                <a:ext uri="{FF2B5EF4-FFF2-40B4-BE49-F238E27FC236}">
                  <a16:creationId xmlns:a16="http://schemas.microsoft.com/office/drawing/2014/main" id="{898A2228-08D6-8693-6ABF-8CF50D319E06}"/>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21" name="Rectangle 20">
              <a:extLst>
                <a:ext uri="{FF2B5EF4-FFF2-40B4-BE49-F238E27FC236}">
                  <a16:creationId xmlns:a16="http://schemas.microsoft.com/office/drawing/2014/main" id="{D47E98C8-1CAC-0F03-0ABC-545CDD569820}"/>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22" name="Rectangle 21">
              <a:extLst>
                <a:ext uri="{FF2B5EF4-FFF2-40B4-BE49-F238E27FC236}">
                  <a16:creationId xmlns:a16="http://schemas.microsoft.com/office/drawing/2014/main" id="{17CC54ED-EFCC-78F5-DF51-1B46DC2393D2}"/>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23" name="Picture 22" descr="A number with numbers and a black background&#10;&#10;Description automatically generated">
            <a:extLst>
              <a:ext uri="{FF2B5EF4-FFF2-40B4-BE49-F238E27FC236}">
                <a16:creationId xmlns:a16="http://schemas.microsoft.com/office/drawing/2014/main" id="{DAA84F25-764D-7F52-836D-BDA09A251A4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793071" y="6003044"/>
            <a:ext cx="2108417" cy="555142"/>
          </a:xfrm>
          <a:prstGeom prst="rect">
            <a:avLst/>
          </a:prstGeom>
        </p:spPr>
      </p:pic>
    </p:spTree>
    <p:extLst>
      <p:ext uri="{BB962C8B-B14F-4D97-AF65-F5344CB8AC3E}">
        <p14:creationId xmlns:p14="http://schemas.microsoft.com/office/powerpoint/2010/main" val="110558852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4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B3FB62F2-3D23-7543-BD48-C9EA55182CC0}"/>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1BE4DCAF-34C2-1C42-AEA5-8B9B0BA56ABB}"/>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43D84BB6-BDEA-F84F-B099-EF0F4C1C7DB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D88F5FF2-0905-E347-A597-2BCBC936178A}"/>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8C68B338-14AA-F449-96BF-04D62B2E1CC1}"/>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3DD175FF-8B38-7F4C-A262-3F5382B93A95}"/>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82D5E158-0765-FB49-9488-3E3826084B25}"/>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A8E4676-1000-6549-8523-15BCC91346AD}"/>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39AEF2F3-5627-C74C-9382-F1613494705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5" name="Picture 12">
            <a:extLst>
              <a:ext uri="{FF2B5EF4-FFF2-40B4-BE49-F238E27FC236}">
                <a16:creationId xmlns:a16="http://schemas.microsoft.com/office/drawing/2014/main" id="{8B55E6FD-7B8A-F440-9F87-5980588DBC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41000" y="373063"/>
            <a:ext cx="1012825"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GB"/>
              <a:t>Click to edit Master title style</a:t>
            </a:r>
            <a:endParaRPr lang="en-US"/>
          </a:p>
        </p:txBody>
      </p:sp>
      <p:grpSp>
        <p:nvGrpSpPr>
          <p:cNvPr id="2" name="Group 2">
            <a:extLst>
              <a:ext uri="{FF2B5EF4-FFF2-40B4-BE49-F238E27FC236}">
                <a16:creationId xmlns:a16="http://schemas.microsoft.com/office/drawing/2014/main" id="{93FD9808-79DF-4752-77A7-E02FE56BCC80}"/>
              </a:ext>
            </a:extLst>
          </p:cNvPr>
          <p:cNvGrpSpPr>
            <a:grpSpLocks/>
          </p:cNvGrpSpPr>
          <p:nvPr userDrawn="1"/>
        </p:nvGrpSpPr>
        <p:grpSpPr bwMode="auto">
          <a:xfrm>
            <a:off x="370390" y="3209087"/>
            <a:ext cx="11678856" cy="67510"/>
            <a:chOff x="0" y="6813551"/>
            <a:chExt cx="12192000" cy="50800"/>
          </a:xfrm>
        </p:grpSpPr>
        <p:sp>
          <p:nvSpPr>
            <p:cNvPr id="16" name="Rectangle 15">
              <a:extLst>
                <a:ext uri="{FF2B5EF4-FFF2-40B4-BE49-F238E27FC236}">
                  <a16:creationId xmlns:a16="http://schemas.microsoft.com/office/drawing/2014/main" id="{934C1112-E79F-5DCB-3C32-EFED33F9D998}"/>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17" name="Rectangle 16">
              <a:extLst>
                <a:ext uri="{FF2B5EF4-FFF2-40B4-BE49-F238E27FC236}">
                  <a16:creationId xmlns:a16="http://schemas.microsoft.com/office/drawing/2014/main" id="{796F9158-A86B-1F17-4A40-9B113E5AEF9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8" name="Rectangle 17">
              <a:extLst>
                <a:ext uri="{FF2B5EF4-FFF2-40B4-BE49-F238E27FC236}">
                  <a16:creationId xmlns:a16="http://schemas.microsoft.com/office/drawing/2014/main" id="{BDE48D3D-BF43-C98D-9738-2BDBFB7825AC}"/>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9" name="Rectangle 18">
              <a:extLst>
                <a:ext uri="{FF2B5EF4-FFF2-40B4-BE49-F238E27FC236}">
                  <a16:creationId xmlns:a16="http://schemas.microsoft.com/office/drawing/2014/main" id="{3E4979CD-5148-F2A5-C6D1-03CD6D784DC3}"/>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20" name="Rectangle 19">
              <a:extLst>
                <a:ext uri="{FF2B5EF4-FFF2-40B4-BE49-F238E27FC236}">
                  <a16:creationId xmlns:a16="http://schemas.microsoft.com/office/drawing/2014/main" id="{A58A2053-F1FF-4FDA-D2D7-B04D50C261C0}"/>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21" name="Rectangle 20">
              <a:extLst>
                <a:ext uri="{FF2B5EF4-FFF2-40B4-BE49-F238E27FC236}">
                  <a16:creationId xmlns:a16="http://schemas.microsoft.com/office/drawing/2014/main" id="{38D7BAE9-EDC9-3074-502A-CEE6AF8E8031}"/>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22" name="Rectangle 21">
              <a:extLst>
                <a:ext uri="{FF2B5EF4-FFF2-40B4-BE49-F238E27FC236}">
                  <a16:creationId xmlns:a16="http://schemas.microsoft.com/office/drawing/2014/main" id="{7C1F3EE7-2FCF-5A58-17C0-CAC2104FE6C0}"/>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23" name="Picture 22" descr="A number with numbers and a black background&#10;&#10;Description automatically generated">
            <a:extLst>
              <a:ext uri="{FF2B5EF4-FFF2-40B4-BE49-F238E27FC236}">
                <a16:creationId xmlns:a16="http://schemas.microsoft.com/office/drawing/2014/main" id="{E9CACBDB-2600-6AAF-FB19-648DEE72F72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793071" y="5929795"/>
            <a:ext cx="2108417" cy="555142"/>
          </a:xfrm>
          <a:prstGeom prst="rect">
            <a:avLst/>
          </a:prstGeom>
        </p:spPr>
      </p:pic>
    </p:spTree>
    <p:extLst>
      <p:ext uri="{BB962C8B-B14F-4D97-AF65-F5344CB8AC3E}">
        <p14:creationId xmlns:p14="http://schemas.microsoft.com/office/powerpoint/2010/main" val="94947219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5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BE4FE409-FAF8-6F4D-97C8-2AE5E4750DE4}"/>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1D56FECE-01C4-D541-8DB1-E42AD326066E}"/>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65FD74FF-2BE5-C545-BFF4-B4736D4C04AC}"/>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26EFE5C9-D9A6-2949-A2D5-9094D00FADB7}"/>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FE00573-4EC4-7540-9308-65CD03A73B60}"/>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81D9F60-FB7B-6E45-9A16-66FBBAA5F4D5}"/>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CC5F371-18CC-644B-9731-973A5104304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87584E38-FCE6-D34D-BD81-B2C22AD5A1CD}"/>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DC0F7CB3-B3F6-D543-B30E-8895468B7252}"/>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5" name="Picture 12">
            <a:extLst>
              <a:ext uri="{FF2B5EF4-FFF2-40B4-BE49-F238E27FC236}">
                <a16:creationId xmlns:a16="http://schemas.microsoft.com/office/drawing/2014/main" id="{A7C00EAC-4D19-AF45-B816-85E5BE578F0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67988" y="390525"/>
            <a:ext cx="898525"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GB"/>
              <a:t>Click to edit Master title style</a:t>
            </a:r>
            <a:endParaRPr lang="en-US"/>
          </a:p>
        </p:txBody>
      </p:sp>
      <p:grpSp>
        <p:nvGrpSpPr>
          <p:cNvPr id="2" name="Group 2">
            <a:extLst>
              <a:ext uri="{FF2B5EF4-FFF2-40B4-BE49-F238E27FC236}">
                <a16:creationId xmlns:a16="http://schemas.microsoft.com/office/drawing/2014/main" id="{DF53E628-1A73-0A7C-83B2-C8CCECF60FAE}"/>
              </a:ext>
            </a:extLst>
          </p:cNvPr>
          <p:cNvGrpSpPr>
            <a:grpSpLocks/>
          </p:cNvGrpSpPr>
          <p:nvPr userDrawn="1"/>
        </p:nvGrpSpPr>
        <p:grpSpPr bwMode="auto">
          <a:xfrm>
            <a:off x="370390" y="3209087"/>
            <a:ext cx="11678856" cy="67510"/>
            <a:chOff x="0" y="6813551"/>
            <a:chExt cx="12192000" cy="50800"/>
          </a:xfrm>
        </p:grpSpPr>
        <p:sp>
          <p:nvSpPr>
            <p:cNvPr id="16" name="Rectangle 15">
              <a:extLst>
                <a:ext uri="{FF2B5EF4-FFF2-40B4-BE49-F238E27FC236}">
                  <a16:creationId xmlns:a16="http://schemas.microsoft.com/office/drawing/2014/main" id="{1BFC0D21-537A-50EE-5861-FD5BEB627441}"/>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17" name="Rectangle 16">
              <a:extLst>
                <a:ext uri="{FF2B5EF4-FFF2-40B4-BE49-F238E27FC236}">
                  <a16:creationId xmlns:a16="http://schemas.microsoft.com/office/drawing/2014/main" id="{10DF625A-047A-B34B-3FCC-A357252F2159}"/>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8" name="Rectangle 17">
              <a:extLst>
                <a:ext uri="{FF2B5EF4-FFF2-40B4-BE49-F238E27FC236}">
                  <a16:creationId xmlns:a16="http://schemas.microsoft.com/office/drawing/2014/main" id="{59993C8F-2953-4C6D-E492-843068D83185}"/>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9" name="Rectangle 18">
              <a:extLst>
                <a:ext uri="{FF2B5EF4-FFF2-40B4-BE49-F238E27FC236}">
                  <a16:creationId xmlns:a16="http://schemas.microsoft.com/office/drawing/2014/main" id="{9143AACE-AB5A-A308-F9B2-7E0BCE66D10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20" name="Rectangle 19">
              <a:extLst>
                <a:ext uri="{FF2B5EF4-FFF2-40B4-BE49-F238E27FC236}">
                  <a16:creationId xmlns:a16="http://schemas.microsoft.com/office/drawing/2014/main" id="{2AA9F315-5A9A-4678-84FB-9A3DB6900DC4}"/>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21" name="Rectangle 20">
              <a:extLst>
                <a:ext uri="{FF2B5EF4-FFF2-40B4-BE49-F238E27FC236}">
                  <a16:creationId xmlns:a16="http://schemas.microsoft.com/office/drawing/2014/main" id="{85DA44E7-C7ED-FA92-8DA0-12F13C8BF554}"/>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22" name="Rectangle 21">
              <a:extLst>
                <a:ext uri="{FF2B5EF4-FFF2-40B4-BE49-F238E27FC236}">
                  <a16:creationId xmlns:a16="http://schemas.microsoft.com/office/drawing/2014/main" id="{70B26D74-BD1F-C1E8-A94B-3F131611B429}"/>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23" name="Picture 22" descr="A number with numbers and a black background&#10;&#10;Description automatically generated">
            <a:extLst>
              <a:ext uri="{FF2B5EF4-FFF2-40B4-BE49-F238E27FC236}">
                <a16:creationId xmlns:a16="http://schemas.microsoft.com/office/drawing/2014/main" id="{9E4739AE-C1F0-8471-D28F-4D227C975583}"/>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08344" y="6095382"/>
            <a:ext cx="2108417" cy="555142"/>
          </a:xfrm>
          <a:prstGeom prst="rect">
            <a:avLst/>
          </a:prstGeom>
        </p:spPr>
      </p:pic>
    </p:spTree>
    <p:extLst>
      <p:ext uri="{BB962C8B-B14F-4D97-AF65-F5344CB8AC3E}">
        <p14:creationId xmlns:p14="http://schemas.microsoft.com/office/powerpoint/2010/main" val="1431731513"/>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94998332-1027-1B43-828E-42D842F7DE4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1FEDC722-3714-FC4F-994F-785F669A5585}"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0E580650-7AB0-B449-96A8-DFCCA113157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3579ADA3-D3B1-EF44-B760-ACF7ED1DF884}"/>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B0036C7B-1FCD-3942-B000-A88352D0C42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751301B-D709-6C4E-BE57-F32E515A277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6C5B653D-2E9D-6342-B322-AFF6D764DD14}"/>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6A01107-285E-1D48-A6DB-516B675270D3}"/>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BE4C2657-3415-6A4C-922E-8F43831F6E69}"/>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FB37AB6E-70F0-AB49-B20C-E738CF332B33}"/>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GB" noProof="0"/>
              <a:t>Click to edit Master title style</a:t>
            </a:r>
            <a:endParaRPr lang="en-US" noProof="0"/>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60477634"/>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1B70EB63-6C52-1F4D-9360-FD2278EBCDE1}"/>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B0162140-2925-614F-BEC8-1B2BCD619AC2}"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sp>
        <p:nvSpPr>
          <p:cNvPr id="16" name="Title 1"/>
          <p:cNvSpPr>
            <a:spLocks noGrp="1"/>
          </p:cNvSpPr>
          <p:nvPr>
            <p:ph type="title" hasCustomPrompt="1"/>
          </p:nvPr>
        </p:nvSpPr>
        <p:spPr>
          <a:xfrm>
            <a:off x="545781" y="689115"/>
            <a:ext cx="8123206" cy="1829664"/>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4400">
                <a:solidFill>
                  <a:srgbClr val="682622"/>
                </a:solidFill>
              </a:defRPr>
            </a:lvl1pPr>
          </a:lstStyle>
          <a:p>
            <a:pPr lvl="0"/>
            <a:r>
              <a:rPr lang="en-GB" noProof="0"/>
              <a:t>Click to edit Master title style</a:t>
            </a:r>
            <a:br>
              <a:rPr lang="en-GB" noProof="0"/>
            </a:br>
            <a:r>
              <a:rPr lang="en-GB" noProof="0"/>
              <a:t>Max 3 lines</a:t>
            </a:r>
            <a:endParaRPr lang="en-US" noProof="0"/>
          </a:p>
        </p:txBody>
      </p:sp>
      <p:pic>
        <p:nvPicPr>
          <p:cNvPr id="19" name="Picture 18" descr="A number with numbers and a black background&#10;&#10;Description automatically generated">
            <a:extLst>
              <a:ext uri="{FF2B5EF4-FFF2-40B4-BE49-F238E27FC236}">
                <a16:creationId xmlns:a16="http://schemas.microsoft.com/office/drawing/2014/main" id="{889446A8-C69F-3D84-A296-533C4CDD66E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78390" y="5984090"/>
            <a:ext cx="2171163" cy="571663"/>
          </a:xfrm>
          <a:prstGeom prst="rect">
            <a:avLst/>
          </a:prstGeom>
        </p:spPr>
      </p:pic>
      <p:sp>
        <p:nvSpPr>
          <p:cNvPr id="20" name="TextBox 9">
            <a:extLst>
              <a:ext uri="{FF2B5EF4-FFF2-40B4-BE49-F238E27FC236}">
                <a16:creationId xmlns:a16="http://schemas.microsoft.com/office/drawing/2014/main" id="{C995E458-2DD3-7CCF-286B-94FC6EA4F32D}"/>
              </a:ext>
            </a:extLst>
          </p:cNvPr>
          <p:cNvSpPr txBox="1">
            <a:spLocks noChangeArrowheads="1"/>
          </p:cNvSpPr>
          <p:nvPr userDrawn="1"/>
        </p:nvSpPr>
        <p:spPr bwMode="auto">
          <a:xfrm>
            <a:off x="10176511" y="1317832"/>
            <a:ext cx="181652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and a better planet </a:t>
            </a:r>
          </a:p>
          <a:p>
            <a:pPr algn="ctr" eaLnBrk="1" hangingPunct="1"/>
            <a:r>
              <a:rPr lang="en-US" altLang="en-KE" sz="1000" i="1">
                <a:solidFill>
                  <a:srgbClr val="7F7F7F"/>
                </a:solidFill>
                <a:latin typeface="Calibri" panose="020F0502020204030204" pitchFamily="34" charset="0"/>
                <a:cs typeface="Calibri" panose="020F0502020204030204" pitchFamily="34" charset="0"/>
              </a:rPr>
              <a:t>through livestock</a:t>
            </a:r>
          </a:p>
        </p:txBody>
      </p:sp>
      <p:pic>
        <p:nvPicPr>
          <p:cNvPr id="21" name="Picture 20" descr="Map&#10;&#10;Description automatically generated">
            <a:extLst>
              <a:ext uri="{FF2B5EF4-FFF2-40B4-BE49-F238E27FC236}">
                <a16:creationId xmlns:a16="http://schemas.microsoft.com/office/drawing/2014/main" id="{72C0B905-C8EB-44F2-1B62-C5786191E95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917736" y="-130259"/>
            <a:ext cx="2274264" cy="1609022"/>
          </a:xfrm>
          <a:prstGeom prst="rect">
            <a:avLst/>
          </a:prstGeom>
        </p:spPr>
      </p:pic>
    </p:spTree>
    <p:extLst>
      <p:ext uri="{BB962C8B-B14F-4D97-AF65-F5344CB8AC3E}">
        <p14:creationId xmlns:p14="http://schemas.microsoft.com/office/powerpoint/2010/main" val="415952009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9D4D9171-689E-F946-B535-2F2A6786C549}"/>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D01CF64-9A4C-EE48-93B8-7C698ED8385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CC3BEA5E-7378-B04C-957C-11AA8770A790}"/>
              </a:ext>
            </a:extLst>
          </p:cNvPr>
          <p:cNvGrpSpPr>
            <a:grpSpLocks/>
          </p:cNvGrpSpPr>
          <p:nvPr/>
        </p:nvGrpSpPr>
        <p:grpSpPr bwMode="auto">
          <a:xfrm>
            <a:off x="0" y="6813550"/>
            <a:ext cx="12192000" cy="50800"/>
            <a:chOff x="0" y="6813551"/>
            <a:chExt cx="12192000" cy="50800"/>
          </a:xfrm>
        </p:grpSpPr>
        <p:sp>
          <p:nvSpPr>
            <p:cNvPr id="7" name="Rectangle 6">
              <a:extLst>
                <a:ext uri="{FF2B5EF4-FFF2-40B4-BE49-F238E27FC236}">
                  <a16:creationId xmlns:a16="http://schemas.microsoft.com/office/drawing/2014/main" id="{0C4781EC-6B8B-7E48-B742-9577A9BC79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30CEBB53-5194-F346-9AAD-D81901EC1AB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B5F88FA9-40B5-A54B-B501-008E530E72C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FFC38E16-8B7D-DD41-A81B-52F127084646}"/>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2124BD9D-BBC3-0340-BA9B-FFD1A42F1C5B}"/>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E968A088-B673-2649-B06B-93300DE4386E}"/>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CBAB1250-1BEF-F641-860C-6B7A218516B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7" name="Picture 11">
            <a:extLst>
              <a:ext uri="{FF2B5EF4-FFF2-40B4-BE49-F238E27FC236}">
                <a16:creationId xmlns:a16="http://schemas.microsoft.com/office/drawing/2014/main" id="{75548CAA-FC40-6546-A60C-77AF0501B6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Picture Placeholder 2"/>
          <p:cNvSpPr>
            <a:spLocks noGrp="1"/>
          </p:cNvSpPr>
          <p:nvPr>
            <p:ph type="pic" sz="quarter" idx="10"/>
          </p:nvPr>
        </p:nvSpPr>
        <p:spPr>
          <a:xfrm>
            <a:off x="7847771" y="25399"/>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pPr lvl="0"/>
            <a:r>
              <a:rPr lang="en-GB" noProof="0"/>
              <a:t>Click icon to add picture</a:t>
            </a:r>
            <a:endParaRPr lang="en-US" noProof="0"/>
          </a:p>
        </p:txBody>
      </p:sp>
      <p:sp>
        <p:nvSpPr>
          <p:cNvPr id="12" name="Title 1"/>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GB" noProof="0"/>
              <a:t>Click to edit Master title style</a:t>
            </a:r>
            <a:endParaRPr lang="en-US" noProof="0"/>
          </a:p>
        </p:txBody>
      </p:sp>
      <p:sp>
        <p:nvSpPr>
          <p:cNvPr id="13" name="Content Placeholder 9"/>
          <p:cNvSpPr>
            <a:spLocks noGrp="1"/>
          </p:cNvSpPr>
          <p:nvPr>
            <p:ph sz="quarter" idx="11"/>
          </p:nvPr>
        </p:nvSpPr>
        <p:spPr>
          <a:xfrm>
            <a:off x="609600" y="1342716"/>
            <a:ext cx="723817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pic>
        <p:nvPicPr>
          <p:cNvPr id="2" name="Picture 1" descr="A number with numbers and a black background&#10;&#10;Description automatically generated">
            <a:extLst>
              <a:ext uri="{FF2B5EF4-FFF2-40B4-BE49-F238E27FC236}">
                <a16:creationId xmlns:a16="http://schemas.microsoft.com/office/drawing/2014/main" id="{AECFD9F8-A108-D3E1-BC38-AF70BFEA903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08344" y="6095382"/>
            <a:ext cx="2108417" cy="555142"/>
          </a:xfrm>
          <a:prstGeom prst="rect">
            <a:avLst/>
          </a:prstGeom>
        </p:spPr>
      </p:pic>
    </p:spTree>
    <p:extLst>
      <p:ext uri="{BB962C8B-B14F-4D97-AF65-F5344CB8AC3E}">
        <p14:creationId xmlns:p14="http://schemas.microsoft.com/office/powerpoint/2010/main" val="1620241069"/>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76.xml"/><Relationship Id="rId13" Type="http://schemas.openxmlformats.org/officeDocument/2006/relationships/slideLayout" Target="../slideLayouts/slideLayout181.xml"/><Relationship Id="rId18" Type="http://schemas.openxmlformats.org/officeDocument/2006/relationships/slideLayout" Target="../slideLayouts/slideLayout186.xml"/><Relationship Id="rId3" Type="http://schemas.openxmlformats.org/officeDocument/2006/relationships/slideLayout" Target="../slideLayouts/slideLayout171.xml"/><Relationship Id="rId21" Type="http://schemas.openxmlformats.org/officeDocument/2006/relationships/theme" Target="../theme/theme10.xml"/><Relationship Id="rId7" Type="http://schemas.openxmlformats.org/officeDocument/2006/relationships/slideLayout" Target="../slideLayouts/slideLayout175.xml"/><Relationship Id="rId12" Type="http://schemas.openxmlformats.org/officeDocument/2006/relationships/slideLayout" Target="../slideLayouts/slideLayout180.xml"/><Relationship Id="rId17" Type="http://schemas.openxmlformats.org/officeDocument/2006/relationships/slideLayout" Target="../slideLayouts/slideLayout185.xml"/><Relationship Id="rId2" Type="http://schemas.openxmlformats.org/officeDocument/2006/relationships/slideLayout" Target="../slideLayouts/slideLayout170.xml"/><Relationship Id="rId16" Type="http://schemas.openxmlformats.org/officeDocument/2006/relationships/slideLayout" Target="../slideLayouts/slideLayout184.xml"/><Relationship Id="rId20" Type="http://schemas.openxmlformats.org/officeDocument/2006/relationships/slideLayout" Target="../slideLayouts/slideLayout188.xml"/><Relationship Id="rId1" Type="http://schemas.openxmlformats.org/officeDocument/2006/relationships/slideLayout" Target="../slideLayouts/slideLayout169.xml"/><Relationship Id="rId6" Type="http://schemas.openxmlformats.org/officeDocument/2006/relationships/slideLayout" Target="../slideLayouts/slideLayout174.xml"/><Relationship Id="rId11" Type="http://schemas.openxmlformats.org/officeDocument/2006/relationships/slideLayout" Target="../slideLayouts/slideLayout179.xml"/><Relationship Id="rId5" Type="http://schemas.openxmlformats.org/officeDocument/2006/relationships/slideLayout" Target="../slideLayouts/slideLayout173.xml"/><Relationship Id="rId15" Type="http://schemas.openxmlformats.org/officeDocument/2006/relationships/slideLayout" Target="../slideLayouts/slideLayout183.xml"/><Relationship Id="rId10" Type="http://schemas.openxmlformats.org/officeDocument/2006/relationships/slideLayout" Target="../slideLayouts/slideLayout178.xml"/><Relationship Id="rId19" Type="http://schemas.openxmlformats.org/officeDocument/2006/relationships/slideLayout" Target="../slideLayouts/slideLayout187.xml"/><Relationship Id="rId4" Type="http://schemas.openxmlformats.org/officeDocument/2006/relationships/slideLayout" Target="../slideLayouts/slideLayout172.xml"/><Relationship Id="rId9" Type="http://schemas.openxmlformats.org/officeDocument/2006/relationships/slideLayout" Target="../slideLayouts/slideLayout177.xml"/><Relationship Id="rId14" Type="http://schemas.openxmlformats.org/officeDocument/2006/relationships/slideLayout" Target="../slideLayouts/slideLayout182.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96.xml"/><Relationship Id="rId13" Type="http://schemas.openxmlformats.org/officeDocument/2006/relationships/slideLayout" Target="../slideLayouts/slideLayout201.xml"/><Relationship Id="rId18" Type="http://schemas.openxmlformats.org/officeDocument/2006/relationships/slideLayout" Target="../slideLayouts/slideLayout206.xml"/><Relationship Id="rId26" Type="http://schemas.openxmlformats.org/officeDocument/2006/relationships/slideLayout" Target="../slideLayouts/slideLayout214.xml"/><Relationship Id="rId3" Type="http://schemas.openxmlformats.org/officeDocument/2006/relationships/slideLayout" Target="../slideLayouts/slideLayout191.xml"/><Relationship Id="rId21" Type="http://schemas.openxmlformats.org/officeDocument/2006/relationships/slideLayout" Target="../slideLayouts/slideLayout209.xml"/><Relationship Id="rId7" Type="http://schemas.openxmlformats.org/officeDocument/2006/relationships/slideLayout" Target="../slideLayouts/slideLayout195.xml"/><Relationship Id="rId12" Type="http://schemas.openxmlformats.org/officeDocument/2006/relationships/slideLayout" Target="../slideLayouts/slideLayout200.xml"/><Relationship Id="rId17" Type="http://schemas.openxmlformats.org/officeDocument/2006/relationships/slideLayout" Target="../slideLayouts/slideLayout205.xml"/><Relationship Id="rId25" Type="http://schemas.openxmlformats.org/officeDocument/2006/relationships/slideLayout" Target="../slideLayouts/slideLayout213.xml"/><Relationship Id="rId2" Type="http://schemas.openxmlformats.org/officeDocument/2006/relationships/slideLayout" Target="../slideLayouts/slideLayout190.xml"/><Relationship Id="rId16" Type="http://schemas.openxmlformats.org/officeDocument/2006/relationships/slideLayout" Target="../slideLayouts/slideLayout204.xml"/><Relationship Id="rId20" Type="http://schemas.openxmlformats.org/officeDocument/2006/relationships/slideLayout" Target="../slideLayouts/slideLayout208.xml"/><Relationship Id="rId1" Type="http://schemas.openxmlformats.org/officeDocument/2006/relationships/slideLayout" Target="../slideLayouts/slideLayout189.xml"/><Relationship Id="rId6" Type="http://schemas.openxmlformats.org/officeDocument/2006/relationships/slideLayout" Target="../slideLayouts/slideLayout194.xml"/><Relationship Id="rId11" Type="http://schemas.openxmlformats.org/officeDocument/2006/relationships/slideLayout" Target="../slideLayouts/slideLayout199.xml"/><Relationship Id="rId24" Type="http://schemas.openxmlformats.org/officeDocument/2006/relationships/slideLayout" Target="../slideLayouts/slideLayout212.xml"/><Relationship Id="rId5" Type="http://schemas.openxmlformats.org/officeDocument/2006/relationships/slideLayout" Target="../slideLayouts/slideLayout193.xml"/><Relationship Id="rId15" Type="http://schemas.openxmlformats.org/officeDocument/2006/relationships/slideLayout" Target="../slideLayouts/slideLayout203.xml"/><Relationship Id="rId23" Type="http://schemas.openxmlformats.org/officeDocument/2006/relationships/slideLayout" Target="../slideLayouts/slideLayout211.xml"/><Relationship Id="rId10" Type="http://schemas.openxmlformats.org/officeDocument/2006/relationships/slideLayout" Target="../slideLayouts/slideLayout198.xml"/><Relationship Id="rId19" Type="http://schemas.openxmlformats.org/officeDocument/2006/relationships/slideLayout" Target="../slideLayouts/slideLayout207.xml"/><Relationship Id="rId4" Type="http://schemas.openxmlformats.org/officeDocument/2006/relationships/slideLayout" Target="../slideLayouts/slideLayout192.xml"/><Relationship Id="rId9" Type="http://schemas.openxmlformats.org/officeDocument/2006/relationships/slideLayout" Target="../slideLayouts/slideLayout197.xml"/><Relationship Id="rId14" Type="http://schemas.openxmlformats.org/officeDocument/2006/relationships/slideLayout" Target="../slideLayouts/slideLayout202.xml"/><Relationship Id="rId22" Type="http://schemas.openxmlformats.org/officeDocument/2006/relationships/slideLayout" Target="../slideLayouts/slideLayout210.xml"/><Relationship Id="rId27" Type="http://schemas.openxmlformats.org/officeDocument/2006/relationships/theme" Target="../theme/theme11.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222.xml"/><Relationship Id="rId3" Type="http://schemas.openxmlformats.org/officeDocument/2006/relationships/slideLayout" Target="../slideLayouts/slideLayout217.xml"/><Relationship Id="rId7" Type="http://schemas.openxmlformats.org/officeDocument/2006/relationships/slideLayout" Target="../slideLayouts/slideLayout221.xml"/><Relationship Id="rId2" Type="http://schemas.openxmlformats.org/officeDocument/2006/relationships/slideLayout" Target="../slideLayouts/slideLayout216.xml"/><Relationship Id="rId1" Type="http://schemas.openxmlformats.org/officeDocument/2006/relationships/slideLayout" Target="../slideLayouts/slideLayout215.xml"/><Relationship Id="rId6" Type="http://schemas.openxmlformats.org/officeDocument/2006/relationships/slideLayout" Target="../slideLayouts/slideLayout220.xml"/><Relationship Id="rId11" Type="http://schemas.openxmlformats.org/officeDocument/2006/relationships/theme" Target="../theme/theme12.xml"/><Relationship Id="rId5" Type="http://schemas.openxmlformats.org/officeDocument/2006/relationships/slideLayout" Target="../slideLayouts/slideLayout219.xml"/><Relationship Id="rId10" Type="http://schemas.openxmlformats.org/officeDocument/2006/relationships/slideLayout" Target="../slideLayouts/slideLayout224.xml"/><Relationship Id="rId4" Type="http://schemas.openxmlformats.org/officeDocument/2006/relationships/slideLayout" Target="../slideLayouts/slideLayout218.xml"/><Relationship Id="rId9" Type="http://schemas.openxmlformats.org/officeDocument/2006/relationships/slideLayout" Target="../slideLayouts/slideLayout223.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232.xml"/><Relationship Id="rId13" Type="http://schemas.openxmlformats.org/officeDocument/2006/relationships/theme" Target="../theme/theme13.xml"/><Relationship Id="rId3" Type="http://schemas.openxmlformats.org/officeDocument/2006/relationships/slideLayout" Target="../slideLayouts/slideLayout227.xml"/><Relationship Id="rId7" Type="http://schemas.openxmlformats.org/officeDocument/2006/relationships/slideLayout" Target="../slideLayouts/slideLayout231.xml"/><Relationship Id="rId12" Type="http://schemas.openxmlformats.org/officeDocument/2006/relationships/slideLayout" Target="../slideLayouts/slideLayout236.xml"/><Relationship Id="rId2" Type="http://schemas.openxmlformats.org/officeDocument/2006/relationships/slideLayout" Target="../slideLayouts/slideLayout226.xml"/><Relationship Id="rId1" Type="http://schemas.openxmlformats.org/officeDocument/2006/relationships/slideLayout" Target="../slideLayouts/slideLayout225.xml"/><Relationship Id="rId6" Type="http://schemas.openxmlformats.org/officeDocument/2006/relationships/slideLayout" Target="../slideLayouts/slideLayout230.xml"/><Relationship Id="rId11" Type="http://schemas.openxmlformats.org/officeDocument/2006/relationships/slideLayout" Target="../slideLayouts/slideLayout235.xml"/><Relationship Id="rId5" Type="http://schemas.openxmlformats.org/officeDocument/2006/relationships/slideLayout" Target="../slideLayouts/slideLayout229.xml"/><Relationship Id="rId10" Type="http://schemas.openxmlformats.org/officeDocument/2006/relationships/slideLayout" Target="../slideLayouts/slideLayout234.xml"/><Relationship Id="rId4" Type="http://schemas.openxmlformats.org/officeDocument/2006/relationships/slideLayout" Target="../slideLayouts/slideLayout228.xml"/><Relationship Id="rId9" Type="http://schemas.openxmlformats.org/officeDocument/2006/relationships/slideLayout" Target="../slideLayouts/slideLayout233.xml"/></Relationships>
</file>

<file path=ppt/slideMasters/_rels/slideMaster14.xml.rels><?xml version="1.0" encoding="UTF-8" standalone="yes"?>
<Relationships xmlns="http://schemas.openxmlformats.org/package/2006/relationships"><Relationship Id="rId13" Type="http://schemas.openxmlformats.org/officeDocument/2006/relationships/slideLayout" Target="../slideLayouts/slideLayout249.xml"/><Relationship Id="rId18" Type="http://schemas.openxmlformats.org/officeDocument/2006/relationships/slideLayout" Target="../slideLayouts/slideLayout254.xml"/><Relationship Id="rId26" Type="http://schemas.openxmlformats.org/officeDocument/2006/relationships/slideLayout" Target="../slideLayouts/slideLayout262.xml"/><Relationship Id="rId21" Type="http://schemas.openxmlformats.org/officeDocument/2006/relationships/slideLayout" Target="../slideLayouts/slideLayout257.xml"/><Relationship Id="rId34" Type="http://schemas.openxmlformats.org/officeDocument/2006/relationships/slideLayout" Target="../slideLayouts/slideLayout270.xml"/><Relationship Id="rId7" Type="http://schemas.openxmlformats.org/officeDocument/2006/relationships/slideLayout" Target="../slideLayouts/slideLayout243.xml"/><Relationship Id="rId12" Type="http://schemas.openxmlformats.org/officeDocument/2006/relationships/slideLayout" Target="../slideLayouts/slideLayout248.xml"/><Relationship Id="rId17" Type="http://schemas.openxmlformats.org/officeDocument/2006/relationships/slideLayout" Target="../slideLayouts/slideLayout253.xml"/><Relationship Id="rId25" Type="http://schemas.openxmlformats.org/officeDocument/2006/relationships/slideLayout" Target="../slideLayouts/slideLayout261.xml"/><Relationship Id="rId33" Type="http://schemas.openxmlformats.org/officeDocument/2006/relationships/slideLayout" Target="../slideLayouts/slideLayout269.xml"/><Relationship Id="rId38" Type="http://schemas.openxmlformats.org/officeDocument/2006/relationships/theme" Target="../theme/theme14.xml"/><Relationship Id="rId2" Type="http://schemas.openxmlformats.org/officeDocument/2006/relationships/slideLayout" Target="../slideLayouts/slideLayout238.xml"/><Relationship Id="rId16" Type="http://schemas.openxmlformats.org/officeDocument/2006/relationships/slideLayout" Target="../slideLayouts/slideLayout252.xml"/><Relationship Id="rId20" Type="http://schemas.openxmlformats.org/officeDocument/2006/relationships/slideLayout" Target="../slideLayouts/slideLayout256.xml"/><Relationship Id="rId29" Type="http://schemas.openxmlformats.org/officeDocument/2006/relationships/slideLayout" Target="../slideLayouts/slideLayout265.xml"/><Relationship Id="rId1" Type="http://schemas.openxmlformats.org/officeDocument/2006/relationships/slideLayout" Target="../slideLayouts/slideLayout237.xml"/><Relationship Id="rId6" Type="http://schemas.openxmlformats.org/officeDocument/2006/relationships/slideLayout" Target="../slideLayouts/slideLayout242.xml"/><Relationship Id="rId11" Type="http://schemas.openxmlformats.org/officeDocument/2006/relationships/slideLayout" Target="../slideLayouts/slideLayout247.xml"/><Relationship Id="rId24" Type="http://schemas.openxmlformats.org/officeDocument/2006/relationships/slideLayout" Target="../slideLayouts/slideLayout260.xml"/><Relationship Id="rId32" Type="http://schemas.openxmlformats.org/officeDocument/2006/relationships/slideLayout" Target="../slideLayouts/slideLayout268.xml"/><Relationship Id="rId37" Type="http://schemas.openxmlformats.org/officeDocument/2006/relationships/slideLayout" Target="../slideLayouts/slideLayout273.xml"/><Relationship Id="rId5" Type="http://schemas.openxmlformats.org/officeDocument/2006/relationships/slideLayout" Target="../slideLayouts/slideLayout241.xml"/><Relationship Id="rId15" Type="http://schemas.openxmlformats.org/officeDocument/2006/relationships/slideLayout" Target="../slideLayouts/slideLayout251.xml"/><Relationship Id="rId23" Type="http://schemas.openxmlformats.org/officeDocument/2006/relationships/slideLayout" Target="../slideLayouts/slideLayout259.xml"/><Relationship Id="rId28" Type="http://schemas.openxmlformats.org/officeDocument/2006/relationships/slideLayout" Target="../slideLayouts/slideLayout264.xml"/><Relationship Id="rId36" Type="http://schemas.openxmlformats.org/officeDocument/2006/relationships/slideLayout" Target="../slideLayouts/slideLayout272.xml"/><Relationship Id="rId10" Type="http://schemas.openxmlformats.org/officeDocument/2006/relationships/slideLayout" Target="../slideLayouts/slideLayout246.xml"/><Relationship Id="rId19" Type="http://schemas.openxmlformats.org/officeDocument/2006/relationships/slideLayout" Target="../slideLayouts/slideLayout255.xml"/><Relationship Id="rId31" Type="http://schemas.openxmlformats.org/officeDocument/2006/relationships/slideLayout" Target="../slideLayouts/slideLayout267.xml"/><Relationship Id="rId4" Type="http://schemas.openxmlformats.org/officeDocument/2006/relationships/slideLayout" Target="../slideLayouts/slideLayout240.xml"/><Relationship Id="rId9" Type="http://schemas.openxmlformats.org/officeDocument/2006/relationships/slideLayout" Target="../slideLayouts/slideLayout245.xml"/><Relationship Id="rId14" Type="http://schemas.openxmlformats.org/officeDocument/2006/relationships/slideLayout" Target="../slideLayouts/slideLayout250.xml"/><Relationship Id="rId22" Type="http://schemas.openxmlformats.org/officeDocument/2006/relationships/slideLayout" Target="../slideLayouts/slideLayout258.xml"/><Relationship Id="rId27" Type="http://schemas.openxmlformats.org/officeDocument/2006/relationships/slideLayout" Target="../slideLayouts/slideLayout263.xml"/><Relationship Id="rId30" Type="http://schemas.openxmlformats.org/officeDocument/2006/relationships/slideLayout" Target="../slideLayouts/slideLayout266.xml"/><Relationship Id="rId35" Type="http://schemas.openxmlformats.org/officeDocument/2006/relationships/slideLayout" Target="../slideLayouts/slideLayout271.xml"/><Relationship Id="rId8" Type="http://schemas.openxmlformats.org/officeDocument/2006/relationships/slideLayout" Target="../slideLayouts/slideLayout244.xml"/><Relationship Id="rId3" Type="http://schemas.openxmlformats.org/officeDocument/2006/relationships/slideLayout" Target="../slideLayouts/slideLayout23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slideLayout" Target="../slideLayouts/slideLayout50.xml"/><Relationship Id="rId18" Type="http://schemas.openxmlformats.org/officeDocument/2006/relationships/slideLayout" Target="../slideLayouts/slideLayout55.xml"/><Relationship Id="rId3" Type="http://schemas.openxmlformats.org/officeDocument/2006/relationships/slideLayout" Target="../slideLayouts/slideLayout40.xml"/><Relationship Id="rId21" Type="http://schemas.openxmlformats.org/officeDocument/2006/relationships/slideLayout" Target="../slideLayouts/slideLayout58.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17" Type="http://schemas.openxmlformats.org/officeDocument/2006/relationships/slideLayout" Target="../slideLayouts/slideLayout54.xml"/><Relationship Id="rId2" Type="http://schemas.openxmlformats.org/officeDocument/2006/relationships/slideLayout" Target="../slideLayouts/slideLayout39.xml"/><Relationship Id="rId16" Type="http://schemas.openxmlformats.org/officeDocument/2006/relationships/slideLayout" Target="../slideLayouts/slideLayout53.xml"/><Relationship Id="rId20" Type="http://schemas.openxmlformats.org/officeDocument/2006/relationships/slideLayout" Target="../slideLayouts/slideLayout57.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5" Type="http://schemas.openxmlformats.org/officeDocument/2006/relationships/slideLayout" Target="../slideLayouts/slideLayout52.xml"/><Relationship Id="rId10" Type="http://schemas.openxmlformats.org/officeDocument/2006/relationships/slideLayout" Target="../slideLayouts/slideLayout47.xml"/><Relationship Id="rId19" Type="http://schemas.openxmlformats.org/officeDocument/2006/relationships/slideLayout" Target="../slideLayouts/slideLayout56.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slideLayout" Target="../slideLayouts/slideLayout51.xml"/><Relationship Id="rId2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6.xml"/><Relationship Id="rId13" Type="http://schemas.openxmlformats.org/officeDocument/2006/relationships/slideLayout" Target="../slideLayouts/slideLayout71.xml"/><Relationship Id="rId18" Type="http://schemas.openxmlformats.org/officeDocument/2006/relationships/slideLayout" Target="../slideLayouts/slideLayout76.xml"/><Relationship Id="rId3" Type="http://schemas.openxmlformats.org/officeDocument/2006/relationships/slideLayout" Target="../slideLayouts/slideLayout61.xml"/><Relationship Id="rId21" Type="http://schemas.openxmlformats.org/officeDocument/2006/relationships/theme" Target="../theme/theme3.xml"/><Relationship Id="rId7" Type="http://schemas.openxmlformats.org/officeDocument/2006/relationships/slideLayout" Target="../slideLayouts/slideLayout65.xml"/><Relationship Id="rId12" Type="http://schemas.openxmlformats.org/officeDocument/2006/relationships/slideLayout" Target="../slideLayouts/slideLayout70.xml"/><Relationship Id="rId17" Type="http://schemas.openxmlformats.org/officeDocument/2006/relationships/slideLayout" Target="../slideLayouts/slideLayout75.xml"/><Relationship Id="rId2" Type="http://schemas.openxmlformats.org/officeDocument/2006/relationships/slideLayout" Target="../slideLayouts/slideLayout60.xml"/><Relationship Id="rId16" Type="http://schemas.openxmlformats.org/officeDocument/2006/relationships/slideLayout" Target="../slideLayouts/slideLayout74.xml"/><Relationship Id="rId20" Type="http://schemas.openxmlformats.org/officeDocument/2006/relationships/slideLayout" Target="../slideLayouts/slideLayout78.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5" Type="http://schemas.openxmlformats.org/officeDocument/2006/relationships/slideLayout" Target="../slideLayouts/slideLayout63.xml"/><Relationship Id="rId15" Type="http://schemas.openxmlformats.org/officeDocument/2006/relationships/slideLayout" Target="../slideLayouts/slideLayout73.xml"/><Relationship Id="rId10" Type="http://schemas.openxmlformats.org/officeDocument/2006/relationships/slideLayout" Target="../slideLayouts/slideLayout68.xml"/><Relationship Id="rId19" Type="http://schemas.openxmlformats.org/officeDocument/2006/relationships/slideLayout" Target="../slideLayouts/slideLayout77.xml"/><Relationship Id="rId4" Type="http://schemas.openxmlformats.org/officeDocument/2006/relationships/slideLayout" Target="../slideLayouts/slideLayout62.xml"/><Relationship Id="rId9" Type="http://schemas.openxmlformats.org/officeDocument/2006/relationships/slideLayout" Target="../slideLayouts/slideLayout67.xml"/><Relationship Id="rId14" Type="http://schemas.openxmlformats.org/officeDocument/2006/relationships/slideLayout" Target="../slideLayouts/slideLayout7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6.xml"/><Relationship Id="rId13" Type="http://schemas.openxmlformats.org/officeDocument/2006/relationships/theme" Target="../theme/theme4.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slideLayout" Target="../slideLayouts/slideLayout90.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5" Type="http://schemas.openxmlformats.org/officeDocument/2006/relationships/image" Target="../media/image19.jpeg"/><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 Id="rId14" Type="http://schemas.openxmlformats.org/officeDocument/2006/relationships/image" Target="../media/image18.jpe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98.xml"/><Relationship Id="rId13" Type="http://schemas.openxmlformats.org/officeDocument/2006/relationships/slideLayout" Target="../slideLayouts/slideLayout103.xml"/><Relationship Id="rId18" Type="http://schemas.openxmlformats.org/officeDocument/2006/relationships/slideLayout" Target="../slideLayouts/slideLayout108.xml"/><Relationship Id="rId3" Type="http://schemas.openxmlformats.org/officeDocument/2006/relationships/slideLayout" Target="../slideLayouts/slideLayout93.xml"/><Relationship Id="rId21" Type="http://schemas.openxmlformats.org/officeDocument/2006/relationships/slideLayout" Target="../slideLayouts/slideLayout111.xml"/><Relationship Id="rId7" Type="http://schemas.openxmlformats.org/officeDocument/2006/relationships/slideLayout" Target="../slideLayouts/slideLayout97.xml"/><Relationship Id="rId12" Type="http://schemas.openxmlformats.org/officeDocument/2006/relationships/slideLayout" Target="../slideLayouts/slideLayout102.xml"/><Relationship Id="rId17" Type="http://schemas.openxmlformats.org/officeDocument/2006/relationships/slideLayout" Target="../slideLayouts/slideLayout107.xml"/><Relationship Id="rId2" Type="http://schemas.openxmlformats.org/officeDocument/2006/relationships/slideLayout" Target="../slideLayouts/slideLayout92.xml"/><Relationship Id="rId16" Type="http://schemas.openxmlformats.org/officeDocument/2006/relationships/slideLayout" Target="../slideLayouts/slideLayout106.xml"/><Relationship Id="rId20" Type="http://schemas.openxmlformats.org/officeDocument/2006/relationships/slideLayout" Target="../slideLayouts/slideLayout110.xml"/><Relationship Id="rId1" Type="http://schemas.openxmlformats.org/officeDocument/2006/relationships/slideLayout" Target="../slideLayouts/slideLayout91.xml"/><Relationship Id="rId6" Type="http://schemas.openxmlformats.org/officeDocument/2006/relationships/slideLayout" Target="../slideLayouts/slideLayout96.xml"/><Relationship Id="rId11" Type="http://schemas.openxmlformats.org/officeDocument/2006/relationships/slideLayout" Target="../slideLayouts/slideLayout101.xml"/><Relationship Id="rId5" Type="http://schemas.openxmlformats.org/officeDocument/2006/relationships/slideLayout" Target="../slideLayouts/slideLayout95.xml"/><Relationship Id="rId15" Type="http://schemas.openxmlformats.org/officeDocument/2006/relationships/slideLayout" Target="../slideLayouts/slideLayout105.xml"/><Relationship Id="rId23" Type="http://schemas.openxmlformats.org/officeDocument/2006/relationships/theme" Target="../theme/theme5.xml"/><Relationship Id="rId10" Type="http://schemas.openxmlformats.org/officeDocument/2006/relationships/slideLayout" Target="../slideLayouts/slideLayout100.xml"/><Relationship Id="rId19" Type="http://schemas.openxmlformats.org/officeDocument/2006/relationships/slideLayout" Target="../slideLayouts/slideLayout109.xml"/><Relationship Id="rId4" Type="http://schemas.openxmlformats.org/officeDocument/2006/relationships/slideLayout" Target="../slideLayouts/slideLayout94.xml"/><Relationship Id="rId9" Type="http://schemas.openxmlformats.org/officeDocument/2006/relationships/slideLayout" Target="../slideLayouts/slideLayout99.xml"/><Relationship Id="rId14" Type="http://schemas.openxmlformats.org/officeDocument/2006/relationships/slideLayout" Target="../slideLayouts/slideLayout104.xml"/><Relationship Id="rId22" Type="http://schemas.openxmlformats.org/officeDocument/2006/relationships/slideLayout" Target="../slideLayouts/slideLayout112.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20.xml"/><Relationship Id="rId3" Type="http://schemas.openxmlformats.org/officeDocument/2006/relationships/slideLayout" Target="../slideLayouts/slideLayout115.xml"/><Relationship Id="rId7" Type="http://schemas.openxmlformats.org/officeDocument/2006/relationships/slideLayout" Target="../slideLayouts/slideLayout119.xml"/><Relationship Id="rId12" Type="http://schemas.openxmlformats.org/officeDocument/2006/relationships/theme" Target="../theme/theme6.xml"/><Relationship Id="rId2" Type="http://schemas.openxmlformats.org/officeDocument/2006/relationships/slideLayout" Target="../slideLayouts/slideLayout114.xml"/><Relationship Id="rId1" Type="http://schemas.openxmlformats.org/officeDocument/2006/relationships/slideLayout" Target="../slideLayouts/slideLayout113.xml"/><Relationship Id="rId6" Type="http://schemas.openxmlformats.org/officeDocument/2006/relationships/slideLayout" Target="../slideLayouts/slideLayout118.xml"/><Relationship Id="rId11" Type="http://schemas.openxmlformats.org/officeDocument/2006/relationships/slideLayout" Target="../slideLayouts/slideLayout123.xml"/><Relationship Id="rId5" Type="http://schemas.openxmlformats.org/officeDocument/2006/relationships/slideLayout" Target="../slideLayouts/slideLayout117.xml"/><Relationship Id="rId10" Type="http://schemas.openxmlformats.org/officeDocument/2006/relationships/slideLayout" Target="../slideLayouts/slideLayout122.xml"/><Relationship Id="rId4" Type="http://schemas.openxmlformats.org/officeDocument/2006/relationships/slideLayout" Target="../slideLayouts/slideLayout116.xml"/><Relationship Id="rId9" Type="http://schemas.openxmlformats.org/officeDocument/2006/relationships/slideLayout" Target="../slideLayouts/slideLayout121.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31.xml"/><Relationship Id="rId13" Type="http://schemas.openxmlformats.org/officeDocument/2006/relationships/theme" Target="../theme/theme7.xml"/><Relationship Id="rId3" Type="http://schemas.openxmlformats.org/officeDocument/2006/relationships/slideLayout" Target="../slideLayouts/slideLayout126.xml"/><Relationship Id="rId7" Type="http://schemas.openxmlformats.org/officeDocument/2006/relationships/slideLayout" Target="../slideLayouts/slideLayout130.xml"/><Relationship Id="rId12" Type="http://schemas.openxmlformats.org/officeDocument/2006/relationships/slideLayout" Target="../slideLayouts/slideLayout135.xml"/><Relationship Id="rId2" Type="http://schemas.openxmlformats.org/officeDocument/2006/relationships/slideLayout" Target="../slideLayouts/slideLayout125.xml"/><Relationship Id="rId1" Type="http://schemas.openxmlformats.org/officeDocument/2006/relationships/slideLayout" Target="../slideLayouts/slideLayout124.xml"/><Relationship Id="rId6" Type="http://schemas.openxmlformats.org/officeDocument/2006/relationships/slideLayout" Target="../slideLayouts/slideLayout129.xml"/><Relationship Id="rId11" Type="http://schemas.openxmlformats.org/officeDocument/2006/relationships/slideLayout" Target="../slideLayouts/slideLayout134.xml"/><Relationship Id="rId5" Type="http://schemas.openxmlformats.org/officeDocument/2006/relationships/slideLayout" Target="../slideLayouts/slideLayout128.xml"/><Relationship Id="rId10" Type="http://schemas.openxmlformats.org/officeDocument/2006/relationships/slideLayout" Target="../slideLayouts/slideLayout133.xml"/><Relationship Id="rId4" Type="http://schemas.openxmlformats.org/officeDocument/2006/relationships/slideLayout" Target="../slideLayouts/slideLayout127.xml"/><Relationship Id="rId9" Type="http://schemas.openxmlformats.org/officeDocument/2006/relationships/slideLayout" Target="../slideLayouts/slideLayout132.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43.xml"/><Relationship Id="rId13" Type="http://schemas.openxmlformats.org/officeDocument/2006/relationships/theme" Target="../theme/theme8.xml"/><Relationship Id="rId3" Type="http://schemas.openxmlformats.org/officeDocument/2006/relationships/slideLayout" Target="../slideLayouts/slideLayout138.xml"/><Relationship Id="rId7" Type="http://schemas.openxmlformats.org/officeDocument/2006/relationships/slideLayout" Target="../slideLayouts/slideLayout142.xml"/><Relationship Id="rId12" Type="http://schemas.openxmlformats.org/officeDocument/2006/relationships/slideLayout" Target="../slideLayouts/slideLayout147.xml"/><Relationship Id="rId2" Type="http://schemas.openxmlformats.org/officeDocument/2006/relationships/slideLayout" Target="../slideLayouts/slideLayout137.xml"/><Relationship Id="rId1" Type="http://schemas.openxmlformats.org/officeDocument/2006/relationships/slideLayout" Target="../slideLayouts/slideLayout136.xml"/><Relationship Id="rId6" Type="http://schemas.openxmlformats.org/officeDocument/2006/relationships/slideLayout" Target="../slideLayouts/slideLayout141.xml"/><Relationship Id="rId11" Type="http://schemas.openxmlformats.org/officeDocument/2006/relationships/slideLayout" Target="../slideLayouts/slideLayout146.xml"/><Relationship Id="rId5" Type="http://schemas.openxmlformats.org/officeDocument/2006/relationships/slideLayout" Target="../slideLayouts/slideLayout140.xml"/><Relationship Id="rId15" Type="http://schemas.openxmlformats.org/officeDocument/2006/relationships/image" Target="../media/image37.jpeg"/><Relationship Id="rId10" Type="http://schemas.openxmlformats.org/officeDocument/2006/relationships/slideLayout" Target="../slideLayouts/slideLayout145.xml"/><Relationship Id="rId4" Type="http://schemas.openxmlformats.org/officeDocument/2006/relationships/slideLayout" Target="../slideLayouts/slideLayout139.xml"/><Relationship Id="rId9" Type="http://schemas.openxmlformats.org/officeDocument/2006/relationships/slideLayout" Target="../slideLayouts/slideLayout144.xml"/><Relationship Id="rId14" Type="http://schemas.openxmlformats.org/officeDocument/2006/relationships/image" Target="../media/image36.jpe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55.xml"/><Relationship Id="rId13" Type="http://schemas.openxmlformats.org/officeDocument/2006/relationships/slideLayout" Target="../slideLayouts/slideLayout160.xml"/><Relationship Id="rId18" Type="http://schemas.openxmlformats.org/officeDocument/2006/relationships/slideLayout" Target="../slideLayouts/slideLayout165.xml"/><Relationship Id="rId3" Type="http://schemas.openxmlformats.org/officeDocument/2006/relationships/slideLayout" Target="../slideLayouts/slideLayout150.xml"/><Relationship Id="rId21" Type="http://schemas.openxmlformats.org/officeDocument/2006/relationships/slideLayout" Target="../slideLayouts/slideLayout168.xml"/><Relationship Id="rId7" Type="http://schemas.openxmlformats.org/officeDocument/2006/relationships/slideLayout" Target="../slideLayouts/slideLayout154.xml"/><Relationship Id="rId12" Type="http://schemas.openxmlformats.org/officeDocument/2006/relationships/slideLayout" Target="../slideLayouts/slideLayout159.xml"/><Relationship Id="rId17" Type="http://schemas.openxmlformats.org/officeDocument/2006/relationships/slideLayout" Target="../slideLayouts/slideLayout164.xml"/><Relationship Id="rId2" Type="http://schemas.openxmlformats.org/officeDocument/2006/relationships/slideLayout" Target="../slideLayouts/slideLayout149.xml"/><Relationship Id="rId16" Type="http://schemas.openxmlformats.org/officeDocument/2006/relationships/slideLayout" Target="../slideLayouts/slideLayout163.xml"/><Relationship Id="rId20" Type="http://schemas.openxmlformats.org/officeDocument/2006/relationships/slideLayout" Target="../slideLayouts/slideLayout167.xml"/><Relationship Id="rId1" Type="http://schemas.openxmlformats.org/officeDocument/2006/relationships/slideLayout" Target="../slideLayouts/slideLayout148.xml"/><Relationship Id="rId6" Type="http://schemas.openxmlformats.org/officeDocument/2006/relationships/slideLayout" Target="../slideLayouts/slideLayout153.xml"/><Relationship Id="rId11" Type="http://schemas.openxmlformats.org/officeDocument/2006/relationships/slideLayout" Target="../slideLayouts/slideLayout158.xml"/><Relationship Id="rId5" Type="http://schemas.openxmlformats.org/officeDocument/2006/relationships/slideLayout" Target="../slideLayouts/slideLayout152.xml"/><Relationship Id="rId15" Type="http://schemas.openxmlformats.org/officeDocument/2006/relationships/slideLayout" Target="../slideLayouts/slideLayout162.xml"/><Relationship Id="rId10" Type="http://schemas.openxmlformats.org/officeDocument/2006/relationships/slideLayout" Target="../slideLayouts/slideLayout157.xml"/><Relationship Id="rId19" Type="http://schemas.openxmlformats.org/officeDocument/2006/relationships/slideLayout" Target="../slideLayouts/slideLayout166.xml"/><Relationship Id="rId4" Type="http://schemas.openxmlformats.org/officeDocument/2006/relationships/slideLayout" Target="../slideLayouts/slideLayout151.xml"/><Relationship Id="rId9" Type="http://schemas.openxmlformats.org/officeDocument/2006/relationships/slideLayout" Target="../slideLayouts/slideLayout156.xml"/><Relationship Id="rId14" Type="http://schemas.openxmlformats.org/officeDocument/2006/relationships/slideLayout" Target="../slideLayouts/slideLayout161.xml"/><Relationship Id="rId22"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5662" r:id="rId1"/>
    <p:sldLayoutId id="2147485671" r:id="rId2"/>
    <p:sldLayoutId id="2147485672" r:id="rId3"/>
    <p:sldLayoutId id="2147485673" r:id="rId4"/>
    <p:sldLayoutId id="2147485674" r:id="rId5"/>
    <p:sldLayoutId id="2147485675" r:id="rId6"/>
    <p:sldLayoutId id="2147485452" r:id="rId7"/>
    <p:sldLayoutId id="2147485667" r:id="rId8"/>
    <p:sldLayoutId id="2147485666" r:id="rId9"/>
    <p:sldLayoutId id="2147485668" r:id="rId10"/>
    <p:sldLayoutId id="2147485669" r:id="rId11"/>
    <p:sldLayoutId id="2147485670" r:id="rId12"/>
    <p:sldLayoutId id="2147485665" r:id="rId13"/>
    <p:sldLayoutId id="2147485657" r:id="rId14"/>
    <p:sldLayoutId id="2147485663" r:id="rId15"/>
    <p:sldLayoutId id="2147485655" r:id="rId16"/>
    <p:sldLayoutId id="2147485653" r:id="rId17"/>
    <p:sldLayoutId id="2147485660" r:id="rId18"/>
    <p:sldLayoutId id="2147485651" r:id="rId19"/>
    <p:sldLayoutId id="2147485738" r:id="rId20"/>
    <p:sldLayoutId id="2147485739" r:id="rId21"/>
    <p:sldLayoutId id="2147485697" r:id="rId22"/>
    <p:sldLayoutId id="2147485698" r:id="rId23"/>
    <p:sldLayoutId id="2147485699" r:id="rId24"/>
    <p:sldLayoutId id="2147485700" r:id="rId25"/>
    <p:sldLayoutId id="2147485701" r:id="rId26"/>
    <p:sldLayoutId id="2147485702" r:id="rId27"/>
    <p:sldLayoutId id="2147485703" r:id="rId28"/>
    <p:sldLayoutId id="2147485715" r:id="rId29"/>
    <p:sldLayoutId id="2147485716" r:id="rId30"/>
    <p:sldLayoutId id="2147485981" r:id="rId31"/>
    <p:sldLayoutId id="2147485982" r:id="rId32"/>
    <p:sldLayoutId id="2147485983" r:id="rId33"/>
    <p:sldLayoutId id="2147485984" r:id="rId34"/>
    <p:sldLayoutId id="2147485985" r:id="rId35"/>
    <p:sldLayoutId id="2147485986" r:id="rId36"/>
    <p:sldLayoutId id="2147485987" r:id="rId37"/>
  </p:sldLayoutIdLst>
  <p:txStyles>
    <p:titleStyle>
      <a:lvl1pPr algn="ctr" rtl="0" eaLnBrk="1" fontAlgn="base" hangingPunct="1">
        <a:spcBef>
          <a:spcPct val="0"/>
        </a:spcBef>
        <a:spcAft>
          <a:spcPct val="0"/>
        </a:spcAft>
        <a:defRPr sz="44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5" indent="-342905" algn="l" rtl="0" eaLnBrk="1" fontAlgn="base" hangingPunct="1">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60" indent="-285753" algn="l" rtl="0" eaLnBrk="1" fontAlgn="base" hangingPunct="1">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14" indent="-228603" algn="l" rtl="0" eaLnBrk="1" fontAlgn="base" hangingPunct="1">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20" indent="-228603" algn="l"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26" indent="-228603" algn="l"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13721499"/>
      </p:ext>
    </p:extLst>
  </p:cSld>
  <p:clrMap bg1="lt1" tx1="dk1" bg2="lt2" tx2="dk2" accent1="accent1" accent2="accent2" accent3="accent3" accent4="accent4" accent5="accent5" accent6="accent6" hlink="hlink" folHlink="folHlink"/>
  <p:sldLayoutIdLst>
    <p:sldLayoutId id="2147486193" r:id="rId1"/>
    <p:sldLayoutId id="2147486194" r:id="rId2"/>
    <p:sldLayoutId id="2147486195" r:id="rId3"/>
    <p:sldLayoutId id="2147486196" r:id="rId4"/>
    <p:sldLayoutId id="2147486197" r:id="rId5"/>
    <p:sldLayoutId id="2147486198" r:id="rId6"/>
    <p:sldLayoutId id="2147486199" r:id="rId7"/>
    <p:sldLayoutId id="2147486200" r:id="rId8"/>
    <p:sldLayoutId id="2147486201" r:id="rId9"/>
    <p:sldLayoutId id="2147486202" r:id="rId10"/>
    <p:sldLayoutId id="2147486203" r:id="rId11"/>
    <p:sldLayoutId id="2147486204" r:id="rId12"/>
    <p:sldLayoutId id="2147486205" r:id="rId13"/>
    <p:sldLayoutId id="2147486206" r:id="rId14"/>
    <p:sldLayoutId id="2147486207" r:id="rId15"/>
    <p:sldLayoutId id="2147486208" r:id="rId16"/>
    <p:sldLayoutId id="2147486209" r:id="rId17"/>
    <p:sldLayoutId id="2147486210" r:id="rId18"/>
    <p:sldLayoutId id="2147486211" r:id="rId19"/>
    <p:sldLayoutId id="2147486212" r:id="rId20"/>
  </p:sldLayoutIdLst>
  <p:txStyles>
    <p:titleStyle>
      <a:lvl1pPr algn="ctr" rtl="0" eaLnBrk="1" fontAlgn="base" hangingPunct="1">
        <a:spcBef>
          <a:spcPct val="0"/>
        </a:spcBef>
        <a:spcAft>
          <a:spcPct val="0"/>
        </a:spcAft>
        <a:defRPr sz="44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MS PGothic" charset="0"/>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S PGothic" charset="0"/>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CFCF9DE-1642-4E25-8292-3360FA1278E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44E336B-CAF6-4B78-B705-75A4068823F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61C21C0-BB08-4418-8880-6B3AA85FE64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17F429-5738-4087-BD1F-90B1DB237691}" type="datetimeFigureOut">
              <a:rPr lang="en-US" smtClean="0"/>
              <a:t>12/4/2024</a:t>
            </a:fld>
            <a:endParaRPr lang="en-US"/>
          </a:p>
        </p:txBody>
      </p:sp>
      <p:sp>
        <p:nvSpPr>
          <p:cNvPr id="5" name="Footer Placeholder 4">
            <a:extLst>
              <a:ext uri="{FF2B5EF4-FFF2-40B4-BE49-F238E27FC236}">
                <a16:creationId xmlns:a16="http://schemas.microsoft.com/office/drawing/2014/main" id="{9D9CD28A-D03E-43F3-AFD8-00F1A10F8D8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EED1DA3-C8C9-4CBD-ADCB-DF737F45AC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B2EB4E-88DA-4CD4-8EBF-666D4F3D7025}" type="slidenum">
              <a:rPr lang="en-US" smtClean="0"/>
              <a:t>‹#›</a:t>
            </a:fld>
            <a:endParaRPr lang="en-US"/>
          </a:p>
        </p:txBody>
      </p:sp>
    </p:spTree>
    <p:extLst>
      <p:ext uri="{BB962C8B-B14F-4D97-AF65-F5344CB8AC3E}">
        <p14:creationId xmlns:p14="http://schemas.microsoft.com/office/powerpoint/2010/main" val="1491609551"/>
      </p:ext>
    </p:extLst>
  </p:cSld>
  <p:clrMap bg1="lt1" tx1="dk1" bg2="lt2" tx2="dk2" accent1="accent1" accent2="accent2" accent3="accent3" accent4="accent4" accent5="accent5" accent6="accent6" hlink="hlink" folHlink="folHlink"/>
  <p:sldLayoutIdLst>
    <p:sldLayoutId id="2147486214" r:id="rId1"/>
    <p:sldLayoutId id="2147486215" r:id="rId2"/>
    <p:sldLayoutId id="2147486216" r:id="rId3"/>
    <p:sldLayoutId id="2147486217" r:id="rId4"/>
    <p:sldLayoutId id="2147486218" r:id="rId5"/>
    <p:sldLayoutId id="2147486219" r:id="rId6"/>
    <p:sldLayoutId id="2147486220" r:id="rId7"/>
    <p:sldLayoutId id="2147486221" r:id="rId8"/>
    <p:sldLayoutId id="2147486222" r:id="rId9"/>
    <p:sldLayoutId id="2147486223" r:id="rId10"/>
    <p:sldLayoutId id="2147486224" r:id="rId11"/>
    <p:sldLayoutId id="2147486225" r:id="rId12"/>
    <p:sldLayoutId id="2147486226" r:id="rId13"/>
    <p:sldLayoutId id="2147486227" r:id="rId14"/>
    <p:sldLayoutId id="2147486228" r:id="rId15"/>
    <p:sldLayoutId id="2147486229" r:id="rId16"/>
    <p:sldLayoutId id="2147486230" r:id="rId17"/>
    <p:sldLayoutId id="2147486231" r:id="rId18"/>
    <p:sldLayoutId id="2147486232" r:id="rId19"/>
    <p:sldLayoutId id="2147486233" r:id="rId20"/>
    <p:sldLayoutId id="2147486234" r:id="rId21"/>
    <p:sldLayoutId id="2147486235" r:id="rId22"/>
    <p:sldLayoutId id="2147486236" r:id="rId23"/>
    <p:sldLayoutId id="2147486237" r:id="rId24"/>
    <p:sldLayoutId id="2147486238" r:id="rId25"/>
    <p:sldLayoutId id="2147486239" r:id="rId2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hangingPunct="1">
              <a:defRPr/>
            </a:pPr>
            <a:endParaRPr lang="en-US"/>
          </a:p>
        </p:txBody>
      </p:sp>
      <p:sp>
        <p:nvSpPr>
          <p:cNvPr id="3" name="Title Placeholder 2"/>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Tree>
    <p:extLst>
      <p:ext uri="{BB962C8B-B14F-4D97-AF65-F5344CB8AC3E}">
        <p14:creationId xmlns:p14="http://schemas.microsoft.com/office/powerpoint/2010/main" val="3458348567"/>
      </p:ext>
    </p:extLst>
  </p:cSld>
  <p:clrMap bg1="lt1" tx1="dk1" bg2="lt2" tx2="dk2" accent1="accent1" accent2="accent2" accent3="accent3" accent4="accent4" accent5="accent5" accent6="accent6" hlink="hlink" folHlink="folHlink"/>
  <p:sldLayoutIdLst>
    <p:sldLayoutId id="2147486241" r:id="rId1"/>
    <p:sldLayoutId id="2147486242" r:id="rId2"/>
    <p:sldLayoutId id="2147486243" r:id="rId3"/>
    <p:sldLayoutId id="2147486244" r:id="rId4"/>
    <p:sldLayoutId id="2147486245" r:id="rId5"/>
    <p:sldLayoutId id="2147486246" r:id="rId6"/>
    <p:sldLayoutId id="2147486247" r:id="rId7"/>
    <p:sldLayoutId id="2147486248" r:id="rId8"/>
    <p:sldLayoutId id="2147486249" r:id="rId9"/>
    <p:sldLayoutId id="2147486251" r:id="rId10"/>
  </p:sldLayoutIdLst>
  <p:txStyles>
    <p:titleStyle>
      <a:lvl1pPr algn="ctr" rtl="0" eaLnBrk="1" fontAlgn="base" hangingPunct="1">
        <a:spcBef>
          <a:spcPct val="0"/>
        </a:spcBef>
        <a:spcAft>
          <a:spcPct val="0"/>
        </a:spcAft>
        <a:defRPr sz="4400" b="0" i="0" u="none"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7AC1223-9703-A14C-BF35-67FF61C35A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KE"/>
          </a:p>
        </p:txBody>
      </p:sp>
      <p:sp>
        <p:nvSpPr>
          <p:cNvPr id="3" name="Text Placeholder 2">
            <a:extLst>
              <a:ext uri="{FF2B5EF4-FFF2-40B4-BE49-F238E27FC236}">
                <a16:creationId xmlns:a16="http://schemas.microsoft.com/office/drawing/2014/main" id="{3F714300-4CAA-E44D-8726-87A8F3C3DA0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KE"/>
          </a:p>
        </p:txBody>
      </p:sp>
      <p:sp>
        <p:nvSpPr>
          <p:cNvPr id="4" name="Date Placeholder 3">
            <a:extLst>
              <a:ext uri="{FF2B5EF4-FFF2-40B4-BE49-F238E27FC236}">
                <a16:creationId xmlns:a16="http://schemas.microsoft.com/office/drawing/2014/main" id="{9B4DD065-3069-D246-A8F9-CE63CF68D34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4B2C3F-4F07-F342-91F0-E836DA7EC33B}" type="datetimeFigureOut">
              <a:rPr lang="en-KE" smtClean="0"/>
              <a:t>04/12/2024</a:t>
            </a:fld>
            <a:endParaRPr lang="en-KE"/>
          </a:p>
        </p:txBody>
      </p:sp>
      <p:sp>
        <p:nvSpPr>
          <p:cNvPr id="5" name="Footer Placeholder 4">
            <a:extLst>
              <a:ext uri="{FF2B5EF4-FFF2-40B4-BE49-F238E27FC236}">
                <a16:creationId xmlns:a16="http://schemas.microsoft.com/office/drawing/2014/main" id="{03B545E6-0438-5643-A941-EF39EBBAC07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KE"/>
          </a:p>
        </p:txBody>
      </p:sp>
      <p:sp>
        <p:nvSpPr>
          <p:cNvPr id="6" name="Slide Number Placeholder 5">
            <a:extLst>
              <a:ext uri="{FF2B5EF4-FFF2-40B4-BE49-F238E27FC236}">
                <a16:creationId xmlns:a16="http://schemas.microsoft.com/office/drawing/2014/main" id="{33D06F05-DB66-A24B-A08F-F2EC9DC03BA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1BED37-AF67-8541-B40A-18D49CE4D7C4}" type="slidenum">
              <a:rPr lang="en-KE" smtClean="0"/>
              <a:t>‹#›</a:t>
            </a:fld>
            <a:endParaRPr lang="en-KE"/>
          </a:p>
        </p:txBody>
      </p:sp>
    </p:spTree>
    <p:extLst>
      <p:ext uri="{BB962C8B-B14F-4D97-AF65-F5344CB8AC3E}">
        <p14:creationId xmlns:p14="http://schemas.microsoft.com/office/powerpoint/2010/main" val="2262835821"/>
      </p:ext>
    </p:extLst>
  </p:cSld>
  <p:clrMap bg1="lt1" tx1="dk1" bg2="lt2" tx2="dk2" accent1="accent1" accent2="accent2" accent3="accent3" accent4="accent4" accent5="accent5" accent6="accent6" hlink="hlink" folHlink="folHlink"/>
  <p:sldLayoutIdLst>
    <p:sldLayoutId id="2147486253" r:id="rId1"/>
    <p:sldLayoutId id="2147486254" r:id="rId2"/>
    <p:sldLayoutId id="2147486255" r:id="rId3"/>
    <p:sldLayoutId id="2147486256" r:id="rId4"/>
    <p:sldLayoutId id="2147486257" r:id="rId5"/>
    <p:sldLayoutId id="2147486258" r:id="rId6"/>
    <p:sldLayoutId id="2147486259" r:id="rId7"/>
    <p:sldLayoutId id="2147486260" r:id="rId8"/>
    <p:sldLayoutId id="2147486261" r:id="rId9"/>
    <p:sldLayoutId id="2147486262" r:id="rId10"/>
    <p:sldLayoutId id="2147486263" r:id="rId11"/>
    <p:sldLayoutId id="2147486264"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K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5653587"/>
      </p:ext>
    </p:extLst>
  </p:cSld>
  <p:clrMap bg1="lt1" tx1="dk1" bg2="lt2" tx2="dk2" accent1="accent1" accent2="accent2" accent3="accent3" accent4="accent4" accent5="accent5" accent6="accent6" hlink="hlink" folHlink="folHlink"/>
  <p:sldLayoutIdLst>
    <p:sldLayoutId id="2147486266" r:id="rId1"/>
    <p:sldLayoutId id="2147486267" r:id="rId2"/>
    <p:sldLayoutId id="2147486268" r:id="rId3"/>
    <p:sldLayoutId id="2147486269" r:id="rId4"/>
    <p:sldLayoutId id="2147486270" r:id="rId5"/>
    <p:sldLayoutId id="2147486271" r:id="rId6"/>
    <p:sldLayoutId id="2147486272" r:id="rId7"/>
    <p:sldLayoutId id="2147486273" r:id="rId8"/>
    <p:sldLayoutId id="2147486274" r:id="rId9"/>
    <p:sldLayoutId id="2147486275" r:id="rId10"/>
    <p:sldLayoutId id="2147486276" r:id="rId11"/>
    <p:sldLayoutId id="2147486277" r:id="rId12"/>
    <p:sldLayoutId id="2147486278" r:id="rId13"/>
    <p:sldLayoutId id="2147486279" r:id="rId14"/>
    <p:sldLayoutId id="2147486280" r:id="rId15"/>
    <p:sldLayoutId id="2147486281" r:id="rId16"/>
    <p:sldLayoutId id="2147486282" r:id="rId17"/>
    <p:sldLayoutId id="2147486283" r:id="rId18"/>
    <p:sldLayoutId id="2147486284" r:id="rId19"/>
    <p:sldLayoutId id="2147486285" r:id="rId20"/>
    <p:sldLayoutId id="2147486286" r:id="rId21"/>
    <p:sldLayoutId id="2147486287" r:id="rId22"/>
    <p:sldLayoutId id="2147486288" r:id="rId23"/>
    <p:sldLayoutId id="2147486289" r:id="rId24"/>
    <p:sldLayoutId id="2147486290" r:id="rId25"/>
    <p:sldLayoutId id="2147486291" r:id="rId26"/>
    <p:sldLayoutId id="2147486292" r:id="rId27"/>
    <p:sldLayoutId id="2147486293" r:id="rId28"/>
    <p:sldLayoutId id="2147486294" r:id="rId29"/>
    <p:sldLayoutId id="2147486295" r:id="rId30"/>
    <p:sldLayoutId id="2147486296" r:id="rId31"/>
    <p:sldLayoutId id="2147486297" r:id="rId32"/>
    <p:sldLayoutId id="2147486298" r:id="rId33"/>
    <p:sldLayoutId id="2147486299" r:id="rId34"/>
    <p:sldLayoutId id="2147486300" r:id="rId35"/>
    <p:sldLayoutId id="2147486301" r:id="rId36"/>
    <p:sldLayoutId id="2147486302" r:id="rId37"/>
  </p:sldLayoutIdLst>
  <p:txStyles>
    <p:titleStyle>
      <a:lvl1pPr algn="ctr" rtl="0" eaLnBrk="1" fontAlgn="base" hangingPunct="1">
        <a:spcBef>
          <a:spcPct val="0"/>
        </a:spcBef>
        <a:spcAft>
          <a:spcPct val="0"/>
        </a:spcAft>
        <a:defRPr sz="44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5" indent="-342905" algn="l" rtl="0" eaLnBrk="1" fontAlgn="base" hangingPunct="1">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60" indent="-285753" algn="l" rtl="0" eaLnBrk="1" fontAlgn="base" hangingPunct="1">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14" indent="-228603" algn="l" rtl="0" eaLnBrk="1" fontAlgn="base" hangingPunct="1">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20" indent="-228603" algn="l"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26" indent="-228603" algn="l"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5142438"/>
      </p:ext>
    </p:extLst>
  </p:cSld>
  <p:clrMap bg1="lt1" tx1="dk1" bg2="lt2" tx2="dk2" accent1="accent1" accent2="accent2" accent3="accent3" accent4="accent4" accent5="accent5" accent6="accent6" hlink="hlink" folHlink="folHlink"/>
  <p:sldLayoutIdLst>
    <p:sldLayoutId id="2147485854" r:id="rId1"/>
    <p:sldLayoutId id="2147485855" r:id="rId2"/>
    <p:sldLayoutId id="2147485856" r:id="rId3"/>
    <p:sldLayoutId id="2147485857" r:id="rId4"/>
    <p:sldLayoutId id="2147485858" r:id="rId5"/>
    <p:sldLayoutId id="2147485859" r:id="rId6"/>
    <p:sldLayoutId id="2147485860" r:id="rId7"/>
    <p:sldLayoutId id="2147485861" r:id="rId8"/>
    <p:sldLayoutId id="2147485862" r:id="rId9"/>
    <p:sldLayoutId id="2147485863" r:id="rId10"/>
    <p:sldLayoutId id="2147485864" r:id="rId11"/>
    <p:sldLayoutId id="2147485865" r:id="rId12"/>
    <p:sldLayoutId id="2147485866" r:id="rId13"/>
    <p:sldLayoutId id="2147485867" r:id="rId14"/>
    <p:sldLayoutId id="2147485868" r:id="rId15"/>
    <p:sldLayoutId id="2147485869" r:id="rId16"/>
    <p:sldLayoutId id="2147485870" r:id="rId17"/>
    <p:sldLayoutId id="2147485871" r:id="rId18"/>
    <p:sldLayoutId id="2147485872" r:id="rId19"/>
    <p:sldLayoutId id="2147485873" r:id="rId20"/>
    <p:sldLayoutId id="2147485874" r:id="rId21"/>
  </p:sldLayoutIdLst>
  <p:txStyles>
    <p:titleStyle>
      <a:lvl1pPr algn="ctr" rtl="0" eaLnBrk="0" fontAlgn="base" hangingPunct="0">
        <a:spcBef>
          <a:spcPct val="0"/>
        </a:spcBef>
        <a:spcAft>
          <a:spcPct val="0"/>
        </a:spcAft>
        <a:defRPr sz="4400" kern="1200">
          <a:solidFill>
            <a:schemeClr val="tx1"/>
          </a:solidFill>
          <a:latin typeface="+mj-lt"/>
          <a:ea typeface="MS PGothic"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5" indent="-342905"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60" indent="-285753"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14" indent="-228603"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20" indent="-228603"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26" indent="-228603"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12584366"/>
      </p:ext>
    </p:extLst>
  </p:cSld>
  <p:clrMap bg1="lt1" tx1="dk1" bg2="lt2" tx2="dk2" accent1="accent1" accent2="accent2" accent3="accent3" accent4="accent4" accent5="accent5" accent6="accent6" hlink="hlink" folHlink="folHlink"/>
  <p:sldLayoutIdLst>
    <p:sldLayoutId id="2147486063" r:id="rId1"/>
    <p:sldLayoutId id="2147486064" r:id="rId2"/>
    <p:sldLayoutId id="2147486065" r:id="rId3"/>
    <p:sldLayoutId id="2147486066" r:id="rId4"/>
    <p:sldLayoutId id="2147486067" r:id="rId5"/>
    <p:sldLayoutId id="2147486068" r:id="rId6"/>
    <p:sldLayoutId id="2147486069" r:id="rId7"/>
    <p:sldLayoutId id="2147486070" r:id="rId8"/>
    <p:sldLayoutId id="2147486071" r:id="rId9"/>
    <p:sldLayoutId id="2147486072" r:id="rId10"/>
    <p:sldLayoutId id="2147486073" r:id="rId11"/>
    <p:sldLayoutId id="2147486074" r:id="rId12"/>
    <p:sldLayoutId id="2147486075" r:id="rId13"/>
    <p:sldLayoutId id="2147486076" r:id="rId14"/>
    <p:sldLayoutId id="2147486077" r:id="rId15"/>
    <p:sldLayoutId id="2147486078" r:id="rId16"/>
    <p:sldLayoutId id="2147486079" r:id="rId17"/>
    <p:sldLayoutId id="2147486080" r:id="rId18"/>
    <p:sldLayoutId id="2147486081" r:id="rId19"/>
    <p:sldLayoutId id="2147486082" r:id="rId20"/>
  </p:sldLayoutIdLst>
  <p:txStyles>
    <p:titleStyle>
      <a:lvl1pPr algn="ctr" rtl="0" eaLnBrk="1" fontAlgn="base" hangingPunct="1">
        <a:spcBef>
          <a:spcPct val="0"/>
        </a:spcBef>
        <a:spcAft>
          <a:spcPct val="0"/>
        </a:spcAft>
        <a:defRPr sz="44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5" indent="-342905" algn="l" rtl="0" eaLnBrk="1" fontAlgn="base" hangingPunct="1">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60" indent="-285753" algn="l" rtl="0" eaLnBrk="1" fontAlgn="base" hangingPunct="1">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14" indent="-228603" algn="l" rtl="0" eaLnBrk="1" fontAlgn="base" hangingPunct="1">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20" indent="-228603" algn="l"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26" indent="-228603" algn="l"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4B5E50-4099-4B1D-8033-4835AAF77AA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E7CAB39-7374-4B50-A904-7ABB1DB22E1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486576A-B29A-47E3-ADF3-5836EC8205A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A81321-68A1-470F-BCD5-5D2045F1F3D5}" type="datetimeFigureOut">
              <a:rPr lang="en-US" smtClean="0"/>
              <a:t>12/4/2024</a:t>
            </a:fld>
            <a:endParaRPr lang="en-US"/>
          </a:p>
        </p:txBody>
      </p:sp>
      <p:sp>
        <p:nvSpPr>
          <p:cNvPr id="5" name="Footer Placeholder 4">
            <a:extLst>
              <a:ext uri="{FF2B5EF4-FFF2-40B4-BE49-F238E27FC236}">
                <a16:creationId xmlns:a16="http://schemas.microsoft.com/office/drawing/2014/main" id="{F8394781-636D-44BE-9766-776D71BC1E1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857DC50-2C77-4265-B6E7-A414E70D824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04D581-D812-455C-AF37-C9A9CBA5AB23}" type="slidenum">
              <a:rPr lang="en-US" smtClean="0"/>
              <a:t>‹#›</a:t>
            </a:fld>
            <a:endParaRPr lang="en-US"/>
          </a:p>
        </p:txBody>
      </p:sp>
      <p:pic>
        <p:nvPicPr>
          <p:cNvPr id="7" name="Picture 6">
            <a:extLst>
              <a:ext uri="{FF2B5EF4-FFF2-40B4-BE49-F238E27FC236}">
                <a16:creationId xmlns:a16="http://schemas.microsoft.com/office/drawing/2014/main" id="{BBCAC2A2-115E-8056-BEF8-CD40450617EB}"/>
              </a:ext>
            </a:extLst>
          </p:cNvPr>
          <p:cNvPicPr>
            <a:picLocks noChangeAspect="1"/>
          </p:cNvPicPr>
          <p:nvPr userDrawn="1"/>
        </p:nvPicPr>
        <p:blipFill>
          <a:blip r:embed="rId14" cstate="email">
            <a:extLst>
              <a:ext uri="{28A0092B-C50C-407E-A947-70E740481C1C}">
                <a14:useLocalDpi xmlns:a14="http://schemas.microsoft.com/office/drawing/2010/main"/>
              </a:ext>
            </a:extLst>
          </a:blip>
          <a:stretch>
            <a:fillRect/>
          </a:stretch>
        </p:blipFill>
        <p:spPr>
          <a:xfrm>
            <a:off x="3800104" y="492126"/>
            <a:ext cx="8391895" cy="6200775"/>
          </a:xfrm>
          <a:prstGeom prst="rect">
            <a:avLst/>
          </a:prstGeom>
        </p:spPr>
      </p:pic>
      <p:pic>
        <p:nvPicPr>
          <p:cNvPr id="12" name="Picture 11">
            <a:extLst>
              <a:ext uri="{FF2B5EF4-FFF2-40B4-BE49-F238E27FC236}">
                <a16:creationId xmlns:a16="http://schemas.microsoft.com/office/drawing/2014/main" id="{437F540A-BB33-5421-E825-595242DE2850}"/>
              </a:ext>
            </a:extLst>
          </p:cNvPr>
          <p:cNvPicPr>
            <a:picLocks noChangeAspect="1"/>
          </p:cNvPicPr>
          <p:nvPr userDrawn="1"/>
        </p:nvPicPr>
        <p:blipFill>
          <a:blip r:embed="rId15" cstate="email">
            <a:extLst>
              <a:ext uri="{28A0092B-C50C-407E-A947-70E740481C1C}">
                <a14:useLocalDpi xmlns:a14="http://schemas.microsoft.com/office/drawing/2010/main"/>
              </a:ext>
            </a:extLst>
          </a:blip>
          <a:stretch>
            <a:fillRect/>
          </a:stretch>
        </p:blipFill>
        <p:spPr>
          <a:xfrm>
            <a:off x="0" y="6216558"/>
            <a:ext cx="12192000" cy="641442"/>
          </a:xfrm>
          <a:prstGeom prst="rect">
            <a:avLst/>
          </a:prstGeom>
        </p:spPr>
      </p:pic>
    </p:spTree>
    <p:extLst>
      <p:ext uri="{BB962C8B-B14F-4D97-AF65-F5344CB8AC3E}">
        <p14:creationId xmlns:p14="http://schemas.microsoft.com/office/powerpoint/2010/main" val="1290401026"/>
      </p:ext>
    </p:extLst>
  </p:cSld>
  <p:clrMap bg1="lt1" tx1="dk1" bg2="lt2" tx2="dk2" accent1="accent1" accent2="accent2" accent3="accent3" accent4="accent4" accent5="accent5" accent6="accent6" hlink="hlink" folHlink="folHlink"/>
  <p:sldLayoutIdLst>
    <p:sldLayoutId id="2147486084" r:id="rId1"/>
    <p:sldLayoutId id="2147486085" r:id="rId2"/>
    <p:sldLayoutId id="2147486086" r:id="rId3"/>
    <p:sldLayoutId id="2147486087" r:id="rId4"/>
    <p:sldLayoutId id="2147486088" r:id="rId5"/>
    <p:sldLayoutId id="2147486089" r:id="rId6"/>
    <p:sldLayoutId id="2147486090" r:id="rId7"/>
    <p:sldLayoutId id="2147486091" r:id="rId8"/>
    <p:sldLayoutId id="2147486092" r:id="rId9"/>
    <p:sldLayoutId id="2147486093" r:id="rId10"/>
    <p:sldLayoutId id="2147486094" r:id="rId11"/>
    <p:sldLayoutId id="2147486095"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7044171"/>
      </p:ext>
    </p:extLst>
  </p:cSld>
  <p:clrMap bg1="lt1" tx1="dk1" bg2="lt2" tx2="dk2" accent1="accent1" accent2="accent2" accent3="accent3" accent4="accent4" accent5="accent5" accent6="accent6" hlink="hlink" folHlink="folHlink"/>
  <p:sldLayoutIdLst>
    <p:sldLayoutId id="2147486099" r:id="rId1"/>
    <p:sldLayoutId id="2147486100" r:id="rId2"/>
    <p:sldLayoutId id="2147486101" r:id="rId3"/>
    <p:sldLayoutId id="2147486102" r:id="rId4"/>
    <p:sldLayoutId id="2147486103" r:id="rId5"/>
    <p:sldLayoutId id="2147486104" r:id="rId6"/>
    <p:sldLayoutId id="2147486105" r:id="rId7"/>
    <p:sldLayoutId id="2147486106" r:id="rId8"/>
    <p:sldLayoutId id="2147486107" r:id="rId9"/>
    <p:sldLayoutId id="2147486108" r:id="rId10"/>
    <p:sldLayoutId id="2147486109" r:id="rId11"/>
    <p:sldLayoutId id="2147486110" r:id="rId12"/>
    <p:sldLayoutId id="2147486111" r:id="rId13"/>
    <p:sldLayoutId id="2147486112" r:id="rId14"/>
    <p:sldLayoutId id="2147486113" r:id="rId15"/>
    <p:sldLayoutId id="2147486114" r:id="rId16"/>
    <p:sldLayoutId id="2147486115" r:id="rId17"/>
    <p:sldLayoutId id="2147486116" r:id="rId18"/>
    <p:sldLayoutId id="2147486117" r:id="rId19"/>
    <p:sldLayoutId id="2147486118" r:id="rId20"/>
    <p:sldLayoutId id="2147486119" r:id="rId21"/>
    <p:sldLayoutId id="2147486120" r:id="rId22"/>
  </p:sldLayoutIdLst>
  <p:txStyles>
    <p:titleStyle>
      <a:lvl1pPr algn="ctr" rtl="0" eaLnBrk="1" fontAlgn="base" hangingPunct="1">
        <a:spcBef>
          <a:spcPct val="0"/>
        </a:spcBef>
        <a:spcAft>
          <a:spcPct val="0"/>
        </a:spcAft>
        <a:defRPr sz="44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MS PGothic" charset="0"/>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S PGothic" charset="0"/>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8"/>
        <p:cNvGrpSpPr/>
        <p:nvPr/>
      </p:nvGrpSpPr>
      <p:grpSpPr>
        <a:xfrm>
          <a:off x="0" y="0"/>
          <a:ext cx="0" cy="0"/>
          <a:chOff x="0" y="0"/>
          <a:chExt cx="0" cy="0"/>
        </a:xfrm>
      </p:grpSpPr>
    </p:spTree>
    <p:extLst>
      <p:ext uri="{BB962C8B-B14F-4D97-AF65-F5344CB8AC3E}">
        <p14:creationId xmlns:p14="http://schemas.microsoft.com/office/powerpoint/2010/main" val="1424342438"/>
      </p:ext>
    </p:extLst>
  </p:cSld>
  <p:clrMap bg1="lt1" tx1="dk1" bg2="dk2" tx2="lt2" accent1="accent1" accent2="accent2" accent3="accent3" accent4="accent4" accent5="accent5" accent6="accent6" hlink="hlink" folHlink="folHlink"/>
  <p:sldLayoutIdLst>
    <p:sldLayoutId id="2147486122" r:id="rId1"/>
    <p:sldLayoutId id="2147486123" r:id="rId2"/>
    <p:sldLayoutId id="2147486124" r:id="rId3"/>
    <p:sldLayoutId id="2147486125" r:id="rId4"/>
    <p:sldLayoutId id="2147486126" r:id="rId5"/>
    <p:sldLayoutId id="2147486127" r:id="rId6"/>
    <p:sldLayoutId id="2147486128" r:id="rId7"/>
    <p:sldLayoutId id="2147486129" r:id="rId8"/>
    <p:sldLayoutId id="2147486130" r:id="rId9"/>
    <p:sldLayoutId id="2147486131" r:id="rId10"/>
    <p:sldLayoutId id="2147486132"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FC1D0B2-AE18-C462-1B74-E7B2329A8E1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FF1448F-F724-2FE0-66F6-511217E76E6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34A4F64-2545-14BA-D471-72AAC8B61A1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D285CC-D514-498B-8F01-82544F4DDC87}" type="datetimeFigureOut">
              <a:rPr lang="en-US" smtClean="0"/>
              <a:t>12/4/2024</a:t>
            </a:fld>
            <a:endParaRPr lang="en-US"/>
          </a:p>
        </p:txBody>
      </p:sp>
      <p:sp>
        <p:nvSpPr>
          <p:cNvPr id="5" name="Footer Placeholder 4">
            <a:extLst>
              <a:ext uri="{FF2B5EF4-FFF2-40B4-BE49-F238E27FC236}">
                <a16:creationId xmlns:a16="http://schemas.microsoft.com/office/drawing/2014/main" id="{A7A3EFE3-2E2E-C1D6-FF43-AD29EF6B31B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1337DBA-77C4-2FB8-C1F9-237CFBD7FD7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489F08-F598-4F5C-AC2F-86AF83D79F57}" type="slidenum">
              <a:rPr lang="en-US" smtClean="0"/>
              <a:t>‹#›</a:t>
            </a:fld>
            <a:endParaRPr lang="en-US"/>
          </a:p>
        </p:txBody>
      </p:sp>
    </p:spTree>
    <p:extLst>
      <p:ext uri="{BB962C8B-B14F-4D97-AF65-F5344CB8AC3E}">
        <p14:creationId xmlns:p14="http://schemas.microsoft.com/office/powerpoint/2010/main" val="1205968673"/>
      </p:ext>
    </p:extLst>
  </p:cSld>
  <p:clrMap bg1="lt1" tx1="dk1" bg2="lt2" tx2="dk2" accent1="accent1" accent2="accent2" accent3="accent3" accent4="accent4" accent5="accent5" accent6="accent6" hlink="hlink" folHlink="folHlink"/>
  <p:sldLayoutIdLst>
    <p:sldLayoutId id="2147486145" r:id="rId1"/>
    <p:sldLayoutId id="2147486146" r:id="rId2"/>
    <p:sldLayoutId id="2147486147" r:id="rId3"/>
    <p:sldLayoutId id="2147486148" r:id="rId4"/>
    <p:sldLayoutId id="2147486149" r:id="rId5"/>
    <p:sldLayoutId id="2147486150" r:id="rId6"/>
    <p:sldLayoutId id="2147486151" r:id="rId7"/>
    <p:sldLayoutId id="2147486152" r:id="rId8"/>
    <p:sldLayoutId id="2147486153" r:id="rId9"/>
    <p:sldLayoutId id="2147486154" r:id="rId10"/>
    <p:sldLayoutId id="2147486155" r:id="rId11"/>
    <p:sldLayoutId id="214748615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4B5E50-4099-4B1D-8033-4835AAF77AA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E7CAB39-7374-4B50-A904-7ABB1DB22E1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486576A-B29A-47E3-ADF3-5836EC8205A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A81321-68A1-470F-BCD5-5D2045F1F3D5}" type="datetimeFigureOut">
              <a:rPr lang="en-US" smtClean="0"/>
              <a:t>12/4/2024</a:t>
            </a:fld>
            <a:endParaRPr lang="en-US"/>
          </a:p>
        </p:txBody>
      </p:sp>
      <p:sp>
        <p:nvSpPr>
          <p:cNvPr id="5" name="Footer Placeholder 4">
            <a:extLst>
              <a:ext uri="{FF2B5EF4-FFF2-40B4-BE49-F238E27FC236}">
                <a16:creationId xmlns:a16="http://schemas.microsoft.com/office/drawing/2014/main" id="{F8394781-636D-44BE-9766-776D71BC1E1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857DC50-2C77-4265-B6E7-A414E70D824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04D581-D812-455C-AF37-C9A9CBA5AB23}" type="slidenum">
              <a:rPr lang="en-US" smtClean="0"/>
              <a:t>‹#›</a:t>
            </a:fld>
            <a:endParaRPr lang="en-US"/>
          </a:p>
        </p:txBody>
      </p:sp>
      <p:pic>
        <p:nvPicPr>
          <p:cNvPr id="7" name="Picture 6">
            <a:extLst>
              <a:ext uri="{FF2B5EF4-FFF2-40B4-BE49-F238E27FC236}">
                <a16:creationId xmlns:a16="http://schemas.microsoft.com/office/drawing/2014/main" id="{BBCAC2A2-115E-8056-BEF8-CD40450617EB}"/>
              </a:ext>
            </a:extLst>
          </p:cNvPr>
          <p:cNvPicPr>
            <a:picLocks noChangeAspect="1"/>
          </p:cNvPicPr>
          <p:nvPr userDrawn="1"/>
        </p:nvPicPr>
        <p:blipFill>
          <a:blip r:embed="rId14" cstate="email">
            <a:extLst>
              <a:ext uri="{28A0092B-C50C-407E-A947-70E740481C1C}">
                <a14:useLocalDpi xmlns:a14="http://schemas.microsoft.com/office/drawing/2010/main"/>
              </a:ext>
            </a:extLst>
          </a:blip>
          <a:stretch>
            <a:fillRect/>
          </a:stretch>
        </p:blipFill>
        <p:spPr>
          <a:xfrm>
            <a:off x="3800104" y="492126"/>
            <a:ext cx="8391895" cy="6200775"/>
          </a:xfrm>
          <a:prstGeom prst="rect">
            <a:avLst/>
          </a:prstGeom>
        </p:spPr>
      </p:pic>
      <p:pic>
        <p:nvPicPr>
          <p:cNvPr id="12" name="Picture 11">
            <a:extLst>
              <a:ext uri="{FF2B5EF4-FFF2-40B4-BE49-F238E27FC236}">
                <a16:creationId xmlns:a16="http://schemas.microsoft.com/office/drawing/2014/main" id="{437F540A-BB33-5421-E825-595242DE2850}"/>
              </a:ext>
            </a:extLst>
          </p:cNvPr>
          <p:cNvPicPr>
            <a:picLocks noChangeAspect="1"/>
          </p:cNvPicPr>
          <p:nvPr userDrawn="1"/>
        </p:nvPicPr>
        <p:blipFill>
          <a:blip r:embed="rId15" cstate="email">
            <a:extLst>
              <a:ext uri="{28A0092B-C50C-407E-A947-70E740481C1C}">
                <a14:useLocalDpi xmlns:a14="http://schemas.microsoft.com/office/drawing/2010/main"/>
              </a:ext>
            </a:extLst>
          </a:blip>
          <a:stretch>
            <a:fillRect/>
          </a:stretch>
        </p:blipFill>
        <p:spPr>
          <a:xfrm>
            <a:off x="0" y="6216558"/>
            <a:ext cx="12192000" cy="641442"/>
          </a:xfrm>
          <a:prstGeom prst="rect">
            <a:avLst/>
          </a:prstGeom>
        </p:spPr>
      </p:pic>
    </p:spTree>
    <p:extLst>
      <p:ext uri="{BB962C8B-B14F-4D97-AF65-F5344CB8AC3E}">
        <p14:creationId xmlns:p14="http://schemas.microsoft.com/office/powerpoint/2010/main" val="2544212802"/>
      </p:ext>
    </p:extLst>
  </p:cSld>
  <p:clrMap bg1="lt1" tx1="dk1" bg2="lt2" tx2="dk2" accent1="accent1" accent2="accent2" accent3="accent3" accent4="accent4" accent5="accent5" accent6="accent6" hlink="hlink" folHlink="folHlink"/>
  <p:sldLayoutIdLst>
    <p:sldLayoutId id="2147486158" r:id="rId1"/>
    <p:sldLayoutId id="2147486159" r:id="rId2"/>
    <p:sldLayoutId id="2147486160" r:id="rId3"/>
    <p:sldLayoutId id="2147486161" r:id="rId4"/>
    <p:sldLayoutId id="2147486162" r:id="rId5"/>
    <p:sldLayoutId id="2147486163" r:id="rId6"/>
    <p:sldLayoutId id="2147486164" r:id="rId7"/>
    <p:sldLayoutId id="2147486165" r:id="rId8"/>
    <p:sldLayoutId id="2147486166" r:id="rId9"/>
    <p:sldLayoutId id="2147486167" r:id="rId10"/>
    <p:sldLayoutId id="2147486168" r:id="rId11"/>
    <p:sldLayoutId id="214748616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70516417"/>
      </p:ext>
    </p:extLst>
  </p:cSld>
  <p:clrMap bg1="lt1" tx1="dk1" bg2="lt2" tx2="dk2" accent1="accent1" accent2="accent2" accent3="accent3" accent4="accent4" accent5="accent5" accent6="accent6" hlink="hlink" folHlink="folHlink"/>
  <p:sldLayoutIdLst>
    <p:sldLayoutId id="2147486171" r:id="rId1"/>
    <p:sldLayoutId id="2147486172" r:id="rId2"/>
    <p:sldLayoutId id="2147486173" r:id="rId3"/>
    <p:sldLayoutId id="2147486174" r:id="rId4"/>
    <p:sldLayoutId id="2147486175" r:id="rId5"/>
    <p:sldLayoutId id="2147486176" r:id="rId6"/>
    <p:sldLayoutId id="2147486177" r:id="rId7"/>
    <p:sldLayoutId id="2147486178" r:id="rId8"/>
    <p:sldLayoutId id="2147486179" r:id="rId9"/>
    <p:sldLayoutId id="2147486180" r:id="rId10"/>
    <p:sldLayoutId id="2147486181" r:id="rId11"/>
    <p:sldLayoutId id="2147486182" r:id="rId12"/>
    <p:sldLayoutId id="2147486183" r:id="rId13"/>
    <p:sldLayoutId id="2147486184" r:id="rId14"/>
    <p:sldLayoutId id="2147486185" r:id="rId15"/>
    <p:sldLayoutId id="2147486186" r:id="rId16"/>
    <p:sldLayoutId id="2147486187" r:id="rId17"/>
    <p:sldLayoutId id="2147486188" r:id="rId18"/>
    <p:sldLayoutId id="2147486189" r:id="rId19"/>
    <p:sldLayoutId id="2147486190" r:id="rId20"/>
    <p:sldLayoutId id="2147486191" r:id="rId21"/>
  </p:sldLayoutIdLst>
  <p:txStyles>
    <p:titleStyle>
      <a:lvl1pPr algn="ctr" rtl="0" eaLnBrk="1" fontAlgn="base" hangingPunct="1">
        <a:spcBef>
          <a:spcPct val="0"/>
        </a:spcBef>
        <a:spcAft>
          <a:spcPct val="0"/>
        </a:spcAft>
        <a:defRPr sz="44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5" indent="-342905" algn="l" rtl="0" eaLnBrk="1" fontAlgn="base" hangingPunct="1">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60" indent="-285753" algn="l" rtl="0" eaLnBrk="1" fontAlgn="base" hangingPunct="1">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14" indent="-228603" algn="l" rtl="0" eaLnBrk="1" fontAlgn="base" hangingPunct="1">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20" indent="-228603" algn="l"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26" indent="-228603" algn="l"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1.xml"/></Relationships>
</file>

<file path=ppt/slides/_rels/slide10.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8.xml"/><Relationship Id="rId1" Type="http://schemas.openxmlformats.org/officeDocument/2006/relationships/slideLayout" Target="../slideLayouts/slideLayout142.xml"/><Relationship Id="rId5" Type="http://schemas.openxmlformats.org/officeDocument/2006/relationships/image" Target="../media/image80.png"/><Relationship Id="rId4" Type="http://schemas.openxmlformats.org/officeDocument/2006/relationships/image" Target="../media/image79.png"/></Relationships>
</file>

<file path=ppt/slides/_rels/slide11.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110.xml"/></Relationships>
</file>

<file path=ppt/slides/_rels/slide12.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25.jpeg"/><Relationship Id="rId1" Type="http://schemas.openxmlformats.org/officeDocument/2006/relationships/slideLayout" Target="../slideLayouts/slideLayout97.xml"/><Relationship Id="rId5" Type="http://schemas.openxmlformats.org/officeDocument/2006/relationships/image" Target="../media/image38.png"/><Relationship Id="rId4" Type="http://schemas.openxmlformats.org/officeDocument/2006/relationships/image" Target="../media/image84.svg"/></Relationships>
</file>

<file path=ppt/slides/_rels/slide13.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25.jpeg"/><Relationship Id="rId1" Type="http://schemas.openxmlformats.org/officeDocument/2006/relationships/slideLayout" Target="../slideLayouts/slideLayout154.xml"/></Relationships>
</file>

<file path=ppt/slides/_rels/slide14.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87.jpeg"/></Relationships>
</file>

<file path=ppt/slides/_rels/slide15.xml.rels><?xml version="1.0" encoding="UTF-8" standalone="yes"?>
<Relationships xmlns="http://schemas.openxmlformats.org/package/2006/relationships"><Relationship Id="rId8" Type="http://schemas.openxmlformats.org/officeDocument/2006/relationships/image" Target="../media/image92.png"/><Relationship Id="rId3" Type="http://schemas.openxmlformats.org/officeDocument/2006/relationships/image" Target="../media/image88.jpeg"/><Relationship Id="rId7" Type="http://schemas.openxmlformats.org/officeDocument/2006/relationships/hyperlink" Target="https://www.ilri.org/one-health" TargetMode="External"/><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image" Target="../media/image91.png"/><Relationship Id="rId5" Type="http://schemas.openxmlformats.org/officeDocument/2006/relationships/image" Target="../media/image90.jpeg"/><Relationship Id="rId4" Type="http://schemas.openxmlformats.org/officeDocument/2006/relationships/image" Target="../media/image89.png"/><Relationship Id="rId9" Type="http://schemas.openxmlformats.org/officeDocument/2006/relationships/image" Target="../media/image93.png"/></Relationships>
</file>

<file path=ppt/slides/_rels/slide16.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11.xml"/><Relationship Id="rId1" Type="http://schemas.openxmlformats.org/officeDocument/2006/relationships/slideLayout" Target="../slideLayouts/slideLayout112.xml"/><Relationship Id="rId5" Type="http://schemas.openxmlformats.org/officeDocument/2006/relationships/image" Target="../media/image96.png"/><Relationship Id="rId4" Type="http://schemas.openxmlformats.org/officeDocument/2006/relationships/image" Target="../media/image95.png"/></Relationships>
</file>

<file path=ppt/slides/_rels/slide17.xml.rels><?xml version="1.0" encoding="UTF-8" standalone="yes"?>
<Relationships xmlns="http://schemas.openxmlformats.org/package/2006/relationships"><Relationship Id="rId8" Type="http://schemas.openxmlformats.org/officeDocument/2006/relationships/image" Target="../media/image102.png"/><Relationship Id="rId13" Type="http://schemas.openxmlformats.org/officeDocument/2006/relationships/image" Target="../media/image107.png"/><Relationship Id="rId3" Type="http://schemas.openxmlformats.org/officeDocument/2006/relationships/image" Target="../media/image97.jpeg"/><Relationship Id="rId7" Type="http://schemas.openxmlformats.org/officeDocument/2006/relationships/image" Target="../media/image101.png"/><Relationship Id="rId12" Type="http://schemas.openxmlformats.org/officeDocument/2006/relationships/image" Target="../media/image106.png"/><Relationship Id="rId2" Type="http://schemas.openxmlformats.org/officeDocument/2006/relationships/notesSlide" Target="../notesSlides/notesSlide12.xml"/><Relationship Id="rId1" Type="http://schemas.openxmlformats.org/officeDocument/2006/relationships/slideLayout" Target="../slideLayouts/slideLayout110.xml"/><Relationship Id="rId6" Type="http://schemas.openxmlformats.org/officeDocument/2006/relationships/image" Target="../media/image100.jpeg"/><Relationship Id="rId11" Type="http://schemas.openxmlformats.org/officeDocument/2006/relationships/image" Target="../media/image105.png"/><Relationship Id="rId5" Type="http://schemas.openxmlformats.org/officeDocument/2006/relationships/image" Target="../media/image99.jpeg"/><Relationship Id="rId10" Type="http://schemas.openxmlformats.org/officeDocument/2006/relationships/image" Target="../media/image104.png"/><Relationship Id="rId4" Type="http://schemas.openxmlformats.org/officeDocument/2006/relationships/image" Target="../media/image98.jpeg"/><Relationship Id="rId9" Type="http://schemas.openxmlformats.org/officeDocument/2006/relationships/image" Target="../media/image103.png"/></Relationships>
</file>

<file path=ppt/slides/_rels/slide18.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13.xml"/><Relationship Id="rId1" Type="http://schemas.openxmlformats.org/officeDocument/2006/relationships/slideLayout" Target="../slideLayouts/slideLayout110.xml"/><Relationship Id="rId5" Type="http://schemas.openxmlformats.org/officeDocument/2006/relationships/image" Target="../media/image110.png"/><Relationship Id="rId4" Type="http://schemas.openxmlformats.org/officeDocument/2006/relationships/image" Target="../media/image109.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71.xml"/></Relationships>
</file>

<file path=ppt/slides/_rels/slide2.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5.xml"/><Relationship Id="rId1" Type="http://schemas.openxmlformats.org/officeDocument/2006/relationships/slideLayout" Target="../slideLayouts/slideLayout182.xml"/></Relationships>
</file>

<file path=ppt/slides/_rels/slide21.xml.rels><?xml version="1.0" encoding="UTF-8" standalone="yes"?>
<Relationships xmlns="http://schemas.openxmlformats.org/package/2006/relationships"><Relationship Id="rId8" Type="http://schemas.openxmlformats.org/officeDocument/2006/relationships/image" Target="../media/image116.jpeg"/><Relationship Id="rId3" Type="http://schemas.openxmlformats.org/officeDocument/2006/relationships/image" Target="../media/image112.jpeg"/><Relationship Id="rId7" Type="http://schemas.openxmlformats.org/officeDocument/2006/relationships/image" Target="../media/image4.wmf"/><Relationship Id="rId2" Type="http://schemas.openxmlformats.org/officeDocument/2006/relationships/image" Target="../media/image111.png"/><Relationship Id="rId1" Type="http://schemas.openxmlformats.org/officeDocument/2006/relationships/slideLayout" Target="../slideLayouts/slideLayout214.xml"/><Relationship Id="rId6" Type="http://schemas.openxmlformats.org/officeDocument/2006/relationships/image" Target="../media/image115.png"/><Relationship Id="rId5" Type="http://schemas.openxmlformats.org/officeDocument/2006/relationships/image" Target="../media/image114.jpeg"/><Relationship Id="rId4" Type="http://schemas.openxmlformats.org/officeDocument/2006/relationships/image" Target="../media/image113.jpeg"/></Relationships>
</file>

<file path=ppt/slides/_rels/slide22.xml.rels><?xml version="1.0" encoding="UTF-8" standalone="yes"?>
<Relationships xmlns="http://schemas.openxmlformats.org/package/2006/relationships"><Relationship Id="rId8" Type="http://schemas.openxmlformats.org/officeDocument/2006/relationships/image" Target="../media/image123.png"/><Relationship Id="rId13" Type="http://schemas.openxmlformats.org/officeDocument/2006/relationships/image" Target="../media/image128.jpeg"/><Relationship Id="rId3" Type="http://schemas.openxmlformats.org/officeDocument/2006/relationships/image" Target="../media/image118.jpeg"/><Relationship Id="rId7" Type="http://schemas.openxmlformats.org/officeDocument/2006/relationships/image" Target="../media/image122.png"/><Relationship Id="rId12" Type="http://schemas.openxmlformats.org/officeDocument/2006/relationships/image" Target="../media/image127.jpeg"/><Relationship Id="rId2" Type="http://schemas.openxmlformats.org/officeDocument/2006/relationships/image" Target="../media/image117.png"/><Relationship Id="rId1" Type="http://schemas.openxmlformats.org/officeDocument/2006/relationships/slideLayout" Target="../slideLayouts/slideLayout7.xml"/><Relationship Id="rId6" Type="http://schemas.openxmlformats.org/officeDocument/2006/relationships/image" Target="../media/image121.jpeg"/><Relationship Id="rId11" Type="http://schemas.openxmlformats.org/officeDocument/2006/relationships/image" Target="../media/image126.png"/><Relationship Id="rId5" Type="http://schemas.openxmlformats.org/officeDocument/2006/relationships/image" Target="../media/image120.png"/><Relationship Id="rId15" Type="http://schemas.openxmlformats.org/officeDocument/2006/relationships/image" Target="../media/image130.png"/><Relationship Id="rId10" Type="http://schemas.openxmlformats.org/officeDocument/2006/relationships/image" Target="../media/image125.png"/><Relationship Id="rId4" Type="http://schemas.openxmlformats.org/officeDocument/2006/relationships/image" Target="../media/image119.jpeg"/><Relationship Id="rId9" Type="http://schemas.openxmlformats.org/officeDocument/2006/relationships/image" Target="../media/image124.png"/><Relationship Id="rId14" Type="http://schemas.openxmlformats.org/officeDocument/2006/relationships/image" Target="../media/image129.jpeg"/></Relationships>
</file>

<file path=ppt/slides/_rels/slide23.xml.rels><?xml version="1.0" encoding="UTF-8" standalone="yes"?>
<Relationships xmlns="http://schemas.openxmlformats.org/package/2006/relationships"><Relationship Id="rId8" Type="http://schemas.openxmlformats.org/officeDocument/2006/relationships/image" Target="../media/image137.png"/><Relationship Id="rId3" Type="http://schemas.openxmlformats.org/officeDocument/2006/relationships/image" Target="../media/image132.png"/><Relationship Id="rId7" Type="http://schemas.openxmlformats.org/officeDocument/2006/relationships/image" Target="../media/image136.jpeg"/><Relationship Id="rId12" Type="http://schemas.openxmlformats.org/officeDocument/2006/relationships/image" Target="../media/image141.png"/><Relationship Id="rId2" Type="http://schemas.openxmlformats.org/officeDocument/2006/relationships/image" Target="../media/image131.png"/><Relationship Id="rId1" Type="http://schemas.openxmlformats.org/officeDocument/2006/relationships/slideLayout" Target="../slideLayouts/slideLayout231.xml"/><Relationship Id="rId6" Type="http://schemas.openxmlformats.org/officeDocument/2006/relationships/image" Target="../media/image135.png"/><Relationship Id="rId11" Type="http://schemas.openxmlformats.org/officeDocument/2006/relationships/image" Target="../media/image140.png"/><Relationship Id="rId5" Type="http://schemas.openxmlformats.org/officeDocument/2006/relationships/image" Target="../media/image134.png"/><Relationship Id="rId10" Type="http://schemas.openxmlformats.org/officeDocument/2006/relationships/image" Target="../media/image139.png"/><Relationship Id="rId4" Type="http://schemas.openxmlformats.org/officeDocument/2006/relationships/image" Target="../media/image133.png"/><Relationship Id="rId9" Type="http://schemas.openxmlformats.org/officeDocument/2006/relationships/image" Target="../media/image138.png"/></Relationships>
</file>

<file path=ppt/slides/_rels/slide24.xml.rels><?xml version="1.0" encoding="UTF-8" standalone="yes"?>
<Relationships xmlns="http://schemas.openxmlformats.org/package/2006/relationships"><Relationship Id="rId8" Type="http://schemas.openxmlformats.org/officeDocument/2006/relationships/image" Target="../media/image147.png"/><Relationship Id="rId3" Type="http://schemas.openxmlformats.org/officeDocument/2006/relationships/image" Target="../media/image142.png"/><Relationship Id="rId7" Type="http://schemas.openxmlformats.org/officeDocument/2006/relationships/image" Target="../media/image146.png"/><Relationship Id="rId2" Type="http://schemas.openxmlformats.org/officeDocument/2006/relationships/notesSlide" Target="../notesSlides/notesSlide16.xml"/><Relationship Id="rId1" Type="http://schemas.openxmlformats.org/officeDocument/2006/relationships/slideLayout" Target="../slideLayouts/slideLayout226.xml"/><Relationship Id="rId6" Type="http://schemas.openxmlformats.org/officeDocument/2006/relationships/image" Target="../media/image145.png"/><Relationship Id="rId11" Type="http://schemas.openxmlformats.org/officeDocument/2006/relationships/image" Target="../media/image150.png"/><Relationship Id="rId5" Type="http://schemas.openxmlformats.org/officeDocument/2006/relationships/image" Target="../media/image144.png"/><Relationship Id="rId10" Type="http://schemas.openxmlformats.org/officeDocument/2006/relationships/image" Target="../media/image149.png"/><Relationship Id="rId4" Type="http://schemas.openxmlformats.org/officeDocument/2006/relationships/image" Target="../media/image143.png"/><Relationship Id="rId9" Type="http://schemas.openxmlformats.org/officeDocument/2006/relationships/image" Target="../media/image148.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26.xml"/></Relationships>
</file>

<file path=ppt/slides/_rels/slide26.xml.rels><?xml version="1.0" encoding="UTF-8" standalone="yes"?>
<Relationships xmlns="http://schemas.openxmlformats.org/package/2006/relationships"><Relationship Id="rId2" Type="http://schemas.openxmlformats.org/officeDocument/2006/relationships/image" Target="../media/image151.jpeg"/><Relationship Id="rId1" Type="http://schemas.openxmlformats.org/officeDocument/2006/relationships/slideLayout" Target="../slideLayouts/slideLayout230.xml"/></Relationships>
</file>

<file path=ppt/slides/_rels/slide27.xml.rels><?xml version="1.0" encoding="UTF-8" standalone="yes"?>
<Relationships xmlns="http://schemas.openxmlformats.org/package/2006/relationships"><Relationship Id="rId2" Type="http://schemas.openxmlformats.org/officeDocument/2006/relationships/image" Target="../media/image152.jpeg"/><Relationship Id="rId1" Type="http://schemas.openxmlformats.org/officeDocument/2006/relationships/slideLayout" Target="../slideLayouts/slideLayout230.xml"/></Relationships>
</file>

<file path=ppt/slides/_rels/slide28.xml.rels><?xml version="1.0" encoding="UTF-8" standalone="yes"?>
<Relationships xmlns="http://schemas.openxmlformats.org/package/2006/relationships"><Relationship Id="rId3" Type="http://schemas.openxmlformats.org/officeDocument/2006/relationships/image" Target="../media/image154.jpeg"/><Relationship Id="rId2" Type="http://schemas.openxmlformats.org/officeDocument/2006/relationships/image" Target="../media/image153.jpeg"/><Relationship Id="rId1" Type="http://schemas.openxmlformats.org/officeDocument/2006/relationships/slideLayout" Target="../slideLayouts/slideLayout230.xml"/></Relationships>
</file>

<file path=ppt/slides/_rels/slide29.xml.rels><?xml version="1.0" encoding="UTF-8" standalone="yes"?>
<Relationships xmlns="http://schemas.openxmlformats.org/package/2006/relationships"><Relationship Id="rId3" Type="http://schemas.openxmlformats.org/officeDocument/2006/relationships/image" Target="../media/image155.png"/><Relationship Id="rId2" Type="http://schemas.openxmlformats.org/officeDocument/2006/relationships/notesSlide" Target="../notesSlides/notesSlide17.xml"/><Relationship Id="rId1" Type="http://schemas.openxmlformats.org/officeDocument/2006/relationships/slideLayout" Target="../slideLayouts/slideLayout226.xml"/><Relationship Id="rId6" Type="http://schemas.openxmlformats.org/officeDocument/2006/relationships/image" Target="../media/image158.png"/><Relationship Id="rId5" Type="http://schemas.openxmlformats.org/officeDocument/2006/relationships/image" Target="../media/image157.png"/><Relationship Id="rId4" Type="http://schemas.openxmlformats.org/officeDocument/2006/relationships/image" Target="../media/image156.png"/></Relationships>
</file>

<file path=ppt/slides/_rels/slide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64.png"/><Relationship Id="rId4" Type="http://schemas.openxmlformats.org/officeDocument/2006/relationships/image" Target="../media/image63.emf"/></Relationships>
</file>

<file path=ppt/slides/_rels/slide30.xml.rels><?xml version="1.0" encoding="UTF-8" standalone="yes"?>
<Relationships xmlns="http://schemas.openxmlformats.org/package/2006/relationships"><Relationship Id="rId3" Type="http://schemas.openxmlformats.org/officeDocument/2006/relationships/image" Target="../media/image159.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160.png"/></Relationships>
</file>

<file path=ppt/slides/_rels/slide31.xml.rels><?xml version="1.0" encoding="UTF-8" standalone="yes"?>
<Relationships xmlns="http://schemas.openxmlformats.org/package/2006/relationships"><Relationship Id="rId3" Type="http://schemas.openxmlformats.org/officeDocument/2006/relationships/image" Target="../media/image161.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62.png"/></Relationships>
</file>

<file path=ppt/slides/_rels/slide32.xml.rels><?xml version="1.0" encoding="UTF-8" standalone="yes"?>
<Relationships xmlns="http://schemas.openxmlformats.org/package/2006/relationships"><Relationship Id="rId2" Type="http://schemas.openxmlformats.org/officeDocument/2006/relationships/image" Target="../media/image163.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43.xml"/></Relationships>
</file>

<file path=ppt/slides/_rels/slide34.xml.rels><?xml version="1.0" encoding="UTF-8" standalone="yes"?>
<Relationships xmlns="http://schemas.openxmlformats.org/package/2006/relationships"><Relationship Id="rId2" Type="http://schemas.openxmlformats.org/officeDocument/2006/relationships/image" Target="../media/image164.jpe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image" Target="../media/image65.jpeg"/><Relationship Id="rId1" Type="http://schemas.openxmlformats.org/officeDocument/2006/relationships/slideLayout" Target="../slideLayouts/slideLayout97.xml"/><Relationship Id="rId5" Type="http://schemas.openxmlformats.org/officeDocument/2006/relationships/image" Target="../media/image67.jpeg"/><Relationship Id="rId4" Type="http://schemas.openxmlformats.org/officeDocument/2006/relationships/hyperlink" Target="https://www.unep.org/news-and-stories/statements/quadripartite-call-action-one-health-safer-world" TargetMode="Externa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1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3.emf"/><Relationship Id="rId2" Type="http://schemas.openxmlformats.org/officeDocument/2006/relationships/image" Target="../media/image72.png"/><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s://www.who.int/news/item/01-12-2021-tripartite-and-unep-support-ohhlep-s-definition-of-one-health" TargetMode="External"/><Relationship Id="rId2" Type="http://schemas.openxmlformats.org/officeDocument/2006/relationships/notesSlide" Target="../notesSlides/notesSlide6.xml"/><Relationship Id="rId1" Type="http://schemas.openxmlformats.org/officeDocument/2006/relationships/slideLayout" Target="../slideLayouts/slideLayout135.xml"/><Relationship Id="rId4" Type="http://schemas.openxmlformats.org/officeDocument/2006/relationships/image" Target="../media/image75.jpeg"/></Relationships>
</file>

<file path=ppt/slides/_rels/slide9.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7.xml"/><Relationship Id="rId1" Type="http://schemas.openxmlformats.org/officeDocument/2006/relationships/slideLayout" Target="../slideLayouts/slideLayout135.xml"/><Relationship Id="rId4" Type="http://schemas.openxmlformats.org/officeDocument/2006/relationships/image" Target="../media/image7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2">
            <a:extLst>
              <a:ext uri="{FF2B5EF4-FFF2-40B4-BE49-F238E27FC236}">
                <a16:creationId xmlns:a16="http://schemas.microsoft.com/office/drawing/2014/main" id="{9F0CBAB1-A7F6-14DA-DE5E-318C10AC0F66}"/>
              </a:ext>
            </a:extLst>
          </p:cNvPr>
          <p:cNvSpPr txBox="1">
            <a:spLocks/>
          </p:cNvSpPr>
          <p:nvPr/>
        </p:nvSpPr>
        <p:spPr>
          <a:xfrm>
            <a:off x="653028" y="1863628"/>
            <a:ext cx="11491206" cy="1049932"/>
          </a:xfrm>
          <a:prstGeom prst="rect">
            <a:avLst/>
          </a:prstGeom>
        </p:spPr>
        <p:txBody>
          <a:bodyPr>
            <a:noAutofit/>
          </a:bodyPr>
          <a:lstStyle>
            <a:lvl1pPr algn="ctr" rtl="0" eaLnBrk="1" fontAlgn="base" hangingPunct="1">
              <a:spcBef>
                <a:spcPct val="0"/>
              </a:spcBef>
              <a:spcAft>
                <a:spcPct val="0"/>
              </a:spcAft>
              <a:defRPr sz="4400" kern="1200">
                <a:solidFill>
                  <a:srgbClr val="712C3D"/>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a:lstStyle>
          <a:p>
            <a:pPr marL="0" marR="0" lvl="0" indent="0" algn="l" defTabSz="914400" rtl="0" eaLnBrk="1" fontAlgn="base" latinLnBrk="0" hangingPunct="1">
              <a:lnSpc>
                <a:spcPct val="100000"/>
              </a:lnSpc>
              <a:spcBef>
                <a:spcPts val="1200"/>
              </a:spcBef>
              <a:spcAft>
                <a:spcPts val="600"/>
              </a:spcAft>
              <a:buClrTx/>
              <a:buSzTx/>
              <a:buFontTx/>
              <a:buNone/>
              <a:tabLst/>
              <a:defRPr/>
            </a:pPr>
            <a:r>
              <a:rPr kumimoji="0" lang="en-US" sz="3200" b="1" i="0" u="none" strike="noStrike" kern="1200" cap="none" spc="0" normalizeH="0" baseline="0" noProof="0" dirty="0">
                <a:ln>
                  <a:noFill/>
                </a:ln>
                <a:solidFill>
                  <a:srgbClr val="000000"/>
                </a:solidFill>
                <a:effectLst/>
                <a:uLnTx/>
                <a:uFillTx/>
                <a:latin typeface="Montserrat" pitchFamily="2" charset="77"/>
                <a:ea typeface="MS PGothic"/>
              </a:rPr>
              <a:t>One Health operationalization through workforce development</a:t>
            </a:r>
            <a:endParaRPr kumimoji="0" lang="en-KE" sz="3200" b="0" i="1" u="none" strike="noStrike" kern="1200" cap="none" spc="0" normalizeH="0" baseline="0" noProof="0" dirty="0">
              <a:ln>
                <a:noFill/>
              </a:ln>
              <a:solidFill>
                <a:srgbClr val="000000"/>
              </a:solidFill>
              <a:effectLst/>
              <a:uLnTx/>
              <a:uFillTx/>
              <a:latin typeface="Montserrat" pitchFamily="2" charset="77"/>
              <a:ea typeface="MS PGothic" pitchFamily="34" charset="-128"/>
            </a:endParaRPr>
          </a:p>
        </p:txBody>
      </p:sp>
      <p:sp>
        <p:nvSpPr>
          <p:cNvPr id="10" name="TextBox 9">
            <a:extLst>
              <a:ext uri="{FF2B5EF4-FFF2-40B4-BE49-F238E27FC236}">
                <a16:creationId xmlns:a16="http://schemas.microsoft.com/office/drawing/2014/main" id="{37B84B84-FE42-C68A-725C-700DCC83088B}"/>
              </a:ext>
            </a:extLst>
          </p:cNvPr>
          <p:cNvSpPr txBox="1"/>
          <p:nvPr/>
        </p:nvSpPr>
        <p:spPr bwMode="auto">
          <a:xfrm>
            <a:off x="656190" y="3544362"/>
            <a:ext cx="10928091" cy="249299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40" tIns="45720" rIns="91440" bIns="45720" rtlCol="0" anchor="t">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Montserrat" pitchFamily="2" charset="77"/>
                <a:ea typeface="MS PGothic" panose="020B0600070205080204" pitchFamily="34" charset="-128"/>
                <a:cs typeface="+mn-cs"/>
              </a:rPr>
              <a:t>Hung Nguyen-Viet</a:t>
            </a:r>
          </a:p>
          <a:p>
            <a:pPr eaLnBrk="0" hangingPunct="0"/>
            <a:r>
              <a:rPr lang="en-US" dirty="0">
                <a:solidFill>
                  <a:srgbClr val="000000"/>
                </a:solidFill>
                <a:latin typeface="Montserrat"/>
                <a:ea typeface="MS PGothic"/>
              </a:rPr>
              <a:t>with contributions from Ekta Patel, Eric </a:t>
            </a:r>
            <a:r>
              <a:rPr lang="en-US" dirty="0" err="1">
                <a:solidFill>
                  <a:srgbClr val="000000"/>
                </a:solidFill>
                <a:latin typeface="Montserrat"/>
                <a:ea typeface="MS PGothic"/>
              </a:rPr>
              <a:t>Fèvre</a:t>
            </a:r>
            <a:r>
              <a:rPr lang="en-US" dirty="0">
                <a:solidFill>
                  <a:srgbClr val="000000"/>
                </a:solidFill>
                <a:latin typeface="Montserrat"/>
                <a:ea typeface="MS PGothic"/>
              </a:rPr>
              <a:t>, Bernard Bett, Theo Knight-Jones, Siobhan Mor</a:t>
            </a:r>
            <a:endParaRPr lang="en-US" dirty="0">
              <a:latin typeface="Montserrat"/>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srgbClr val="000000"/>
              </a:solidFill>
              <a:effectLst/>
              <a:uLnTx/>
              <a:uFillTx/>
              <a:latin typeface="Montserrat" pitchFamily="2" charset="77"/>
              <a:ea typeface="MS PGothic" panose="020B060007020508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Montserrat" pitchFamily="2" charset="77"/>
                <a:ea typeface="MS PGothic" panose="020B0600070205080204" pitchFamily="34" charset="-128"/>
                <a:cs typeface="+mn-cs"/>
              </a:rPr>
              <a:t>Health Program Leader (</a:t>
            </a:r>
            <a:r>
              <a:rPr kumimoji="0" lang="en-US" sz="1400" b="0" i="0" u="none" strike="noStrike" kern="1200" cap="none" spc="0" normalizeH="0" baseline="0" noProof="0" dirty="0" err="1">
                <a:ln>
                  <a:noFill/>
                </a:ln>
                <a:solidFill>
                  <a:srgbClr val="000000"/>
                </a:solidFill>
                <a:effectLst/>
                <a:uLnTx/>
                <a:uFillTx/>
                <a:latin typeface="Montserrat" pitchFamily="2" charset="77"/>
                <a:ea typeface="MS PGothic" panose="020B0600070205080204" pitchFamily="34" charset="-128"/>
                <a:cs typeface="+mn-cs"/>
              </a:rPr>
              <a:t>a.i.</a:t>
            </a:r>
            <a:r>
              <a:rPr kumimoji="0" lang="en-US" sz="1400" b="0" i="0" u="none" strike="noStrike" kern="1200" cap="none" spc="0" normalizeH="0" baseline="0" noProof="0" dirty="0">
                <a:ln>
                  <a:noFill/>
                </a:ln>
                <a:solidFill>
                  <a:srgbClr val="000000"/>
                </a:solidFill>
                <a:effectLst/>
                <a:uLnTx/>
                <a:uFillTx/>
                <a:latin typeface="Montserrat" pitchFamily="2" charset="77"/>
                <a:ea typeface="MS PGothic" panose="020B0600070205080204" pitchFamily="34" charset="-128"/>
                <a:cs typeface="+mn-cs"/>
              </a:rPr>
              <a:t>), International Livestock Research Institute (ILRI)</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Montserrat" pitchFamily="2" charset="77"/>
                <a:ea typeface="MS PGothic" panose="020B0600070205080204" pitchFamily="34" charset="-128"/>
                <a:cs typeface="+mn-cs"/>
              </a:rPr>
              <a:t>Lead, CGIAR initiative on  One Health, Member of OHHLEP II</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dirty="0">
              <a:ln>
                <a:noFill/>
              </a:ln>
              <a:solidFill>
                <a:srgbClr val="000000"/>
              </a:solidFill>
              <a:effectLst/>
              <a:uLnTx/>
              <a:uFillTx/>
              <a:latin typeface="Montserrat" pitchFamily="2" charset="77"/>
              <a:ea typeface="MS PGothic" panose="020B060007020508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KE" sz="1800" b="0" i="0" u="none" strike="noStrike" kern="1200" cap="none" spc="0" normalizeH="0" baseline="0" noProof="0" dirty="0">
              <a:ln>
                <a:noFill/>
              </a:ln>
              <a:solidFill>
                <a:srgbClr val="000000"/>
              </a:solidFill>
              <a:effectLst/>
              <a:uLnTx/>
              <a:uFillTx/>
              <a:latin typeface="Montserrat" pitchFamily="2" charset="77"/>
              <a:ea typeface="MS PGothic" panose="020B060007020508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000000"/>
                </a:solidFill>
                <a:effectLst/>
                <a:uLnTx/>
                <a:uFillTx/>
                <a:latin typeface="Montserrat" pitchFamily="2" charset="77"/>
                <a:ea typeface="MS PGothic" panose="020B0600070205080204" pitchFamily="34" charset="-128"/>
                <a:cs typeface="+mn-cs"/>
              </a:rPr>
              <a:t>World </a:t>
            </a:r>
            <a:r>
              <a:rPr kumimoji="0" lang="en-US" sz="1400" b="1" i="0" u="none" strike="noStrike" kern="1200" cap="none" spc="0" normalizeH="0" baseline="0" noProof="0" dirty="0" err="1">
                <a:ln>
                  <a:noFill/>
                </a:ln>
                <a:solidFill>
                  <a:srgbClr val="000000"/>
                </a:solidFill>
                <a:effectLst/>
                <a:uLnTx/>
                <a:uFillTx/>
                <a:latin typeface="Montserrat" pitchFamily="2" charset="77"/>
                <a:ea typeface="MS PGothic" panose="020B0600070205080204" pitchFamily="34" charset="-128"/>
                <a:cs typeface="+mn-cs"/>
              </a:rPr>
              <a:t>Organisation</a:t>
            </a:r>
            <a:r>
              <a:rPr kumimoji="0" lang="en-US" sz="1400" b="1" i="0" u="none" strike="noStrike" kern="1200" cap="none" spc="0" normalizeH="0" baseline="0" noProof="0" dirty="0">
                <a:ln>
                  <a:noFill/>
                </a:ln>
                <a:solidFill>
                  <a:srgbClr val="000000"/>
                </a:solidFill>
                <a:effectLst/>
                <a:uLnTx/>
                <a:uFillTx/>
                <a:latin typeface="Montserrat" pitchFamily="2" charset="77"/>
                <a:ea typeface="MS PGothic" panose="020B0600070205080204" pitchFamily="34" charset="-128"/>
                <a:cs typeface="+mn-cs"/>
              </a:rPr>
              <a:t> for Animal Health–led Africa Veterinary Workforce Development Conference</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000000"/>
                </a:solidFill>
                <a:effectLst/>
                <a:uLnTx/>
                <a:uFillTx/>
                <a:latin typeface="Montserrat" pitchFamily="2" charset="77"/>
                <a:ea typeface="MS PGothic" panose="020B0600070205080204" pitchFamily="34" charset="-128"/>
                <a:cs typeface="+mn-cs"/>
              </a:rPr>
              <a:t>One Health session</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Montserrat" pitchFamily="2" charset="77"/>
                <a:ea typeface="MS PGothic" panose="020B0600070205080204" pitchFamily="34" charset="-128"/>
                <a:cs typeface="+mn-cs"/>
              </a:rPr>
              <a:t>Nairobi, 28 November 2024</a:t>
            </a:r>
          </a:p>
        </p:txBody>
      </p:sp>
    </p:spTree>
    <p:extLst>
      <p:ext uri="{BB962C8B-B14F-4D97-AF65-F5344CB8AC3E}">
        <p14:creationId xmlns:p14="http://schemas.microsoft.com/office/powerpoint/2010/main" val="29612175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76;p15">
            <a:extLst>
              <a:ext uri="{FF2B5EF4-FFF2-40B4-BE49-F238E27FC236}">
                <a16:creationId xmlns:a16="http://schemas.microsoft.com/office/drawing/2014/main" id="{737120D8-18BC-0CAA-7699-11B67A509A9C}"/>
              </a:ext>
            </a:extLst>
          </p:cNvPr>
          <p:cNvSpPr txBox="1">
            <a:spLocks/>
          </p:cNvSpPr>
          <p:nvPr/>
        </p:nvSpPr>
        <p:spPr bwMode="auto">
          <a:xfrm>
            <a:off x="363538" y="5078413"/>
            <a:ext cx="11150945" cy="108384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numCol="1" compatLnSpc="1">
            <a:prstTxWarp prst="textNoShape">
              <a:avLst/>
            </a:prstTxWarp>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ct val="0"/>
              </a:spcBef>
              <a:spcAft>
                <a:spcPct val="0"/>
              </a:spcAft>
              <a:buClrTx/>
              <a:buSzTx/>
              <a:buFont typeface="Arial" panose="020B0604020202020204" pitchFamily="34" charset="0"/>
              <a:buNone/>
              <a:tabLst/>
              <a:defRPr/>
            </a:pPr>
            <a:r>
              <a:rPr kumimoji="0" lang="it-IT" altLang="en-US" sz="2000" b="0" i="0" u="none" strike="noStrike" kern="1200" cap="none" spc="0" normalizeH="0" baseline="0" noProof="0">
                <a:ln>
                  <a:noFill/>
                </a:ln>
                <a:solidFill>
                  <a:srgbClr val="00205C"/>
                </a:solidFill>
                <a:effectLst/>
                <a:uLnTx/>
                <a:uFillTx/>
                <a:latin typeface="PT Serif" panose="020A0603040505020204" pitchFamily="18" charset="0"/>
                <a:ea typeface="+mn-ea"/>
                <a:cs typeface="PT Serif" panose="020A0603040505020204" pitchFamily="18" charset="0"/>
                <a:sym typeface="PT Serif" panose="020A0603040505020204" pitchFamily="18" charset="0"/>
              </a:rPr>
              <a:t>Following the launch of the OH JPA, complimentary  </a:t>
            </a:r>
            <a:r>
              <a:rPr kumimoji="0" lang="it-IT" altLang="en-US" sz="2000" b="1" i="0" u="none" strike="noStrike" kern="1200" cap="none" spc="0" normalizeH="0" baseline="0" noProof="0">
                <a:ln>
                  <a:noFill/>
                </a:ln>
                <a:solidFill>
                  <a:srgbClr val="00205C"/>
                </a:solidFill>
                <a:effectLst/>
                <a:uLnTx/>
                <a:uFillTx/>
                <a:latin typeface="PT Serif" panose="020A0603040505020204" pitchFamily="18" charset="0"/>
                <a:ea typeface="+mn-ea"/>
                <a:cs typeface="PT Serif" panose="020A0603040505020204" pitchFamily="18" charset="0"/>
                <a:sym typeface="PT Serif" panose="020A0603040505020204" pitchFamily="18" charset="0"/>
              </a:rPr>
              <a:t>implementation guide </a:t>
            </a:r>
            <a:r>
              <a:rPr kumimoji="0" lang="it-IT" altLang="en-US" sz="2000" b="0" i="0" u="none" strike="noStrike" kern="1200" cap="none" spc="0" normalizeH="0" baseline="0" noProof="0">
                <a:ln>
                  <a:noFill/>
                </a:ln>
                <a:solidFill>
                  <a:srgbClr val="00205C"/>
                </a:solidFill>
                <a:effectLst/>
                <a:uLnTx/>
                <a:uFillTx/>
                <a:latin typeface="PT Serif" panose="020A0603040505020204" pitchFamily="18" charset="0"/>
                <a:ea typeface="+mn-ea"/>
                <a:cs typeface="PT Serif" panose="020A0603040505020204" pitchFamily="18" charset="0"/>
                <a:sym typeface="PT Serif" panose="020A0603040505020204" pitchFamily="18" charset="0"/>
              </a:rPr>
              <a:t>was developed</a:t>
            </a:r>
            <a:r>
              <a:rPr kumimoji="0" lang="it-IT" altLang="en-US" sz="2000" b="1" i="0" u="none" strike="noStrike" kern="1200" cap="none" spc="0" normalizeH="0" baseline="0" noProof="0">
                <a:ln>
                  <a:noFill/>
                </a:ln>
                <a:solidFill>
                  <a:srgbClr val="00205C"/>
                </a:solidFill>
                <a:effectLst/>
                <a:uLnTx/>
                <a:uFillTx/>
                <a:latin typeface="PT Serif" panose="020A0603040505020204" pitchFamily="18" charset="0"/>
                <a:ea typeface="+mn-ea"/>
                <a:cs typeface="PT Serif" panose="020A0603040505020204" pitchFamily="18" charset="0"/>
                <a:sym typeface="PT Serif" panose="020A0603040505020204" pitchFamily="18" charset="0"/>
              </a:rPr>
              <a:t> </a:t>
            </a:r>
            <a:r>
              <a:rPr kumimoji="0" lang="it-IT" altLang="en-US" sz="2000" b="0" i="0" u="none" strike="noStrike" kern="1200" cap="none" spc="0" normalizeH="0" baseline="0" noProof="0">
                <a:ln>
                  <a:noFill/>
                </a:ln>
                <a:solidFill>
                  <a:srgbClr val="00205C"/>
                </a:solidFill>
                <a:effectLst/>
                <a:uLnTx/>
                <a:uFillTx/>
                <a:latin typeface="PT Serif" panose="020A0603040505020204" pitchFamily="18" charset="0"/>
                <a:ea typeface="+mn-ea"/>
                <a:cs typeface="PT Serif" panose="020A0603040505020204" pitchFamily="18" charset="0"/>
                <a:sym typeface="PT Serif" panose="020A0603040505020204" pitchFamily="18" charset="0"/>
              </a:rPr>
              <a:t>to support and translate the objectives and high-level activities into </a:t>
            </a:r>
            <a:r>
              <a:rPr kumimoji="0" lang="it-IT" altLang="en-US" sz="2000" b="1" i="0" u="none" strike="noStrike" kern="1200" cap="none" spc="0" normalizeH="0" baseline="0" noProof="0">
                <a:ln>
                  <a:noFill/>
                </a:ln>
                <a:solidFill>
                  <a:srgbClr val="00205C"/>
                </a:solidFill>
                <a:effectLst/>
                <a:uLnTx/>
                <a:uFillTx/>
                <a:latin typeface="PT Serif" panose="020A0603040505020204" pitchFamily="18" charset="0"/>
                <a:ea typeface="+mn-ea"/>
                <a:cs typeface="PT Serif" panose="020A0603040505020204" pitchFamily="18" charset="0"/>
                <a:sym typeface="PT Serif" panose="020A0603040505020204" pitchFamily="18" charset="0"/>
              </a:rPr>
              <a:t>practical guidance </a:t>
            </a:r>
            <a:r>
              <a:rPr kumimoji="0" lang="it-IT" altLang="en-US" sz="2000" b="0" i="0" u="none" strike="noStrike" kern="1200" cap="none" spc="0" normalizeH="0" baseline="0" noProof="0">
                <a:ln>
                  <a:noFill/>
                </a:ln>
                <a:solidFill>
                  <a:srgbClr val="00205C"/>
                </a:solidFill>
                <a:effectLst/>
                <a:uLnTx/>
                <a:uFillTx/>
                <a:latin typeface="PT Serif" panose="020A0603040505020204" pitchFamily="18" charset="0"/>
                <a:ea typeface="+mn-ea"/>
                <a:cs typeface="PT Serif" panose="020A0603040505020204" pitchFamily="18" charset="0"/>
                <a:sym typeface="PT Serif" panose="020A0603040505020204" pitchFamily="18" charset="0"/>
              </a:rPr>
              <a:t>that can be adapted to </a:t>
            </a:r>
            <a:r>
              <a:rPr kumimoji="0" lang="it-IT" altLang="en-US" sz="2000" b="1" i="0" u="none" strike="noStrike" kern="1200" cap="none" spc="0" normalizeH="0" baseline="0" noProof="0">
                <a:ln>
                  <a:noFill/>
                </a:ln>
                <a:solidFill>
                  <a:srgbClr val="00205C"/>
                </a:solidFill>
                <a:effectLst/>
                <a:uLnTx/>
                <a:uFillTx/>
                <a:latin typeface="PT Serif" panose="020A0603040505020204" pitchFamily="18" charset="0"/>
                <a:ea typeface="+mn-ea"/>
                <a:cs typeface="PT Serif" panose="020A0603040505020204" pitchFamily="18" charset="0"/>
                <a:sym typeface="PT Serif" panose="020A0603040505020204" pitchFamily="18" charset="0"/>
              </a:rPr>
              <a:t>national level contexts.</a:t>
            </a:r>
            <a:endParaRPr kumimoji="0" lang="en-US" altLang="en-US" sz="2000" b="0" i="0" u="none" strike="noStrike" kern="1200" cap="none" spc="0" normalizeH="0" baseline="0" noProof="0">
              <a:ln>
                <a:noFill/>
              </a:ln>
              <a:solidFill>
                <a:srgbClr val="00205C"/>
              </a:solidFill>
              <a:effectLst/>
              <a:uLnTx/>
              <a:uFillTx/>
              <a:latin typeface="PT Serif" panose="020A0603040505020204" pitchFamily="18" charset="0"/>
              <a:ea typeface="+mn-ea"/>
              <a:cs typeface="PT Serif" panose="020A0603040505020204" pitchFamily="18" charset="0"/>
              <a:sym typeface="PT Serif" panose="020A0603040505020204" pitchFamily="18" charset="0"/>
            </a:endParaRPr>
          </a:p>
        </p:txBody>
      </p:sp>
      <p:pic>
        <p:nvPicPr>
          <p:cNvPr id="10" name="Picture 9">
            <a:extLst>
              <a:ext uri="{FF2B5EF4-FFF2-40B4-BE49-F238E27FC236}">
                <a16:creationId xmlns:a16="http://schemas.microsoft.com/office/drawing/2014/main" id="{8B15A7A1-90AE-156E-716B-BE3AA88030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05866" y="975379"/>
            <a:ext cx="3060000" cy="4009663"/>
          </a:xfrm>
          <a:prstGeom prst="rect">
            <a:avLst/>
          </a:prstGeom>
          <a:ln>
            <a:solidFill>
              <a:schemeClr val="tx1"/>
            </a:solidFill>
          </a:ln>
        </p:spPr>
      </p:pic>
      <p:pic>
        <p:nvPicPr>
          <p:cNvPr id="12" name="Picture 11">
            <a:extLst>
              <a:ext uri="{FF2B5EF4-FFF2-40B4-BE49-F238E27FC236}">
                <a16:creationId xmlns:a16="http://schemas.microsoft.com/office/drawing/2014/main" id="{BD46E777-232D-5297-F9E9-3C38E855674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210561" y="975379"/>
            <a:ext cx="2660501" cy="4009663"/>
          </a:xfrm>
          <a:prstGeom prst="rect">
            <a:avLst/>
          </a:prstGeom>
          <a:ln>
            <a:solidFill>
              <a:schemeClr val="tx1"/>
            </a:solidFill>
          </a:ln>
        </p:spPr>
      </p:pic>
      <p:pic>
        <p:nvPicPr>
          <p:cNvPr id="14" name="Picture 13">
            <a:extLst>
              <a:ext uri="{FF2B5EF4-FFF2-40B4-BE49-F238E27FC236}">
                <a16:creationId xmlns:a16="http://schemas.microsoft.com/office/drawing/2014/main" id="{E159B989-0AE5-49E6-A3D1-D43CF724EC4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215758" y="975380"/>
            <a:ext cx="2857183" cy="4009662"/>
          </a:xfrm>
          <a:prstGeom prst="rect">
            <a:avLst/>
          </a:prstGeom>
          <a:ln>
            <a:solidFill>
              <a:schemeClr val="tx1"/>
            </a:solidFill>
          </a:ln>
        </p:spPr>
      </p:pic>
      <p:sp>
        <p:nvSpPr>
          <p:cNvPr id="4" name="TextBox 3">
            <a:extLst>
              <a:ext uri="{FF2B5EF4-FFF2-40B4-BE49-F238E27FC236}">
                <a16:creationId xmlns:a16="http://schemas.microsoft.com/office/drawing/2014/main" id="{4F61DFC2-EB10-0282-1A09-E0682C9F7ED1}"/>
              </a:ext>
            </a:extLst>
          </p:cNvPr>
          <p:cNvSpPr txBox="1"/>
          <p:nvPr/>
        </p:nvSpPr>
        <p:spPr>
          <a:xfrm>
            <a:off x="595423" y="138225"/>
            <a:ext cx="11150945"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a:ln>
                  <a:noFill/>
                </a:ln>
                <a:solidFill>
                  <a:srgbClr val="4472C4">
                    <a:lumMod val="50000"/>
                  </a:srgbClr>
                </a:solidFill>
                <a:effectLst/>
                <a:uLnTx/>
                <a:uFillTx/>
                <a:latin typeface="Poppins Black" panose="00000A00000000000000" pitchFamily="2" charset="0"/>
                <a:ea typeface="MS PGothic" pitchFamily="34" charset="-128"/>
                <a:cs typeface="Poppins Black" panose="00000A00000000000000" pitchFamily="2" charset="0"/>
              </a:rPr>
              <a:t>OH JPA implementation guide </a:t>
            </a:r>
          </a:p>
        </p:txBody>
      </p:sp>
    </p:spTree>
    <p:extLst>
      <p:ext uri="{BB962C8B-B14F-4D97-AF65-F5344CB8AC3E}">
        <p14:creationId xmlns:p14="http://schemas.microsoft.com/office/powerpoint/2010/main" val="9987586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CA24E6-934A-59C1-5D6D-54E18B67411E}"/>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28D16B94-956E-96BB-6724-7E183B46DA52}"/>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26571" y="2530889"/>
            <a:ext cx="7845908" cy="3953032"/>
          </a:xfrm>
          <a:prstGeom prst="rect">
            <a:avLst/>
          </a:prstGeom>
        </p:spPr>
      </p:pic>
      <p:cxnSp>
        <p:nvCxnSpPr>
          <p:cNvPr id="5" name="Elbow Connector 7">
            <a:extLst>
              <a:ext uri="{FF2B5EF4-FFF2-40B4-BE49-F238E27FC236}">
                <a16:creationId xmlns:a16="http://schemas.microsoft.com/office/drawing/2014/main" id="{4CF0566A-C0DA-C0DF-2961-3310063439AF}"/>
              </a:ext>
            </a:extLst>
          </p:cNvPr>
          <p:cNvCxnSpPr>
            <a:cxnSpLocks noChangeShapeType="1"/>
          </p:cNvCxnSpPr>
          <p:nvPr/>
        </p:nvCxnSpPr>
        <p:spPr bwMode="auto">
          <a:xfrm flipH="1">
            <a:off x="1708838" y="5279609"/>
            <a:ext cx="610716" cy="0"/>
          </a:xfrm>
          <a:prstGeom prst="straightConnector1">
            <a:avLst/>
          </a:prstGeom>
          <a:noFill/>
          <a:ln w="9525">
            <a:solidFill>
              <a:srgbClr val="7F7F7F"/>
            </a:solidFill>
            <a:miter lim="800000"/>
            <a:headEnd/>
            <a:tailEnd/>
          </a:ln>
          <a:effectLst>
            <a:outerShdw blurRad="40000" dist="20000" dir="5400000" rotWithShape="0">
              <a:srgbClr val="808080">
                <a:alpha val="37999"/>
              </a:srgbClr>
            </a:outerShdw>
          </a:effectLst>
        </p:spPr>
      </p:cxnSp>
      <p:sp>
        <p:nvSpPr>
          <p:cNvPr id="6" name="Oval 5">
            <a:extLst>
              <a:ext uri="{FF2B5EF4-FFF2-40B4-BE49-F238E27FC236}">
                <a16:creationId xmlns:a16="http://schemas.microsoft.com/office/drawing/2014/main" id="{2FD8A38B-AED6-C7CA-726E-815281A78EC4}"/>
              </a:ext>
            </a:extLst>
          </p:cNvPr>
          <p:cNvSpPr>
            <a:spLocks noChangeArrowheads="1"/>
          </p:cNvSpPr>
          <p:nvPr/>
        </p:nvSpPr>
        <p:spPr bwMode="auto">
          <a:xfrm>
            <a:off x="2278241" y="4092706"/>
            <a:ext cx="82626" cy="80831"/>
          </a:xfrm>
          <a:prstGeom prst="ellipse">
            <a:avLst/>
          </a:prstGeom>
          <a:solidFill>
            <a:schemeClr val="accent4"/>
          </a:solidFill>
          <a:ln w="12700">
            <a:solidFill>
              <a:schemeClr val="bg1"/>
            </a:solidFill>
            <a:round/>
            <a:headEnd/>
            <a:tailEnd/>
          </a:ln>
          <a:effectLst>
            <a:outerShdw blurRad="40000" dist="23000" dir="5400000" rotWithShape="0">
              <a:srgbClr val="808080">
                <a:alpha val="34999"/>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lumMod val="65000"/>
                  <a:lumOff val="35000"/>
                </a:srgbClr>
              </a:solidFill>
              <a:effectLst/>
              <a:uLnTx/>
              <a:uFillTx/>
              <a:latin typeface="Calibri"/>
              <a:ea typeface="MS PGothic" panose="020B0600070205080204" pitchFamily="34" charset="-128"/>
              <a:cs typeface="Calibri"/>
            </a:endParaRPr>
          </a:p>
        </p:txBody>
      </p:sp>
      <p:sp>
        <p:nvSpPr>
          <p:cNvPr id="8" name="Oval 7">
            <a:extLst>
              <a:ext uri="{FF2B5EF4-FFF2-40B4-BE49-F238E27FC236}">
                <a16:creationId xmlns:a16="http://schemas.microsoft.com/office/drawing/2014/main" id="{3E52A745-7103-A9F2-245E-BDB6F8BC0291}"/>
              </a:ext>
            </a:extLst>
          </p:cNvPr>
          <p:cNvSpPr>
            <a:spLocks noChangeArrowheads="1"/>
          </p:cNvSpPr>
          <p:nvPr/>
        </p:nvSpPr>
        <p:spPr bwMode="auto">
          <a:xfrm>
            <a:off x="2360868" y="4908191"/>
            <a:ext cx="80830" cy="80831"/>
          </a:xfrm>
          <a:prstGeom prst="ellipse">
            <a:avLst/>
          </a:prstGeom>
          <a:solidFill>
            <a:schemeClr val="accent4"/>
          </a:solidFill>
          <a:ln w="12700">
            <a:solidFill>
              <a:schemeClr val="bg1"/>
            </a:solidFill>
            <a:round/>
            <a:headEnd/>
            <a:tailEnd/>
          </a:ln>
          <a:effectLst>
            <a:outerShdw blurRad="40000" dist="23000" dir="5400000" rotWithShape="0">
              <a:srgbClr val="808080">
                <a:alpha val="34999"/>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lumMod val="65000"/>
                  <a:lumOff val="35000"/>
                </a:srgbClr>
              </a:solidFill>
              <a:effectLst/>
              <a:uLnTx/>
              <a:uFillTx/>
              <a:latin typeface="Calibri"/>
              <a:ea typeface="MS PGothic" panose="020B0600070205080204" pitchFamily="34" charset="-128"/>
              <a:cs typeface="Calibri"/>
            </a:endParaRPr>
          </a:p>
        </p:txBody>
      </p:sp>
      <p:sp>
        <p:nvSpPr>
          <p:cNvPr id="9" name="Oval 8">
            <a:extLst>
              <a:ext uri="{FF2B5EF4-FFF2-40B4-BE49-F238E27FC236}">
                <a16:creationId xmlns:a16="http://schemas.microsoft.com/office/drawing/2014/main" id="{DA1BEA20-6A9E-3B95-46A2-2088D5899CBE}"/>
              </a:ext>
            </a:extLst>
          </p:cNvPr>
          <p:cNvSpPr>
            <a:spLocks noChangeArrowheads="1"/>
          </p:cNvSpPr>
          <p:nvPr/>
        </p:nvSpPr>
        <p:spPr bwMode="auto">
          <a:xfrm>
            <a:off x="2278241" y="5233309"/>
            <a:ext cx="82626" cy="82626"/>
          </a:xfrm>
          <a:prstGeom prst="ellipse">
            <a:avLst/>
          </a:prstGeom>
          <a:solidFill>
            <a:schemeClr val="accent4"/>
          </a:solidFill>
          <a:ln w="12700">
            <a:solidFill>
              <a:schemeClr val="bg1"/>
            </a:solidFill>
            <a:round/>
            <a:headEnd/>
            <a:tailEnd/>
          </a:ln>
          <a:effectLst>
            <a:outerShdw blurRad="40000" dist="23000" dir="5400000" rotWithShape="0">
              <a:srgbClr val="808080">
                <a:alpha val="34999"/>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lumMod val="65000"/>
                  <a:lumOff val="35000"/>
                </a:srgbClr>
              </a:solidFill>
              <a:effectLst/>
              <a:uLnTx/>
              <a:uFillTx/>
              <a:latin typeface="Calibri"/>
              <a:ea typeface="MS PGothic" panose="020B0600070205080204" pitchFamily="34" charset="-128"/>
              <a:cs typeface="Calibri"/>
            </a:endParaRPr>
          </a:p>
        </p:txBody>
      </p:sp>
      <p:sp>
        <p:nvSpPr>
          <p:cNvPr id="10" name="Oval 9">
            <a:extLst>
              <a:ext uri="{FF2B5EF4-FFF2-40B4-BE49-F238E27FC236}">
                <a16:creationId xmlns:a16="http://schemas.microsoft.com/office/drawing/2014/main" id="{CC53354D-E16A-4C72-0C88-D9976CE80984}"/>
              </a:ext>
            </a:extLst>
          </p:cNvPr>
          <p:cNvSpPr>
            <a:spLocks noChangeArrowheads="1"/>
          </p:cNvSpPr>
          <p:nvPr/>
        </p:nvSpPr>
        <p:spPr bwMode="auto">
          <a:xfrm>
            <a:off x="4722902" y="4173536"/>
            <a:ext cx="82626" cy="82626"/>
          </a:xfrm>
          <a:prstGeom prst="ellipse">
            <a:avLst/>
          </a:prstGeom>
          <a:solidFill>
            <a:schemeClr val="accent4"/>
          </a:solidFill>
          <a:ln w="12700">
            <a:solidFill>
              <a:schemeClr val="bg1"/>
            </a:solidFill>
            <a:round/>
            <a:headEnd/>
            <a:tailEnd/>
          </a:ln>
          <a:effectLst>
            <a:outerShdw blurRad="40000" dist="23000" dir="5400000" rotWithShape="0">
              <a:srgbClr val="808080">
                <a:alpha val="34999"/>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lumMod val="65000"/>
                  <a:lumOff val="35000"/>
                </a:srgbClr>
              </a:solidFill>
              <a:effectLst/>
              <a:uLnTx/>
              <a:uFillTx/>
              <a:latin typeface="Calibri"/>
              <a:ea typeface="MS PGothic" panose="020B0600070205080204" pitchFamily="34" charset="-128"/>
              <a:cs typeface="Calibri"/>
            </a:endParaRPr>
          </a:p>
        </p:txBody>
      </p:sp>
      <p:sp>
        <p:nvSpPr>
          <p:cNvPr id="11" name="Oval 10">
            <a:extLst>
              <a:ext uri="{FF2B5EF4-FFF2-40B4-BE49-F238E27FC236}">
                <a16:creationId xmlns:a16="http://schemas.microsoft.com/office/drawing/2014/main" id="{FC126B3D-0B2E-9459-5517-972753FBC26E}"/>
              </a:ext>
            </a:extLst>
          </p:cNvPr>
          <p:cNvSpPr>
            <a:spLocks noChangeArrowheads="1"/>
          </p:cNvSpPr>
          <p:nvPr/>
        </p:nvSpPr>
        <p:spPr bwMode="auto">
          <a:xfrm>
            <a:off x="6352078" y="4989022"/>
            <a:ext cx="82626" cy="80830"/>
          </a:xfrm>
          <a:prstGeom prst="ellipse">
            <a:avLst/>
          </a:prstGeom>
          <a:solidFill>
            <a:schemeClr val="accent4"/>
          </a:solidFill>
          <a:ln w="12700">
            <a:solidFill>
              <a:schemeClr val="bg1"/>
            </a:solidFill>
            <a:round/>
            <a:headEnd/>
            <a:tailEnd/>
          </a:ln>
          <a:effectLst>
            <a:outerShdw blurRad="40000" dist="23000" dir="5400000" rotWithShape="0">
              <a:srgbClr val="808080">
                <a:alpha val="34999"/>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lumMod val="65000"/>
                  <a:lumOff val="35000"/>
                </a:srgbClr>
              </a:solidFill>
              <a:effectLst/>
              <a:uLnTx/>
              <a:uFillTx/>
              <a:latin typeface="Calibri"/>
              <a:ea typeface="MS PGothic" panose="020B0600070205080204" pitchFamily="34" charset="-128"/>
              <a:cs typeface="Calibri"/>
            </a:endParaRPr>
          </a:p>
        </p:txBody>
      </p:sp>
      <p:sp>
        <p:nvSpPr>
          <p:cNvPr id="12" name="Oval 11">
            <a:extLst>
              <a:ext uri="{FF2B5EF4-FFF2-40B4-BE49-F238E27FC236}">
                <a16:creationId xmlns:a16="http://schemas.microsoft.com/office/drawing/2014/main" id="{770D3B45-0742-4920-7278-A05DCD1DEFFD}"/>
              </a:ext>
            </a:extLst>
          </p:cNvPr>
          <p:cNvSpPr>
            <a:spLocks noChangeArrowheads="1"/>
          </p:cNvSpPr>
          <p:nvPr/>
        </p:nvSpPr>
        <p:spPr bwMode="auto">
          <a:xfrm>
            <a:off x="5700048" y="4825565"/>
            <a:ext cx="82626" cy="82626"/>
          </a:xfrm>
          <a:prstGeom prst="ellipse">
            <a:avLst/>
          </a:prstGeom>
          <a:solidFill>
            <a:schemeClr val="accent4"/>
          </a:solidFill>
          <a:ln w="12700">
            <a:solidFill>
              <a:schemeClr val="bg1"/>
            </a:solidFill>
            <a:round/>
            <a:headEnd/>
            <a:tailEnd/>
          </a:ln>
          <a:effectLst>
            <a:outerShdw blurRad="40000" dist="23000" dir="5400000" rotWithShape="0">
              <a:srgbClr val="808080">
                <a:alpha val="34999"/>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lumMod val="65000"/>
                  <a:lumOff val="35000"/>
                </a:srgbClr>
              </a:solidFill>
              <a:effectLst/>
              <a:uLnTx/>
              <a:uFillTx/>
              <a:latin typeface="Calibri"/>
              <a:ea typeface="MS PGothic" panose="020B0600070205080204" pitchFamily="34" charset="-128"/>
              <a:cs typeface="Calibri"/>
            </a:endParaRPr>
          </a:p>
        </p:txBody>
      </p:sp>
      <p:cxnSp>
        <p:nvCxnSpPr>
          <p:cNvPr id="13" name="Elbow Connector 13">
            <a:extLst>
              <a:ext uri="{FF2B5EF4-FFF2-40B4-BE49-F238E27FC236}">
                <a16:creationId xmlns:a16="http://schemas.microsoft.com/office/drawing/2014/main" id="{BBC84BB9-C39B-3276-9BB5-1A67D40B7DC5}"/>
              </a:ext>
            </a:extLst>
          </p:cNvPr>
          <p:cNvCxnSpPr>
            <a:cxnSpLocks noChangeShapeType="1"/>
            <a:stCxn id="6" idx="2"/>
          </p:cNvCxnSpPr>
          <p:nvPr/>
        </p:nvCxnSpPr>
        <p:spPr bwMode="auto">
          <a:xfrm rot="10800000">
            <a:off x="1224039" y="2575664"/>
            <a:ext cx="1054203" cy="1557459"/>
          </a:xfrm>
          <a:prstGeom prst="bentConnector2">
            <a:avLst/>
          </a:prstGeom>
          <a:noFill/>
          <a:ln w="9525">
            <a:solidFill>
              <a:schemeClr val="tx1">
                <a:lumMod val="50000"/>
                <a:lumOff val="50000"/>
              </a:schemeClr>
            </a:solidFill>
            <a:miter lim="800000"/>
            <a:headEnd/>
            <a:tailEnd/>
          </a:ln>
          <a:effectLst>
            <a:outerShdw blurRad="40000" dist="20000" dir="5400000" rotWithShape="0">
              <a:srgbClr val="808080">
                <a:alpha val="37999"/>
              </a:srgbClr>
            </a:outerShdw>
          </a:effectLst>
        </p:spPr>
      </p:cxnSp>
      <p:cxnSp>
        <p:nvCxnSpPr>
          <p:cNvPr id="14" name="Elbow Connector 14">
            <a:extLst>
              <a:ext uri="{FF2B5EF4-FFF2-40B4-BE49-F238E27FC236}">
                <a16:creationId xmlns:a16="http://schemas.microsoft.com/office/drawing/2014/main" id="{114F05E3-04AB-0AAB-7B20-36BBE7E34E05}"/>
              </a:ext>
            </a:extLst>
          </p:cNvPr>
          <p:cNvCxnSpPr>
            <a:cxnSpLocks noChangeShapeType="1"/>
            <a:endCxn id="25" idx="4"/>
          </p:cNvCxnSpPr>
          <p:nvPr/>
        </p:nvCxnSpPr>
        <p:spPr bwMode="auto">
          <a:xfrm flipV="1">
            <a:off x="1500263" y="4663905"/>
            <a:ext cx="248991" cy="161660"/>
          </a:xfrm>
          <a:prstGeom prst="bentConnector2">
            <a:avLst/>
          </a:prstGeom>
          <a:noFill/>
          <a:ln w="9525">
            <a:solidFill>
              <a:srgbClr val="7F7F7F"/>
            </a:solidFill>
            <a:miter lim="800000"/>
            <a:headEnd/>
            <a:tailEnd/>
          </a:ln>
          <a:effectLst>
            <a:outerShdw blurRad="40000" dist="20000" dir="5400000" rotWithShape="0">
              <a:srgbClr val="808080">
                <a:alpha val="37999"/>
              </a:srgbClr>
            </a:outerShdw>
          </a:effectLst>
        </p:spPr>
      </p:cxnSp>
      <p:sp>
        <p:nvSpPr>
          <p:cNvPr id="15" name="Rectangle 24">
            <a:extLst>
              <a:ext uri="{FF2B5EF4-FFF2-40B4-BE49-F238E27FC236}">
                <a16:creationId xmlns:a16="http://schemas.microsoft.com/office/drawing/2014/main" id="{C7BDED7D-3A1B-2F79-4B3B-29277D108705}"/>
              </a:ext>
            </a:extLst>
          </p:cNvPr>
          <p:cNvSpPr>
            <a:spLocks noChangeArrowheads="1"/>
          </p:cNvSpPr>
          <p:nvPr/>
        </p:nvSpPr>
        <p:spPr bwMode="auto">
          <a:xfrm>
            <a:off x="586231" y="4520602"/>
            <a:ext cx="1386685" cy="44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ＭＳ Ｐゴシック" pitchFamily="34" charset="-128"/>
              </a:defRPr>
            </a:lvl1pPr>
            <a:lvl2pPr marL="742950" indent="-285750" eaLnBrk="0" hangingPunct="0">
              <a:defRPr>
                <a:solidFill>
                  <a:schemeClr val="tx1"/>
                </a:solidFill>
                <a:latin typeface="Arial" panose="020B0604020202020204" pitchFamily="34" charset="0"/>
                <a:ea typeface="ＭＳ Ｐゴシック" pitchFamily="34" charset="-128"/>
              </a:defRPr>
            </a:lvl2pPr>
            <a:lvl3pPr marL="1143000" indent="-228600" eaLnBrk="0" hangingPunct="0">
              <a:defRPr>
                <a:solidFill>
                  <a:schemeClr val="tx1"/>
                </a:solidFill>
                <a:latin typeface="Arial" panose="020B0604020202020204" pitchFamily="34" charset="0"/>
                <a:ea typeface="ＭＳ Ｐゴシック" pitchFamily="34" charset="-128"/>
              </a:defRPr>
            </a:lvl3pPr>
            <a:lvl4pPr marL="1600200" indent="-228600" eaLnBrk="0" hangingPunct="0">
              <a:defRPr>
                <a:solidFill>
                  <a:schemeClr val="tx1"/>
                </a:solidFill>
                <a:latin typeface="Arial" panose="020B0604020202020204" pitchFamily="34" charset="0"/>
                <a:ea typeface="ＭＳ Ｐゴシック" pitchFamily="34" charset="-128"/>
              </a:defRPr>
            </a:lvl4pPr>
            <a:lvl5pPr marL="2057400" indent="-228600" eaLnBrk="0" hangingPunct="0">
              <a:defRPr>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a:ln>
                  <a:noFill/>
                </a:ln>
                <a:solidFill>
                  <a:srgbClr val="000000">
                    <a:lumMod val="65000"/>
                    <a:lumOff val="35000"/>
                  </a:srgbClr>
                </a:solidFill>
                <a:effectLst/>
                <a:uLnTx/>
                <a:uFillTx/>
                <a:latin typeface="Montserrat" pitchFamily="2" charset="77"/>
                <a:ea typeface="ＭＳ Ｐゴシック" pitchFamily="34" charset="-128"/>
                <a:cs typeface="+mn-cs"/>
              </a:rPr>
              <a:t>CIMMYT</a:t>
            </a:r>
            <a:br>
              <a:rPr kumimoji="0" lang="en-US" altLang="en-US" sz="1100" b="0" i="0" u="none" strike="noStrike" kern="1200" cap="none" spc="0" normalizeH="0" baseline="0" noProof="0">
                <a:ln>
                  <a:noFill/>
                </a:ln>
                <a:solidFill>
                  <a:srgbClr val="000000">
                    <a:lumMod val="65000"/>
                    <a:lumOff val="35000"/>
                  </a:srgbClr>
                </a:solidFill>
                <a:effectLst/>
                <a:uLnTx/>
                <a:uFillTx/>
                <a:latin typeface="Montserrat" pitchFamily="2" charset="77"/>
                <a:ea typeface="ＭＳ Ｐゴシック" pitchFamily="34" charset="-128"/>
                <a:cs typeface="+mn-cs"/>
              </a:rPr>
            </a:br>
            <a:r>
              <a:rPr kumimoji="0" lang="en-US" altLang="en-US" sz="1100" b="0" i="0" u="none" strike="noStrike" kern="1200" cap="none" spc="0" normalizeH="0" baseline="0" noProof="0">
                <a:ln>
                  <a:noFill/>
                </a:ln>
                <a:solidFill>
                  <a:srgbClr val="000000">
                    <a:lumMod val="65000"/>
                    <a:lumOff val="35000"/>
                  </a:srgbClr>
                </a:solidFill>
                <a:effectLst/>
                <a:uLnTx/>
                <a:uFillTx/>
                <a:latin typeface="Montserrat" pitchFamily="2" charset="77"/>
                <a:ea typeface="ＭＳ Ｐゴシック" pitchFamily="34" charset="-128"/>
                <a:cs typeface="+mn-cs"/>
              </a:rPr>
              <a:t>Mexico City</a:t>
            </a:r>
          </a:p>
        </p:txBody>
      </p:sp>
      <p:sp>
        <p:nvSpPr>
          <p:cNvPr id="16" name="Rectangle 26">
            <a:extLst>
              <a:ext uri="{FF2B5EF4-FFF2-40B4-BE49-F238E27FC236}">
                <a16:creationId xmlns:a16="http://schemas.microsoft.com/office/drawing/2014/main" id="{C2233B71-1B6D-8F81-3FF8-88216936AA90}"/>
              </a:ext>
            </a:extLst>
          </p:cNvPr>
          <p:cNvSpPr>
            <a:spLocks noChangeArrowheads="1"/>
          </p:cNvSpPr>
          <p:nvPr/>
        </p:nvSpPr>
        <p:spPr bwMode="auto">
          <a:xfrm>
            <a:off x="750400" y="2101923"/>
            <a:ext cx="1461498" cy="44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ＭＳ Ｐゴシック" pitchFamily="34" charset="-128"/>
              </a:defRPr>
            </a:lvl1pPr>
            <a:lvl2pPr marL="742950" indent="-285750" eaLnBrk="0" hangingPunct="0">
              <a:defRPr>
                <a:solidFill>
                  <a:schemeClr val="tx1"/>
                </a:solidFill>
                <a:latin typeface="Arial" panose="020B0604020202020204" pitchFamily="34" charset="0"/>
                <a:ea typeface="ＭＳ Ｐゴシック" pitchFamily="34" charset="-128"/>
              </a:defRPr>
            </a:lvl2pPr>
            <a:lvl3pPr marL="1143000" indent="-228600" eaLnBrk="0" hangingPunct="0">
              <a:defRPr>
                <a:solidFill>
                  <a:schemeClr val="tx1"/>
                </a:solidFill>
                <a:latin typeface="Arial" panose="020B0604020202020204" pitchFamily="34" charset="0"/>
                <a:ea typeface="ＭＳ Ｐゴシック" pitchFamily="34" charset="-128"/>
              </a:defRPr>
            </a:lvl3pPr>
            <a:lvl4pPr marL="1600200" indent="-228600" eaLnBrk="0" hangingPunct="0">
              <a:defRPr>
                <a:solidFill>
                  <a:schemeClr val="tx1"/>
                </a:solidFill>
                <a:latin typeface="Arial" panose="020B0604020202020204" pitchFamily="34" charset="0"/>
                <a:ea typeface="ＭＳ Ｐゴシック" pitchFamily="34" charset="-128"/>
              </a:defRPr>
            </a:lvl4pPr>
            <a:lvl5pPr marL="2057400" indent="-228600" eaLnBrk="0" hangingPunct="0">
              <a:defRPr>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a:ln>
                  <a:noFill/>
                </a:ln>
                <a:solidFill>
                  <a:srgbClr val="000000">
                    <a:lumMod val="65000"/>
                    <a:lumOff val="35000"/>
                  </a:srgbClr>
                </a:solidFill>
                <a:effectLst/>
                <a:uLnTx/>
                <a:uFillTx/>
                <a:latin typeface="Montserrat" pitchFamily="2" charset="77"/>
                <a:ea typeface="ＭＳ Ｐゴシック" pitchFamily="34" charset="-128"/>
                <a:cs typeface="+mn-cs"/>
              </a:rPr>
              <a:t>IFPRI</a:t>
            </a:r>
            <a:br>
              <a:rPr kumimoji="0" lang="en-US" altLang="en-US" sz="1100" b="0" i="0" u="none" strike="noStrike" kern="1200" cap="none" spc="0" normalizeH="0" baseline="0" noProof="0">
                <a:ln>
                  <a:noFill/>
                </a:ln>
                <a:solidFill>
                  <a:srgbClr val="000000">
                    <a:lumMod val="65000"/>
                    <a:lumOff val="35000"/>
                  </a:srgbClr>
                </a:solidFill>
                <a:effectLst/>
                <a:uLnTx/>
                <a:uFillTx/>
                <a:latin typeface="Montserrat" pitchFamily="2" charset="77"/>
                <a:ea typeface="ＭＳ Ｐゴシック" pitchFamily="34" charset="-128"/>
                <a:cs typeface="+mn-cs"/>
              </a:rPr>
            </a:br>
            <a:r>
              <a:rPr kumimoji="0" lang="en-US" altLang="en-US" sz="1100" b="0" i="0" u="none" strike="noStrike" kern="1200" cap="none" spc="0" normalizeH="0" baseline="0" noProof="0">
                <a:ln>
                  <a:noFill/>
                </a:ln>
                <a:solidFill>
                  <a:srgbClr val="000000">
                    <a:lumMod val="65000"/>
                    <a:lumOff val="35000"/>
                  </a:srgbClr>
                </a:solidFill>
                <a:effectLst/>
                <a:uLnTx/>
                <a:uFillTx/>
                <a:latin typeface="Montserrat" pitchFamily="2" charset="77"/>
                <a:ea typeface="ＭＳ Ｐゴシック" pitchFamily="34" charset="-128"/>
                <a:cs typeface="+mn-cs"/>
              </a:rPr>
              <a:t>Washington, D.C.</a:t>
            </a:r>
          </a:p>
        </p:txBody>
      </p:sp>
      <p:sp>
        <p:nvSpPr>
          <p:cNvPr id="17" name="Rectangle 50">
            <a:extLst>
              <a:ext uri="{FF2B5EF4-FFF2-40B4-BE49-F238E27FC236}">
                <a16:creationId xmlns:a16="http://schemas.microsoft.com/office/drawing/2014/main" id="{A4D45547-153D-6BE3-0C64-F3F312A08A6E}"/>
              </a:ext>
            </a:extLst>
          </p:cNvPr>
          <p:cNvSpPr>
            <a:spLocks noChangeArrowheads="1"/>
          </p:cNvSpPr>
          <p:nvPr/>
        </p:nvSpPr>
        <p:spPr bwMode="auto">
          <a:xfrm>
            <a:off x="1224038" y="4984664"/>
            <a:ext cx="652030" cy="44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ＭＳ Ｐゴシック" pitchFamily="34" charset="-128"/>
              </a:defRPr>
            </a:lvl1pPr>
            <a:lvl2pPr marL="742950" indent="-285750" eaLnBrk="0" hangingPunct="0">
              <a:defRPr>
                <a:solidFill>
                  <a:schemeClr val="tx1"/>
                </a:solidFill>
                <a:latin typeface="Arial" panose="020B0604020202020204" pitchFamily="34" charset="0"/>
                <a:ea typeface="ＭＳ Ｐゴシック" pitchFamily="34" charset="-128"/>
              </a:defRPr>
            </a:lvl2pPr>
            <a:lvl3pPr marL="1143000" indent="-228600" eaLnBrk="0" hangingPunct="0">
              <a:defRPr>
                <a:solidFill>
                  <a:schemeClr val="tx1"/>
                </a:solidFill>
                <a:latin typeface="Arial" panose="020B0604020202020204" pitchFamily="34" charset="0"/>
                <a:ea typeface="ＭＳ Ｐゴシック" pitchFamily="34" charset="-128"/>
              </a:defRPr>
            </a:lvl3pPr>
            <a:lvl4pPr marL="1600200" indent="-228600" eaLnBrk="0" hangingPunct="0">
              <a:defRPr>
                <a:solidFill>
                  <a:schemeClr val="tx1"/>
                </a:solidFill>
                <a:latin typeface="Arial" panose="020B0604020202020204" pitchFamily="34" charset="0"/>
                <a:ea typeface="ＭＳ Ｐゴシック" pitchFamily="34" charset="-128"/>
              </a:defRPr>
            </a:lvl4pPr>
            <a:lvl5pPr marL="2057400" indent="-228600" eaLnBrk="0" hangingPunct="0">
              <a:defRPr>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a:ln>
                  <a:noFill/>
                </a:ln>
                <a:solidFill>
                  <a:srgbClr val="000000">
                    <a:lumMod val="65000"/>
                    <a:lumOff val="35000"/>
                  </a:srgbClr>
                </a:solidFill>
                <a:effectLst/>
                <a:uLnTx/>
                <a:uFillTx/>
                <a:latin typeface="Montserrat" pitchFamily="2" charset="77"/>
                <a:ea typeface="ＭＳ Ｐゴシック" pitchFamily="34" charset="-128"/>
                <a:cs typeface="+mn-cs"/>
              </a:rPr>
              <a:t>CIP</a:t>
            </a:r>
            <a:br>
              <a:rPr kumimoji="0" lang="en-US" altLang="en-US" sz="1100" b="0" i="0" u="none" strike="noStrike" kern="1200" cap="none" spc="0" normalizeH="0" baseline="0" noProof="0">
                <a:ln>
                  <a:noFill/>
                </a:ln>
                <a:solidFill>
                  <a:srgbClr val="000000">
                    <a:lumMod val="65000"/>
                    <a:lumOff val="35000"/>
                  </a:srgbClr>
                </a:solidFill>
                <a:effectLst/>
                <a:uLnTx/>
                <a:uFillTx/>
                <a:latin typeface="Montserrat" pitchFamily="2" charset="77"/>
                <a:ea typeface="ＭＳ Ｐゴシック" pitchFamily="34" charset="-128"/>
                <a:cs typeface="+mn-cs"/>
              </a:rPr>
            </a:br>
            <a:r>
              <a:rPr kumimoji="0" lang="en-US" altLang="en-US" sz="1100" b="0" i="0" u="none" strike="noStrike" kern="1200" cap="none" spc="0" normalizeH="0" baseline="0" noProof="0">
                <a:ln>
                  <a:noFill/>
                </a:ln>
                <a:solidFill>
                  <a:srgbClr val="000000">
                    <a:lumMod val="65000"/>
                    <a:lumOff val="35000"/>
                  </a:srgbClr>
                </a:solidFill>
                <a:effectLst/>
                <a:uLnTx/>
                <a:uFillTx/>
                <a:latin typeface="Montserrat" pitchFamily="2" charset="77"/>
                <a:ea typeface="ＭＳ Ｐゴシック" pitchFamily="34" charset="-128"/>
                <a:cs typeface="+mn-cs"/>
              </a:rPr>
              <a:t>Lima</a:t>
            </a:r>
          </a:p>
        </p:txBody>
      </p:sp>
      <p:cxnSp>
        <p:nvCxnSpPr>
          <p:cNvPr id="20" name="Elbow Connector 20">
            <a:extLst>
              <a:ext uri="{FF2B5EF4-FFF2-40B4-BE49-F238E27FC236}">
                <a16:creationId xmlns:a16="http://schemas.microsoft.com/office/drawing/2014/main" id="{AEAF9294-CCEE-E022-8F34-A5A97033FE4C}"/>
              </a:ext>
            </a:extLst>
          </p:cNvPr>
          <p:cNvCxnSpPr>
            <a:cxnSpLocks noChangeShapeType="1"/>
            <a:stCxn id="26" idx="0"/>
          </p:cNvCxnSpPr>
          <p:nvPr/>
        </p:nvCxnSpPr>
        <p:spPr bwMode="auto">
          <a:xfrm rot="16200000" flipV="1">
            <a:off x="3095572" y="2832702"/>
            <a:ext cx="1814008" cy="544339"/>
          </a:xfrm>
          <a:prstGeom prst="bentConnector3">
            <a:avLst>
              <a:gd name="adj1" fmla="val 50000"/>
            </a:avLst>
          </a:prstGeom>
          <a:noFill/>
          <a:ln w="9525">
            <a:solidFill>
              <a:schemeClr val="tx1">
                <a:lumMod val="50000"/>
                <a:lumOff val="50000"/>
              </a:schemeClr>
            </a:solidFill>
            <a:miter lim="800000"/>
            <a:headEnd/>
            <a:tailEnd/>
          </a:ln>
          <a:effectLst>
            <a:outerShdw blurRad="40000" dist="20000" dir="5400000" rotWithShape="0">
              <a:srgbClr val="808080">
                <a:alpha val="37999"/>
              </a:srgbClr>
            </a:outerShdw>
          </a:effectLst>
        </p:spPr>
      </p:cxnSp>
      <p:sp>
        <p:nvSpPr>
          <p:cNvPr id="21" name="Rectangle 71">
            <a:extLst>
              <a:ext uri="{FF2B5EF4-FFF2-40B4-BE49-F238E27FC236}">
                <a16:creationId xmlns:a16="http://schemas.microsoft.com/office/drawing/2014/main" id="{6752FD49-3D87-19B6-F04D-0213A7D71CAC}"/>
              </a:ext>
            </a:extLst>
          </p:cNvPr>
          <p:cNvSpPr>
            <a:spLocks noChangeArrowheads="1"/>
          </p:cNvSpPr>
          <p:nvPr/>
        </p:nvSpPr>
        <p:spPr bwMode="auto">
          <a:xfrm>
            <a:off x="3344557" y="1496400"/>
            <a:ext cx="1779480"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ＭＳ Ｐゴシック" pitchFamily="34" charset="-128"/>
              </a:defRPr>
            </a:lvl1pPr>
            <a:lvl2pPr marL="742950" indent="-285750" eaLnBrk="0" hangingPunct="0">
              <a:defRPr>
                <a:solidFill>
                  <a:schemeClr val="tx1"/>
                </a:solidFill>
                <a:latin typeface="Arial" panose="020B0604020202020204" pitchFamily="34" charset="0"/>
                <a:ea typeface="ＭＳ Ｐゴシック" pitchFamily="34" charset="-128"/>
              </a:defRPr>
            </a:lvl2pPr>
            <a:lvl3pPr marL="1143000" indent="-228600" eaLnBrk="0" hangingPunct="0">
              <a:defRPr>
                <a:solidFill>
                  <a:schemeClr val="tx1"/>
                </a:solidFill>
                <a:latin typeface="Arial" panose="020B0604020202020204" pitchFamily="34" charset="0"/>
                <a:ea typeface="ＭＳ Ｐゴシック" pitchFamily="34" charset="-128"/>
              </a:defRPr>
            </a:lvl3pPr>
            <a:lvl4pPr marL="1600200" indent="-228600" eaLnBrk="0" hangingPunct="0">
              <a:defRPr>
                <a:solidFill>
                  <a:schemeClr val="tx1"/>
                </a:solidFill>
                <a:latin typeface="Arial" panose="020B0604020202020204" pitchFamily="34" charset="0"/>
                <a:ea typeface="ＭＳ Ｐゴシック" pitchFamily="34" charset="-128"/>
              </a:defRPr>
            </a:lvl4pPr>
            <a:lvl5pPr marL="2057400" indent="-228600" eaLnBrk="0" hangingPunct="0">
              <a:defRPr>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a:ln>
                  <a:noFill/>
                </a:ln>
                <a:solidFill>
                  <a:srgbClr val="000000">
                    <a:lumMod val="65000"/>
                    <a:lumOff val="35000"/>
                  </a:srgbClr>
                </a:solidFill>
                <a:effectLst/>
                <a:uLnTx/>
                <a:uFillTx/>
                <a:latin typeface="Montserrat" pitchFamily="2" charset="77"/>
                <a:ea typeface="ＭＳ Ｐゴシック" pitchFamily="34" charset="-128"/>
                <a:cs typeface="+mn-cs"/>
              </a:rPr>
              <a:t>Alliance Bioversity International-CIAT</a:t>
            </a:r>
            <a:br>
              <a:rPr kumimoji="0" lang="en-US" altLang="en-US" sz="1100" b="0" i="0" u="none" strike="noStrike" kern="1200" cap="none" spc="0" normalizeH="0" baseline="0" noProof="0">
                <a:ln>
                  <a:noFill/>
                </a:ln>
                <a:solidFill>
                  <a:srgbClr val="000000">
                    <a:lumMod val="65000"/>
                    <a:lumOff val="35000"/>
                  </a:srgbClr>
                </a:solidFill>
                <a:effectLst/>
                <a:uLnTx/>
                <a:uFillTx/>
                <a:latin typeface="Montserrat" pitchFamily="2" charset="77"/>
                <a:ea typeface="ＭＳ Ｐゴシック" pitchFamily="34" charset="-128"/>
                <a:cs typeface="+mn-cs"/>
              </a:rPr>
            </a:br>
            <a:r>
              <a:rPr kumimoji="0" lang="en-US" altLang="en-US" sz="1100" b="0" i="0" u="none" strike="noStrike" kern="1200" cap="none" spc="0" normalizeH="0" baseline="0" noProof="0">
                <a:ln>
                  <a:noFill/>
                </a:ln>
                <a:solidFill>
                  <a:srgbClr val="000000">
                    <a:lumMod val="65000"/>
                    <a:lumOff val="35000"/>
                  </a:srgbClr>
                </a:solidFill>
                <a:effectLst/>
                <a:uLnTx/>
                <a:uFillTx/>
                <a:latin typeface="Montserrat" pitchFamily="2" charset="77"/>
                <a:ea typeface="ＭＳ Ｐゴシック" pitchFamily="34" charset="-128"/>
                <a:cs typeface="+mn-cs"/>
              </a:rPr>
              <a:t>Rome, Cali</a:t>
            </a:r>
          </a:p>
        </p:txBody>
      </p:sp>
      <p:cxnSp>
        <p:nvCxnSpPr>
          <p:cNvPr id="22" name="Elbow Connector 22">
            <a:extLst>
              <a:ext uri="{FF2B5EF4-FFF2-40B4-BE49-F238E27FC236}">
                <a16:creationId xmlns:a16="http://schemas.microsoft.com/office/drawing/2014/main" id="{1353969F-6C9F-E17B-2C14-12A7B49E7884}"/>
              </a:ext>
            </a:extLst>
          </p:cNvPr>
          <p:cNvCxnSpPr>
            <a:cxnSpLocks noChangeShapeType="1"/>
          </p:cNvCxnSpPr>
          <p:nvPr/>
        </p:nvCxnSpPr>
        <p:spPr bwMode="auto">
          <a:xfrm rot="5400000">
            <a:off x="3512702" y="5014460"/>
            <a:ext cx="508673" cy="296137"/>
          </a:xfrm>
          <a:prstGeom prst="bentConnector3">
            <a:avLst>
              <a:gd name="adj1" fmla="val 50000"/>
            </a:avLst>
          </a:prstGeom>
          <a:noFill/>
          <a:ln w="9525">
            <a:solidFill>
              <a:srgbClr val="7F7F7F"/>
            </a:solidFill>
            <a:miter lim="800000"/>
            <a:headEnd/>
            <a:tailEnd/>
          </a:ln>
          <a:effectLst>
            <a:outerShdw blurRad="40000" dist="20000" dir="5400000" rotWithShape="0">
              <a:srgbClr val="808080">
                <a:alpha val="37999"/>
              </a:srgbClr>
            </a:outerShdw>
          </a:effectLst>
        </p:spPr>
      </p:cxnSp>
      <p:sp>
        <p:nvSpPr>
          <p:cNvPr id="23" name="Rectangle 81">
            <a:extLst>
              <a:ext uri="{FF2B5EF4-FFF2-40B4-BE49-F238E27FC236}">
                <a16:creationId xmlns:a16="http://schemas.microsoft.com/office/drawing/2014/main" id="{3E7605C8-DD99-856F-ADC3-7D5DA722F515}"/>
              </a:ext>
            </a:extLst>
          </p:cNvPr>
          <p:cNvSpPr>
            <a:spLocks noChangeArrowheads="1"/>
          </p:cNvSpPr>
          <p:nvPr/>
        </p:nvSpPr>
        <p:spPr bwMode="auto">
          <a:xfrm>
            <a:off x="3136903" y="5396689"/>
            <a:ext cx="1186012" cy="44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ＭＳ Ｐゴシック" pitchFamily="34" charset="-128"/>
              </a:defRPr>
            </a:lvl1pPr>
            <a:lvl2pPr marL="742950" indent="-285750" eaLnBrk="0" hangingPunct="0">
              <a:defRPr>
                <a:solidFill>
                  <a:schemeClr val="tx1"/>
                </a:solidFill>
                <a:latin typeface="Arial" panose="020B0604020202020204" pitchFamily="34" charset="0"/>
                <a:ea typeface="ＭＳ Ｐゴシック" pitchFamily="34" charset="-128"/>
              </a:defRPr>
            </a:lvl2pPr>
            <a:lvl3pPr marL="1143000" indent="-228600" eaLnBrk="0" hangingPunct="0">
              <a:defRPr>
                <a:solidFill>
                  <a:schemeClr val="tx1"/>
                </a:solidFill>
                <a:latin typeface="Arial" panose="020B0604020202020204" pitchFamily="34" charset="0"/>
                <a:ea typeface="ＭＳ Ｐゴシック" pitchFamily="34" charset="-128"/>
              </a:defRPr>
            </a:lvl3pPr>
            <a:lvl4pPr marL="1600200" indent="-228600" eaLnBrk="0" hangingPunct="0">
              <a:defRPr>
                <a:solidFill>
                  <a:schemeClr val="tx1"/>
                </a:solidFill>
                <a:latin typeface="Arial" panose="020B0604020202020204" pitchFamily="34" charset="0"/>
                <a:ea typeface="ＭＳ Ｐゴシック" pitchFamily="34" charset="-128"/>
              </a:defRPr>
            </a:lvl4pPr>
            <a:lvl5pPr marL="2057400" indent="-228600" eaLnBrk="0" hangingPunct="0">
              <a:defRPr>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a:ln>
                  <a:noFill/>
                </a:ln>
                <a:solidFill>
                  <a:srgbClr val="000000">
                    <a:lumMod val="65000"/>
                    <a:lumOff val="35000"/>
                  </a:srgbClr>
                </a:solidFill>
                <a:effectLst/>
                <a:uLnTx/>
                <a:uFillTx/>
                <a:latin typeface="Montserrat" pitchFamily="2" charset="77"/>
                <a:ea typeface="ＭＳ Ｐゴシック" pitchFamily="34" charset="-128"/>
                <a:cs typeface="+mn-cs"/>
              </a:rPr>
              <a:t>AfricaRice</a:t>
            </a:r>
            <a:br>
              <a:rPr kumimoji="0" lang="en-US" altLang="en-US" sz="1100" b="0" i="0" u="none" strike="noStrike" kern="1200" cap="none" spc="0" normalizeH="0" baseline="0" noProof="0">
                <a:ln>
                  <a:noFill/>
                </a:ln>
                <a:solidFill>
                  <a:srgbClr val="000000">
                    <a:lumMod val="65000"/>
                    <a:lumOff val="35000"/>
                  </a:srgbClr>
                </a:solidFill>
                <a:effectLst/>
                <a:uLnTx/>
                <a:uFillTx/>
                <a:latin typeface="Montserrat" pitchFamily="2" charset="77"/>
                <a:ea typeface="ＭＳ Ｐゴシック" pitchFamily="34" charset="-128"/>
                <a:cs typeface="+mn-cs"/>
              </a:rPr>
            </a:br>
            <a:r>
              <a:rPr kumimoji="0" lang="en-US" altLang="en-US" sz="1100" b="0" i="0" u="none" strike="noStrike" kern="1200" cap="none" spc="0" normalizeH="0" baseline="0" noProof="0">
                <a:ln>
                  <a:noFill/>
                </a:ln>
                <a:solidFill>
                  <a:srgbClr val="000000">
                    <a:lumMod val="65000"/>
                    <a:lumOff val="35000"/>
                  </a:srgbClr>
                </a:solidFill>
                <a:effectLst/>
                <a:uLnTx/>
                <a:uFillTx/>
                <a:latin typeface="Montserrat" pitchFamily="2" charset="77"/>
                <a:ea typeface="ＭＳ Ｐゴシック" pitchFamily="34" charset="-128"/>
                <a:cs typeface="+mn-cs"/>
              </a:rPr>
              <a:t>Bouaké</a:t>
            </a:r>
          </a:p>
        </p:txBody>
      </p:sp>
      <p:sp>
        <p:nvSpPr>
          <p:cNvPr id="24" name="Oval 23">
            <a:extLst>
              <a:ext uri="{FF2B5EF4-FFF2-40B4-BE49-F238E27FC236}">
                <a16:creationId xmlns:a16="http://schemas.microsoft.com/office/drawing/2014/main" id="{2256DE13-827A-9AE2-E344-DF83DFAB7C3A}"/>
              </a:ext>
            </a:extLst>
          </p:cNvPr>
          <p:cNvSpPr>
            <a:spLocks noChangeArrowheads="1"/>
          </p:cNvSpPr>
          <p:nvPr/>
        </p:nvSpPr>
        <p:spPr bwMode="auto">
          <a:xfrm>
            <a:off x="3873792" y="4825565"/>
            <a:ext cx="80830" cy="82626"/>
          </a:xfrm>
          <a:prstGeom prst="ellipse">
            <a:avLst/>
          </a:prstGeom>
          <a:solidFill>
            <a:schemeClr val="accent4"/>
          </a:solidFill>
          <a:ln w="12700">
            <a:solidFill>
              <a:schemeClr val="bg1"/>
            </a:solidFill>
            <a:round/>
            <a:headEnd/>
            <a:tailEnd/>
          </a:ln>
          <a:effectLst>
            <a:outerShdw blurRad="40000" dist="23000" dir="5400000" rotWithShape="0">
              <a:srgbClr val="808080">
                <a:alpha val="34999"/>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lumMod val="65000"/>
                  <a:lumOff val="35000"/>
                </a:srgbClr>
              </a:solidFill>
              <a:effectLst/>
              <a:uLnTx/>
              <a:uFillTx/>
              <a:latin typeface="Calibri"/>
              <a:ea typeface="MS PGothic" panose="020B0600070205080204" pitchFamily="34" charset="-128"/>
              <a:cs typeface="Calibri"/>
            </a:endParaRPr>
          </a:p>
        </p:txBody>
      </p:sp>
      <p:sp>
        <p:nvSpPr>
          <p:cNvPr id="25" name="Oval 24">
            <a:extLst>
              <a:ext uri="{FF2B5EF4-FFF2-40B4-BE49-F238E27FC236}">
                <a16:creationId xmlns:a16="http://schemas.microsoft.com/office/drawing/2014/main" id="{BA76E367-03CA-A4C7-7D35-77CA04E197BB}"/>
              </a:ext>
            </a:extLst>
          </p:cNvPr>
          <p:cNvSpPr>
            <a:spLocks noChangeArrowheads="1"/>
          </p:cNvSpPr>
          <p:nvPr/>
        </p:nvSpPr>
        <p:spPr bwMode="auto">
          <a:xfrm>
            <a:off x="1708838" y="4581279"/>
            <a:ext cx="80831" cy="82626"/>
          </a:xfrm>
          <a:prstGeom prst="ellipse">
            <a:avLst/>
          </a:prstGeom>
          <a:solidFill>
            <a:schemeClr val="accent4"/>
          </a:solidFill>
          <a:ln w="12700">
            <a:solidFill>
              <a:schemeClr val="bg1"/>
            </a:solidFill>
            <a:round/>
            <a:headEnd/>
            <a:tailEnd/>
          </a:ln>
          <a:effectLst>
            <a:outerShdw blurRad="40000" dist="23000" dir="5400000" rotWithShape="0">
              <a:srgbClr val="808080">
                <a:alpha val="34999"/>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lumMod val="65000"/>
                  <a:lumOff val="35000"/>
                </a:srgbClr>
              </a:solidFill>
              <a:effectLst/>
              <a:uLnTx/>
              <a:uFillTx/>
              <a:latin typeface="Calibri"/>
              <a:ea typeface="MS PGothic" panose="020B0600070205080204" pitchFamily="34" charset="-128"/>
              <a:cs typeface="Calibri"/>
            </a:endParaRPr>
          </a:p>
        </p:txBody>
      </p:sp>
      <p:sp>
        <p:nvSpPr>
          <p:cNvPr id="26" name="Oval 25">
            <a:extLst>
              <a:ext uri="{FF2B5EF4-FFF2-40B4-BE49-F238E27FC236}">
                <a16:creationId xmlns:a16="http://schemas.microsoft.com/office/drawing/2014/main" id="{FD8EE568-FE99-FDC5-8249-765FEA695547}"/>
              </a:ext>
            </a:extLst>
          </p:cNvPr>
          <p:cNvSpPr>
            <a:spLocks noChangeArrowheads="1"/>
          </p:cNvSpPr>
          <p:nvPr/>
        </p:nvSpPr>
        <p:spPr bwMode="auto">
          <a:xfrm>
            <a:off x="4234329" y="4011876"/>
            <a:ext cx="80831" cy="80830"/>
          </a:xfrm>
          <a:prstGeom prst="ellipse">
            <a:avLst/>
          </a:prstGeom>
          <a:solidFill>
            <a:schemeClr val="accent4"/>
          </a:solidFill>
          <a:ln w="12700">
            <a:solidFill>
              <a:schemeClr val="bg1"/>
            </a:solidFill>
            <a:round/>
            <a:headEnd/>
            <a:tailEnd/>
          </a:ln>
          <a:effectLst>
            <a:outerShdw blurRad="40000" dist="23000" dir="5400000" rotWithShape="0">
              <a:srgbClr val="808080">
                <a:alpha val="34999"/>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lumMod val="65000"/>
                  <a:lumOff val="35000"/>
                </a:srgbClr>
              </a:solidFill>
              <a:effectLst/>
              <a:uLnTx/>
              <a:uFillTx/>
              <a:latin typeface="Calibri"/>
              <a:ea typeface="MS PGothic" panose="020B0600070205080204" pitchFamily="34" charset="-128"/>
              <a:cs typeface="Calibri"/>
            </a:endParaRPr>
          </a:p>
        </p:txBody>
      </p:sp>
      <p:cxnSp>
        <p:nvCxnSpPr>
          <p:cNvPr id="27" name="Elbow Connector 27">
            <a:extLst>
              <a:ext uri="{FF2B5EF4-FFF2-40B4-BE49-F238E27FC236}">
                <a16:creationId xmlns:a16="http://schemas.microsoft.com/office/drawing/2014/main" id="{5F86FF81-76D1-ED90-15AE-6C7C3ECE8E52}"/>
              </a:ext>
            </a:extLst>
          </p:cNvPr>
          <p:cNvCxnSpPr>
            <a:cxnSpLocks noChangeShapeType="1"/>
          </p:cNvCxnSpPr>
          <p:nvPr/>
        </p:nvCxnSpPr>
        <p:spPr bwMode="auto">
          <a:xfrm flipH="1" flipV="1">
            <a:off x="4056733" y="4829591"/>
            <a:ext cx="21566" cy="1090766"/>
          </a:xfrm>
          <a:prstGeom prst="straightConnector1">
            <a:avLst/>
          </a:prstGeom>
          <a:noFill/>
          <a:ln w="9525">
            <a:solidFill>
              <a:srgbClr val="7F7F7F"/>
            </a:solidFill>
            <a:miter lim="800000"/>
            <a:headEnd/>
            <a:tailEnd/>
          </a:ln>
          <a:effectLst>
            <a:outerShdw blurRad="40000" dist="20000" dir="5400000" rotWithShape="0">
              <a:srgbClr val="808080">
                <a:alpha val="37999"/>
              </a:srgbClr>
            </a:outerShdw>
          </a:effectLst>
        </p:spPr>
      </p:cxnSp>
      <p:sp>
        <p:nvSpPr>
          <p:cNvPr id="28" name="Rectangle 86">
            <a:extLst>
              <a:ext uri="{FF2B5EF4-FFF2-40B4-BE49-F238E27FC236}">
                <a16:creationId xmlns:a16="http://schemas.microsoft.com/office/drawing/2014/main" id="{35FEBDD0-71A5-50FE-C328-937F25C8B344}"/>
              </a:ext>
            </a:extLst>
          </p:cNvPr>
          <p:cNvSpPr>
            <a:spLocks noChangeArrowheads="1"/>
          </p:cNvSpPr>
          <p:nvPr/>
        </p:nvSpPr>
        <p:spPr bwMode="auto">
          <a:xfrm>
            <a:off x="3878035" y="5902000"/>
            <a:ext cx="978942" cy="44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ＭＳ Ｐゴシック" pitchFamily="34" charset="-128"/>
              </a:defRPr>
            </a:lvl1pPr>
            <a:lvl2pPr marL="742950" indent="-285750" eaLnBrk="0" hangingPunct="0">
              <a:defRPr>
                <a:solidFill>
                  <a:schemeClr val="tx1"/>
                </a:solidFill>
                <a:latin typeface="Arial" panose="020B0604020202020204" pitchFamily="34" charset="0"/>
                <a:ea typeface="ＭＳ Ｐゴシック" pitchFamily="34" charset="-128"/>
              </a:defRPr>
            </a:lvl2pPr>
            <a:lvl3pPr marL="1143000" indent="-228600" eaLnBrk="0" hangingPunct="0">
              <a:defRPr>
                <a:solidFill>
                  <a:schemeClr val="tx1"/>
                </a:solidFill>
                <a:latin typeface="Arial" panose="020B0604020202020204" pitchFamily="34" charset="0"/>
                <a:ea typeface="ＭＳ Ｐゴシック" pitchFamily="34" charset="-128"/>
              </a:defRPr>
            </a:lvl3pPr>
            <a:lvl4pPr marL="1600200" indent="-228600" eaLnBrk="0" hangingPunct="0">
              <a:defRPr>
                <a:solidFill>
                  <a:schemeClr val="tx1"/>
                </a:solidFill>
                <a:latin typeface="Arial" panose="020B0604020202020204" pitchFamily="34" charset="0"/>
                <a:ea typeface="ＭＳ Ｐゴシック" pitchFamily="34" charset="-128"/>
              </a:defRPr>
            </a:lvl4pPr>
            <a:lvl5pPr marL="2057400" indent="-228600" eaLnBrk="0" hangingPunct="0">
              <a:defRPr>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a:ln>
                  <a:noFill/>
                </a:ln>
                <a:solidFill>
                  <a:srgbClr val="000000">
                    <a:lumMod val="65000"/>
                    <a:lumOff val="35000"/>
                  </a:srgbClr>
                </a:solidFill>
                <a:effectLst/>
                <a:uLnTx/>
                <a:uFillTx/>
                <a:latin typeface="Calibri" panose="020F0502020204030204" pitchFamily="34" charset="0"/>
                <a:ea typeface="ＭＳ Ｐゴシック" pitchFamily="34" charset="-128"/>
                <a:cs typeface="+mn-cs"/>
              </a:rPr>
              <a:t>IITA</a:t>
            </a:r>
            <a:br>
              <a:rPr kumimoji="0" lang="en-US" altLang="en-US" sz="1100" b="0" i="0" u="none" strike="noStrike" kern="1200" cap="none" spc="0" normalizeH="0" baseline="0" noProof="0">
                <a:ln>
                  <a:noFill/>
                </a:ln>
                <a:solidFill>
                  <a:srgbClr val="000000">
                    <a:lumMod val="65000"/>
                    <a:lumOff val="35000"/>
                  </a:srgbClr>
                </a:solidFill>
                <a:effectLst/>
                <a:uLnTx/>
                <a:uFillTx/>
                <a:latin typeface="Calibri" panose="020F0502020204030204" pitchFamily="34" charset="0"/>
                <a:ea typeface="ＭＳ Ｐゴシック" pitchFamily="34" charset="-128"/>
                <a:cs typeface="+mn-cs"/>
              </a:rPr>
            </a:br>
            <a:r>
              <a:rPr kumimoji="0" lang="en-US" altLang="en-US" sz="1100" b="0" i="0" u="none" strike="noStrike" kern="1200" cap="none" spc="0" normalizeH="0" baseline="0" noProof="0">
                <a:ln>
                  <a:noFill/>
                </a:ln>
                <a:solidFill>
                  <a:srgbClr val="000000">
                    <a:lumMod val="65000"/>
                    <a:lumOff val="35000"/>
                  </a:srgbClr>
                </a:solidFill>
                <a:effectLst/>
                <a:uLnTx/>
                <a:uFillTx/>
                <a:latin typeface="Montserrat" pitchFamily="2" charset="77"/>
                <a:ea typeface="ＭＳ Ｐゴシック" pitchFamily="34" charset="-128"/>
                <a:cs typeface="+mn-cs"/>
              </a:rPr>
              <a:t>Ibadan</a:t>
            </a:r>
          </a:p>
        </p:txBody>
      </p:sp>
      <p:sp>
        <p:nvSpPr>
          <p:cNvPr id="29" name="Oval 28">
            <a:extLst>
              <a:ext uri="{FF2B5EF4-FFF2-40B4-BE49-F238E27FC236}">
                <a16:creationId xmlns:a16="http://schemas.microsoft.com/office/drawing/2014/main" id="{E792E25B-FFF6-36AB-CA85-2B8DE13CB610}"/>
              </a:ext>
            </a:extLst>
          </p:cNvPr>
          <p:cNvSpPr>
            <a:spLocks noChangeArrowheads="1"/>
          </p:cNvSpPr>
          <p:nvPr/>
        </p:nvSpPr>
        <p:spPr bwMode="auto">
          <a:xfrm>
            <a:off x="4028008" y="4759065"/>
            <a:ext cx="82626" cy="82626"/>
          </a:xfrm>
          <a:prstGeom prst="ellipse">
            <a:avLst/>
          </a:prstGeom>
          <a:solidFill>
            <a:schemeClr val="accent4"/>
          </a:solidFill>
          <a:ln w="12700">
            <a:solidFill>
              <a:schemeClr val="bg1"/>
            </a:solidFill>
            <a:round/>
            <a:headEnd/>
            <a:tailEnd/>
          </a:ln>
          <a:effectLst>
            <a:outerShdw blurRad="40000" dist="23000" dir="5400000" rotWithShape="0">
              <a:srgbClr val="808080">
                <a:alpha val="34999"/>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lumMod val="65000"/>
                  <a:lumOff val="35000"/>
                </a:srgbClr>
              </a:solidFill>
              <a:effectLst/>
              <a:uLnTx/>
              <a:uFillTx/>
              <a:latin typeface="Calibri"/>
              <a:ea typeface="MS PGothic" panose="020B0600070205080204" pitchFamily="34" charset="-128"/>
              <a:cs typeface="Calibri"/>
            </a:endParaRPr>
          </a:p>
        </p:txBody>
      </p:sp>
      <p:cxnSp>
        <p:nvCxnSpPr>
          <p:cNvPr id="30" name="Elbow Connector 30">
            <a:extLst>
              <a:ext uri="{FF2B5EF4-FFF2-40B4-BE49-F238E27FC236}">
                <a16:creationId xmlns:a16="http://schemas.microsoft.com/office/drawing/2014/main" id="{12F58EBB-B43D-FF4B-4C63-0F4879CD638F}"/>
              </a:ext>
            </a:extLst>
          </p:cNvPr>
          <p:cNvCxnSpPr>
            <a:cxnSpLocks noChangeShapeType="1"/>
          </p:cNvCxnSpPr>
          <p:nvPr/>
        </p:nvCxnSpPr>
        <p:spPr bwMode="auto">
          <a:xfrm rot="5400000" flipH="1" flipV="1">
            <a:off x="4509933" y="5371861"/>
            <a:ext cx="605361" cy="1345"/>
          </a:xfrm>
          <a:prstGeom prst="bentConnector3">
            <a:avLst>
              <a:gd name="adj1" fmla="val 50000"/>
            </a:avLst>
          </a:prstGeom>
          <a:noFill/>
          <a:ln w="9525">
            <a:solidFill>
              <a:srgbClr val="7F7F7F"/>
            </a:solidFill>
            <a:miter lim="800000"/>
            <a:headEnd/>
            <a:tailEnd/>
          </a:ln>
          <a:effectLst>
            <a:outerShdw blurRad="40000" dist="20000" dir="5400000" rotWithShape="0">
              <a:srgbClr val="808080">
                <a:alpha val="37999"/>
              </a:srgbClr>
            </a:outerShdw>
          </a:effectLst>
        </p:spPr>
      </p:cxnSp>
      <p:sp>
        <p:nvSpPr>
          <p:cNvPr id="31" name="Rectangle 92">
            <a:extLst>
              <a:ext uri="{FF2B5EF4-FFF2-40B4-BE49-F238E27FC236}">
                <a16:creationId xmlns:a16="http://schemas.microsoft.com/office/drawing/2014/main" id="{714A02E3-6E52-AB72-C739-78BF2EC7D989}"/>
              </a:ext>
            </a:extLst>
          </p:cNvPr>
          <p:cNvSpPr>
            <a:spLocks noChangeArrowheads="1"/>
          </p:cNvSpPr>
          <p:nvPr/>
        </p:nvSpPr>
        <p:spPr bwMode="auto">
          <a:xfrm>
            <a:off x="4614283" y="5648387"/>
            <a:ext cx="113425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ＭＳ Ｐゴシック" pitchFamily="34" charset="-128"/>
              </a:defRPr>
            </a:lvl1pPr>
            <a:lvl2pPr marL="742950" indent="-285750" eaLnBrk="0" hangingPunct="0">
              <a:defRPr>
                <a:solidFill>
                  <a:schemeClr val="tx1"/>
                </a:solidFill>
                <a:latin typeface="Arial" panose="020B0604020202020204" pitchFamily="34" charset="0"/>
                <a:ea typeface="ＭＳ Ｐゴシック" pitchFamily="34" charset="-128"/>
              </a:defRPr>
            </a:lvl2pPr>
            <a:lvl3pPr marL="1143000" indent="-228600" eaLnBrk="0" hangingPunct="0">
              <a:defRPr>
                <a:solidFill>
                  <a:schemeClr val="tx1"/>
                </a:solidFill>
                <a:latin typeface="Arial" panose="020B0604020202020204" pitchFamily="34" charset="0"/>
                <a:ea typeface="ＭＳ Ｐゴシック" pitchFamily="34" charset="-128"/>
              </a:defRPr>
            </a:lvl3pPr>
            <a:lvl4pPr marL="1600200" indent="-228600" eaLnBrk="0" hangingPunct="0">
              <a:defRPr>
                <a:solidFill>
                  <a:schemeClr val="tx1"/>
                </a:solidFill>
                <a:latin typeface="Arial" panose="020B0604020202020204" pitchFamily="34" charset="0"/>
                <a:ea typeface="ＭＳ Ｐゴシック" pitchFamily="34" charset="-128"/>
              </a:defRPr>
            </a:lvl4pPr>
            <a:lvl5pPr marL="2057400" indent="-228600" eaLnBrk="0" hangingPunct="0">
              <a:defRPr>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a:ln>
                  <a:noFill/>
                </a:ln>
                <a:solidFill>
                  <a:srgbClr val="000000">
                    <a:lumMod val="65000"/>
                    <a:lumOff val="35000"/>
                  </a:srgbClr>
                </a:solidFill>
                <a:effectLst/>
                <a:uLnTx/>
                <a:uFillTx/>
                <a:latin typeface="Montserrat" pitchFamily="2" charset="77"/>
                <a:ea typeface="ＭＳ Ｐゴシック" pitchFamily="34" charset="-128"/>
                <a:cs typeface="+mn-cs"/>
              </a:rPr>
              <a:t>ILRI</a:t>
            </a:r>
            <a:br>
              <a:rPr kumimoji="0" lang="en-US" altLang="en-US" sz="1100" b="0" i="0" u="none" strike="noStrike" kern="1200" cap="none" spc="0" normalizeH="0" baseline="0" noProof="0">
                <a:ln>
                  <a:noFill/>
                </a:ln>
                <a:solidFill>
                  <a:srgbClr val="000000">
                    <a:lumMod val="65000"/>
                    <a:lumOff val="35000"/>
                  </a:srgbClr>
                </a:solidFill>
                <a:effectLst/>
                <a:uLnTx/>
                <a:uFillTx/>
                <a:latin typeface="Montserrat" pitchFamily="2" charset="77"/>
                <a:ea typeface="ＭＳ Ｐゴシック" pitchFamily="34" charset="-128"/>
                <a:cs typeface="+mn-cs"/>
              </a:rPr>
            </a:br>
            <a:r>
              <a:rPr kumimoji="0" lang="en-US" altLang="en-US" sz="1100" b="0" i="0" u="none" strike="noStrike" kern="1200" cap="none" spc="0" normalizeH="0" baseline="0" noProof="0">
                <a:ln>
                  <a:noFill/>
                </a:ln>
                <a:solidFill>
                  <a:srgbClr val="000000">
                    <a:lumMod val="65000"/>
                    <a:lumOff val="35000"/>
                  </a:srgbClr>
                </a:solidFill>
                <a:effectLst/>
                <a:uLnTx/>
                <a:uFillTx/>
                <a:latin typeface="Montserrat" pitchFamily="2" charset="77"/>
                <a:ea typeface="ＭＳ Ｐゴシック" pitchFamily="34" charset="-128"/>
                <a:cs typeface="+mn-cs"/>
              </a:rPr>
              <a:t>Nairobi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100" b="0" i="0" u="none" strike="noStrike" kern="1200" cap="none" spc="0" normalizeH="0" baseline="0" noProof="0">
                <a:ln>
                  <a:noFill/>
                </a:ln>
                <a:solidFill>
                  <a:srgbClr val="000000">
                    <a:lumMod val="65000"/>
                    <a:lumOff val="35000"/>
                  </a:srgbClr>
                </a:solidFill>
                <a:effectLst/>
                <a:uLnTx/>
                <a:uFillTx/>
                <a:latin typeface="Montserrat" pitchFamily="2" charset="77"/>
                <a:ea typeface="ＭＳ Ｐゴシック" pitchFamily="34" charset="-128"/>
                <a:cs typeface="+mn-cs"/>
              </a:rPr>
              <a:t>Addis Ababa</a:t>
            </a:r>
          </a:p>
        </p:txBody>
      </p:sp>
      <p:cxnSp>
        <p:nvCxnSpPr>
          <p:cNvPr id="32" name="Elbow Connector 110">
            <a:extLst>
              <a:ext uri="{FF2B5EF4-FFF2-40B4-BE49-F238E27FC236}">
                <a16:creationId xmlns:a16="http://schemas.microsoft.com/office/drawing/2014/main" id="{DC5D8356-B0CE-3884-7E99-7BCA401CA0D0}"/>
              </a:ext>
            </a:extLst>
          </p:cNvPr>
          <p:cNvCxnSpPr>
            <a:cxnSpLocks noChangeShapeType="1"/>
            <a:stCxn id="10" idx="0"/>
          </p:cNvCxnSpPr>
          <p:nvPr/>
        </p:nvCxnSpPr>
        <p:spPr bwMode="auto">
          <a:xfrm flipV="1">
            <a:off x="4764215" y="2530889"/>
            <a:ext cx="1" cy="1642647"/>
          </a:xfrm>
          <a:prstGeom prst="straightConnector1">
            <a:avLst/>
          </a:prstGeom>
          <a:noFill/>
          <a:ln w="9525">
            <a:solidFill>
              <a:schemeClr val="tx1">
                <a:lumMod val="50000"/>
                <a:lumOff val="50000"/>
              </a:schemeClr>
            </a:solidFill>
            <a:round/>
            <a:headEnd/>
            <a:tailEnd/>
          </a:ln>
          <a:effectLst>
            <a:outerShdw blurRad="40000" dist="20000" dir="5400000" rotWithShape="0">
              <a:srgbClr val="808080">
                <a:alpha val="37999"/>
              </a:srgbClr>
            </a:outerShdw>
          </a:effectLst>
        </p:spPr>
      </p:cxnSp>
      <p:sp>
        <p:nvSpPr>
          <p:cNvPr id="33" name="Rectangle 116">
            <a:extLst>
              <a:ext uri="{FF2B5EF4-FFF2-40B4-BE49-F238E27FC236}">
                <a16:creationId xmlns:a16="http://schemas.microsoft.com/office/drawing/2014/main" id="{D890BC02-6322-33FA-D0D2-CC0A99CD5FAC}"/>
              </a:ext>
            </a:extLst>
          </p:cNvPr>
          <p:cNvSpPr>
            <a:spLocks noChangeArrowheads="1"/>
          </p:cNvSpPr>
          <p:nvPr/>
        </p:nvSpPr>
        <p:spPr bwMode="auto">
          <a:xfrm>
            <a:off x="4646940" y="2092908"/>
            <a:ext cx="1002813" cy="44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ＭＳ Ｐゴシック" pitchFamily="34" charset="-128"/>
              </a:defRPr>
            </a:lvl1pPr>
            <a:lvl2pPr marL="742950" indent="-285750" eaLnBrk="0" hangingPunct="0">
              <a:defRPr>
                <a:solidFill>
                  <a:schemeClr val="tx1"/>
                </a:solidFill>
                <a:latin typeface="Arial" panose="020B0604020202020204" pitchFamily="34" charset="0"/>
                <a:ea typeface="ＭＳ Ｐゴシック" pitchFamily="34" charset="-128"/>
              </a:defRPr>
            </a:lvl2pPr>
            <a:lvl3pPr marL="1143000" indent="-228600" eaLnBrk="0" hangingPunct="0">
              <a:defRPr>
                <a:solidFill>
                  <a:schemeClr val="tx1"/>
                </a:solidFill>
                <a:latin typeface="Arial" panose="020B0604020202020204" pitchFamily="34" charset="0"/>
                <a:ea typeface="ＭＳ Ｐゴシック" pitchFamily="34" charset="-128"/>
              </a:defRPr>
            </a:lvl3pPr>
            <a:lvl4pPr marL="1600200" indent="-228600" eaLnBrk="0" hangingPunct="0">
              <a:defRPr>
                <a:solidFill>
                  <a:schemeClr val="tx1"/>
                </a:solidFill>
                <a:latin typeface="Arial" panose="020B0604020202020204" pitchFamily="34" charset="0"/>
                <a:ea typeface="ＭＳ Ｐゴシック" pitchFamily="34" charset="-128"/>
              </a:defRPr>
            </a:lvl4pPr>
            <a:lvl5pPr marL="2057400" indent="-228600" eaLnBrk="0" hangingPunct="0">
              <a:defRPr>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a:ln>
                  <a:noFill/>
                </a:ln>
                <a:solidFill>
                  <a:srgbClr val="000000">
                    <a:lumMod val="65000"/>
                    <a:lumOff val="35000"/>
                  </a:srgbClr>
                </a:solidFill>
                <a:effectLst/>
                <a:uLnTx/>
                <a:uFillTx/>
                <a:latin typeface="Montserrat" pitchFamily="2" charset="77"/>
                <a:ea typeface="ＭＳ Ｐゴシック" pitchFamily="34" charset="-128"/>
                <a:cs typeface="+mn-cs"/>
              </a:rPr>
              <a:t>ICARDA</a:t>
            </a:r>
            <a:br>
              <a:rPr kumimoji="0" lang="en-US" altLang="en-US" sz="1100" b="0" i="0" u="none" strike="noStrike" kern="1200" cap="none" spc="0" normalizeH="0" baseline="0" noProof="0">
                <a:ln>
                  <a:noFill/>
                </a:ln>
                <a:solidFill>
                  <a:srgbClr val="000000">
                    <a:lumMod val="65000"/>
                    <a:lumOff val="35000"/>
                  </a:srgbClr>
                </a:solidFill>
                <a:effectLst/>
                <a:uLnTx/>
                <a:uFillTx/>
                <a:latin typeface="Montserrat" pitchFamily="2" charset="77"/>
                <a:ea typeface="ＭＳ Ｐゴシック" pitchFamily="34" charset="-128"/>
                <a:cs typeface="+mn-cs"/>
              </a:rPr>
            </a:br>
            <a:r>
              <a:rPr kumimoji="0" lang="en-US" altLang="en-US" sz="1100" b="0" i="0" u="none" strike="noStrike" kern="1200" cap="none" spc="0" normalizeH="0" baseline="0" noProof="0">
                <a:ln>
                  <a:noFill/>
                </a:ln>
                <a:solidFill>
                  <a:srgbClr val="000000">
                    <a:lumMod val="65000"/>
                    <a:lumOff val="35000"/>
                  </a:srgbClr>
                </a:solidFill>
                <a:effectLst/>
                <a:uLnTx/>
                <a:uFillTx/>
                <a:latin typeface="Montserrat" pitchFamily="2" charset="77"/>
                <a:ea typeface="ＭＳ Ｐゴシック" pitchFamily="34" charset="-128"/>
                <a:cs typeface="+mn-cs"/>
              </a:rPr>
              <a:t>Beirut</a:t>
            </a:r>
          </a:p>
        </p:txBody>
      </p:sp>
      <p:cxnSp>
        <p:nvCxnSpPr>
          <p:cNvPr id="34" name="Elbow Connector 38">
            <a:extLst>
              <a:ext uri="{FF2B5EF4-FFF2-40B4-BE49-F238E27FC236}">
                <a16:creationId xmlns:a16="http://schemas.microsoft.com/office/drawing/2014/main" id="{85BB37D0-575D-59F3-1F8D-D1116140DA49}"/>
              </a:ext>
            </a:extLst>
          </p:cNvPr>
          <p:cNvCxnSpPr>
            <a:cxnSpLocks noChangeShapeType="1"/>
          </p:cNvCxnSpPr>
          <p:nvPr/>
        </p:nvCxnSpPr>
        <p:spPr bwMode="auto">
          <a:xfrm rot="5400000" flipH="1" flipV="1">
            <a:off x="5023705" y="3417840"/>
            <a:ext cx="2198708" cy="705916"/>
          </a:xfrm>
          <a:prstGeom prst="bentConnector3">
            <a:avLst>
              <a:gd name="adj1" fmla="val 515"/>
            </a:avLst>
          </a:prstGeom>
          <a:noFill/>
          <a:ln w="12700">
            <a:solidFill>
              <a:srgbClr val="7F7F7F"/>
            </a:solidFill>
            <a:miter lim="800000"/>
            <a:headEnd/>
            <a:tailEnd/>
          </a:ln>
          <a:effectLst>
            <a:outerShdw blurRad="40000" dist="20000" dir="5400000" rotWithShape="0">
              <a:srgbClr val="808080">
                <a:alpha val="37999"/>
              </a:srgbClr>
            </a:outerShdw>
          </a:effectLst>
        </p:spPr>
      </p:cxnSp>
      <p:sp>
        <p:nvSpPr>
          <p:cNvPr id="35" name="Rectangle 129">
            <a:extLst>
              <a:ext uri="{FF2B5EF4-FFF2-40B4-BE49-F238E27FC236}">
                <a16:creationId xmlns:a16="http://schemas.microsoft.com/office/drawing/2014/main" id="{A79C9582-4867-9AF9-5C77-37A240FD9EE9}"/>
              </a:ext>
            </a:extLst>
          </p:cNvPr>
          <p:cNvSpPr>
            <a:spLocks noChangeArrowheads="1"/>
          </p:cNvSpPr>
          <p:nvPr/>
        </p:nvSpPr>
        <p:spPr bwMode="auto">
          <a:xfrm>
            <a:off x="6271248" y="2027720"/>
            <a:ext cx="977146" cy="44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ＭＳ Ｐゴシック" pitchFamily="34" charset="-128"/>
              </a:defRPr>
            </a:lvl1pPr>
            <a:lvl2pPr marL="742950" indent="-285750" eaLnBrk="0" hangingPunct="0">
              <a:defRPr>
                <a:solidFill>
                  <a:schemeClr val="tx1"/>
                </a:solidFill>
                <a:latin typeface="Arial" panose="020B0604020202020204" pitchFamily="34" charset="0"/>
                <a:ea typeface="ＭＳ Ｐゴシック" pitchFamily="34" charset="-128"/>
              </a:defRPr>
            </a:lvl2pPr>
            <a:lvl3pPr marL="1143000" indent="-228600" eaLnBrk="0" hangingPunct="0">
              <a:defRPr>
                <a:solidFill>
                  <a:schemeClr val="tx1"/>
                </a:solidFill>
                <a:latin typeface="Arial" panose="020B0604020202020204" pitchFamily="34" charset="0"/>
                <a:ea typeface="ＭＳ Ｐゴシック" pitchFamily="34" charset="-128"/>
              </a:defRPr>
            </a:lvl3pPr>
            <a:lvl4pPr marL="1600200" indent="-228600" eaLnBrk="0" hangingPunct="0">
              <a:defRPr>
                <a:solidFill>
                  <a:schemeClr val="tx1"/>
                </a:solidFill>
                <a:latin typeface="Arial" panose="020B0604020202020204" pitchFamily="34" charset="0"/>
                <a:ea typeface="ＭＳ Ｐゴシック" pitchFamily="34" charset="-128"/>
              </a:defRPr>
            </a:lvl4pPr>
            <a:lvl5pPr marL="2057400" indent="-228600" eaLnBrk="0" hangingPunct="0">
              <a:defRPr>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a:ln>
                  <a:noFill/>
                </a:ln>
                <a:solidFill>
                  <a:srgbClr val="000000">
                    <a:lumMod val="65000"/>
                    <a:lumOff val="35000"/>
                  </a:srgbClr>
                </a:solidFill>
                <a:effectLst/>
                <a:uLnTx/>
                <a:uFillTx/>
                <a:latin typeface="Montserrat" pitchFamily="2" charset="77"/>
                <a:ea typeface="ＭＳ Ｐゴシック" pitchFamily="34" charset="-128"/>
                <a:cs typeface="+mn-cs"/>
              </a:rPr>
              <a:t>IWMI</a:t>
            </a:r>
            <a:br>
              <a:rPr kumimoji="0" lang="en-US" altLang="en-US" sz="1100" b="0" i="0" u="none" strike="noStrike" kern="1200" cap="none" spc="0" normalizeH="0" baseline="0" noProof="0">
                <a:ln>
                  <a:noFill/>
                </a:ln>
                <a:solidFill>
                  <a:srgbClr val="000000">
                    <a:lumMod val="65000"/>
                    <a:lumOff val="35000"/>
                  </a:srgbClr>
                </a:solidFill>
                <a:effectLst/>
                <a:uLnTx/>
                <a:uFillTx/>
                <a:latin typeface="Montserrat" pitchFamily="2" charset="77"/>
                <a:ea typeface="ＭＳ Ｐゴシック" pitchFamily="34" charset="-128"/>
                <a:cs typeface="+mn-cs"/>
              </a:rPr>
            </a:br>
            <a:r>
              <a:rPr kumimoji="0" lang="en-US" altLang="en-US" sz="1100" b="0" i="0" u="none" strike="noStrike" kern="1200" cap="none" spc="0" normalizeH="0" baseline="0" noProof="0">
                <a:ln>
                  <a:noFill/>
                </a:ln>
                <a:solidFill>
                  <a:srgbClr val="000000">
                    <a:lumMod val="65000"/>
                    <a:lumOff val="35000"/>
                  </a:srgbClr>
                </a:solidFill>
                <a:effectLst/>
                <a:uLnTx/>
                <a:uFillTx/>
                <a:latin typeface="Montserrat" pitchFamily="2" charset="77"/>
                <a:ea typeface="ＭＳ Ｐゴシック" pitchFamily="34" charset="-128"/>
                <a:cs typeface="+mn-cs"/>
              </a:rPr>
              <a:t>Colombo</a:t>
            </a:r>
          </a:p>
        </p:txBody>
      </p:sp>
      <p:cxnSp>
        <p:nvCxnSpPr>
          <p:cNvPr id="36" name="Elbow Connector 40">
            <a:extLst>
              <a:ext uri="{FF2B5EF4-FFF2-40B4-BE49-F238E27FC236}">
                <a16:creationId xmlns:a16="http://schemas.microsoft.com/office/drawing/2014/main" id="{2BF8E071-3371-6DFF-EB08-4E6955BE70C9}"/>
              </a:ext>
            </a:extLst>
          </p:cNvPr>
          <p:cNvCxnSpPr>
            <a:cxnSpLocks noChangeShapeType="1"/>
          </p:cNvCxnSpPr>
          <p:nvPr/>
        </p:nvCxnSpPr>
        <p:spPr bwMode="auto">
          <a:xfrm rot="5400000" flipH="1" flipV="1">
            <a:off x="5909307" y="3404149"/>
            <a:ext cx="2143345" cy="677935"/>
          </a:xfrm>
          <a:prstGeom prst="bentConnector3">
            <a:avLst>
              <a:gd name="adj1" fmla="val 50000"/>
            </a:avLst>
          </a:prstGeom>
          <a:noFill/>
          <a:ln w="9525">
            <a:solidFill>
              <a:srgbClr val="7F7F7F"/>
            </a:solidFill>
            <a:miter lim="800000"/>
            <a:headEnd/>
            <a:tailEnd/>
          </a:ln>
          <a:effectLst>
            <a:outerShdw blurRad="40000" dist="20000" dir="5400000" rotWithShape="0">
              <a:srgbClr val="808080">
                <a:alpha val="37999"/>
              </a:srgbClr>
            </a:outerShdw>
          </a:effectLst>
        </p:spPr>
      </p:cxnSp>
      <p:sp>
        <p:nvSpPr>
          <p:cNvPr id="37" name="Oval 36">
            <a:extLst>
              <a:ext uri="{FF2B5EF4-FFF2-40B4-BE49-F238E27FC236}">
                <a16:creationId xmlns:a16="http://schemas.microsoft.com/office/drawing/2014/main" id="{D4F10F20-56A4-9BF8-FD15-AFDC3C3095E2}"/>
              </a:ext>
            </a:extLst>
          </p:cNvPr>
          <p:cNvSpPr>
            <a:spLocks noChangeArrowheads="1"/>
          </p:cNvSpPr>
          <p:nvPr/>
        </p:nvSpPr>
        <p:spPr bwMode="auto">
          <a:xfrm>
            <a:off x="6596365" y="4744736"/>
            <a:ext cx="82626" cy="80830"/>
          </a:xfrm>
          <a:prstGeom prst="ellipse">
            <a:avLst/>
          </a:prstGeom>
          <a:solidFill>
            <a:schemeClr val="accent4"/>
          </a:solidFill>
          <a:ln w="12700">
            <a:solidFill>
              <a:schemeClr val="bg1"/>
            </a:solidFill>
            <a:round/>
            <a:headEnd/>
            <a:tailEnd/>
          </a:ln>
          <a:effectLst>
            <a:outerShdw blurRad="40000" dist="23000" dir="5400000" rotWithShape="0">
              <a:srgbClr val="808080">
                <a:alpha val="34999"/>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lumMod val="65000"/>
                  <a:lumOff val="35000"/>
                </a:srgbClr>
              </a:solidFill>
              <a:effectLst/>
              <a:uLnTx/>
              <a:uFillTx/>
              <a:latin typeface="Calibri"/>
              <a:ea typeface="MS PGothic" panose="020B0600070205080204" pitchFamily="34" charset="-128"/>
              <a:cs typeface="Calibri"/>
            </a:endParaRPr>
          </a:p>
        </p:txBody>
      </p:sp>
      <p:sp>
        <p:nvSpPr>
          <p:cNvPr id="38" name="Rectangle 131">
            <a:extLst>
              <a:ext uri="{FF2B5EF4-FFF2-40B4-BE49-F238E27FC236}">
                <a16:creationId xmlns:a16="http://schemas.microsoft.com/office/drawing/2014/main" id="{00BC4EF4-0451-1F67-02C9-2F832D123C9C}"/>
              </a:ext>
            </a:extLst>
          </p:cNvPr>
          <p:cNvSpPr>
            <a:spLocks noChangeArrowheads="1"/>
          </p:cNvSpPr>
          <p:nvPr/>
        </p:nvSpPr>
        <p:spPr bwMode="auto">
          <a:xfrm>
            <a:off x="7084938" y="2021051"/>
            <a:ext cx="1142399" cy="44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ＭＳ Ｐゴシック" pitchFamily="34" charset="-128"/>
              </a:defRPr>
            </a:lvl1pPr>
            <a:lvl2pPr marL="742950" indent="-285750" eaLnBrk="0" hangingPunct="0">
              <a:defRPr>
                <a:solidFill>
                  <a:schemeClr val="tx1"/>
                </a:solidFill>
                <a:latin typeface="Arial" panose="020B0604020202020204" pitchFamily="34" charset="0"/>
                <a:ea typeface="ＭＳ Ｐゴシック" pitchFamily="34" charset="-128"/>
              </a:defRPr>
            </a:lvl2pPr>
            <a:lvl3pPr marL="1143000" indent="-228600" eaLnBrk="0" hangingPunct="0">
              <a:defRPr>
                <a:solidFill>
                  <a:schemeClr val="tx1"/>
                </a:solidFill>
                <a:latin typeface="Arial" panose="020B0604020202020204" pitchFamily="34" charset="0"/>
                <a:ea typeface="ＭＳ Ｐゴシック" pitchFamily="34" charset="-128"/>
              </a:defRPr>
            </a:lvl3pPr>
            <a:lvl4pPr marL="1600200" indent="-228600" eaLnBrk="0" hangingPunct="0">
              <a:defRPr>
                <a:solidFill>
                  <a:schemeClr val="tx1"/>
                </a:solidFill>
                <a:latin typeface="Arial" panose="020B0604020202020204" pitchFamily="34" charset="0"/>
                <a:ea typeface="ＭＳ Ｐゴシック" pitchFamily="34" charset="-128"/>
              </a:defRPr>
            </a:lvl4pPr>
            <a:lvl5pPr marL="2057400" indent="-228600" eaLnBrk="0" hangingPunct="0">
              <a:defRPr>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a:ln>
                  <a:noFill/>
                </a:ln>
                <a:solidFill>
                  <a:srgbClr val="000000">
                    <a:lumMod val="65000"/>
                    <a:lumOff val="35000"/>
                  </a:srgbClr>
                </a:solidFill>
                <a:effectLst/>
                <a:uLnTx/>
                <a:uFillTx/>
                <a:latin typeface="Montserrat" pitchFamily="2" charset="77"/>
                <a:ea typeface="ＭＳ Ｐゴシック" pitchFamily="34" charset="-128"/>
                <a:cs typeface="+mn-cs"/>
              </a:rPr>
              <a:t>IRRI</a:t>
            </a:r>
            <a:br>
              <a:rPr kumimoji="0" lang="en-US" altLang="en-US" sz="1100" b="0" i="0" u="none" strike="noStrike" kern="1200" cap="none" spc="0" normalizeH="0" baseline="0" noProof="0">
                <a:ln>
                  <a:noFill/>
                </a:ln>
                <a:solidFill>
                  <a:srgbClr val="000000">
                    <a:lumMod val="65000"/>
                    <a:lumOff val="35000"/>
                  </a:srgbClr>
                </a:solidFill>
                <a:effectLst/>
                <a:uLnTx/>
                <a:uFillTx/>
                <a:latin typeface="Montserrat" pitchFamily="2" charset="77"/>
                <a:ea typeface="ＭＳ Ｐゴシック" pitchFamily="34" charset="-128"/>
                <a:cs typeface="+mn-cs"/>
              </a:rPr>
            </a:br>
            <a:r>
              <a:rPr kumimoji="0" lang="en-US" altLang="en-US" sz="1100" b="0" i="0" u="none" strike="noStrike" kern="1200" cap="none" spc="0" normalizeH="0" baseline="0" noProof="0">
                <a:ln>
                  <a:noFill/>
                </a:ln>
                <a:solidFill>
                  <a:srgbClr val="000000">
                    <a:lumMod val="65000"/>
                    <a:lumOff val="35000"/>
                  </a:srgbClr>
                </a:solidFill>
                <a:effectLst/>
                <a:uLnTx/>
                <a:uFillTx/>
                <a:latin typeface="Montserrat" pitchFamily="2" charset="77"/>
                <a:ea typeface="ＭＳ Ｐゴシック" pitchFamily="34" charset="-128"/>
                <a:cs typeface="+mn-cs"/>
              </a:rPr>
              <a:t>Los Baños</a:t>
            </a:r>
          </a:p>
        </p:txBody>
      </p:sp>
      <p:cxnSp>
        <p:nvCxnSpPr>
          <p:cNvPr id="39" name="Elbow Connector 43">
            <a:extLst>
              <a:ext uri="{FF2B5EF4-FFF2-40B4-BE49-F238E27FC236}">
                <a16:creationId xmlns:a16="http://schemas.microsoft.com/office/drawing/2014/main" id="{8454693E-9457-8D2E-7B5B-4688C0A0DA4D}"/>
              </a:ext>
            </a:extLst>
          </p:cNvPr>
          <p:cNvCxnSpPr>
            <a:cxnSpLocks noChangeShapeType="1"/>
            <a:stCxn id="11" idx="6"/>
          </p:cNvCxnSpPr>
          <p:nvPr/>
        </p:nvCxnSpPr>
        <p:spPr bwMode="auto">
          <a:xfrm flipV="1">
            <a:off x="6434705" y="4688661"/>
            <a:ext cx="892652" cy="340777"/>
          </a:xfrm>
          <a:prstGeom prst="bentConnector3">
            <a:avLst>
              <a:gd name="adj1" fmla="val 50000"/>
            </a:avLst>
          </a:prstGeom>
          <a:noFill/>
          <a:ln w="9525">
            <a:solidFill>
              <a:srgbClr val="7F7F7F"/>
            </a:solidFill>
            <a:miter lim="800000"/>
            <a:headEnd/>
            <a:tailEnd/>
          </a:ln>
          <a:effectLst>
            <a:outerShdw blurRad="40000" dist="20000" dir="5400000" rotWithShape="0">
              <a:srgbClr val="808080">
                <a:alpha val="37999"/>
              </a:srgbClr>
            </a:outerShdw>
          </a:effectLst>
        </p:spPr>
      </p:cxnSp>
      <p:sp>
        <p:nvSpPr>
          <p:cNvPr id="40" name="Rectangle 139">
            <a:extLst>
              <a:ext uri="{FF2B5EF4-FFF2-40B4-BE49-F238E27FC236}">
                <a16:creationId xmlns:a16="http://schemas.microsoft.com/office/drawing/2014/main" id="{E655A139-EC31-E06B-97CE-2AED6929D636}"/>
              </a:ext>
            </a:extLst>
          </p:cNvPr>
          <p:cNvSpPr>
            <a:spLocks noChangeArrowheads="1"/>
          </p:cNvSpPr>
          <p:nvPr/>
        </p:nvSpPr>
        <p:spPr bwMode="auto">
          <a:xfrm>
            <a:off x="7282356" y="4313866"/>
            <a:ext cx="1140602" cy="44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ＭＳ Ｐゴシック" pitchFamily="34" charset="-128"/>
              </a:defRPr>
            </a:lvl1pPr>
            <a:lvl2pPr marL="742950" indent="-285750" eaLnBrk="0" hangingPunct="0">
              <a:defRPr>
                <a:solidFill>
                  <a:schemeClr val="tx1"/>
                </a:solidFill>
                <a:latin typeface="Arial" panose="020B0604020202020204" pitchFamily="34" charset="0"/>
                <a:ea typeface="ＭＳ Ｐゴシック" pitchFamily="34" charset="-128"/>
              </a:defRPr>
            </a:lvl2pPr>
            <a:lvl3pPr marL="1143000" indent="-228600" eaLnBrk="0" hangingPunct="0">
              <a:defRPr>
                <a:solidFill>
                  <a:schemeClr val="tx1"/>
                </a:solidFill>
                <a:latin typeface="Arial" panose="020B0604020202020204" pitchFamily="34" charset="0"/>
                <a:ea typeface="ＭＳ Ｐゴシック" pitchFamily="34" charset="-128"/>
              </a:defRPr>
            </a:lvl3pPr>
            <a:lvl4pPr marL="1600200" indent="-228600" eaLnBrk="0" hangingPunct="0">
              <a:defRPr>
                <a:solidFill>
                  <a:schemeClr val="tx1"/>
                </a:solidFill>
                <a:latin typeface="Arial" panose="020B0604020202020204" pitchFamily="34" charset="0"/>
                <a:ea typeface="ＭＳ Ｐゴシック" pitchFamily="34" charset="-128"/>
              </a:defRPr>
            </a:lvl4pPr>
            <a:lvl5pPr marL="2057400" indent="-228600" eaLnBrk="0" hangingPunct="0">
              <a:defRPr>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a:ln>
                  <a:noFill/>
                </a:ln>
                <a:solidFill>
                  <a:srgbClr val="000000">
                    <a:lumMod val="65000"/>
                    <a:lumOff val="35000"/>
                  </a:srgbClr>
                </a:solidFill>
                <a:effectLst/>
                <a:uLnTx/>
                <a:uFillTx/>
                <a:latin typeface="Montserrat" pitchFamily="2" charset="77"/>
                <a:ea typeface="ＭＳ Ｐゴシック" pitchFamily="34" charset="-128"/>
                <a:cs typeface="+mn-cs"/>
              </a:rPr>
              <a:t>WorldFish</a:t>
            </a:r>
            <a:br>
              <a:rPr kumimoji="0" lang="en-US" altLang="en-US" sz="1200" b="0" i="0" u="none" strike="noStrike" kern="1200" cap="none" spc="0" normalizeH="0" baseline="0" noProof="0">
                <a:ln>
                  <a:noFill/>
                </a:ln>
                <a:solidFill>
                  <a:srgbClr val="000000">
                    <a:lumMod val="65000"/>
                    <a:lumOff val="35000"/>
                  </a:srgbClr>
                </a:solidFill>
                <a:effectLst/>
                <a:uLnTx/>
                <a:uFillTx/>
                <a:latin typeface="Montserrat" pitchFamily="2" charset="77"/>
                <a:ea typeface="ＭＳ Ｐゴシック" pitchFamily="34" charset="-128"/>
                <a:cs typeface="+mn-cs"/>
              </a:rPr>
            </a:br>
            <a:r>
              <a:rPr kumimoji="0" lang="en-US" altLang="en-US" sz="1100" b="0" i="0" u="none" strike="noStrike" kern="1200" cap="none" spc="0" normalizeH="0" baseline="0" noProof="0">
                <a:ln>
                  <a:noFill/>
                </a:ln>
                <a:solidFill>
                  <a:srgbClr val="000000">
                    <a:lumMod val="65000"/>
                    <a:lumOff val="35000"/>
                  </a:srgbClr>
                </a:solidFill>
                <a:effectLst/>
                <a:uLnTx/>
                <a:uFillTx/>
                <a:latin typeface="Montserrat" pitchFamily="2" charset="77"/>
                <a:ea typeface="ＭＳ Ｐゴシック" pitchFamily="34" charset="-128"/>
                <a:cs typeface="+mn-cs"/>
              </a:rPr>
              <a:t>Penang</a:t>
            </a:r>
          </a:p>
        </p:txBody>
      </p:sp>
      <p:sp>
        <p:nvSpPr>
          <p:cNvPr id="41" name="Oval 40">
            <a:extLst>
              <a:ext uri="{FF2B5EF4-FFF2-40B4-BE49-F238E27FC236}">
                <a16:creationId xmlns:a16="http://schemas.microsoft.com/office/drawing/2014/main" id="{52C55412-7FDA-21A7-D2A2-55789B0720DB}"/>
              </a:ext>
            </a:extLst>
          </p:cNvPr>
          <p:cNvSpPr>
            <a:spLocks noChangeArrowheads="1"/>
          </p:cNvSpPr>
          <p:nvPr/>
        </p:nvSpPr>
        <p:spPr bwMode="auto">
          <a:xfrm>
            <a:off x="4772871" y="4989022"/>
            <a:ext cx="80831" cy="80830"/>
          </a:xfrm>
          <a:prstGeom prst="ellipse">
            <a:avLst/>
          </a:prstGeom>
          <a:solidFill>
            <a:schemeClr val="accent4"/>
          </a:solidFill>
          <a:ln w="12700">
            <a:solidFill>
              <a:schemeClr val="bg1"/>
            </a:solidFill>
            <a:round/>
            <a:headEnd/>
            <a:tailEnd/>
          </a:ln>
          <a:effectLst>
            <a:outerShdw blurRad="40000" dist="23000" dir="5400000" rotWithShape="0">
              <a:srgbClr val="808080">
                <a:alpha val="34999"/>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lumMod val="65000"/>
                  <a:lumOff val="35000"/>
                </a:srgbClr>
              </a:solidFill>
              <a:effectLst/>
              <a:uLnTx/>
              <a:uFillTx/>
              <a:latin typeface="Calibri"/>
              <a:ea typeface="MS PGothic" panose="020B0600070205080204" pitchFamily="34" charset="-128"/>
              <a:cs typeface="Calibri"/>
            </a:endParaRPr>
          </a:p>
        </p:txBody>
      </p:sp>
      <p:sp>
        <p:nvSpPr>
          <p:cNvPr id="42" name="Rectangle 71">
            <a:extLst>
              <a:ext uri="{FF2B5EF4-FFF2-40B4-BE49-F238E27FC236}">
                <a16:creationId xmlns:a16="http://schemas.microsoft.com/office/drawing/2014/main" id="{A747BCD4-2239-DA41-5B29-312E945E6F8A}"/>
              </a:ext>
            </a:extLst>
          </p:cNvPr>
          <p:cNvSpPr>
            <a:spLocks noChangeArrowheads="1"/>
          </p:cNvSpPr>
          <p:nvPr/>
        </p:nvSpPr>
        <p:spPr bwMode="auto">
          <a:xfrm>
            <a:off x="2124214" y="1600270"/>
            <a:ext cx="1298611" cy="815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ＭＳ Ｐゴシック" pitchFamily="34" charset="-128"/>
              </a:defRPr>
            </a:lvl1pPr>
            <a:lvl2pPr marL="742950" indent="-285750" eaLnBrk="0" hangingPunct="0">
              <a:defRPr>
                <a:solidFill>
                  <a:schemeClr val="tx1"/>
                </a:solidFill>
                <a:latin typeface="Arial" panose="020B0604020202020204" pitchFamily="34" charset="0"/>
                <a:ea typeface="ＭＳ Ｐゴシック" pitchFamily="34" charset="-128"/>
              </a:defRPr>
            </a:lvl2pPr>
            <a:lvl3pPr marL="1143000" indent="-228600" eaLnBrk="0" hangingPunct="0">
              <a:defRPr>
                <a:solidFill>
                  <a:schemeClr val="tx1"/>
                </a:solidFill>
                <a:latin typeface="Arial" panose="020B0604020202020204" pitchFamily="34" charset="0"/>
                <a:ea typeface="ＭＳ Ｐゴシック" pitchFamily="34" charset="-128"/>
              </a:defRPr>
            </a:lvl3pPr>
            <a:lvl4pPr marL="1600200" indent="-228600" eaLnBrk="0" hangingPunct="0">
              <a:defRPr>
                <a:solidFill>
                  <a:schemeClr val="tx1"/>
                </a:solidFill>
                <a:latin typeface="Arial" panose="020B0604020202020204" pitchFamily="34" charset="0"/>
                <a:ea typeface="ＭＳ Ｐゴシック" pitchFamily="34" charset="-128"/>
              </a:defRPr>
            </a:lvl4pPr>
            <a:lvl5pPr marL="2057400" indent="-228600" eaLnBrk="0" hangingPunct="0">
              <a:defRPr>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a:ln>
                  <a:noFill/>
                </a:ln>
                <a:solidFill>
                  <a:srgbClr val="000000">
                    <a:lumMod val="65000"/>
                    <a:lumOff val="35000"/>
                  </a:srgbClr>
                </a:solidFill>
                <a:effectLst/>
                <a:uLnTx/>
                <a:uFillTx/>
                <a:latin typeface="Montserrat" pitchFamily="2" charset="77"/>
                <a:ea typeface="ＭＳ Ｐゴシック" pitchFamily="34" charset="-128"/>
                <a:cs typeface="+mn-cs"/>
              </a:rPr>
              <a:t>CGIAR System Organization</a:t>
            </a:r>
            <a:br>
              <a:rPr kumimoji="0" lang="en-US" altLang="en-US" sz="1100" b="0" i="0" u="none" strike="noStrike" kern="1200" cap="none" spc="0" normalizeH="0" baseline="0" noProof="0">
                <a:ln>
                  <a:noFill/>
                </a:ln>
                <a:solidFill>
                  <a:srgbClr val="000000">
                    <a:lumMod val="65000"/>
                    <a:lumOff val="35000"/>
                  </a:srgbClr>
                </a:solidFill>
                <a:effectLst/>
                <a:uLnTx/>
                <a:uFillTx/>
                <a:latin typeface="Montserrat" pitchFamily="2" charset="77"/>
                <a:ea typeface="ＭＳ Ｐゴシック" pitchFamily="34" charset="-128"/>
                <a:cs typeface="+mn-cs"/>
              </a:rPr>
            </a:br>
            <a:r>
              <a:rPr kumimoji="0" lang="en-US" altLang="en-US" sz="1100" b="0" i="0" u="none" strike="noStrike" kern="1200" cap="none" spc="0" normalizeH="0" baseline="0" noProof="0">
                <a:ln>
                  <a:noFill/>
                </a:ln>
                <a:solidFill>
                  <a:srgbClr val="000000">
                    <a:lumMod val="65000"/>
                    <a:lumOff val="35000"/>
                  </a:srgbClr>
                </a:solidFill>
                <a:effectLst/>
                <a:uLnTx/>
                <a:uFillTx/>
                <a:latin typeface="Montserrat" pitchFamily="2" charset="77"/>
                <a:ea typeface="ＭＳ Ｐゴシック" pitchFamily="34" charset="-128"/>
                <a:cs typeface="+mn-cs"/>
              </a:rPr>
              <a:t>Montpellier</a:t>
            </a:r>
          </a:p>
        </p:txBody>
      </p:sp>
      <p:sp>
        <p:nvSpPr>
          <p:cNvPr id="43" name="Oval 42">
            <a:extLst>
              <a:ext uri="{FF2B5EF4-FFF2-40B4-BE49-F238E27FC236}">
                <a16:creationId xmlns:a16="http://schemas.microsoft.com/office/drawing/2014/main" id="{E36AA078-C04A-CAE7-6D59-C836C18C6DE2}"/>
              </a:ext>
            </a:extLst>
          </p:cNvPr>
          <p:cNvSpPr>
            <a:spLocks noChangeArrowheads="1"/>
          </p:cNvSpPr>
          <p:nvPr/>
        </p:nvSpPr>
        <p:spPr bwMode="auto">
          <a:xfrm>
            <a:off x="4048937" y="3998273"/>
            <a:ext cx="80831" cy="80830"/>
          </a:xfrm>
          <a:prstGeom prst="ellipse">
            <a:avLst/>
          </a:prstGeom>
          <a:solidFill>
            <a:schemeClr val="accent4"/>
          </a:solidFill>
          <a:ln w="12700">
            <a:solidFill>
              <a:schemeClr val="bg1"/>
            </a:solidFill>
            <a:round/>
            <a:headEnd/>
            <a:tailEnd/>
          </a:ln>
          <a:effectLst>
            <a:outerShdw blurRad="40000" dist="23000" dir="5400000" rotWithShape="0">
              <a:srgbClr val="808080">
                <a:alpha val="34999"/>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lumMod val="65000"/>
                  <a:lumOff val="35000"/>
                </a:srgbClr>
              </a:solidFill>
              <a:effectLst/>
              <a:uLnTx/>
              <a:uFillTx/>
              <a:latin typeface="Calibri"/>
              <a:ea typeface="MS PGothic" panose="020B0600070205080204" pitchFamily="34" charset="-128"/>
              <a:cs typeface="Calibri"/>
            </a:endParaRPr>
          </a:p>
        </p:txBody>
      </p:sp>
      <p:cxnSp>
        <p:nvCxnSpPr>
          <p:cNvPr id="44" name="Straight Connector 43">
            <a:extLst>
              <a:ext uri="{FF2B5EF4-FFF2-40B4-BE49-F238E27FC236}">
                <a16:creationId xmlns:a16="http://schemas.microsoft.com/office/drawing/2014/main" id="{26257466-86D0-83FD-EFEA-CE8DA2B6923F}"/>
              </a:ext>
            </a:extLst>
          </p:cNvPr>
          <p:cNvCxnSpPr>
            <a:cxnSpLocks/>
            <a:stCxn id="43" idx="1"/>
            <a:endCxn id="42" idx="2"/>
          </p:cNvCxnSpPr>
          <p:nvPr/>
        </p:nvCxnSpPr>
        <p:spPr>
          <a:xfrm flipH="1" flipV="1">
            <a:off x="2773520" y="2415878"/>
            <a:ext cx="1287254" cy="1594232"/>
          </a:xfrm>
          <a:prstGeom prst="line">
            <a:avLst/>
          </a:prstGeom>
          <a:ln>
            <a:solidFill>
              <a:schemeClr val="tx1">
                <a:lumMod val="50000"/>
                <a:lumOff val="50000"/>
              </a:schemeClr>
            </a:solidFill>
          </a:ln>
        </p:spPr>
        <p:style>
          <a:lnRef idx="1">
            <a:schemeClr val="accent3"/>
          </a:lnRef>
          <a:fillRef idx="0">
            <a:schemeClr val="accent3"/>
          </a:fillRef>
          <a:effectRef idx="0">
            <a:schemeClr val="accent3"/>
          </a:effectRef>
          <a:fontRef idx="minor">
            <a:schemeClr val="tx1"/>
          </a:fontRef>
        </p:style>
      </p:cxnSp>
      <p:cxnSp>
        <p:nvCxnSpPr>
          <p:cNvPr id="45" name="Straight Connector 59">
            <a:extLst>
              <a:ext uri="{FF2B5EF4-FFF2-40B4-BE49-F238E27FC236}">
                <a16:creationId xmlns:a16="http://schemas.microsoft.com/office/drawing/2014/main" id="{031F9418-482B-7D2D-114D-0F1531749038}"/>
              </a:ext>
            </a:extLst>
          </p:cNvPr>
          <p:cNvCxnSpPr>
            <a:cxnSpLocks/>
            <a:endCxn id="8" idx="5"/>
          </p:cNvCxnSpPr>
          <p:nvPr/>
        </p:nvCxnSpPr>
        <p:spPr>
          <a:xfrm flipH="1">
            <a:off x="2429861" y="2190904"/>
            <a:ext cx="1300545" cy="2786281"/>
          </a:xfrm>
          <a:prstGeom prst="line">
            <a:avLst/>
          </a:prstGeom>
          <a:ln>
            <a:solidFill>
              <a:schemeClr val="tx1">
                <a:lumMod val="50000"/>
                <a:lumOff val="50000"/>
              </a:schemeClr>
            </a:solidFill>
          </a:ln>
        </p:spPr>
        <p:style>
          <a:lnRef idx="1">
            <a:schemeClr val="accent3"/>
          </a:lnRef>
          <a:fillRef idx="0">
            <a:schemeClr val="accent3"/>
          </a:fillRef>
          <a:effectRef idx="0">
            <a:schemeClr val="accent3"/>
          </a:effectRef>
          <a:fontRef idx="minor">
            <a:schemeClr val="tx1"/>
          </a:fontRef>
        </p:style>
      </p:cxnSp>
      <p:sp>
        <p:nvSpPr>
          <p:cNvPr id="46" name="Oval 45">
            <a:extLst>
              <a:ext uri="{FF2B5EF4-FFF2-40B4-BE49-F238E27FC236}">
                <a16:creationId xmlns:a16="http://schemas.microsoft.com/office/drawing/2014/main" id="{74E33BE0-F7F0-18D5-0A26-E8BA3D5DE4DB}"/>
              </a:ext>
            </a:extLst>
          </p:cNvPr>
          <p:cNvSpPr>
            <a:spLocks noChangeArrowheads="1"/>
          </p:cNvSpPr>
          <p:nvPr/>
        </p:nvSpPr>
        <p:spPr bwMode="auto">
          <a:xfrm>
            <a:off x="4824509" y="4828014"/>
            <a:ext cx="80831" cy="80830"/>
          </a:xfrm>
          <a:prstGeom prst="ellipse">
            <a:avLst/>
          </a:prstGeom>
          <a:solidFill>
            <a:schemeClr val="accent4"/>
          </a:solidFill>
          <a:ln w="12700">
            <a:solidFill>
              <a:schemeClr val="bg1"/>
            </a:solidFill>
            <a:round/>
            <a:headEnd/>
            <a:tailEnd/>
          </a:ln>
          <a:effectLst>
            <a:outerShdw blurRad="40000" dist="23000" dir="5400000" rotWithShape="0">
              <a:srgbClr val="808080">
                <a:alpha val="34999"/>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lumMod val="65000"/>
                  <a:lumOff val="35000"/>
                </a:srgbClr>
              </a:solidFill>
              <a:effectLst/>
              <a:uLnTx/>
              <a:uFillTx/>
              <a:latin typeface="Calibri"/>
              <a:ea typeface="MS PGothic" panose="020B0600070205080204" pitchFamily="34" charset="-128"/>
              <a:cs typeface="Calibri"/>
            </a:endParaRPr>
          </a:p>
        </p:txBody>
      </p:sp>
      <p:sp>
        <p:nvSpPr>
          <p:cNvPr id="47" name="Rectangle 131">
            <a:extLst>
              <a:ext uri="{FF2B5EF4-FFF2-40B4-BE49-F238E27FC236}">
                <a16:creationId xmlns:a16="http://schemas.microsoft.com/office/drawing/2014/main" id="{D43FB87F-2E5F-6F61-F518-3A29F3C6AB59}"/>
              </a:ext>
            </a:extLst>
          </p:cNvPr>
          <p:cNvSpPr>
            <a:spLocks noChangeArrowheads="1"/>
          </p:cNvSpPr>
          <p:nvPr/>
        </p:nvSpPr>
        <p:spPr bwMode="auto">
          <a:xfrm>
            <a:off x="7844905" y="3568390"/>
            <a:ext cx="1142399" cy="44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ＭＳ Ｐゴシック" pitchFamily="34" charset="-128"/>
              </a:defRPr>
            </a:lvl1pPr>
            <a:lvl2pPr marL="742950" indent="-285750" eaLnBrk="0" hangingPunct="0">
              <a:defRPr>
                <a:solidFill>
                  <a:schemeClr val="tx1"/>
                </a:solidFill>
                <a:latin typeface="Arial" panose="020B0604020202020204" pitchFamily="34" charset="0"/>
                <a:ea typeface="ＭＳ Ｐゴシック" pitchFamily="34" charset="-128"/>
              </a:defRPr>
            </a:lvl2pPr>
            <a:lvl3pPr marL="1143000" indent="-228600" eaLnBrk="0" hangingPunct="0">
              <a:defRPr>
                <a:solidFill>
                  <a:schemeClr val="tx1"/>
                </a:solidFill>
                <a:latin typeface="Arial" panose="020B0604020202020204" pitchFamily="34" charset="0"/>
                <a:ea typeface="ＭＳ Ｐゴシック" pitchFamily="34" charset="-128"/>
              </a:defRPr>
            </a:lvl3pPr>
            <a:lvl4pPr marL="1600200" indent="-228600" eaLnBrk="0" hangingPunct="0">
              <a:defRPr>
                <a:solidFill>
                  <a:schemeClr val="tx1"/>
                </a:solidFill>
                <a:latin typeface="Arial" panose="020B0604020202020204" pitchFamily="34" charset="0"/>
                <a:ea typeface="ＭＳ Ｐゴシック" pitchFamily="34" charset="-128"/>
              </a:defRPr>
            </a:lvl4pPr>
            <a:lvl5pPr marL="2057400" indent="-228600" eaLnBrk="0" hangingPunct="0">
              <a:defRPr>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a:ln>
                  <a:noFill/>
                </a:ln>
                <a:solidFill>
                  <a:srgbClr val="000000">
                    <a:lumMod val="65000"/>
                    <a:lumOff val="35000"/>
                  </a:srgbClr>
                </a:solidFill>
                <a:effectLst/>
                <a:uLnTx/>
                <a:uFillTx/>
                <a:latin typeface="Montserrat" pitchFamily="2" charset="77"/>
                <a:ea typeface="ＭＳ Ｐゴシック" pitchFamily="34" charset="-128"/>
                <a:cs typeface="+mn-cs"/>
              </a:rPr>
              <a:t>ICRISAT</a:t>
            </a:r>
            <a:br>
              <a:rPr kumimoji="0" lang="en-US" altLang="en-US" sz="1100" b="0" i="0" u="none" strike="noStrike" kern="1200" cap="none" spc="0" normalizeH="0" baseline="0" noProof="0">
                <a:ln>
                  <a:noFill/>
                </a:ln>
                <a:solidFill>
                  <a:srgbClr val="000000">
                    <a:lumMod val="65000"/>
                    <a:lumOff val="35000"/>
                  </a:srgbClr>
                </a:solidFill>
                <a:effectLst/>
                <a:uLnTx/>
                <a:uFillTx/>
                <a:latin typeface="Montserrat" pitchFamily="2" charset="77"/>
                <a:ea typeface="ＭＳ Ｐゴシック" pitchFamily="34" charset="-128"/>
                <a:cs typeface="+mn-cs"/>
              </a:rPr>
            </a:br>
            <a:r>
              <a:rPr kumimoji="0" lang="en-US" altLang="en-US" sz="1100" b="0" i="0" u="none" strike="noStrike" kern="1200" cap="none" spc="0" normalizeH="0" baseline="0" noProof="0">
                <a:ln>
                  <a:noFill/>
                </a:ln>
                <a:solidFill>
                  <a:srgbClr val="000000">
                    <a:lumMod val="65000"/>
                    <a:lumOff val="35000"/>
                  </a:srgbClr>
                </a:solidFill>
                <a:effectLst/>
                <a:uLnTx/>
                <a:uFillTx/>
                <a:latin typeface="Montserrat" pitchFamily="2" charset="77"/>
                <a:ea typeface="ＭＳ Ｐゴシック" pitchFamily="34" charset="-128"/>
                <a:cs typeface="+mn-cs"/>
              </a:rPr>
              <a:t>Hyderabad</a:t>
            </a:r>
          </a:p>
        </p:txBody>
      </p:sp>
      <p:sp>
        <p:nvSpPr>
          <p:cNvPr id="48" name="Oval 47">
            <a:extLst>
              <a:ext uri="{FF2B5EF4-FFF2-40B4-BE49-F238E27FC236}">
                <a16:creationId xmlns:a16="http://schemas.microsoft.com/office/drawing/2014/main" id="{BB126D82-B5BE-7417-DD7C-FBE32C54D4F3}"/>
              </a:ext>
            </a:extLst>
          </p:cNvPr>
          <p:cNvSpPr>
            <a:spLocks noChangeArrowheads="1"/>
          </p:cNvSpPr>
          <p:nvPr/>
        </p:nvSpPr>
        <p:spPr bwMode="auto">
          <a:xfrm>
            <a:off x="5664652" y="4622592"/>
            <a:ext cx="82626" cy="82626"/>
          </a:xfrm>
          <a:prstGeom prst="ellipse">
            <a:avLst/>
          </a:prstGeom>
          <a:solidFill>
            <a:schemeClr val="accent4"/>
          </a:solidFill>
          <a:ln w="12700">
            <a:solidFill>
              <a:schemeClr val="bg1"/>
            </a:solidFill>
            <a:round/>
            <a:headEnd/>
            <a:tailEnd/>
          </a:ln>
          <a:effectLst>
            <a:outerShdw blurRad="40000" dist="23000" dir="5400000" rotWithShape="0">
              <a:srgbClr val="808080">
                <a:alpha val="34999"/>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lumMod val="65000"/>
                  <a:lumOff val="35000"/>
                </a:srgbClr>
              </a:solidFill>
              <a:effectLst/>
              <a:uLnTx/>
              <a:uFillTx/>
              <a:latin typeface="Calibri"/>
              <a:ea typeface="MS PGothic" panose="020B0600070205080204" pitchFamily="34" charset="-128"/>
              <a:cs typeface="Calibri"/>
            </a:endParaRPr>
          </a:p>
        </p:txBody>
      </p:sp>
      <p:cxnSp>
        <p:nvCxnSpPr>
          <p:cNvPr id="49" name="Elbow Connector 7">
            <a:extLst>
              <a:ext uri="{FF2B5EF4-FFF2-40B4-BE49-F238E27FC236}">
                <a16:creationId xmlns:a16="http://schemas.microsoft.com/office/drawing/2014/main" id="{C649FB7B-292E-8F45-6B9F-FDEC7A3A1A48}"/>
              </a:ext>
            </a:extLst>
          </p:cNvPr>
          <p:cNvCxnSpPr>
            <a:cxnSpLocks noChangeShapeType="1"/>
          </p:cNvCxnSpPr>
          <p:nvPr/>
        </p:nvCxnSpPr>
        <p:spPr bwMode="auto">
          <a:xfrm flipH="1">
            <a:off x="5700048" y="3897124"/>
            <a:ext cx="2152609" cy="0"/>
          </a:xfrm>
          <a:prstGeom prst="straightConnector1">
            <a:avLst/>
          </a:prstGeom>
          <a:noFill/>
          <a:ln w="9525">
            <a:solidFill>
              <a:srgbClr val="7F7F7F"/>
            </a:solidFill>
            <a:miter lim="800000"/>
            <a:headEnd/>
            <a:tailEnd/>
          </a:ln>
          <a:effectLst>
            <a:outerShdw blurRad="40000" dist="20000" dir="5400000" rotWithShape="0">
              <a:srgbClr val="808080">
                <a:alpha val="37999"/>
              </a:srgbClr>
            </a:outerShdw>
          </a:effectLst>
        </p:spPr>
      </p:cxnSp>
      <p:cxnSp>
        <p:nvCxnSpPr>
          <p:cNvPr id="50" name="Elbow Connector 7">
            <a:extLst>
              <a:ext uri="{FF2B5EF4-FFF2-40B4-BE49-F238E27FC236}">
                <a16:creationId xmlns:a16="http://schemas.microsoft.com/office/drawing/2014/main" id="{8E3F9FF2-1EFE-DCE2-792E-64D964827E76}"/>
              </a:ext>
            </a:extLst>
          </p:cNvPr>
          <p:cNvCxnSpPr>
            <a:cxnSpLocks noChangeShapeType="1"/>
          </p:cNvCxnSpPr>
          <p:nvPr/>
        </p:nvCxnSpPr>
        <p:spPr bwMode="auto">
          <a:xfrm flipV="1">
            <a:off x="5700048" y="3897124"/>
            <a:ext cx="0" cy="610281"/>
          </a:xfrm>
          <a:prstGeom prst="straightConnector1">
            <a:avLst/>
          </a:prstGeom>
          <a:noFill/>
          <a:ln w="9525">
            <a:solidFill>
              <a:srgbClr val="7F7F7F"/>
            </a:solidFill>
            <a:miter lim="800000"/>
            <a:headEnd/>
            <a:tailEnd/>
          </a:ln>
          <a:effectLst>
            <a:outerShdw blurRad="40000" dist="20000" dir="5400000" rotWithShape="0">
              <a:srgbClr val="808080">
                <a:alpha val="37999"/>
              </a:srgbClr>
            </a:outerShdw>
          </a:effectLst>
        </p:spPr>
      </p:cxnSp>
      <p:sp>
        <p:nvSpPr>
          <p:cNvPr id="3" name="Rectangle 92">
            <a:extLst>
              <a:ext uri="{FF2B5EF4-FFF2-40B4-BE49-F238E27FC236}">
                <a16:creationId xmlns:a16="http://schemas.microsoft.com/office/drawing/2014/main" id="{AFD3E3A8-89F3-975B-8A7F-BD2E4CF729D3}"/>
              </a:ext>
            </a:extLst>
          </p:cNvPr>
          <p:cNvSpPr>
            <a:spLocks noChangeArrowheads="1"/>
          </p:cNvSpPr>
          <p:nvPr/>
        </p:nvSpPr>
        <p:spPr bwMode="auto">
          <a:xfrm>
            <a:off x="5717392" y="5625689"/>
            <a:ext cx="891305"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ＭＳ Ｐゴシック" pitchFamily="34" charset="-128"/>
              </a:defRPr>
            </a:lvl1pPr>
            <a:lvl2pPr marL="742950" indent="-285750" eaLnBrk="0" hangingPunct="0">
              <a:defRPr>
                <a:solidFill>
                  <a:schemeClr val="tx1"/>
                </a:solidFill>
                <a:latin typeface="Arial" panose="020B0604020202020204" pitchFamily="34" charset="0"/>
                <a:ea typeface="ＭＳ Ｐゴシック" pitchFamily="34" charset="-128"/>
              </a:defRPr>
            </a:lvl2pPr>
            <a:lvl3pPr marL="1143000" indent="-228600" eaLnBrk="0" hangingPunct="0">
              <a:defRPr>
                <a:solidFill>
                  <a:schemeClr val="tx1"/>
                </a:solidFill>
                <a:latin typeface="Arial" panose="020B0604020202020204" pitchFamily="34" charset="0"/>
                <a:ea typeface="ＭＳ Ｐゴシック" pitchFamily="34" charset="-128"/>
              </a:defRPr>
            </a:lvl3pPr>
            <a:lvl4pPr marL="1600200" indent="-228600" eaLnBrk="0" hangingPunct="0">
              <a:defRPr>
                <a:solidFill>
                  <a:schemeClr val="tx1"/>
                </a:solidFill>
                <a:latin typeface="Arial" panose="020B0604020202020204" pitchFamily="34" charset="0"/>
                <a:ea typeface="ＭＳ Ｐゴシック" pitchFamily="34" charset="-128"/>
              </a:defRPr>
            </a:lvl4pPr>
            <a:lvl5pPr marL="2057400" indent="-228600" eaLnBrk="0" hangingPunct="0">
              <a:defRPr>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a:ln>
                  <a:noFill/>
                </a:ln>
                <a:solidFill>
                  <a:srgbClr val="000000">
                    <a:lumMod val="65000"/>
                    <a:lumOff val="35000"/>
                  </a:srgbClr>
                </a:solidFill>
                <a:effectLst/>
                <a:uLnTx/>
                <a:uFillTx/>
                <a:latin typeface="Montserrat" pitchFamily="2" charset="77"/>
                <a:ea typeface="ＭＳ Ｐゴシック" pitchFamily="34" charset="-128"/>
                <a:cs typeface="+mn-cs"/>
              </a:rPr>
              <a:t>CIFOR-ICRAF</a:t>
            </a:r>
            <a:br>
              <a:rPr kumimoji="0" lang="en-US" altLang="en-US" sz="1100" b="0" i="0" u="none" strike="noStrike" kern="1200" cap="none" spc="0" normalizeH="0" baseline="0" noProof="0">
                <a:ln>
                  <a:noFill/>
                </a:ln>
                <a:solidFill>
                  <a:srgbClr val="000000">
                    <a:lumMod val="65000"/>
                    <a:lumOff val="35000"/>
                  </a:srgbClr>
                </a:solidFill>
                <a:effectLst/>
                <a:uLnTx/>
                <a:uFillTx/>
                <a:latin typeface="Montserrat" pitchFamily="2" charset="77"/>
                <a:ea typeface="ＭＳ Ｐゴシック" pitchFamily="34" charset="-128"/>
                <a:cs typeface="+mn-cs"/>
              </a:rPr>
            </a:br>
            <a:r>
              <a:rPr kumimoji="0" lang="en-US" altLang="en-US" sz="1100" b="0" i="0" u="none" strike="noStrike" kern="1200" cap="none" spc="0" normalizeH="0" baseline="0" noProof="0">
                <a:ln>
                  <a:noFill/>
                </a:ln>
                <a:solidFill>
                  <a:srgbClr val="000000">
                    <a:lumMod val="65000"/>
                    <a:lumOff val="35000"/>
                  </a:srgbClr>
                </a:solidFill>
                <a:effectLst/>
                <a:uLnTx/>
                <a:uFillTx/>
                <a:latin typeface="Montserrat" pitchFamily="2" charset="77"/>
                <a:ea typeface="ＭＳ Ｐゴシック" pitchFamily="34" charset="-128"/>
                <a:cs typeface="+mn-cs"/>
              </a:rPr>
              <a:t>Nairobi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100" b="0" i="0" u="none" strike="noStrike" kern="1200" cap="none" spc="0" normalizeH="0" baseline="0" noProof="0">
                <a:ln>
                  <a:noFill/>
                </a:ln>
                <a:solidFill>
                  <a:srgbClr val="000000">
                    <a:lumMod val="65000"/>
                    <a:lumOff val="35000"/>
                  </a:srgbClr>
                </a:solidFill>
                <a:effectLst/>
                <a:uLnTx/>
                <a:uFillTx/>
                <a:latin typeface="Montserrat" pitchFamily="2" charset="77"/>
                <a:ea typeface="ＭＳ Ｐゴシック" pitchFamily="34" charset="-128"/>
                <a:cs typeface="+mn-cs"/>
              </a:rPr>
              <a:t>Bogor</a:t>
            </a:r>
          </a:p>
        </p:txBody>
      </p:sp>
      <p:sp>
        <p:nvSpPr>
          <p:cNvPr id="51" name="Oval 50">
            <a:extLst>
              <a:ext uri="{FF2B5EF4-FFF2-40B4-BE49-F238E27FC236}">
                <a16:creationId xmlns:a16="http://schemas.microsoft.com/office/drawing/2014/main" id="{ABFBF0CD-77CC-0DCC-BD51-3C608D649347}"/>
              </a:ext>
            </a:extLst>
          </p:cNvPr>
          <p:cNvSpPr>
            <a:spLocks noChangeArrowheads="1"/>
          </p:cNvSpPr>
          <p:nvPr/>
        </p:nvSpPr>
        <p:spPr bwMode="auto">
          <a:xfrm>
            <a:off x="6412051" y="5182530"/>
            <a:ext cx="80831" cy="80830"/>
          </a:xfrm>
          <a:prstGeom prst="ellipse">
            <a:avLst/>
          </a:prstGeom>
          <a:solidFill>
            <a:schemeClr val="accent4"/>
          </a:solidFill>
          <a:ln w="12700">
            <a:solidFill>
              <a:schemeClr val="bg1"/>
            </a:solidFill>
            <a:round/>
            <a:headEnd/>
            <a:tailEnd/>
          </a:ln>
          <a:effectLst>
            <a:outerShdw blurRad="40000" dist="23000" dir="5400000" rotWithShape="0">
              <a:srgbClr val="808080">
                <a:alpha val="34999"/>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lumMod val="65000"/>
                  <a:lumOff val="35000"/>
                </a:srgbClr>
              </a:solidFill>
              <a:effectLst/>
              <a:uLnTx/>
              <a:uFillTx/>
              <a:latin typeface="Calibri"/>
              <a:ea typeface="MS PGothic" panose="020B0600070205080204" pitchFamily="34" charset="-128"/>
              <a:cs typeface="Calibri"/>
            </a:endParaRPr>
          </a:p>
        </p:txBody>
      </p:sp>
      <p:cxnSp>
        <p:nvCxnSpPr>
          <p:cNvPr id="52" name="Elbow Connector 30">
            <a:extLst>
              <a:ext uri="{FF2B5EF4-FFF2-40B4-BE49-F238E27FC236}">
                <a16:creationId xmlns:a16="http://schemas.microsoft.com/office/drawing/2014/main" id="{2BAC4F03-C0BF-7767-EA95-747CD77EEAA9}"/>
              </a:ext>
            </a:extLst>
          </p:cNvPr>
          <p:cNvCxnSpPr>
            <a:cxnSpLocks noChangeShapeType="1"/>
          </p:cNvCxnSpPr>
          <p:nvPr/>
        </p:nvCxnSpPr>
        <p:spPr bwMode="auto">
          <a:xfrm rot="10800000">
            <a:off x="4813288" y="5035985"/>
            <a:ext cx="1457961" cy="361088"/>
          </a:xfrm>
          <a:prstGeom prst="bentConnector2">
            <a:avLst/>
          </a:prstGeom>
          <a:noFill/>
          <a:ln w="9525">
            <a:solidFill>
              <a:schemeClr val="tx1">
                <a:lumMod val="50000"/>
                <a:lumOff val="50000"/>
              </a:schemeClr>
            </a:solidFill>
            <a:miter lim="800000"/>
            <a:headEnd/>
            <a:tailEnd/>
          </a:ln>
          <a:effectLst>
            <a:outerShdw blurRad="40000" dist="20000" dir="5400000" rotWithShape="0">
              <a:srgbClr val="808080">
                <a:alpha val="37999"/>
              </a:srgbClr>
            </a:outerShdw>
          </a:effectLst>
        </p:spPr>
      </p:cxnSp>
      <p:cxnSp>
        <p:nvCxnSpPr>
          <p:cNvPr id="55" name="Elbow Connector 30">
            <a:extLst>
              <a:ext uri="{FF2B5EF4-FFF2-40B4-BE49-F238E27FC236}">
                <a16:creationId xmlns:a16="http://schemas.microsoft.com/office/drawing/2014/main" id="{E839BB71-2B2C-C88D-1539-810C37511B01}"/>
              </a:ext>
            </a:extLst>
          </p:cNvPr>
          <p:cNvCxnSpPr>
            <a:cxnSpLocks noChangeShapeType="1"/>
            <a:endCxn id="51" idx="0"/>
          </p:cNvCxnSpPr>
          <p:nvPr/>
        </p:nvCxnSpPr>
        <p:spPr bwMode="auto">
          <a:xfrm rot="5400000" flipH="1" flipV="1">
            <a:off x="6135566" y="5331486"/>
            <a:ext cx="465857" cy="167946"/>
          </a:xfrm>
          <a:prstGeom prst="bentConnector3">
            <a:avLst>
              <a:gd name="adj1" fmla="val 149071"/>
            </a:avLst>
          </a:prstGeom>
          <a:noFill/>
          <a:ln w="9525">
            <a:solidFill>
              <a:schemeClr val="tx1">
                <a:lumMod val="50000"/>
                <a:lumOff val="50000"/>
              </a:schemeClr>
            </a:solidFill>
            <a:miter lim="800000"/>
            <a:headEnd/>
            <a:tailEnd/>
          </a:ln>
          <a:effectLst>
            <a:outerShdw blurRad="40000" dist="20000" dir="5400000" rotWithShape="0">
              <a:srgbClr val="808080">
                <a:alpha val="37999"/>
              </a:srgbClr>
            </a:outerShdw>
          </a:effectLst>
        </p:spPr>
      </p:cxnSp>
      <p:sp>
        <p:nvSpPr>
          <p:cNvPr id="7" name="TextBox 6">
            <a:extLst>
              <a:ext uri="{FF2B5EF4-FFF2-40B4-BE49-F238E27FC236}">
                <a16:creationId xmlns:a16="http://schemas.microsoft.com/office/drawing/2014/main" id="{D413EEA8-6CA1-F4EF-9398-42B9C06CE7B1}"/>
              </a:ext>
            </a:extLst>
          </p:cNvPr>
          <p:cNvSpPr txBox="1"/>
          <p:nvPr/>
        </p:nvSpPr>
        <p:spPr>
          <a:xfrm>
            <a:off x="8202656" y="1561117"/>
            <a:ext cx="3899221" cy="5054172"/>
          </a:xfrm>
          <a:prstGeom prst="rect">
            <a:avLst/>
          </a:prstGeom>
          <a:solidFill>
            <a:schemeClr val="bg1"/>
          </a:solidFill>
          <a:ln>
            <a:solidFill>
              <a:schemeClr val="tx1"/>
            </a:solidFill>
          </a:ln>
        </p:spPr>
        <p:txBody>
          <a:bodyPr wrap="square" rtlCol="0">
            <a:noAutofit/>
          </a:bodyPr>
          <a:lstStyle/>
          <a:p>
            <a:pPr marL="342900" marR="0" lvl="0" indent="-342900" algn="l" defTabSz="914400" rtl="0" eaLnBrk="1" fontAlgn="auto" latinLnBrk="0" hangingPunct="1">
              <a:lnSpc>
                <a:spcPct val="100000"/>
              </a:lnSpc>
              <a:spcBef>
                <a:spcPts val="0"/>
              </a:spcBef>
              <a:spcAft>
                <a:spcPts val="1200"/>
              </a:spcAft>
              <a:buClr>
                <a:srgbClr val="FFC000"/>
              </a:buClr>
              <a:buSzTx/>
              <a:buFontTx/>
              <a:buBlip>
                <a:blip r:embed="rId3"/>
              </a:buBlip>
              <a:tabLst/>
              <a:defRPr/>
            </a:pPr>
            <a:r>
              <a:rPr kumimoji="0" lang="en-GB" sz="1800" b="0" i="0" u="none" strike="noStrike" kern="1200" cap="none" spc="0" normalizeH="0" baseline="0" noProof="0">
                <a:ln>
                  <a:noFill/>
                </a:ln>
                <a:solidFill>
                  <a:srgbClr val="000000"/>
                </a:solidFill>
                <a:effectLst/>
                <a:uLnTx/>
                <a:uFillTx/>
                <a:latin typeface="Montserrat" pitchFamily="2" charset="77"/>
                <a:ea typeface="MS PGothic" panose="020B0600070205080204" pitchFamily="34" charset="-128"/>
                <a:cs typeface="Calibri" panose="020F0502020204030204" pitchFamily="34" charset="0"/>
              </a:rPr>
              <a:t>The world's </a:t>
            </a:r>
            <a:r>
              <a:rPr kumimoji="0" lang="en-GB" sz="1800" b="1" i="0" u="none" strike="noStrike" kern="1200" cap="none" spc="0" normalizeH="0" baseline="0" noProof="0">
                <a:ln>
                  <a:noFill/>
                </a:ln>
                <a:solidFill>
                  <a:srgbClr val="F4A21B"/>
                </a:solidFill>
                <a:effectLst/>
                <a:uLnTx/>
                <a:uFillTx/>
                <a:latin typeface="Montserrat" pitchFamily="2" charset="77"/>
                <a:ea typeface="MS PGothic" panose="020B0600070205080204" pitchFamily="34" charset="-128"/>
                <a:cs typeface="Calibri" panose="020F0502020204030204" pitchFamily="34" charset="0"/>
              </a:rPr>
              <a:t>largest publicly funded </a:t>
            </a:r>
            <a:r>
              <a:rPr kumimoji="0" lang="en-GB" sz="1800" b="0" i="0" u="none" strike="noStrike" kern="1200" cap="none" spc="0" normalizeH="0" baseline="0" noProof="0">
                <a:ln>
                  <a:noFill/>
                </a:ln>
                <a:solidFill>
                  <a:srgbClr val="000000"/>
                </a:solidFill>
                <a:effectLst/>
                <a:uLnTx/>
                <a:uFillTx/>
                <a:latin typeface="Montserrat" pitchFamily="2" charset="77"/>
                <a:ea typeface="MS PGothic" panose="020B0600070205080204" pitchFamily="34" charset="-128"/>
                <a:cs typeface="Calibri" panose="020F0502020204030204" pitchFamily="34" charset="0"/>
              </a:rPr>
              <a:t>agricultural research network </a:t>
            </a:r>
            <a:r>
              <a:rPr kumimoji="0" lang="en-CA" sz="1800" b="0" i="0" u="none" strike="noStrike" kern="1200" cap="none" spc="0" normalizeH="0" baseline="0" noProof="0">
                <a:ln>
                  <a:noFill/>
                </a:ln>
                <a:solidFill>
                  <a:srgbClr val="000000"/>
                </a:solidFill>
                <a:effectLst/>
                <a:uLnTx/>
                <a:uFillTx/>
                <a:latin typeface="Montserrat" pitchFamily="2" charset="77"/>
                <a:ea typeface="MS PGothic" panose="020B0600070205080204" pitchFamily="34" charset="-128"/>
                <a:cs typeface="Calibri" panose="020F0502020204030204" pitchFamily="34" charset="0"/>
              </a:rPr>
              <a:t>committed to agriculture innovation for </a:t>
            </a:r>
            <a:r>
              <a:rPr kumimoji="0" lang="en-CA" sz="1800" b="1" i="0" u="none" strike="noStrike" kern="1200" cap="none" spc="0" normalizeH="0" baseline="0" noProof="0">
                <a:ln>
                  <a:noFill/>
                </a:ln>
                <a:solidFill>
                  <a:srgbClr val="F4A21B"/>
                </a:solidFill>
                <a:effectLst/>
                <a:uLnTx/>
                <a:uFillTx/>
                <a:latin typeface="Montserrat" pitchFamily="2" charset="77"/>
                <a:ea typeface="MS PGothic" panose="020B0600070205080204" pitchFamily="34" charset="-128"/>
                <a:cs typeface="Calibri" panose="020F0502020204030204" pitchFamily="34" charset="0"/>
              </a:rPr>
              <a:t>Farmers and Food Systems </a:t>
            </a:r>
            <a:r>
              <a:rPr kumimoji="0" lang="en-CA" sz="1800" b="0" i="0" u="none" strike="noStrike" kern="1200" cap="none" spc="0" normalizeH="0" baseline="0" noProof="0">
                <a:ln>
                  <a:noFill/>
                </a:ln>
                <a:solidFill>
                  <a:srgbClr val="000000"/>
                </a:solidFill>
                <a:effectLst/>
                <a:uLnTx/>
                <a:uFillTx/>
                <a:latin typeface="Montserrat" pitchFamily="2" charset="77"/>
                <a:ea typeface="MS PGothic" panose="020B0600070205080204" pitchFamily="34" charset="-128"/>
                <a:cs typeface="Calibri" panose="020F0502020204030204" pitchFamily="34" charset="0"/>
              </a:rPr>
              <a:t>in the developing world.</a:t>
            </a:r>
            <a:endParaRPr kumimoji="0" lang="en-US" sz="1800" b="0" i="0" u="none" strike="noStrike" kern="1200" cap="none" spc="0" normalizeH="0" baseline="0" noProof="0">
              <a:ln>
                <a:noFill/>
              </a:ln>
              <a:solidFill>
                <a:srgbClr val="000000"/>
              </a:solidFill>
              <a:effectLst/>
              <a:uLnTx/>
              <a:uFillTx/>
              <a:latin typeface="Montserrat" pitchFamily="2" charset="77"/>
              <a:ea typeface="MS PGothic" panose="020B0600070205080204" pitchFamily="34" charset="-128"/>
              <a:cs typeface="Calibri" panose="020F0502020204030204" pitchFamily="34" charset="0"/>
            </a:endParaRPr>
          </a:p>
          <a:p>
            <a:pPr marL="342900" marR="0" lvl="0" indent="-342900" algn="l" defTabSz="914400" rtl="0" eaLnBrk="1" fontAlgn="auto" latinLnBrk="0" hangingPunct="1">
              <a:lnSpc>
                <a:spcPct val="100000"/>
              </a:lnSpc>
              <a:spcBef>
                <a:spcPts val="0"/>
              </a:spcBef>
              <a:spcAft>
                <a:spcPts val="1200"/>
              </a:spcAft>
              <a:buClr>
                <a:srgbClr val="FFC000"/>
              </a:buClr>
              <a:buSzTx/>
              <a:buFontTx/>
              <a:buBlip>
                <a:blip r:embed="rId3"/>
              </a:buBlip>
              <a:tabLst/>
              <a:defRPr/>
            </a:pPr>
            <a:r>
              <a:rPr kumimoji="0" lang="en-US" sz="1800" b="0" i="0" u="none" strike="noStrike" kern="1200" cap="none" spc="0" normalizeH="0" baseline="0" noProof="0">
                <a:ln>
                  <a:noFill/>
                </a:ln>
                <a:solidFill>
                  <a:srgbClr val="000000"/>
                </a:solidFill>
                <a:effectLst/>
                <a:uLnTx/>
                <a:uFillTx/>
                <a:latin typeface="Montserrat" pitchFamily="2" charset="77"/>
                <a:ea typeface="MS PGothic" panose="020B0600070205080204" pitchFamily="34" charset="-128"/>
                <a:cs typeface="Calibri" panose="020F0502020204030204" pitchFamily="34" charset="0"/>
              </a:rPr>
              <a:t>Global presence across four continents with nearly </a:t>
            </a:r>
            <a:r>
              <a:rPr kumimoji="0" lang="en-US" sz="1800" b="1" i="0" u="none" strike="noStrike" kern="1200" cap="none" spc="0" normalizeH="0" baseline="0" noProof="0">
                <a:ln>
                  <a:noFill/>
                </a:ln>
                <a:solidFill>
                  <a:srgbClr val="F4A21B"/>
                </a:solidFill>
                <a:effectLst/>
                <a:uLnTx/>
                <a:uFillTx/>
                <a:latin typeface="Montserrat" pitchFamily="2" charset="77"/>
                <a:ea typeface="MS PGothic" panose="020B0600070205080204" pitchFamily="34" charset="-128"/>
                <a:cs typeface="Calibri" panose="020F0502020204030204" pitchFamily="34" charset="0"/>
              </a:rPr>
              <a:t>10,000 staff </a:t>
            </a:r>
            <a:r>
              <a:rPr kumimoji="0" lang="en-US" sz="1800" b="0" i="0" u="none" strike="noStrike" kern="1200" cap="none" spc="0" normalizeH="0" baseline="0" noProof="0">
                <a:ln>
                  <a:noFill/>
                </a:ln>
                <a:solidFill>
                  <a:srgbClr val="000000"/>
                </a:solidFill>
                <a:effectLst/>
                <a:uLnTx/>
                <a:uFillTx/>
                <a:latin typeface="Montserrat" pitchFamily="2" charset="77"/>
                <a:ea typeface="MS PGothic" panose="020B0600070205080204" pitchFamily="34" charset="-128"/>
                <a:cs typeface="Calibri" panose="020F0502020204030204" pitchFamily="34" charset="0"/>
              </a:rPr>
              <a:t>of </a:t>
            </a:r>
            <a:r>
              <a:rPr kumimoji="0" lang="en-US" sz="1800" b="1" i="0" u="none" strike="noStrike" kern="1200" cap="none" spc="0" normalizeH="0" baseline="0" noProof="0">
                <a:ln>
                  <a:noFill/>
                </a:ln>
                <a:solidFill>
                  <a:srgbClr val="F4A21B"/>
                </a:solidFill>
                <a:effectLst/>
                <a:uLnTx/>
                <a:uFillTx/>
                <a:latin typeface="Montserrat" pitchFamily="2" charset="77"/>
                <a:ea typeface="MS PGothic" panose="020B0600070205080204" pitchFamily="34" charset="-128"/>
                <a:cs typeface="Calibri" panose="020F0502020204030204" pitchFamily="34" charset="0"/>
              </a:rPr>
              <a:t>128 nationalities</a:t>
            </a:r>
          </a:p>
          <a:p>
            <a:pPr marL="342900" marR="0" lvl="0" indent="-342900" algn="l" defTabSz="914400" rtl="0" eaLnBrk="1" fontAlgn="auto" latinLnBrk="0" hangingPunct="1">
              <a:lnSpc>
                <a:spcPct val="100000"/>
              </a:lnSpc>
              <a:spcBef>
                <a:spcPts val="0"/>
              </a:spcBef>
              <a:spcAft>
                <a:spcPts val="1200"/>
              </a:spcAft>
              <a:buClr>
                <a:srgbClr val="FFC000"/>
              </a:buClr>
              <a:buSzTx/>
              <a:buFontTx/>
              <a:buBlip>
                <a:blip r:embed="rId3"/>
              </a:buBlip>
              <a:tabLst/>
              <a:defRPr/>
            </a:pPr>
            <a:r>
              <a:rPr kumimoji="0" lang="en-US" sz="1800" b="0" i="0" u="none" strike="noStrike" kern="1200" cap="none" spc="0" normalizeH="0" baseline="0" noProof="0">
                <a:ln>
                  <a:noFill/>
                </a:ln>
                <a:solidFill>
                  <a:srgbClr val="000000"/>
                </a:solidFill>
                <a:effectLst/>
                <a:uLnTx/>
                <a:uFillTx/>
                <a:latin typeface="Montserrat" pitchFamily="2" charset="77"/>
                <a:ea typeface="MS PGothic" panose="020B0600070205080204" pitchFamily="34" charset="-128"/>
                <a:cs typeface="Calibri" panose="020F0502020204030204" pitchFamily="34" charset="0"/>
              </a:rPr>
              <a:t>Local presence in nearly </a:t>
            </a:r>
            <a:r>
              <a:rPr kumimoji="0" lang="en-US" sz="1800" b="1" i="0" u="none" strike="noStrike" kern="1200" cap="none" spc="0" normalizeH="0" baseline="0" noProof="0">
                <a:ln>
                  <a:noFill/>
                </a:ln>
                <a:solidFill>
                  <a:srgbClr val="F4A21B"/>
                </a:solidFill>
                <a:effectLst/>
                <a:uLnTx/>
                <a:uFillTx/>
                <a:latin typeface="Montserrat" pitchFamily="2" charset="77"/>
                <a:ea typeface="MS PGothic" panose="020B0600070205080204" pitchFamily="34" charset="-128"/>
                <a:cs typeface="Calibri" panose="020F0502020204030204" pitchFamily="34" charset="0"/>
              </a:rPr>
              <a:t>90 countries</a:t>
            </a:r>
          </a:p>
          <a:p>
            <a:pPr marL="342900" marR="0" lvl="0" indent="-342900" algn="l" defTabSz="914400" rtl="0" eaLnBrk="1" fontAlgn="auto" latinLnBrk="0" hangingPunct="1">
              <a:lnSpc>
                <a:spcPct val="100000"/>
              </a:lnSpc>
              <a:spcBef>
                <a:spcPts val="0"/>
              </a:spcBef>
              <a:spcAft>
                <a:spcPts val="1200"/>
              </a:spcAft>
              <a:buClr>
                <a:srgbClr val="FFC000"/>
              </a:buClr>
              <a:buSzTx/>
              <a:buFontTx/>
              <a:buBlip>
                <a:blip r:embed="rId3"/>
              </a:buBlip>
              <a:tabLst/>
              <a:defRPr/>
            </a:pPr>
            <a:r>
              <a:rPr kumimoji="0" lang="en-US" sz="1800" b="1" i="0" u="none" strike="noStrike" kern="1200" cap="none" spc="0" normalizeH="0" baseline="0" noProof="0">
                <a:ln>
                  <a:noFill/>
                </a:ln>
                <a:solidFill>
                  <a:srgbClr val="F4A21B"/>
                </a:solidFill>
                <a:effectLst/>
                <a:uLnTx/>
                <a:uFillTx/>
                <a:latin typeface="Montserrat" pitchFamily="2" charset="77"/>
                <a:ea typeface="MS PGothic" panose="020B0600070205080204" pitchFamily="34" charset="-128"/>
                <a:cs typeface="Calibri" panose="020F0502020204030204" pitchFamily="34" charset="0"/>
              </a:rPr>
              <a:t>3000+ </a:t>
            </a:r>
            <a:r>
              <a:rPr kumimoji="0" lang="en-US" sz="1800" b="0" i="0" u="none" strike="noStrike" kern="1200" cap="none" spc="0" normalizeH="0" baseline="0" noProof="0">
                <a:ln>
                  <a:noFill/>
                </a:ln>
                <a:solidFill>
                  <a:srgbClr val="000000"/>
                </a:solidFill>
                <a:effectLst/>
                <a:uLnTx/>
                <a:uFillTx/>
                <a:latin typeface="Montserrat" pitchFamily="2" charset="77"/>
                <a:ea typeface="MS PGothic" panose="020B0600070205080204" pitchFamily="34" charset="-128"/>
                <a:cs typeface="Calibri" panose="020F0502020204030204" pitchFamily="34" charset="0"/>
              </a:rPr>
              <a:t>partners</a:t>
            </a:r>
          </a:p>
          <a:p>
            <a:pPr marL="342900" marR="0" lvl="0" indent="-342900" algn="l" defTabSz="914400" rtl="0" eaLnBrk="1" fontAlgn="auto" latinLnBrk="0" hangingPunct="1">
              <a:lnSpc>
                <a:spcPct val="100000"/>
              </a:lnSpc>
              <a:spcBef>
                <a:spcPts val="0"/>
              </a:spcBef>
              <a:spcAft>
                <a:spcPts val="1200"/>
              </a:spcAft>
              <a:buClr>
                <a:srgbClr val="FFC000"/>
              </a:buClr>
              <a:buSzTx/>
              <a:buFontTx/>
              <a:buBlip>
                <a:blip r:embed="rId3"/>
              </a:buBlip>
              <a:tabLst/>
              <a:defRPr/>
            </a:pPr>
            <a:r>
              <a:rPr kumimoji="0" lang="en-US" sz="1800" b="1" i="0" u="none" strike="noStrike" kern="1200" cap="none" spc="0" normalizeH="0" baseline="0" noProof="0">
                <a:ln>
                  <a:noFill/>
                </a:ln>
                <a:solidFill>
                  <a:srgbClr val="F4A21B"/>
                </a:solidFill>
                <a:effectLst/>
                <a:uLnTx/>
                <a:uFillTx/>
                <a:latin typeface="Montserrat" pitchFamily="2" charset="77"/>
                <a:ea typeface="MS PGothic" panose="020B0600070205080204" pitchFamily="34" charset="-128"/>
                <a:cs typeface="Calibri" panose="020F0502020204030204" pitchFamily="34" charset="0"/>
              </a:rPr>
              <a:t>50 years’ </a:t>
            </a:r>
            <a:r>
              <a:rPr kumimoji="0" lang="en-US" sz="1800" b="0" i="0" u="none" strike="noStrike" kern="1200" cap="none" spc="0" normalizeH="0" baseline="0" noProof="0">
                <a:ln>
                  <a:noFill/>
                </a:ln>
                <a:solidFill>
                  <a:srgbClr val="000000"/>
                </a:solidFill>
                <a:effectLst/>
                <a:uLnTx/>
                <a:uFillTx/>
                <a:latin typeface="Montserrat" pitchFamily="2" charset="77"/>
                <a:ea typeface="MS PGothic" panose="020B0600070205080204" pitchFamily="34" charset="-128"/>
                <a:cs typeface="Calibri" panose="020F0502020204030204" pitchFamily="34" charset="0"/>
              </a:rPr>
              <a:t>experience</a:t>
            </a:r>
          </a:p>
          <a:p>
            <a:pPr marL="342900" marR="0" lvl="0" indent="-342900" algn="l" defTabSz="914400" rtl="0" eaLnBrk="1" fontAlgn="auto" latinLnBrk="0" hangingPunct="1">
              <a:lnSpc>
                <a:spcPct val="100000"/>
              </a:lnSpc>
              <a:spcBef>
                <a:spcPts val="0"/>
              </a:spcBef>
              <a:spcAft>
                <a:spcPts val="1200"/>
              </a:spcAft>
              <a:buClr>
                <a:srgbClr val="FFC000"/>
              </a:buClr>
              <a:buSzTx/>
              <a:buFontTx/>
              <a:buBlip>
                <a:blip r:embed="rId3"/>
              </a:buBlip>
              <a:tabLst/>
              <a:defRPr/>
            </a:pPr>
            <a:r>
              <a:rPr kumimoji="0" lang="en-US" sz="1800" b="1" i="0" u="none" strike="noStrike" kern="1200" cap="none" spc="0" normalizeH="0" baseline="0" noProof="0">
                <a:ln>
                  <a:noFill/>
                </a:ln>
                <a:solidFill>
                  <a:srgbClr val="F4A21B"/>
                </a:solidFill>
                <a:effectLst/>
                <a:uLnTx/>
                <a:uFillTx/>
                <a:latin typeface="Montserrat" pitchFamily="2" charset="77"/>
                <a:ea typeface="MS PGothic" panose="020B0600070205080204" pitchFamily="34" charset="-128"/>
                <a:cs typeface="Calibri" panose="020F0502020204030204" pitchFamily="34" charset="0"/>
              </a:rPr>
              <a:t>10-fold </a:t>
            </a:r>
            <a:r>
              <a:rPr kumimoji="0" lang="en-US" sz="1800" b="0" i="0" u="none" strike="noStrike" kern="1200" cap="none" spc="0" normalizeH="0" baseline="0" noProof="0">
                <a:ln>
                  <a:noFill/>
                </a:ln>
                <a:solidFill>
                  <a:srgbClr val="000000"/>
                </a:solidFill>
                <a:effectLst/>
                <a:uLnTx/>
                <a:uFillTx/>
                <a:latin typeface="Montserrat" pitchFamily="2" charset="77"/>
                <a:ea typeface="MS PGothic" panose="020B0600070205080204" pitchFamily="34" charset="-128"/>
                <a:cs typeface="Calibri" panose="020F0502020204030204" pitchFamily="34" charset="0"/>
              </a:rPr>
              <a:t>return on investment </a:t>
            </a:r>
          </a:p>
        </p:txBody>
      </p:sp>
      <p:sp>
        <p:nvSpPr>
          <p:cNvPr id="18" name="Title 1">
            <a:extLst>
              <a:ext uri="{FF2B5EF4-FFF2-40B4-BE49-F238E27FC236}">
                <a16:creationId xmlns:a16="http://schemas.microsoft.com/office/drawing/2014/main" id="{DF6CE184-4643-1839-8B60-0BE4D39B1529}"/>
              </a:ext>
            </a:extLst>
          </p:cNvPr>
          <p:cNvSpPr txBox="1">
            <a:spLocks/>
          </p:cNvSpPr>
          <p:nvPr/>
        </p:nvSpPr>
        <p:spPr>
          <a:xfrm>
            <a:off x="763175" y="452610"/>
            <a:ext cx="8122667" cy="583660"/>
          </a:xfrm>
        </p:spPr>
        <p:txBody>
          <a:bodyPr anchor="b">
            <a:noAutofit/>
          </a:bodyPr>
          <a:lstStyle>
            <a:lvl1pPr algn="ctr" rtl="0" eaLnBrk="1" fontAlgn="base" hangingPunct="1">
              <a:spcBef>
                <a:spcPct val="0"/>
              </a:spcBef>
              <a:spcAft>
                <a:spcPct val="0"/>
              </a:spcAft>
              <a:defRPr sz="3200" b="1" i="0" kern="1200">
                <a:solidFill>
                  <a:schemeClr val="tx1"/>
                </a:solidFill>
                <a:latin typeface="Montserrat ExtraBold" panose="00000900000000000000" pitchFamily="2" charset="0"/>
                <a:ea typeface="Montserrat ExtraBold" panose="00000900000000000000" pitchFamily="2" charset="0"/>
                <a:cs typeface="Calibri" charset="0"/>
              </a:defRPr>
            </a:lvl1pPr>
            <a:lvl2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900" b="1" i="0" u="none" strike="noStrike" kern="1200" cap="none" spc="0" normalizeH="0" baseline="0" noProof="0">
                <a:ln>
                  <a:noFill/>
                </a:ln>
                <a:solidFill>
                  <a:srgbClr val="000000"/>
                </a:solidFill>
                <a:effectLst/>
                <a:uLnTx/>
                <a:uFillTx/>
                <a:latin typeface="Montserrat ExtraBold" panose="00000900000000000000" pitchFamily="2" charset="0"/>
                <a:cs typeface="Calibri" charset="0"/>
              </a:rPr>
              <a:t>The CGIAR: </a:t>
            </a:r>
            <a:r>
              <a:rPr kumimoji="0" lang="en-GB" sz="3200" b="0" i="0" u="none" strike="noStrike" kern="1200" cap="none" spc="0" normalizeH="0" baseline="0" noProof="0">
                <a:ln>
                  <a:noFill/>
                </a:ln>
                <a:solidFill>
                  <a:srgbClr val="FF0000"/>
                </a:solidFill>
                <a:effectLst/>
                <a:uLnTx/>
                <a:uFillTx/>
                <a:latin typeface="Montserrat" pitchFamily="2" charset="77"/>
                <a:cs typeface="Calibri" charset="0"/>
              </a:rPr>
              <a:t>filling a unique global gap</a:t>
            </a:r>
            <a:endParaRPr kumimoji="0" lang="en-US" sz="2900" b="1" i="0" u="none" strike="noStrike" kern="1200" cap="none" spc="0" normalizeH="0" baseline="0" noProof="0">
              <a:ln>
                <a:noFill/>
              </a:ln>
              <a:solidFill>
                <a:srgbClr val="FF0000"/>
              </a:solidFill>
              <a:effectLst/>
              <a:uLnTx/>
              <a:uFillTx/>
              <a:latin typeface="Montserrat ExtraBold" panose="00000900000000000000" pitchFamily="2" charset="0"/>
              <a:cs typeface="Calibri" charset="0"/>
            </a:endParaRPr>
          </a:p>
        </p:txBody>
      </p:sp>
    </p:spTree>
    <p:extLst>
      <p:ext uri="{BB962C8B-B14F-4D97-AF65-F5344CB8AC3E}">
        <p14:creationId xmlns:p14="http://schemas.microsoft.com/office/powerpoint/2010/main" val="19033049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6E50FE-ECA6-53FF-C60A-5CF9EB8D8A57}"/>
            </a:ext>
          </a:extLst>
        </p:cNvPr>
        <p:cNvGrpSpPr/>
        <p:nvPr/>
      </p:nvGrpSpPr>
      <p:grpSpPr>
        <a:xfrm>
          <a:off x="0" y="0"/>
          <a:ext cx="0" cy="0"/>
          <a:chOff x="0" y="0"/>
          <a:chExt cx="0" cy="0"/>
        </a:xfrm>
      </p:grpSpPr>
      <p:pic>
        <p:nvPicPr>
          <p:cNvPr id="3" name="Imagen 6">
            <a:extLst>
              <a:ext uri="{FF2B5EF4-FFF2-40B4-BE49-F238E27FC236}">
                <a16:creationId xmlns:a16="http://schemas.microsoft.com/office/drawing/2014/main" id="{AE73E6C8-82AE-57E0-7CEA-CB5C4BDA7E5D}"/>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a:off x="10498" y="0"/>
            <a:ext cx="12171004" cy="6857999"/>
          </a:xfrm>
          <a:prstGeom prst="rect">
            <a:avLst/>
          </a:prstGeom>
        </p:spPr>
      </p:pic>
      <p:sp>
        <p:nvSpPr>
          <p:cNvPr id="6" name="Content Placeholder 2">
            <a:extLst>
              <a:ext uri="{FF2B5EF4-FFF2-40B4-BE49-F238E27FC236}">
                <a16:creationId xmlns:a16="http://schemas.microsoft.com/office/drawing/2014/main" id="{F16BC904-5F8F-4139-E5DF-884955C42CCF}"/>
              </a:ext>
            </a:extLst>
          </p:cNvPr>
          <p:cNvSpPr txBox="1">
            <a:spLocks/>
          </p:cNvSpPr>
          <p:nvPr/>
        </p:nvSpPr>
        <p:spPr>
          <a:xfrm>
            <a:off x="523304" y="1578818"/>
            <a:ext cx="3669562" cy="4164521"/>
          </a:xfrm>
          <a:prstGeom prst="rect">
            <a:avLst/>
          </a:prstGeom>
        </p:spPr>
        <p:txBody>
          <a:bodyPr/>
          <a:lstStyle>
            <a:lvl1pPr marL="342905" indent="-342905"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60" indent="-285753"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14" indent="-228603"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20" indent="-228603"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26" indent="-228603"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20000"/>
              </a:spcBef>
              <a:spcAft>
                <a:spcPct val="0"/>
              </a:spcAft>
              <a:buClrTx/>
              <a:buSzTx/>
              <a:buFont typeface="Arial" charset="0"/>
              <a:buNone/>
              <a:tabLst/>
              <a:defRPr/>
            </a:pPr>
            <a:r>
              <a:rPr kumimoji="0" lang="en-US" sz="1600" b="0" i="0" u="none" strike="noStrike" kern="1200" cap="none" spc="0" normalizeH="0" baseline="0" noProof="0">
                <a:ln>
                  <a:noFill/>
                </a:ln>
                <a:solidFill>
                  <a:srgbClr val="292929"/>
                </a:solidFill>
                <a:effectLst/>
                <a:uLnTx/>
                <a:uFillTx/>
                <a:latin typeface="Calibri"/>
                <a:ea typeface="MS PGothic" pitchFamily="34" charset="-128"/>
                <a:cs typeface="Calibri" panose="020F0502020204030204" pitchFamily="34" charset="0"/>
              </a:rPr>
              <a:t>ILRI is co-hosted by both the governments of Ethiopia and Kenya, with offices in 8 other countries in Africa (Burkina Faso, Burundi, Mali, Nigeria, Senegal, Tanzania, Uganda and Zimbabwe); 4 countries in Asia (India, Nepal and Vietnam).</a:t>
            </a:r>
          </a:p>
          <a:p>
            <a:pPr marL="342905" marR="0" lvl="0" indent="-342905" algn="l" defTabSz="914400" rtl="0" eaLnBrk="0" fontAlgn="base" latinLnBrk="0" hangingPunct="0">
              <a:lnSpc>
                <a:spcPct val="100000"/>
              </a:lnSpc>
              <a:spcBef>
                <a:spcPct val="20000"/>
              </a:spcBef>
              <a:spcAft>
                <a:spcPct val="0"/>
              </a:spcAft>
              <a:buClrTx/>
              <a:buSzTx/>
              <a:buFont typeface="Arial" charset="0"/>
              <a:buChar char="•"/>
              <a:tabLst/>
              <a:defRPr/>
            </a:pPr>
            <a:endParaRPr kumimoji="0" lang="en-US" sz="1600" b="0" i="0" u="none" strike="noStrike" kern="1200" cap="none" spc="0" normalizeH="0" baseline="0" noProof="0">
              <a:ln>
                <a:noFill/>
              </a:ln>
              <a:solidFill>
                <a:srgbClr val="292929"/>
              </a:solidFill>
              <a:effectLst/>
              <a:uLnTx/>
              <a:uFillTx/>
              <a:latin typeface="Calibri"/>
              <a:ea typeface="MS PGothic" pitchFamily="34" charset="-128"/>
              <a:cs typeface="Calibri" panose="020F0502020204030204" pitchFamily="34" charset="0"/>
            </a:endParaRPr>
          </a:p>
          <a:p>
            <a:pPr marL="0" marR="0" lvl="0" indent="0" algn="l" defTabSz="914400" rtl="0" eaLnBrk="0" fontAlgn="base" latinLnBrk="0" hangingPunct="0">
              <a:lnSpc>
                <a:spcPct val="100000"/>
              </a:lnSpc>
              <a:spcBef>
                <a:spcPct val="20000"/>
              </a:spcBef>
              <a:spcAft>
                <a:spcPct val="0"/>
              </a:spcAft>
              <a:buClrTx/>
              <a:buSzTx/>
              <a:buFont typeface="Arial" charset="0"/>
              <a:buNone/>
              <a:tabLst/>
              <a:defRPr/>
            </a:pPr>
            <a:r>
              <a:rPr kumimoji="0" lang="en-GB" sz="1600" b="0" i="0" u="none" strike="noStrike" kern="1200" cap="none" spc="0" normalizeH="0" baseline="0" noProof="0">
                <a:ln>
                  <a:noFill/>
                </a:ln>
                <a:solidFill>
                  <a:srgbClr val="000000"/>
                </a:solidFill>
                <a:effectLst/>
                <a:uLnTx/>
                <a:uFillTx/>
                <a:latin typeface="Calibri"/>
                <a:ea typeface="MS PGothic" pitchFamily="34" charset="-128"/>
              </a:rPr>
              <a:t>ILRI has over </a:t>
            </a:r>
            <a:r>
              <a:rPr kumimoji="0" lang="en-GB" sz="1600" b="1" i="0" u="none" strike="noStrike" kern="1200" cap="none" spc="0" normalizeH="0" baseline="0" noProof="0">
                <a:ln>
                  <a:noFill/>
                </a:ln>
                <a:solidFill>
                  <a:srgbClr val="000000"/>
                </a:solidFill>
                <a:effectLst/>
                <a:uLnTx/>
                <a:uFillTx/>
                <a:latin typeface="Calibri"/>
                <a:ea typeface="MS PGothic" pitchFamily="34" charset="-128"/>
              </a:rPr>
              <a:t>700 permanent staff </a:t>
            </a:r>
            <a:r>
              <a:rPr kumimoji="0" lang="en-GB" sz="1600" b="0" i="0" u="none" strike="noStrike" kern="1200" cap="none" spc="0" normalizeH="0" baseline="0" noProof="0">
                <a:ln>
                  <a:noFill/>
                </a:ln>
                <a:solidFill>
                  <a:srgbClr val="000000"/>
                </a:solidFill>
                <a:effectLst/>
                <a:uLnTx/>
                <a:uFillTx/>
                <a:latin typeface="Calibri"/>
                <a:ea typeface="MS PGothic" pitchFamily="34" charset="-128"/>
              </a:rPr>
              <a:t>(with a gender breakdown of 40% female and 60% male).</a:t>
            </a:r>
          </a:p>
          <a:p>
            <a:pPr marL="0" marR="0" lvl="0" indent="0" algn="l" defTabSz="914400" rtl="0" eaLnBrk="0" fontAlgn="base" latinLnBrk="0" hangingPunct="0">
              <a:lnSpc>
                <a:spcPct val="100000"/>
              </a:lnSpc>
              <a:spcBef>
                <a:spcPct val="20000"/>
              </a:spcBef>
              <a:spcAft>
                <a:spcPct val="0"/>
              </a:spcAft>
              <a:buClrTx/>
              <a:buSzTx/>
              <a:buFont typeface="Arial" charset="0"/>
              <a:buNone/>
              <a:tabLst/>
              <a:defRPr/>
            </a:pPr>
            <a:endParaRPr kumimoji="0" lang="en-GB" sz="1600" b="0" i="0" u="none" strike="noStrike" kern="1200" cap="none" spc="0" normalizeH="0" baseline="0" noProof="0">
              <a:ln>
                <a:noFill/>
              </a:ln>
              <a:solidFill>
                <a:srgbClr val="000000"/>
              </a:solidFill>
              <a:effectLst/>
              <a:uLnTx/>
              <a:uFillTx/>
              <a:latin typeface="Calibri"/>
              <a:ea typeface="MS PGothic" pitchFamily="34" charset="-128"/>
              <a:cs typeface="Calibri" panose="020F0502020204030204" pitchFamily="34" charset="0"/>
            </a:endParaRPr>
          </a:p>
          <a:p>
            <a:pPr marL="0" marR="0" lvl="0" indent="0" algn="l" defTabSz="914400" rtl="0" eaLnBrk="0" fontAlgn="base" latinLnBrk="0" hangingPunct="0">
              <a:lnSpc>
                <a:spcPct val="100000"/>
              </a:lnSpc>
              <a:spcBef>
                <a:spcPct val="20000"/>
              </a:spcBef>
              <a:spcAft>
                <a:spcPct val="0"/>
              </a:spcAft>
              <a:buClrTx/>
              <a:buSzTx/>
              <a:buFont typeface="Arial" charset="0"/>
              <a:buNone/>
              <a:tabLst/>
              <a:defRPr/>
            </a:pPr>
            <a:r>
              <a:rPr kumimoji="0" lang="en-US" sz="1600" b="0" i="0" u="none" strike="noStrike" kern="1200" cap="none" spc="0" normalizeH="0" baseline="0" noProof="0">
                <a:ln>
                  <a:noFill/>
                </a:ln>
                <a:solidFill>
                  <a:srgbClr val="292929"/>
                </a:solidFill>
                <a:effectLst/>
                <a:uLnTx/>
                <a:uFillTx/>
                <a:latin typeface="Calibri"/>
                <a:ea typeface="MS PGothic" pitchFamily="34" charset="-128"/>
                <a:cs typeface="Calibri" panose="020F0502020204030204" pitchFamily="34" charset="0"/>
              </a:rPr>
              <a:t>ILRI established in 1994 based on merger of the two </a:t>
            </a:r>
            <a:r>
              <a:rPr kumimoji="0" lang="en-US" sz="1600" b="0" i="0" u="none" strike="noStrike" kern="1200" cap="none" spc="0" normalizeH="0" baseline="0" noProof="0" err="1">
                <a:ln>
                  <a:noFill/>
                </a:ln>
                <a:solidFill>
                  <a:srgbClr val="292929"/>
                </a:solidFill>
                <a:effectLst/>
                <a:uLnTx/>
                <a:uFillTx/>
                <a:latin typeface="Calibri"/>
                <a:ea typeface="MS PGothic" pitchFamily="34" charset="-128"/>
                <a:cs typeface="Calibri" panose="020F0502020204030204" pitchFamily="34" charset="0"/>
              </a:rPr>
              <a:t>centres</a:t>
            </a:r>
            <a:r>
              <a:rPr kumimoji="0" lang="en-US" sz="1600" b="0" i="0" u="none" strike="noStrike" kern="1200" cap="none" spc="0" normalizeH="0" baseline="0" noProof="0">
                <a:ln>
                  <a:noFill/>
                </a:ln>
                <a:solidFill>
                  <a:srgbClr val="292929"/>
                </a:solidFill>
                <a:effectLst/>
                <a:uLnTx/>
                <a:uFillTx/>
                <a:latin typeface="Calibri"/>
                <a:ea typeface="MS PGothic" pitchFamily="34" charset="-128"/>
                <a:cs typeface="Calibri" panose="020F0502020204030204" pitchFamily="34" charset="0"/>
              </a:rPr>
              <a:t> </a:t>
            </a:r>
          </a:p>
          <a:p>
            <a:pPr marL="0" marR="0" lvl="0" indent="0" algn="l" defTabSz="914400" rtl="0" eaLnBrk="0" fontAlgn="base" latinLnBrk="0" hangingPunct="0">
              <a:lnSpc>
                <a:spcPct val="100000"/>
              </a:lnSpc>
              <a:spcBef>
                <a:spcPct val="20000"/>
              </a:spcBef>
              <a:spcAft>
                <a:spcPct val="0"/>
              </a:spcAft>
              <a:buClrTx/>
              <a:buSzTx/>
              <a:buFont typeface="Arial" charset="0"/>
              <a:buNone/>
              <a:tabLst/>
              <a:defRPr/>
            </a:pPr>
            <a:r>
              <a:rPr kumimoji="0" lang="en-US" sz="1600" b="0" i="0" u="none" strike="noStrike" kern="1200" cap="none" spc="0" normalizeH="0" baseline="0" noProof="0">
                <a:ln>
                  <a:noFill/>
                </a:ln>
                <a:solidFill>
                  <a:srgbClr val="292929"/>
                </a:solidFill>
                <a:effectLst/>
                <a:uLnTx/>
                <a:uFillTx/>
                <a:latin typeface="Calibri"/>
                <a:ea typeface="MS PGothic" pitchFamily="34" charset="-128"/>
                <a:cs typeface="Calibri" panose="020F0502020204030204" pitchFamily="34" charset="0"/>
              </a:rPr>
              <a:t>International Laboratory for Research on Animal Diseases–ILRAD (est. 1973) </a:t>
            </a:r>
          </a:p>
          <a:p>
            <a:pPr marL="0" marR="0" lvl="0" indent="0" algn="l" defTabSz="914400" rtl="0" eaLnBrk="0" fontAlgn="base" latinLnBrk="0" hangingPunct="0">
              <a:lnSpc>
                <a:spcPct val="100000"/>
              </a:lnSpc>
              <a:spcBef>
                <a:spcPct val="20000"/>
              </a:spcBef>
              <a:spcAft>
                <a:spcPct val="0"/>
              </a:spcAft>
              <a:buClrTx/>
              <a:buSzTx/>
              <a:buFont typeface="Arial" charset="0"/>
              <a:buNone/>
              <a:tabLst/>
              <a:defRPr/>
            </a:pPr>
            <a:r>
              <a:rPr kumimoji="0" lang="en-US" sz="1600" b="0" i="0" u="none" strike="noStrike" kern="1200" cap="none" spc="0" normalizeH="0" baseline="0" noProof="0">
                <a:ln>
                  <a:noFill/>
                </a:ln>
                <a:solidFill>
                  <a:srgbClr val="292929"/>
                </a:solidFill>
                <a:effectLst/>
                <a:uLnTx/>
                <a:uFillTx/>
                <a:latin typeface="Calibri"/>
                <a:ea typeface="MS PGothic" pitchFamily="34" charset="-128"/>
                <a:cs typeface="Calibri" panose="020F0502020204030204" pitchFamily="34" charset="0"/>
              </a:rPr>
              <a:t> International Livestock Centre for Africa –ILCA (est.1974)</a:t>
            </a:r>
          </a:p>
          <a:p>
            <a:pPr marL="0" marR="0" lvl="0" indent="0" algn="l" defTabSz="914400" rtl="0" eaLnBrk="0" fontAlgn="base" latinLnBrk="0" hangingPunct="0">
              <a:lnSpc>
                <a:spcPct val="100000"/>
              </a:lnSpc>
              <a:spcBef>
                <a:spcPct val="20000"/>
              </a:spcBef>
              <a:spcAft>
                <a:spcPct val="0"/>
              </a:spcAft>
              <a:buClrTx/>
              <a:buSzTx/>
              <a:buFont typeface="Arial" charset="0"/>
              <a:buNone/>
              <a:tabLst/>
              <a:defRPr/>
            </a:pPr>
            <a:endParaRPr kumimoji="0" lang="en-US" sz="1600" b="0" i="0" u="none" strike="noStrike" kern="1200" cap="none" spc="0" normalizeH="0" baseline="0" noProof="0">
              <a:ln>
                <a:noFill/>
              </a:ln>
              <a:solidFill>
                <a:srgbClr val="292929"/>
              </a:solidFill>
              <a:effectLst/>
              <a:uLnTx/>
              <a:uFillTx/>
              <a:latin typeface="Calibri"/>
              <a:ea typeface="MS PGothic" pitchFamily="34" charset="-128"/>
              <a:cs typeface="Calibri" panose="020F0502020204030204" pitchFamily="34" charset="0"/>
            </a:endParaRPr>
          </a:p>
        </p:txBody>
      </p:sp>
      <p:sp>
        <p:nvSpPr>
          <p:cNvPr id="7" name="TextBox 276">
            <a:extLst>
              <a:ext uri="{FF2B5EF4-FFF2-40B4-BE49-F238E27FC236}">
                <a16:creationId xmlns:a16="http://schemas.microsoft.com/office/drawing/2014/main" id="{DA9DDB5B-6BD4-01C1-AD9E-8D723D88D2CF}"/>
              </a:ext>
            </a:extLst>
          </p:cNvPr>
          <p:cNvSpPr txBox="1">
            <a:spLocks noChangeArrowheads="1"/>
          </p:cNvSpPr>
          <p:nvPr/>
        </p:nvSpPr>
        <p:spPr bwMode="auto">
          <a:xfrm>
            <a:off x="528638" y="406706"/>
            <a:ext cx="6514892" cy="522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ts val="3200"/>
              </a:lnSpc>
              <a:spcBef>
                <a:spcPct val="0"/>
              </a:spcBef>
              <a:spcAft>
                <a:spcPct val="0"/>
              </a:spcAft>
              <a:buClrTx/>
              <a:buSzTx/>
              <a:buFontTx/>
              <a:buNone/>
              <a:tabLst/>
              <a:defRPr/>
            </a:pPr>
            <a:r>
              <a:rPr kumimoji="0" lang="en-US" altLang="en-KE" sz="3400" b="1" i="0" u="none" strike="noStrike" kern="1200" cap="none" spc="0" normalizeH="0" baseline="0" noProof="0">
                <a:ln>
                  <a:noFill/>
                </a:ln>
                <a:solidFill>
                  <a:srgbClr val="712C3D"/>
                </a:solidFill>
                <a:effectLst/>
                <a:uLnTx/>
                <a:uFillTx/>
                <a:latin typeface="Calibri" panose="020F0502020204030204" pitchFamily="34" charset="0"/>
                <a:ea typeface="MS PGothic" panose="020B0600070205080204" pitchFamily="34" charset="-128"/>
                <a:cs typeface="Calibri" panose="020F0502020204030204" pitchFamily="34" charset="0"/>
              </a:rPr>
              <a:t>ILRI offices and staff worldwide</a:t>
            </a:r>
          </a:p>
        </p:txBody>
      </p:sp>
      <p:pic>
        <p:nvPicPr>
          <p:cNvPr id="13" name="Graphic 12">
            <a:extLst>
              <a:ext uri="{FF2B5EF4-FFF2-40B4-BE49-F238E27FC236}">
                <a16:creationId xmlns:a16="http://schemas.microsoft.com/office/drawing/2014/main" id="{DEDD3D03-E08C-53F1-D2BF-754612DA3961}"/>
              </a:ext>
            </a:extLst>
          </p:cNvPr>
          <p:cNvPicPr>
            <a:picLocks noGrp="1" noRot="1" noChangeAspect="1" noMove="1" noResize="1" noEditPoints="1" noAdjustHandles="1" noChangeArrowheads="1" noChangeShapeType="1" noCrop="1"/>
          </p:cNvPicPr>
          <p:nvPr/>
        </p:nvPicPr>
        <p:blipFill>
          <a:blip r:embed="rId3">
            <a:extLst>
              <a:ext uri="{96DAC541-7B7A-43D3-8B79-37D633B846F1}">
                <asvg:svgBlip xmlns:asvg="http://schemas.microsoft.com/office/drawing/2016/SVG/main" r:embed="rId4"/>
              </a:ext>
            </a:extLst>
          </a:blip>
          <a:stretch>
            <a:fillRect/>
          </a:stretch>
        </p:blipFill>
        <p:spPr>
          <a:xfrm>
            <a:off x="3687471" y="1444487"/>
            <a:ext cx="8378633" cy="4736857"/>
          </a:xfrm>
          <a:prstGeom prst="rect">
            <a:avLst/>
          </a:prstGeom>
        </p:spPr>
      </p:pic>
      <p:cxnSp>
        <p:nvCxnSpPr>
          <p:cNvPr id="14" name="Straight Connector 13">
            <a:extLst>
              <a:ext uri="{FF2B5EF4-FFF2-40B4-BE49-F238E27FC236}">
                <a16:creationId xmlns:a16="http://schemas.microsoft.com/office/drawing/2014/main" id="{7E960E66-0EC6-BC4B-D199-C054389D429D}"/>
              </a:ext>
            </a:extLst>
          </p:cNvPr>
          <p:cNvCxnSpPr>
            <a:cxnSpLocks/>
          </p:cNvCxnSpPr>
          <p:nvPr/>
        </p:nvCxnSpPr>
        <p:spPr>
          <a:xfrm>
            <a:off x="4527503" y="1661939"/>
            <a:ext cx="0" cy="431837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 name="Elbow Connector 7">
            <a:extLst>
              <a:ext uri="{FF2B5EF4-FFF2-40B4-BE49-F238E27FC236}">
                <a16:creationId xmlns:a16="http://schemas.microsoft.com/office/drawing/2014/main" id="{7C9A06BD-5A35-EC47-DFF5-34C40B3731EF}"/>
              </a:ext>
            </a:extLst>
          </p:cNvPr>
          <p:cNvCxnSpPr>
            <a:cxnSpLocks noChangeShapeType="1"/>
          </p:cNvCxnSpPr>
          <p:nvPr/>
        </p:nvCxnSpPr>
        <p:spPr bwMode="auto">
          <a:xfrm flipH="1">
            <a:off x="8627632" y="4439945"/>
            <a:ext cx="288000" cy="0"/>
          </a:xfrm>
          <a:prstGeom prst="straightConnector1">
            <a:avLst/>
          </a:prstGeom>
          <a:noFill/>
          <a:ln w="9525">
            <a:solidFill>
              <a:srgbClr val="7F7F7F"/>
            </a:solidFill>
            <a:miter lim="800000"/>
            <a:headEnd/>
            <a:tailEnd/>
          </a:ln>
          <a:effectLst>
            <a:outerShdw blurRad="40000" dist="20000" dir="5400000" rotWithShape="0">
              <a:srgbClr val="808080">
                <a:alpha val="37999"/>
              </a:srgbClr>
            </a:outerShdw>
          </a:effectLst>
        </p:spPr>
      </p:cxnSp>
      <p:sp>
        <p:nvSpPr>
          <p:cNvPr id="4" name="Rectangle 50">
            <a:extLst>
              <a:ext uri="{FF2B5EF4-FFF2-40B4-BE49-F238E27FC236}">
                <a16:creationId xmlns:a16="http://schemas.microsoft.com/office/drawing/2014/main" id="{1DDD574E-49DC-DE8E-DF7D-11B315FDCFDB}"/>
              </a:ext>
            </a:extLst>
          </p:cNvPr>
          <p:cNvSpPr>
            <a:spLocks noChangeArrowheads="1"/>
          </p:cNvSpPr>
          <p:nvPr/>
        </p:nvSpPr>
        <p:spPr bwMode="auto">
          <a:xfrm>
            <a:off x="7965813" y="3652384"/>
            <a:ext cx="86997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ＭＳ Ｐゴシック" pitchFamily="34" charset="-128"/>
              </a:defRPr>
            </a:lvl1pPr>
            <a:lvl2pPr marL="742950" indent="-285750" eaLnBrk="0" hangingPunct="0">
              <a:defRPr>
                <a:solidFill>
                  <a:schemeClr val="tx1"/>
                </a:solidFill>
                <a:latin typeface="Arial" panose="020B0604020202020204" pitchFamily="34" charset="0"/>
                <a:ea typeface="ＭＳ Ｐゴシック" pitchFamily="34" charset="-128"/>
              </a:defRPr>
            </a:lvl2pPr>
            <a:lvl3pPr marL="1143000" indent="-228600" eaLnBrk="0" hangingPunct="0">
              <a:defRPr>
                <a:solidFill>
                  <a:schemeClr val="tx1"/>
                </a:solidFill>
                <a:latin typeface="Arial" panose="020B0604020202020204" pitchFamily="34" charset="0"/>
                <a:ea typeface="ＭＳ Ｐゴシック" pitchFamily="34" charset="-128"/>
              </a:defRPr>
            </a:lvl3pPr>
            <a:lvl4pPr marL="1600200" indent="-228600" eaLnBrk="0" hangingPunct="0">
              <a:defRPr>
                <a:solidFill>
                  <a:schemeClr val="tx1"/>
                </a:solidFill>
                <a:latin typeface="Arial" panose="020B0604020202020204" pitchFamily="34" charset="0"/>
                <a:ea typeface="ＭＳ Ｐゴシック" pitchFamily="34" charset="-128"/>
              </a:defRPr>
            </a:lvl4pPr>
            <a:lvl5pPr marL="2057400" indent="-228600" eaLnBrk="0" hangingPunct="0">
              <a:defRPr>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a:ln>
                  <a:noFill/>
                </a:ln>
                <a:solidFill>
                  <a:srgbClr val="444D63"/>
                </a:solidFill>
                <a:effectLst/>
                <a:uLnTx/>
                <a:uFillTx/>
                <a:latin typeface="Montserrat" pitchFamily="2" charset="77"/>
                <a:ea typeface="ＭＳ Ｐゴシック" pitchFamily="34" charset="-128"/>
                <a:cs typeface="+mn-cs"/>
              </a:rPr>
              <a:t>Burundi</a:t>
            </a:r>
            <a:endParaRPr kumimoji="0" lang="en-US" altLang="en-US" sz="1100" b="0" i="0" u="none" strike="noStrike" kern="1200" cap="none" spc="0" normalizeH="0" baseline="0" noProof="0">
              <a:ln>
                <a:noFill/>
              </a:ln>
              <a:solidFill>
                <a:srgbClr val="444D63"/>
              </a:solidFill>
              <a:effectLst/>
              <a:uLnTx/>
              <a:uFillTx/>
              <a:latin typeface="Montserrat" pitchFamily="2" charset="77"/>
              <a:ea typeface="ＭＳ Ｐゴシック" pitchFamily="34" charset="-128"/>
              <a:cs typeface="+mn-cs"/>
            </a:endParaRPr>
          </a:p>
        </p:txBody>
      </p:sp>
      <p:sp>
        <p:nvSpPr>
          <p:cNvPr id="9" name="Rectangle 50">
            <a:extLst>
              <a:ext uri="{FF2B5EF4-FFF2-40B4-BE49-F238E27FC236}">
                <a16:creationId xmlns:a16="http://schemas.microsoft.com/office/drawing/2014/main" id="{92C7F85A-18DB-73BE-BC13-DFCBB1510EEE}"/>
              </a:ext>
            </a:extLst>
          </p:cNvPr>
          <p:cNvSpPr>
            <a:spLocks noChangeArrowheads="1"/>
          </p:cNvSpPr>
          <p:nvPr/>
        </p:nvSpPr>
        <p:spPr bwMode="auto">
          <a:xfrm>
            <a:off x="5866183" y="4487994"/>
            <a:ext cx="122814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ＭＳ Ｐゴシック" pitchFamily="34" charset="-128"/>
              </a:defRPr>
            </a:lvl1pPr>
            <a:lvl2pPr marL="742950" indent="-285750" eaLnBrk="0" hangingPunct="0">
              <a:defRPr>
                <a:solidFill>
                  <a:schemeClr val="tx1"/>
                </a:solidFill>
                <a:latin typeface="Arial" panose="020B0604020202020204" pitchFamily="34" charset="0"/>
                <a:ea typeface="ＭＳ Ｐゴシック" pitchFamily="34" charset="-128"/>
              </a:defRPr>
            </a:lvl2pPr>
            <a:lvl3pPr marL="1143000" indent="-228600" eaLnBrk="0" hangingPunct="0">
              <a:defRPr>
                <a:solidFill>
                  <a:schemeClr val="tx1"/>
                </a:solidFill>
                <a:latin typeface="Arial" panose="020B0604020202020204" pitchFamily="34" charset="0"/>
                <a:ea typeface="ＭＳ Ｐゴシック" pitchFamily="34" charset="-128"/>
              </a:defRPr>
            </a:lvl3pPr>
            <a:lvl4pPr marL="1600200" indent="-228600" eaLnBrk="0" hangingPunct="0">
              <a:defRPr>
                <a:solidFill>
                  <a:schemeClr val="tx1"/>
                </a:solidFill>
                <a:latin typeface="Arial" panose="020B0604020202020204" pitchFamily="34" charset="0"/>
                <a:ea typeface="ＭＳ Ｐゴシック" pitchFamily="34" charset="-128"/>
              </a:defRPr>
            </a:lvl4pPr>
            <a:lvl5pPr marL="2057400" indent="-228600" eaLnBrk="0" hangingPunct="0">
              <a:defRPr>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a:ln>
                  <a:noFill/>
                </a:ln>
                <a:solidFill>
                  <a:srgbClr val="444D63"/>
                </a:solidFill>
                <a:effectLst/>
                <a:uLnTx/>
                <a:uFillTx/>
                <a:latin typeface="Montserrat" pitchFamily="2" charset="77"/>
                <a:ea typeface="ＭＳ Ｐゴシック" pitchFamily="34" charset="-128"/>
                <a:cs typeface="+mn-cs"/>
              </a:rPr>
              <a:t>Burkina Faso</a:t>
            </a:r>
            <a:endParaRPr kumimoji="0" lang="en-US" altLang="en-US" sz="1100" b="0" i="0" u="none" strike="noStrike" kern="1200" cap="none" spc="0" normalizeH="0" baseline="0" noProof="0">
              <a:ln>
                <a:noFill/>
              </a:ln>
              <a:solidFill>
                <a:srgbClr val="444D63"/>
              </a:solidFill>
              <a:effectLst/>
              <a:uLnTx/>
              <a:uFillTx/>
              <a:latin typeface="Montserrat" pitchFamily="2" charset="77"/>
              <a:ea typeface="ＭＳ Ｐゴシック" pitchFamily="34" charset="-128"/>
              <a:cs typeface="+mn-cs"/>
            </a:endParaRPr>
          </a:p>
        </p:txBody>
      </p:sp>
      <p:cxnSp>
        <p:nvCxnSpPr>
          <p:cNvPr id="10" name="Elbow Connector 7">
            <a:extLst>
              <a:ext uri="{FF2B5EF4-FFF2-40B4-BE49-F238E27FC236}">
                <a16:creationId xmlns:a16="http://schemas.microsoft.com/office/drawing/2014/main" id="{015CA5E2-7FB5-385B-C50C-6B57A01FB579}"/>
              </a:ext>
            </a:extLst>
          </p:cNvPr>
          <p:cNvCxnSpPr>
            <a:cxnSpLocks noChangeShapeType="1"/>
          </p:cNvCxnSpPr>
          <p:nvPr/>
        </p:nvCxnSpPr>
        <p:spPr bwMode="auto">
          <a:xfrm>
            <a:off x="8400801" y="3965668"/>
            <a:ext cx="0" cy="582724"/>
          </a:xfrm>
          <a:prstGeom prst="straightConnector1">
            <a:avLst/>
          </a:prstGeom>
          <a:noFill/>
          <a:ln w="9525">
            <a:solidFill>
              <a:srgbClr val="7F7F7F"/>
            </a:solidFill>
            <a:miter lim="800000"/>
            <a:headEnd/>
            <a:tailEnd/>
          </a:ln>
          <a:effectLst>
            <a:outerShdw blurRad="40000" dist="20000" dir="5400000" rotWithShape="0">
              <a:srgbClr val="808080">
                <a:alpha val="37999"/>
              </a:srgbClr>
            </a:outerShdw>
          </a:effectLst>
        </p:spPr>
      </p:cxnSp>
      <p:cxnSp>
        <p:nvCxnSpPr>
          <p:cNvPr id="30" name="Elbow Connector 14">
            <a:extLst>
              <a:ext uri="{FF2B5EF4-FFF2-40B4-BE49-F238E27FC236}">
                <a16:creationId xmlns:a16="http://schemas.microsoft.com/office/drawing/2014/main" id="{84D60495-F0FB-D561-73E9-B321CD75F00A}"/>
              </a:ext>
            </a:extLst>
          </p:cNvPr>
          <p:cNvCxnSpPr>
            <a:cxnSpLocks noChangeShapeType="1"/>
          </p:cNvCxnSpPr>
          <p:nvPr/>
        </p:nvCxnSpPr>
        <p:spPr bwMode="auto">
          <a:xfrm rot="16200000" flipV="1">
            <a:off x="9427240" y="4088855"/>
            <a:ext cx="720000" cy="432000"/>
          </a:xfrm>
          <a:prstGeom prst="bentConnector2">
            <a:avLst/>
          </a:prstGeom>
          <a:noFill/>
          <a:ln w="9525">
            <a:solidFill>
              <a:srgbClr val="7F7F7F"/>
            </a:solidFill>
            <a:miter lim="800000"/>
            <a:headEnd/>
            <a:tailEnd/>
          </a:ln>
          <a:effectLst>
            <a:outerShdw blurRad="40000" dist="20000" dir="5400000" rotWithShape="0">
              <a:srgbClr val="808080">
                <a:alpha val="37999"/>
              </a:srgbClr>
            </a:outerShdw>
          </a:effectLst>
        </p:spPr>
      </p:cxnSp>
      <p:cxnSp>
        <p:nvCxnSpPr>
          <p:cNvPr id="31" name="Elbow Connector 14">
            <a:extLst>
              <a:ext uri="{FF2B5EF4-FFF2-40B4-BE49-F238E27FC236}">
                <a16:creationId xmlns:a16="http://schemas.microsoft.com/office/drawing/2014/main" id="{77215DCE-758E-B979-3B1E-0872B0EE7099}"/>
              </a:ext>
            </a:extLst>
          </p:cNvPr>
          <p:cNvCxnSpPr>
            <a:cxnSpLocks noChangeShapeType="1"/>
          </p:cNvCxnSpPr>
          <p:nvPr/>
        </p:nvCxnSpPr>
        <p:spPr bwMode="auto">
          <a:xfrm flipV="1">
            <a:off x="7113159" y="4126390"/>
            <a:ext cx="533734" cy="507361"/>
          </a:xfrm>
          <a:prstGeom prst="bentConnector2">
            <a:avLst/>
          </a:prstGeom>
          <a:noFill/>
          <a:ln w="9525">
            <a:solidFill>
              <a:srgbClr val="7F7F7F"/>
            </a:solidFill>
            <a:miter lim="800000"/>
            <a:headEnd/>
            <a:tailEnd/>
          </a:ln>
          <a:effectLst>
            <a:outerShdw blurRad="40000" dist="20000" dir="5400000" rotWithShape="0">
              <a:srgbClr val="808080">
                <a:alpha val="37999"/>
              </a:srgbClr>
            </a:outerShdw>
          </a:effectLst>
        </p:spPr>
      </p:cxnSp>
      <p:sp>
        <p:nvSpPr>
          <p:cNvPr id="33" name="Rectangle 50">
            <a:extLst>
              <a:ext uri="{FF2B5EF4-FFF2-40B4-BE49-F238E27FC236}">
                <a16:creationId xmlns:a16="http://schemas.microsoft.com/office/drawing/2014/main" id="{22BD0AA9-74C0-4889-F538-FBC6CD43167C}"/>
              </a:ext>
            </a:extLst>
          </p:cNvPr>
          <p:cNvSpPr>
            <a:spLocks noChangeArrowheads="1"/>
          </p:cNvSpPr>
          <p:nvPr/>
        </p:nvSpPr>
        <p:spPr bwMode="auto">
          <a:xfrm>
            <a:off x="7211905" y="3075594"/>
            <a:ext cx="86997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ＭＳ Ｐゴシック" pitchFamily="34" charset="-128"/>
              </a:defRPr>
            </a:lvl1pPr>
            <a:lvl2pPr marL="742950" indent="-285750" eaLnBrk="0" hangingPunct="0">
              <a:defRPr>
                <a:solidFill>
                  <a:schemeClr val="tx1"/>
                </a:solidFill>
                <a:latin typeface="Arial" panose="020B0604020202020204" pitchFamily="34" charset="0"/>
                <a:ea typeface="ＭＳ Ｐゴシック" pitchFamily="34" charset="-128"/>
              </a:defRPr>
            </a:lvl2pPr>
            <a:lvl3pPr marL="1143000" indent="-228600" eaLnBrk="0" hangingPunct="0">
              <a:defRPr>
                <a:solidFill>
                  <a:schemeClr val="tx1"/>
                </a:solidFill>
                <a:latin typeface="Arial" panose="020B0604020202020204" pitchFamily="34" charset="0"/>
                <a:ea typeface="ＭＳ Ｐゴシック" pitchFamily="34" charset="-128"/>
              </a:defRPr>
            </a:lvl3pPr>
            <a:lvl4pPr marL="1600200" indent="-228600" eaLnBrk="0" hangingPunct="0">
              <a:defRPr>
                <a:solidFill>
                  <a:schemeClr val="tx1"/>
                </a:solidFill>
                <a:latin typeface="Arial" panose="020B0604020202020204" pitchFamily="34" charset="0"/>
                <a:ea typeface="ＭＳ Ｐゴシック" pitchFamily="34" charset="-128"/>
              </a:defRPr>
            </a:lvl4pPr>
            <a:lvl5pPr marL="2057400" indent="-228600" eaLnBrk="0" hangingPunct="0">
              <a:defRPr>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a:ln>
                  <a:noFill/>
                </a:ln>
                <a:solidFill>
                  <a:srgbClr val="444D63"/>
                </a:solidFill>
                <a:effectLst/>
                <a:uLnTx/>
                <a:uFillTx/>
                <a:latin typeface="Montserrat" pitchFamily="2" charset="77"/>
                <a:ea typeface="ＭＳ Ｐゴシック" pitchFamily="34" charset="-128"/>
                <a:cs typeface="+mn-cs"/>
              </a:rPr>
              <a:t>Mali</a:t>
            </a:r>
            <a:endParaRPr kumimoji="0" lang="en-US" altLang="en-US" sz="1100" b="0" i="0" u="none" strike="noStrike" kern="1200" cap="none" spc="0" normalizeH="0" baseline="0" noProof="0">
              <a:ln>
                <a:noFill/>
              </a:ln>
              <a:solidFill>
                <a:srgbClr val="444D63"/>
              </a:solidFill>
              <a:effectLst/>
              <a:uLnTx/>
              <a:uFillTx/>
              <a:latin typeface="Montserrat" pitchFamily="2" charset="77"/>
              <a:ea typeface="ＭＳ Ｐゴシック" pitchFamily="34" charset="-128"/>
              <a:cs typeface="+mn-cs"/>
            </a:endParaRPr>
          </a:p>
        </p:txBody>
      </p:sp>
      <p:cxnSp>
        <p:nvCxnSpPr>
          <p:cNvPr id="34" name="Elbow Connector 7">
            <a:extLst>
              <a:ext uri="{FF2B5EF4-FFF2-40B4-BE49-F238E27FC236}">
                <a16:creationId xmlns:a16="http://schemas.microsoft.com/office/drawing/2014/main" id="{CFD66A5D-48AD-0A5D-4FDD-A8B2D3633018}"/>
              </a:ext>
            </a:extLst>
          </p:cNvPr>
          <p:cNvCxnSpPr>
            <a:cxnSpLocks noChangeShapeType="1"/>
          </p:cNvCxnSpPr>
          <p:nvPr/>
        </p:nvCxnSpPr>
        <p:spPr bwMode="auto">
          <a:xfrm>
            <a:off x="7646893" y="3388878"/>
            <a:ext cx="0" cy="582724"/>
          </a:xfrm>
          <a:prstGeom prst="straightConnector1">
            <a:avLst/>
          </a:prstGeom>
          <a:noFill/>
          <a:ln w="9525">
            <a:solidFill>
              <a:srgbClr val="7F7F7F"/>
            </a:solidFill>
            <a:miter lim="800000"/>
            <a:headEnd/>
            <a:tailEnd/>
          </a:ln>
          <a:effectLst>
            <a:outerShdw blurRad="40000" dist="20000" dir="5400000" rotWithShape="0">
              <a:srgbClr val="808080">
                <a:alpha val="37999"/>
              </a:srgbClr>
            </a:outerShdw>
          </a:effectLst>
        </p:spPr>
      </p:cxnSp>
      <p:cxnSp>
        <p:nvCxnSpPr>
          <p:cNvPr id="35" name="Elbow Connector 7">
            <a:extLst>
              <a:ext uri="{FF2B5EF4-FFF2-40B4-BE49-F238E27FC236}">
                <a16:creationId xmlns:a16="http://schemas.microsoft.com/office/drawing/2014/main" id="{216350F0-759D-97DB-D092-5527A4C0D7DA}"/>
              </a:ext>
            </a:extLst>
          </p:cNvPr>
          <p:cNvCxnSpPr>
            <a:cxnSpLocks noChangeShapeType="1"/>
          </p:cNvCxnSpPr>
          <p:nvPr/>
        </p:nvCxnSpPr>
        <p:spPr bwMode="auto">
          <a:xfrm>
            <a:off x="7871865" y="4262095"/>
            <a:ext cx="0" cy="702913"/>
          </a:xfrm>
          <a:prstGeom prst="straightConnector1">
            <a:avLst/>
          </a:prstGeom>
          <a:noFill/>
          <a:ln w="9525">
            <a:solidFill>
              <a:srgbClr val="7F7F7F"/>
            </a:solidFill>
            <a:miter lim="800000"/>
            <a:headEnd/>
            <a:tailEnd/>
          </a:ln>
          <a:effectLst>
            <a:outerShdw blurRad="40000" dist="20000" dir="5400000" rotWithShape="0">
              <a:srgbClr val="808080">
                <a:alpha val="37999"/>
              </a:srgbClr>
            </a:outerShdw>
          </a:effectLst>
        </p:spPr>
      </p:cxnSp>
      <p:sp>
        <p:nvSpPr>
          <p:cNvPr id="37" name="Rectangle 50">
            <a:extLst>
              <a:ext uri="{FF2B5EF4-FFF2-40B4-BE49-F238E27FC236}">
                <a16:creationId xmlns:a16="http://schemas.microsoft.com/office/drawing/2014/main" id="{4389FD1B-AA81-ABA8-8F14-7012A142F38C}"/>
              </a:ext>
            </a:extLst>
          </p:cNvPr>
          <p:cNvSpPr>
            <a:spLocks noChangeArrowheads="1"/>
          </p:cNvSpPr>
          <p:nvPr/>
        </p:nvSpPr>
        <p:spPr bwMode="auto">
          <a:xfrm>
            <a:off x="7436877" y="4991686"/>
            <a:ext cx="86997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ＭＳ Ｐゴシック" pitchFamily="34" charset="-128"/>
              </a:defRPr>
            </a:lvl1pPr>
            <a:lvl2pPr marL="742950" indent="-285750" eaLnBrk="0" hangingPunct="0">
              <a:defRPr>
                <a:solidFill>
                  <a:schemeClr val="tx1"/>
                </a:solidFill>
                <a:latin typeface="Arial" panose="020B0604020202020204" pitchFamily="34" charset="0"/>
                <a:ea typeface="ＭＳ Ｐゴシック" pitchFamily="34" charset="-128"/>
              </a:defRPr>
            </a:lvl2pPr>
            <a:lvl3pPr marL="1143000" indent="-228600" eaLnBrk="0" hangingPunct="0">
              <a:defRPr>
                <a:solidFill>
                  <a:schemeClr val="tx1"/>
                </a:solidFill>
                <a:latin typeface="Arial" panose="020B0604020202020204" pitchFamily="34" charset="0"/>
                <a:ea typeface="ＭＳ Ｐゴシック" pitchFamily="34" charset="-128"/>
              </a:defRPr>
            </a:lvl3pPr>
            <a:lvl4pPr marL="1600200" indent="-228600" eaLnBrk="0" hangingPunct="0">
              <a:defRPr>
                <a:solidFill>
                  <a:schemeClr val="tx1"/>
                </a:solidFill>
                <a:latin typeface="Arial" panose="020B0604020202020204" pitchFamily="34" charset="0"/>
                <a:ea typeface="ＭＳ Ｐゴシック" pitchFamily="34" charset="-128"/>
              </a:defRPr>
            </a:lvl4pPr>
            <a:lvl5pPr marL="2057400" indent="-228600" eaLnBrk="0" hangingPunct="0">
              <a:defRPr>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a:ln>
                  <a:noFill/>
                </a:ln>
                <a:solidFill>
                  <a:srgbClr val="444D63"/>
                </a:solidFill>
                <a:effectLst/>
                <a:uLnTx/>
                <a:uFillTx/>
                <a:latin typeface="Montserrat" pitchFamily="2" charset="77"/>
                <a:ea typeface="ＭＳ Ｐゴシック" pitchFamily="34" charset="-128"/>
                <a:cs typeface="+mn-cs"/>
              </a:rPr>
              <a:t>Nigeria</a:t>
            </a:r>
            <a:endParaRPr kumimoji="0" lang="en-US" altLang="en-US" sz="1100" b="0" i="0" u="none" strike="noStrike" kern="1200" cap="none" spc="0" normalizeH="0" baseline="0" noProof="0">
              <a:ln>
                <a:noFill/>
              </a:ln>
              <a:solidFill>
                <a:srgbClr val="444D63"/>
              </a:solidFill>
              <a:effectLst/>
              <a:uLnTx/>
              <a:uFillTx/>
              <a:latin typeface="Montserrat" pitchFamily="2" charset="77"/>
              <a:ea typeface="ＭＳ Ｐゴシック" pitchFamily="34" charset="-128"/>
              <a:cs typeface="+mn-cs"/>
            </a:endParaRPr>
          </a:p>
        </p:txBody>
      </p:sp>
      <p:cxnSp>
        <p:nvCxnSpPr>
          <p:cNvPr id="38" name="Elbow Connector 14">
            <a:extLst>
              <a:ext uri="{FF2B5EF4-FFF2-40B4-BE49-F238E27FC236}">
                <a16:creationId xmlns:a16="http://schemas.microsoft.com/office/drawing/2014/main" id="{0612FD95-A4F7-DE9E-AE18-C8A1C2EC70CC}"/>
              </a:ext>
            </a:extLst>
          </p:cNvPr>
          <p:cNvCxnSpPr>
            <a:cxnSpLocks noChangeShapeType="1"/>
          </p:cNvCxnSpPr>
          <p:nvPr/>
        </p:nvCxnSpPr>
        <p:spPr bwMode="auto">
          <a:xfrm rot="16200000" flipV="1">
            <a:off x="6874203" y="3643362"/>
            <a:ext cx="324000" cy="540000"/>
          </a:xfrm>
          <a:prstGeom prst="bentConnector2">
            <a:avLst/>
          </a:prstGeom>
          <a:noFill/>
          <a:ln w="9525">
            <a:solidFill>
              <a:srgbClr val="7F7F7F"/>
            </a:solidFill>
            <a:miter lim="800000"/>
            <a:headEnd/>
            <a:tailEnd/>
          </a:ln>
          <a:effectLst>
            <a:outerShdw blurRad="40000" dist="20000" dir="5400000" rotWithShape="0">
              <a:srgbClr val="808080">
                <a:alpha val="37999"/>
              </a:srgbClr>
            </a:outerShdw>
          </a:effectLst>
        </p:spPr>
      </p:cxnSp>
      <p:sp>
        <p:nvSpPr>
          <p:cNvPr id="40" name="Rectangle 50">
            <a:extLst>
              <a:ext uri="{FF2B5EF4-FFF2-40B4-BE49-F238E27FC236}">
                <a16:creationId xmlns:a16="http://schemas.microsoft.com/office/drawing/2014/main" id="{AABBE435-9806-297B-6931-09F30CA7079B}"/>
              </a:ext>
            </a:extLst>
          </p:cNvPr>
          <p:cNvSpPr>
            <a:spLocks noChangeArrowheads="1"/>
          </p:cNvSpPr>
          <p:nvPr/>
        </p:nvSpPr>
        <p:spPr bwMode="auto">
          <a:xfrm>
            <a:off x="5929450" y="3614058"/>
            <a:ext cx="8906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ＭＳ Ｐゴシック" pitchFamily="34" charset="-128"/>
              </a:defRPr>
            </a:lvl1pPr>
            <a:lvl2pPr marL="742950" indent="-285750" eaLnBrk="0" hangingPunct="0">
              <a:defRPr>
                <a:solidFill>
                  <a:schemeClr val="tx1"/>
                </a:solidFill>
                <a:latin typeface="Arial" panose="020B0604020202020204" pitchFamily="34" charset="0"/>
                <a:ea typeface="ＭＳ Ｐゴシック" pitchFamily="34" charset="-128"/>
              </a:defRPr>
            </a:lvl2pPr>
            <a:lvl3pPr marL="1143000" indent="-228600" eaLnBrk="0" hangingPunct="0">
              <a:defRPr>
                <a:solidFill>
                  <a:schemeClr val="tx1"/>
                </a:solidFill>
                <a:latin typeface="Arial" panose="020B0604020202020204" pitchFamily="34" charset="0"/>
                <a:ea typeface="ＭＳ Ｐゴシック" pitchFamily="34" charset="-128"/>
              </a:defRPr>
            </a:lvl3pPr>
            <a:lvl4pPr marL="1600200" indent="-228600" eaLnBrk="0" hangingPunct="0">
              <a:defRPr>
                <a:solidFill>
                  <a:schemeClr val="tx1"/>
                </a:solidFill>
                <a:latin typeface="Arial" panose="020B0604020202020204" pitchFamily="34" charset="0"/>
                <a:ea typeface="ＭＳ Ｐゴシック" pitchFamily="34" charset="-128"/>
              </a:defRPr>
            </a:lvl4pPr>
            <a:lvl5pPr marL="2057400" indent="-228600" eaLnBrk="0" hangingPunct="0">
              <a:defRPr>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a:ln>
                  <a:noFill/>
                </a:ln>
                <a:solidFill>
                  <a:srgbClr val="444D63"/>
                </a:solidFill>
                <a:effectLst/>
                <a:uLnTx/>
                <a:uFillTx/>
                <a:latin typeface="Montserrat" pitchFamily="2" charset="77"/>
                <a:ea typeface="ＭＳ Ｐゴシック" pitchFamily="34" charset="-128"/>
                <a:cs typeface="+mn-cs"/>
              </a:rPr>
              <a:t>Senegal</a:t>
            </a:r>
            <a:endParaRPr kumimoji="0" lang="en-US" altLang="en-US" sz="1100" b="0" i="0" u="none" strike="noStrike" kern="1200" cap="none" spc="0" normalizeH="0" baseline="0" noProof="0">
              <a:ln>
                <a:noFill/>
              </a:ln>
              <a:solidFill>
                <a:srgbClr val="444D63"/>
              </a:solidFill>
              <a:effectLst/>
              <a:uLnTx/>
              <a:uFillTx/>
              <a:latin typeface="Montserrat" pitchFamily="2" charset="77"/>
              <a:ea typeface="ＭＳ Ｐゴシック" pitchFamily="34" charset="-128"/>
              <a:cs typeface="+mn-cs"/>
            </a:endParaRPr>
          </a:p>
        </p:txBody>
      </p:sp>
      <p:cxnSp>
        <p:nvCxnSpPr>
          <p:cNvPr id="41" name="Elbow Connector 14">
            <a:extLst>
              <a:ext uri="{FF2B5EF4-FFF2-40B4-BE49-F238E27FC236}">
                <a16:creationId xmlns:a16="http://schemas.microsoft.com/office/drawing/2014/main" id="{7C233434-6FCD-C033-546A-8DE02C0EE3EF}"/>
              </a:ext>
            </a:extLst>
          </p:cNvPr>
          <p:cNvCxnSpPr>
            <a:cxnSpLocks noChangeShapeType="1"/>
          </p:cNvCxnSpPr>
          <p:nvPr/>
        </p:nvCxnSpPr>
        <p:spPr bwMode="auto">
          <a:xfrm rot="16200000" flipV="1">
            <a:off x="8685175" y="4533008"/>
            <a:ext cx="324000" cy="540000"/>
          </a:xfrm>
          <a:prstGeom prst="bentConnector2">
            <a:avLst/>
          </a:prstGeom>
          <a:noFill/>
          <a:ln w="9525">
            <a:solidFill>
              <a:srgbClr val="7F7F7F"/>
            </a:solidFill>
            <a:miter lim="800000"/>
            <a:headEnd/>
            <a:tailEnd/>
          </a:ln>
          <a:effectLst>
            <a:outerShdw blurRad="40000" dist="20000" dir="5400000" rotWithShape="0">
              <a:srgbClr val="808080">
                <a:alpha val="37999"/>
              </a:srgbClr>
            </a:outerShdw>
          </a:effectLst>
        </p:spPr>
      </p:cxnSp>
      <p:sp>
        <p:nvSpPr>
          <p:cNvPr id="42" name="Rectangle 50">
            <a:extLst>
              <a:ext uri="{FF2B5EF4-FFF2-40B4-BE49-F238E27FC236}">
                <a16:creationId xmlns:a16="http://schemas.microsoft.com/office/drawing/2014/main" id="{1E196D66-C7AF-BCB0-2C48-E712AE601479}"/>
              </a:ext>
            </a:extLst>
          </p:cNvPr>
          <p:cNvSpPr>
            <a:spLocks noChangeArrowheads="1"/>
          </p:cNvSpPr>
          <p:nvPr/>
        </p:nvSpPr>
        <p:spPr bwMode="auto">
          <a:xfrm>
            <a:off x="8682187" y="4991686"/>
            <a:ext cx="94078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ＭＳ Ｐゴシック" pitchFamily="34" charset="-128"/>
              </a:defRPr>
            </a:lvl1pPr>
            <a:lvl2pPr marL="742950" indent="-285750" eaLnBrk="0" hangingPunct="0">
              <a:defRPr>
                <a:solidFill>
                  <a:schemeClr val="tx1"/>
                </a:solidFill>
                <a:latin typeface="Arial" panose="020B0604020202020204" pitchFamily="34" charset="0"/>
                <a:ea typeface="ＭＳ Ｐゴシック" pitchFamily="34" charset="-128"/>
              </a:defRPr>
            </a:lvl2pPr>
            <a:lvl3pPr marL="1143000" indent="-228600" eaLnBrk="0" hangingPunct="0">
              <a:defRPr>
                <a:solidFill>
                  <a:schemeClr val="tx1"/>
                </a:solidFill>
                <a:latin typeface="Arial" panose="020B0604020202020204" pitchFamily="34" charset="0"/>
                <a:ea typeface="ＭＳ Ｐゴシック" pitchFamily="34" charset="-128"/>
              </a:defRPr>
            </a:lvl3pPr>
            <a:lvl4pPr marL="1600200" indent="-228600" eaLnBrk="0" hangingPunct="0">
              <a:defRPr>
                <a:solidFill>
                  <a:schemeClr val="tx1"/>
                </a:solidFill>
                <a:latin typeface="Arial" panose="020B0604020202020204" pitchFamily="34" charset="0"/>
                <a:ea typeface="ＭＳ Ｐゴシック" pitchFamily="34" charset="-128"/>
              </a:defRPr>
            </a:lvl4pPr>
            <a:lvl5pPr marL="2057400" indent="-228600" eaLnBrk="0" hangingPunct="0">
              <a:defRPr>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a:ln>
                  <a:noFill/>
                </a:ln>
                <a:solidFill>
                  <a:srgbClr val="444D63"/>
                </a:solidFill>
                <a:effectLst/>
                <a:uLnTx/>
                <a:uFillTx/>
                <a:latin typeface="Montserrat" pitchFamily="2" charset="77"/>
                <a:ea typeface="ＭＳ Ｐゴシック" pitchFamily="34" charset="-128"/>
                <a:cs typeface="+mn-cs"/>
              </a:rPr>
              <a:t>Tanzania</a:t>
            </a:r>
            <a:endParaRPr kumimoji="0" lang="en-US" altLang="en-US" sz="1100" b="0" i="0" u="none" strike="noStrike" kern="1200" cap="none" spc="0" normalizeH="0" baseline="0" noProof="0">
              <a:ln>
                <a:noFill/>
              </a:ln>
              <a:solidFill>
                <a:srgbClr val="444D63"/>
              </a:solidFill>
              <a:effectLst/>
              <a:uLnTx/>
              <a:uFillTx/>
              <a:latin typeface="Montserrat" pitchFamily="2" charset="77"/>
              <a:ea typeface="ＭＳ Ｐゴシック" pitchFamily="34" charset="-128"/>
              <a:cs typeface="+mn-cs"/>
            </a:endParaRPr>
          </a:p>
        </p:txBody>
      </p:sp>
      <p:cxnSp>
        <p:nvCxnSpPr>
          <p:cNvPr id="46" name="Elbow Connector 14">
            <a:extLst>
              <a:ext uri="{FF2B5EF4-FFF2-40B4-BE49-F238E27FC236}">
                <a16:creationId xmlns:a16="http://schemas.microsoft.com/office/drawing/2014/main" id="{31606006-AE04-25A5-F2E3-01DD276B042D}"/>
              </a:ext>
            </a:extLst>
          </p:cNvPr>
          <p:cNvCxnSpPr>
            <a:cxnSpLocks noChangeShapeType="1"/>
          </p:cNvCxnSpPr>
          <p:nvPr/>
        </p:nvCxnSpPr>
        <p:spPr bwMode="auto">
          <a:xfrm flipH="1" flipV="1">
            <a:off x="8487402" y="4417751"/>
            <a:ext cx="324000" cy="1116000"/>
          </a:xfrm>
          <a:prstGeom prst="bentConnector2">
            <a:avLst/>
          </a:prstGeom>
          <a:noFill/>
          <a:ln w="9525">
            <a:solidFill>
              <a:srgbClr val="7F7F7F"/>
            </a:solidFill>
            <a:miter lim="800000"/>
            <a:headEnd/>
            <a:tailEnd/>
          </a:ln>
          <a:effectLst>
            <a:outerShdw blurRad="40000" dist="20000" dir="5400000" rotWithShape="0">
              <a:srgbClr val="808080">
                <a:alpha val="37999"/>
              </a:srgbClr>
            </a:outerShdw>
          </a:effectLst>
        </p:spPr>
      </p:cxnSp>
      <p:sp>
        <p:nvSpPr>
          <p:cNvPr id="48" name="Rectangle 50">
            <a:extLst>
              <a:ext uri="{FF2B5EF4-FFF2-40B4-BE49-F238E27FC236}">
                <a16:creationId xmlns:a16="http://schemas.microsoft.com/office/drawing/2014/main" id="{497B7AFF-120B-0FB0-292C-6C8C47CA72AE}"/>
              </a:ext>
            </a:extLst>
          </p:cNvPr>
          <p:cNvSpPr>
            <a:spLocks noChangeArrowheads="1"/>
          </p:cNvSpPr>
          <p:nvPr/>
        </p:nvSpPr>
        <p:spPr bwMode="auto">
          <a:xfrm>
            <a:off x="8811402" y="5389285"/>
            <a:ext cx="8496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ＭＳ Ｐゴシック" pitchFamily="34" charset="-128"/>
              </a:defRPr>
            </a:lvl1pPr>
            <a:lvl2pPr marL="742950" indent="-285750" eaLnBrk="0" hangingPunct="0">
              <a:defRPr>
                <a:solidFill>
                  <a:schemeClr val="tx1"/>
                </a:solidFill>
                <a:latin typeface="Arial" panose="020B0604020202020204" pitchFamily="34" charset="0"/>
                <a:ea typeface="ＭＳ Ｐゴシック" pitchFamily="34" charset="-128"/>
              </a:defRPr>
            </a:lvl2pPr>
            <a:lvl3pPr marL="1143000" indent="-228600" eaLnBrk="0" hangingPunct="0">
              <a:defRPr>
                <a:solidFill>
                  <a:schemeClr val="tx1"/>
                </a:solidFill>
                <a:latin typeface="Arial" panose="020B0604020202020204" pitchFamily="34" charset="0"/>
                <a:ea typeface="ＭＳ Ｐゴシック" pitchFamily="34" charset="-128"/>
              </a:defRPr>
            </a:lvl3pPr>
            <a:lvl4pPr marL="1600200" indent="-228600" eaLnBrk="0" hangingPunct="0">
              <a:defRPr>
                <a:solidFill>
                  <a:schemeClr val="tx1"/>
                </a:solidFill>
                <a:latin typeface="Arial" panose="020B0604020202020204" pitchFamily="34" charset="0"/>
                <a:ea typeface="ＭＳ Ｐゴシック" pitchFamily="34" charset="-128"/>
              </a:defRPr>
            </a:lvl4pPr>
            <a:lvl5pPr marL="2057400" indent="-228600" eaLnBrk="0" hangingPunct="0">
              <a:defRPr>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a:ln>
                  <a:noFill/>
                </a:ln>
                <a:solidFill>
                  <a:srgbClr val="444D63"/>
                </a:solidFill>
                <a:effectLst/>
                <a:uLnTx/>
                <a:uFillTx/>
                <a:latin typeface="Montserrat" pitchFamily="2" charset="77"/>
                <a:ea typeface="ＭＳ Ｐゴシック" pitchFamily="34" charset="-128"/>
                <a:cs typeface="+mn-cs"/>
              </a:rPr>
              <a:t>Uganda</a:t>
            </a:r>
            <a:endParaRPr kumimoji="0" lang="en-US" altLang="en-US" sz="1100" b="0" i="0" u="none" strike="noStrike" kern="1200" cap="none" spc="0" normalizeH="0" baseline="0" noProof="0">
              <a:ln>
                <a:noFill/>
              </a:ln>
              <a:solidFill>
                <a:srgbClr val="444D63"/>
              </a:solidFill>
              <a:effectLst/>
              <a:uLnTx/>
              <a:uFillTx/>
              <a:latin typeface="Montserrat" pitchFamily="2" charset="77"/>
              <a:ea typeface="ＭＳ Ｐゴシック" pitchFamily="34" charset="-128"/>
              <a:cs typeface="+mn-cs"/>
            </a:endParaRPr>
          </a:p>
        </p:txBody>
      </p:sp>
      <p:cxnSp>
        <p:nvCxnSpPr>
          <p:cNvPr id="49" name="Elbow Connector 14">
            <a:extLst>
              <a:ext uri="{FF2B5EF4-FFF2-40B4-BE49-F238E27FC236}">
                <a16:creationId xmlns:a16="http://schemas.microsoft.com/office/drawing/2014/main" id="{41414834-B08D-3FC2-DCD7-16D2C13139B4}"/>
              </a:ext>
            </a:extLst>
          </p:cNvPr>
          <p:cNvCxnSpPr>
            <a:cxnSpLocks noChangeShapeType="1"/>
          </p:cNvCxnSpPr>
          <p:nvPr/>
        </p:nvCxnSpPr>
        <p:spPr bwMode="auto">
          <a:xfrm flipV="1">
            <a:off x="8038359" y="4921187"/>
            <a:ext cx="324000" cy="828000"/>
          </a:xfrm>
          <a:prstGeom prst="bentConnector2">
            <a:avLst/>
          </a:prstGeom>
          <a:noFill/>
          <a:ln w="9525">
            <a:solidFill>
              <a:srgbClr val="7F7F7F"/>
            </a:solidFill>
            <a:miter lim="800000"/>
            <a:headEnd/>
            <a:tailEnd/>
          </a:ln>
          <a:effectLst>
            <a:outerShdw blurRad="40000" dist="20000" dir="5400000" rotWithShape="0">
              <a:srgbClr val="808080">
                <a:alpha val="37999"/>
              </a:srgbClr>
            </a:outerShdw>
          </a:effectLst>
        </p:spPr>
      </p:cxnSp>
      <p:sp>
        <p:nvSpPr>
          <p:cNvPr id="50" name="Rectangle 50">
            <a:extLst>
              <a:ext uri="{FF2B5EF4-FFF2-40B4-BE49-F238E27FC236}">
                <a16:creationId xmlns:a16="http://schemas.microsoft.com/office/drawing/2014/main" id="{3109911D-F008-C883-D0DF-AE40D2DDEE32}"/>
              </a:ext>
            </a:extLst>
          </p:cNvPr>
          <p:cNvSpPr>
            <a:spLocks noChangeArrowheads="1"/>
          </p:cNvSpPr>
          <p:nvPr/>
        </p:nvSpPr>
        <p:spPr bwMode="auto">
          <a:xfrm>
            <a:off x="6961745" y="5607790"/>
            <a:ext cx="105622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ＭＳ Ｐゴシック" pitchFamily="34" charset="-128"/>
              </a:defRPr>
            </a:lvl1pPr>
            <a:lvl2pPr marL="742950" indent="-285750" eaLnBrk="0" hangingPunct="0">
              <a:defRPr>
                <a:solidFill>
                  <a:schemeClr val="tx1"/>
                </a:solidFill>
                <a:latin typeface="Arial" panose="020B0604020202020204" pitchFamily="34" charset="0"/>
                <a:ea typeface="ＭＳ Ｐゴシック" pitchFamily="34" charset="-128"/>
              </a:defRPr>
            </a:lvl2pPr>
            <a:lvl3pPr marL="1143000" indent="-228600" eaLnBrk="0" hangingPunct="0">
              <a:defRPr>
                <a:solidFill>
                  <a:schemeClr val="tx1"/>
                </a:solidFill>
                <a:latin typeface="Arial" panose="020B0604020202020204" pitchFamily="34" charset="0"/>
                <a:ea typeface="ＭＳ Ｐゴシック" pitchFamily="34" charset="-128"/>
              </a:defRPr>
            </a:lvl3pPr>
            <a:lvl4pPr marL="1600200" indent="-228600" eaLnBrk="0" hangingPunct="0">
              <a:defRPr>
                <a:solidFill>
                  <a:schemeClr val="tx1"/>
                </a:solidFill>
                <a:latin typeface="Arial" panose="020B0604020202020204" pitchFamily="34" charset="0"/>
                <a:ea typeface="ＭＳ Ｐゴシック" pitchFamily="34" charset="-128"/>
              </a:defRPr>
            </a:lvl4pPr>
            <a:lvl5pPr marL="2057400" indent="-228600" eaLnBrk="0" hangingPunct="0">
              <a:defRPr>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a:ln>
                  <a:noFill/>
                </a:ln>
                <a:solidFill>
                  <a:srgbClr val="444D63"/>
                </a:solidFill>
                <a:effectLst/>
                <a:uLnTx/>
                <a:uFillTx/>
                <a:latin typeface="Montserrat" pitchFamily="2" charset="77"/>
                <a:ea typeface="ＭＳ Ｐゴシック" pitchFamily="34" charset="-128"/>
                <a:cs typeface="+mn-cs"/>
              </a:rPr>
              <a:t>Zimbabwe</a:t>
            </a:r>
            <a:endParaRPr kumimoji="0" lang="en-US" altLang="en-US" sz="1100" b="0" i="0" u="none" strike="noStrike" kern="1200" cap="none" spc="0" normalizeH="0" baseline="0" noProof="0">
              <a:ln>
                <a:noFill/>
              </a:ln>
              <a:solidFill>
                <a:srgbClr val="444D63"/>
              </a:solidFill>
              <a:effectLst/>
              <a:uLnTx/>
              <a:uFillTx/>
              <a:latin typeface="Montserrat" pitchFamily="2" charset="77"/>
              <a:ea typeface="ＭＳ Ｐゴシック" pitchFamily="34" charset="-128"/>
              <a:cs typeface="+mn-cs"/>
            </a:endParaRPr>
          </a:p>
        </p:txBody>
      </p:sp>
      <p:cxnSp>
        <p:nvCxnSpPr>
          <p:cNvPr id="51" name="Elbow Connector 14">
            <a:extLst>
              <a:ext uri="{FF2B5EF4-FFF2-40B4-BE49-F238E27FC236}">
                <a16:creationId xmlns:a16="http://schemas.microsoft.com/office/drawing/2014/main" id="{D54CC617-9A2F-A997-FD82-01DFB85D2DE3}"/>
              </a:ext>
            </a:extLst>
          </p:cNvPr>
          <p:cNvCxnSpPr>
            <a:cxnSpLocks noChangeShapeType="1"/>
          </p:cNvCxnSpPr>
          <p:nvPr/>
        </p:nvCxnSpPr>
        <p:spPr bwMode="auto">
          <a:xfrm flipV="1">
            <a:off x="8598246" y="3297947"/>
            <a:ext cx="324000" cy="828000"/>
          </a:xfrm>
          <a:prstGeom prst="bentConnector2">
            <a:avLst/>
          </a:prstGeom>
          <a:noFill/>
          <a:ln w="9525">
            <a:solidFill>
              <a:srgbClr val="7F7F7F"/>
            </a:solidFill>
            <a:miter lim="800000"/>
            <a:headEnd/>
            <a:tailEnd/>
          </a:ln>
          <a:effectLst>
            <a:outerShdw blurRad="40000" dist="20000" dir="5400000" rotWithShape="0">
              <a:srgbClr val="808080">
                <a:alpha val="37999"/>
              </a:srgbClr>
            </a:outerShdw>
          </a:effectLst>
        </p:spPr>
      </p:cxnSp>
      <p:sp>
        <p:nvSpPr>
          <p:cNvPr id="52" name="Rectangle 50">
            <a:extLst>
              <a:ext uri="{FF2B5EF4-FFF2-40B4-BE49-F238E27FC236}">
                <a16:creationId xmlns:a16="http://schemas.microsoft.com/office/drawing/2014/main" id="{46EFBD93-0C40-1A0F-0A95-43B7487D66E7}"/>
              </a:ext>
            </a:extLst>
          </p:cNvPr>
          <p:cNvSpPr>
            <a:spLocks noChangeArrowheads="1"/>
          </p:cNvSpPr>
          <p:nvPr/>
        </p:nvSpPr>
        <p:spPr bwMode="auto">
          <a:xfrm>
            <a:off x="8463914" y="2994249"/>
            <a:ext cx="86997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ＭＳ Ｐゴシック" pitchFamily="34" charset="-128"/>
              </a:defRPr>
            </a:lvl1pPr>
            <a:lvl2pPr marL="742950" indent="-285750" eaLnBrk="0" hangingPunct="0">
              <a:defRPr>
                <a:solidFill>
                  <a:schemeClr val="tx1"/>
                </a:solidFill>
                <a:latin typeface="Arial" panose="020B0604020202020204" pitchFamily="34" charset="0"/>
                <a:ea typeface="ＭＳ Ｐゴシック" pitchFamily="34" charset="-128"/>
              </a:defRPr>
            </a:lvl2pPr>
            <a:lvl3pPr marL="1143000" indent="-228600" eaLnBrk="0" hangingPunct="0">
              <a:defRPr>
                <a:solidFill>
                  <a:schemeClr val="tx1"/>
                </a:solidFill>
                <a:latin typeface="Arial" panose="020B0604020202020204" pitchFamily="34" charset="0"/>
                <a:ea typeface="ＭＳ Ｐゴシック" pitchFamily="34" charset="-128"/>
              </a:defRPr>
            </a:lvl3pPr>
            <a:lvl4pPr marL="1600200" indent="-228600" eaLnBrk="0" hangingPunct="0">
              <a:defRPr>
                <a:solidFill>
                  <a:schemeClr val="tx1"/>
                </a:solidFill>
                <a:latin typeface="Arial" panose="020B0604020202020204" pitchFamily="34" charset="0"/>
                <a:ea typeface="ＭＳ Ｐゴシック" pitchFamily="34" charset="-128"/>
              </a:defRPr>
            </a:lvl4pPr>
            <a:lvl5pPr marL="2057400" indent="-228600" eaLnBrk="0" hangingPunct="0">
              <a:defRPr>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a:ln>
                  <a:noFill/>
                </a:ln>
                <a:solidFill>
                  <a:srgbClr val="C00000"/>
                </a:solidFill>
                <a:effectLst/>
                <a:uLnTx/>
                <a:uFillTx/>
                <a:latin typeface="Montserrat" pitchFamily="2" charset="77"/>
                <a:ea typeface="ＭＳ Ｐゴシック" pitchFamily="34" charset="-128"/>
                <a:cs typeface="+mn-cs"/>
              </a:rPr>
              <a:t>Ethiopia</a:t>
            </a:r>
            <a:endParaRPr kumimoji="0" lang="en-US" altLang="en-US" sz="1100" b="0" i="0" u="none" strike="noStrike" kern="1200" cap="none" spc="0" normalizeH="0" baseline="0" noProof="0">
              <a:ln>
                <a:noFill/>
              </a:ln>
              <a:solidFill>
                <a:srgbClr val="C00000"/>
              </a:solidFill>
              <a:effectLst/>
              <a:uLnTx/>
              <a:uFillTx/>
              <a:latin typeface="Montserrat" pitchFamily="2" charset="77"/>
              <a:ea typeface="ＭＳ Ｐゴシック" pitchFamily="34" charset="-128"/>
              <a:cs typeface="+mn-cs"/>
            </a:endParaRPr>
          </a:p>
        </p:txBody>
      </p:sp>
      <p:sp>
        <p:nvSpPr>
          <p:cNvPr id="53" name="Rectangle 50">
            <a:extLst>
              <a:ext uri="{FF2B5EF4-FFF2-40B4-BE49-F238E27FC236}">
                <a16:creationId xmlns:a16="http://schemas.microsoft.com/office/drawing/2014/main" id="{692C240E-48DF-755E-5915-AE1E9442D768}"/>
              </a:ext>
            </a:extLst>
          </p:cNvPr>
          <p:cNvSpPr>
            <a:spLocks noChangeArrowheads="1"/>
          </p:cNvSpPr>
          <p:nvPr/>
        </p:nvSpPr>
        <p:spPr bwMode="auto">
          <a:xfrm>
            <a:off x="8929737" y="4301445"/>
            <a:ext cx="69323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ＭＳ Ｐゴシック" pitchFamily="34" charset="-128"/>
              </a:defRPr>
            </a:lvl1pPr>
            <a:lvl2pPr marL="742950" indent="-285750" eaLnBrk="0" hangingPunct="0">
              <a:defRPr>
                <a:solidFill>
                  <a:schemeClr val="tx1"/>
                </a:solidFill>
                <a:latin typeface="Arial" panose="020B0604020202020204" pitchFamily="34" charset="0"/>
                <a:ea typeface="ＭＳ Ｐゴシック" pitchFamily="34" charset="-128"/>
              </a:defRPr>
            </a:lvl2pPr>
            <a:lvl3pPr marL="1143000" indent="-228600" eaLnBrk="0" hangingPunct="0">
              <a:defRPr>
                <a:solidFill>
                  <a:schemeClr val="tx1"/>
                </a:solidFill>
                <a:latin typeface="Arial" panose="020B0604020202020204" pitchFamily="34" charset="0"/>
                <a:ea typeface="ＭＳ Ｐゴシック" pitchFamily="34" charset="-128"/>
              </a:defRPr>
            </a:lvl3pPr>
            <a:lvl4pPr marL="1600200" indent="-228600" eaLnBrk="0" hangingPunct="0">
              <a:defRPr>
                <a:solidFill>
                  <a:schemeClr val="tx1"/>
                </a:solidFill>
                <a:latin typeface="Arial" panose="020B0604020202020204" pitchFamily="34" charset="0"/>
                <a:ea typeface="ＭＳ Ｐゴシック" pitchFamily="34" charset="-128"/>
              </a:defRPr>
            </a:lvl4pPr>
            <a:lvl5pPr marL="2057400" indent="-228600" eaLnBrk="0" hangingPunct="0">
              <a:defRPr>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a:ln>
                  <a:noFill/>
                </a:ln>
                <a:solidFill>
                  <a:srgbClr val="C00000"/>
                </a:solidFill>
                <a:effectLst/>
                <a:uLnTx/>
                <a:uFillTx/>
                <a:latin typeface="Montserrat" pitchFamily="2" charset="77"/>
                <a:ea typeface="ＭＳ Ｐゴシック" pitchFamily="34" charset="-128"/>
                <a:cs typeface="+mn-cs"/>
              </a:rPr>
              <a:t>Kenya</a:t>
            </a:r>
            <a:endParaRPr kumimoji="0" lang="en-US" altLang="en-US" sz="1100" b="0" i="0" u="none" strike="noStrike" kern="1200" cap="none" spc="0" normalizeH="0" baseline="0" noProof="0">
              <a:ln>
                <a:noFill/>
              </a:ln>
              <a:solidFill>
                <a:srgbClr val="C00000"/>
              </a:solidFill>
              <a:effectLst/>
              <a:uLnTx/>
              <a:uFillTx/>
              <a:latin typeface="Montserrat" pitchFamily="2" charset="77"/>
              <a:ea typeface="ＭＳ Ｐゴシック" pitchFamily="34" charset="-128"/>
              <a:cs typeface="+mn-cs"/>
            </a:endParaRPr>
          </a:p>
        </p:txBody>
      </p:sp>
      <p:cxnSp>
        <p:nvCxnSpPr>
          <p:cNvPr id="54" name="Elbow Connector 7">
            <a:extLst>
              <a:ext uri="{FF2B5EF4-FFF2-40B4-BE49-F238E27FC236}">
                <a16:creationId xmlns:a16="http://schemas.microsoft.com/office/drawing/2014/main" id="{660BE17E-9824-E141-8C76-10F4C06C1ECD}"/>
              </a:ext>
            </a:extLst>
          </p:cNvPr>
          <p:cNvCxnSpPr>
            <a:cxnSpLocks noChangeShapeType="1"/>
          </p:cNvCxnSpPr>
          <p:nvPr/>
        </p:nvCxnSpPr>
        <p:spPr bwMode="auto">
          <a:xfrm flipH="1">
            <a:off x="10316176" y="4125947"/>
            <a:ext cx="288000" cy="0"/>
          </a:xfrm>
          <a:prstGeom prst="straightConnector1">
            <a:avLst/>
          </a:prstGeom>
          <a:noFill/>
          <a:ln w="9525">
            <a:solidFill>
              <a:srgbClr val="7F7F7F"/>
            </a:solidFill>
            <a:miter lim="800000"/>
            <a:headEnd/>
            <a:tailEnd/>
          </a:ln>
          <a:effectLst>
            <a:outerShdw blurRad="40000" dist="20000" dir="5400000" rotWithShape="0">
              <a:srgbClr val="808080">
                <a:alpha val="37999"/>
              </a:srgbClr>
            </a:outerShdw>
          </a:effectLst>
        </p:spPr>
      </p:cxnSp>
      <p:sp>
        <p:nvSpPr>
          <p:cNvPr id="55" name="Rectangle 50">
            <a:extLst>
              <a:ext uri="{FF2B5EF4-FFF2-40B4-BE49-F238E27FC236}">
                <a16:creationId xmlns:a16="http://schemas.microsoft.com/office/drawing/2014/main" id="{33B216B5-DE28-44D7-1881-AB0971ED25D5}"/>
              </a:ext>
            </a:extLst>
          </p:cNvPr>
          <p:cNvSpPr>
            <a:spLocks noChangeArrowheads="1"/>
          </p:cNvSpPr>
          <p:nvPr/>
        </p:nvSpPr>
        <p:spPr bwMode="auto">
          <a:xfrm>
            <a:off x="10604175" y="3977259"/>
            <a:ext cx="91600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ＭＳ Ｐゴシック" pitchFamily="34" charset="-128"/>
              </a:defRPr>
            </a:lvl1pPr>
            <a:lvl2pPr marL="742950" indent="-285750" eaLnBrk="0" hangingPunct="0">
              <a:defRPr>
                <a:solidFill>
                  <a:schemeClr val="tx1"/>
                </a:solidFill>
                <a:latin typeface="Arial" panose="020B0604020202020204" pitchFamily="34" charset="0"/>
                <a:ea typeface="ＭＳ Ｐゴシック" pitchFamily="34" charset="-128"/>
              </a:defRPr>
            </a:lvl2pPr>
            <a:lvl3pPr marL="1143000" indent="-228600" eaLnBrk="0" hangingPunct="0">
              <a:defRPr>
                <a:solidFill>
                  <a:schemeClr val="tx1"/>
                </a:solidFill>
                <a:latin typeface="Arial" panose="020B0604020202020204" pitchFamily="34" charset="0"/>
                <a:ea typeface="ＭＳ Ｐゴシック" pitchFamily="34" charset="-128"/>
              </a:defRPr>
            </a:lvl3pPr>
            <a:lvl4pPr marL="1600200" indent="-228600" eaLnBrk="0" hangingPunct="0">
              <a:defRPr>
                <a:solidFill>
                  <a:schemeClr val="tx1"/>
                </a:solidFill>
                <a:latin typeface="Arial" panose="020B0604020202020204" pitchFamily="34" charset="0"/>
                <a:ea typeface="ＭＳ Ｐゴシック" pitchFamily="34" charset="-128"/>
              </a:defRPr>
            </a:lvl4pPr>
            <a:lvl5pPr marL="2057400" indent="-228600" eaLnBrk="0" hangingPunct="0">
              <a:defRPr>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a:ln>
                  <a:noFill/>
                </a:ln>
                <a:solidFill>
                  <a:srgbClr val="444D63"/>
                </a:solidFill>
                <a:effectLst/>
                <a:uLnTx/>
                <a:uFillTx/>
                <a:latin typeface="Montserrat" pitchFamily="2" charset="77"/>
                <a:ea typeface="ＭＳ Ｐゴシック" pitchFamily="34" charset="-128"/>
                <a:cs typeface="+mn-cs"/>
              </a:rPr>
              <a:t>Vietnam</a:t>
            </a:r>
            <a:endParaRPr kumimoji="0" lang="en-US" altLang="en-US" sz="1100" b="0" i="0" u="none" strike="noStrike" kern="1200" cap="none" spc="0" normalizeH="0" baseline="0" noProof="0">
              <a:ln>
                <a:noFill/>
              </a:ln>
              <a:solidFill>
                <a:srgbClr val="444D63"/>
              </a:solidFill>
              <a:effectLst/>
              <a:uLnTx/>
              <a:uFillTx/>
              <a:latin typeface="Montserrat" pitchFamily="2" charset="77"/>
              <a:ea typeface="ＭＳ Ｐゴシック" pitchFamily="34" charset="-128"/>
              <a:cs typeface="+mn-cs"/>
            </a:endParaRPr>
          </a:p>
        </p:txBody>
      </p:sp>
      <p:sp>
        <p:nvSpPr>
          <p:cNvPr id="56" name="Rectangle 50">
            <a:extLst>
              <a:ext uri="{FF2B5EF4-FFF2-40B4-BE49-F238E27FC236}">
                <a16:creationId xmlns:a16="http://schemas.microsoft.com/office/drawing/2014/main" id="{6C51D057-552F-1CC4-A867-D9FE2038F033}"/>
              </a:ext>
            </a:extLst>
          </p:cNvPr>
          <p:cNvSpPr>
            <a:spLocks noChangeArrowheads="1"/>
          </p:cNvSpPr>
          <p:nvPr/>
        </p:nvSpPr>
        <p:spPr bwMode="auto">
          <a:xfrm>
            <a:off x="9568183" y="4701690"/>
            <a:ext cx="86997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ＭＳ Ｐゴシック" pitchFamily="34" charset="-128"/>
              </a:defRPr>
            </a:lvl1pPr>
            <a:lvl2pPr marL="742950" indent="-285750" eaLnBrk="0" hangingPunct="0">
              <a:defRPr>
                <a:solidFill>
                  <a:schemeClr val="tx1"/>
                </a:solidFill>
                <a:latin typeface="Arial" panose="020B0604020202020204" pitchFamily="34" charset="0"/>
                <a:ea typeface="ＭＳ Ｐゴシック" pitchFamily="34" charset="-128"/>
              </a:defRPr>
            </a:lvl2pPr>
            <a:lvl3pPr marL="1143000" indent="-228600" eaLnBrk="0" hangingPunct="0">
              <a:defRPr>
                <a:solidFill>
                  <a:schemeClr val="tx1"/>
                </a:solidFill>
                <a:latin typeface="Arial" panose="020B0604020202020204" pitchFamily="34" charset="0"/>
                <a:ea typeface="ＭＳ Ｐゴシック" pitchFamily="34" charset="-128"/>
              </a:defRPr>
            </a:lvl3pPr>
            <a:lvl4pPr marL="1600200" indent="-228600" eaLnBrk="0" hangingPunct="0">
              <a:defRPr>
                <a:solidFill>
                  <a:schemeClr val="tx1"/>
                </a:solidFill>
                <a:latin typeface="Arial" panose="020B0604020202020204" pitchFamily="34" charset="0"/>
                <a:ea typeface="ＭＳ Ｐゴシック" pitchFamily="34" charset="-128"/>
              </a:defRPr>
            </a:lvl4pPr>
            <a:lvl5pPr marL="2057400" indent="-228600" eaLnBrk="0" hangingPunct="0">
              <a:defRPr>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a:ln>
                  <a:noFill/>
                </a:ln>
                <a:solidFill>
                  <a:srgbClr val="444D63"/>
                </a:solidFill>
                <a:effectLst/>
                <a:uLnTx/>
                <a:uFillTx/>
                <a:latin typeface="Montserrat" pitchFamily="2" charset="77"/>
                <a:ea typeface="ＭＳ Ｐゴシック" pitchFamily="34" charset="-128"/>
                <a:cs typeface="+mn-cs"/>
              </a:rPr>
              <a:t>India</a:t>
            </a:r>
            <a:endParaRPr kumimoji="0" lang="en-US" altLang="en-US" sz="1100" b="0" i="0" u="none" strike="noStrike" kern="1200" cap="none" spc="0" normalizeH="0" baseline="0" noProof="0">
              <a:ln>
                <a:noFill/>
              </a:ln>
              <a:solidFill>
                <a:srgbClr val="444D63"/>
              </a:solidFill>
              <a:effectLst/>
              <a:uLnTx/>
              <a:uFillTx/>
              <a:latin typeface="Montserrat" pitchFamily="2" charset="77"/>
              <a:ea typeface="ＭＳ Ｐゴシック" pitchFamily="34" charset="-128"/>
              <a:cs typeface="+mn-cs"/>
            </a:endParaRPr>
          </a:p>
        </p:txBody>
      </p:sp>
      <p:cxnSp>
        <p:nvCxnSpPr>
          <p:cNvPr id="57" name="Elbow Connector 14">
            <a:extLst>
              <a:ext uri="{FF2B5EF4-FFF2-40B4-BE49-F238E27FC236}">
                <a16:creationId xmlns:a16="http://schemas.microsoft.com/office/drawing/2014/main" id="{1C509FF0-1307-89C3-B537-9803E836467D}"/>
              </a:ext>
            </a:extLst>
          </p:cNvPr>
          <p:cNvCxnSpPr>
            <a:cxnSpLocks noChangeShapeType="1"/>
          </p:cNvCxnSpPr>
          <p:nvPr/>
        </p:nvCxnSpPr>
        <p:spPr bwMode="auto">
          <a:xfrm rot="10800000" flipV="1">
            <a:off x="9679171" y="3135947"/>
            <a:ext cx="324000" cy="576000"/>
          </a:xfrm>
          <a:prstGeom prst="bentConnector2">
            <a:avLst/>
          </a:prstGeom>
          <a:noFill/>
          <a:ln w="9525">
            <a:solidFill>
              <a:srgbClr val="7F7F7F"/>
            </a:solidFill>
            <a:miter lim="800000"/>
            <a:headEnd/>
            <a:tailEnd/>
          </a:ln>
          <a:effectLst>
            <a:outerShdw blurRad="40000" dist="20000" dir="5400000" rotWithShape="0">
              <a:srgbClr val="808080">
                <a:alpha val="37999"/>
              </a:srgbClr>
            </a:outerShdw>
          </a:effectLst>
        </p:spPr>
      </p:cxnSp>
      <p:sp>
        <p:nvSpPr>
          <p:cNvPr id="58" name="Rectangle 50">
            <a:extLst>
              <a:ext uri="{FF2B5EF4-FFF2-40B4-BE49-F238E27FC236}">
                <a16:creationId xmlns:a16="http://schemas.microsoft.com/office/drawing/2014/main" id="{0DAAE8C7-B068-F5BF-2158-1523134B1F40}"/>
              </a:ext>
            </a:extLst>
          </p:cNvPr>
          <p:cNvSpPr>
            <a:spLocks noChangeArrowheads="1"/>
          </p:cNvSpPr>
          <p:nvPr/>
        </p:nvSpPr>
        <p:spPr bwMode="auto">
          <a:xfrm>
            <a:off x="9990396" y="2997155"/>
            <a:ext cx="71389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ＭＳ Ｐゴシック" pitchFamily="34" charset="-128"/>
              </a:defRPr>
            </a:lvl1pPr>
            <a:lvl2pPr marL="742950" indent="-285750" eaLnBrk="0" hangingPunct="0">
              <a:defRPr>
                <a:solidFill>
                  <a:schemeClr val="tx1"/>
                </a:solidFill>
                <a:latin typeface="Arial" panose="020B0604020202020204" pitchFamily="34" charset="0"/>
                <a:ea typeface="ＭＳ Ｐゴシック" pitchFamily="34" charset="-128"/>
              </a:defRPr>
            </a:lvl2pPr>
            <a:lvl3pPr marL="1143000" indent="-228600" eaLnBrk="0" hangingPunct="0">
              <a:defRPr>
                <a:solidFill>
                  <a:schemeClr val="tx1"/>
                </a:solidFill>
                <a:latin typeface="Arial" panose="020B0604020202020204" pitchFamily="34" charset="0"/>
                <a:ea typeface="ＭＳ Ｐゴシック" pitchFamily="34" charset="-128"/>
              </a:defRPr>
            </a:lvl3pPr>
            <a:lvl4pPr marL="1600200" indent="-228600" eaLnBrk="0" hangingPunct="0">
              <a:defRPr>
                <a:solidFill>
                  <a:schemeClr val="tx1"/>
                </a:solidFill>
                <a:latin typeface="Arial" panose="020B0604020202020204" pitchFamily="34" charset="0"/>
                <a:ea typeface="ＭＳ Ｐゴシック" pitchFamily="34" charset="-128"/>
              </a:defRPr>
            </a:lvl4pPr>
            <a:lvl5pPr marL="2057400" indent="-228600" eaLnBrk="0" hangingPunct="0">
              <a:defRPr>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a:ln>
                  <a:noFill/>
                </a:ln>
                <a:solidFill>
                  <a:srgbClr val="444D63"/>
                </a:solidFill>
                <a:effectLst/>
                <a:uLnTx/>
                <a:uFillTx/>
                <a:latin typeface="Montserrat" pitchFamily="2" charset="77"/>
                <a:ea typeface="ＭＳ Ｐゴシック" pitchFamily="34" charset="-128"/>
                <a:cs typeface="+mn-cs"/>
              </a:rPr>
              <a:t>Nepal</a:t>
            </a:r>
            <a:endParaRPr kumimoji="0" lang="en-US" altLang="en-US" sz="1100" b="0" i="0" u="none" strike="noStrike" kern="1200" cap="none" spc="0" normalizeH="0" baseline="0" noProof="0">
              <a:ln>
                <a:noFill/>
              </a:ln>
              <a:solidFill>
                <a:srgbClr val="444D63"/>
              </a:solidFill>
              <a:effectLst/>
              <a:uLnTx/>
              <a:uFillTx/>
              <a:latin typeface="Montserrat" pitchFamily="2" charset="77"/>
              <a:ea typeface="ＭＳ Ｐゴシック" pitchFamily="34" charset="-128"/>
              <a:cs typeface="+mn-cs"/>
            </a:endParaRPr>
          </a:p>
        </p:txBody>
      </p:sp>
      <p:pic>
        <p:nvPicPr>
          <p:cNvPr id="8" name="Picture 7" descr="A number with numbers and a black background&#10;&#10;Description automatically generated">
            <a:extLst>
              <a:ext uri="{FF2B5EF4-FFF2-40B4-BE49-F238E27FC236}">
                <a16:creationId xmlns:a16="http://schemas.microsoft.com/office/drawing/2014/main" id="{0EDABC60-9A1A-62B4-CC6C-08071425B35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086515" y="6181344"/>
            <a:ext cx="1778091" cy="468168"/>
          </a:xfrm>
          <a:prstGeom prst="rect">
            <a:avLst/>
          </a:prstGeom>
        </p:spPr>
      </p:pic>
    </p:spTree>
    <p:extLst>
      <p:ext uri="{BB962C8B-B14F-4D97-AF65-F5344CB8AC3E}">
        <p14:creationId xmlns:p14="http://schemas.microsoft.com/office/powerpoint/2010/main" val="15824562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6">
            <a:extLst>
              <a:ext uri="{FF2B5EF4-FFF2-40B4-BE49-F238E27FC236}">
                <a16:creationId xmlns:a16="http://schemas.microsoft.com/office/drawing/2014/main" id="{5EA8B1D1-4082-8320-7BF9-776EF7B7A7E0}"/>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a:off x="0" y="0"/>
            <a:ext cx="12192000" cy="6857999"/>
          </a:xfrm>
          <a:prstGeom prst="rect">
            <a:avLst/>
          </a:prstGeom>
        </p:spPr>
      </p:pic>
      <p:sp>
        <p:nvSpPr>
          <p:cNvPr id="16" name="TextBox 276">
            <a:extLst>
              <a:ext uri="{FF2B5EF4-FFF2-40B4-BE49-F238E27FC236}">
                <a16:creationId xmlns:a16="http://schemas.microsoft.com/office/drawing/2014/main" id="{39853FA0-35A7-7143-004E-33FADBA420CA}"/>
              </a:ext>
            </a:extLst>
          </p:cNvPr>
          <p:cNvSpPr txBox="1">
            <a:spLocks noChangeArrowheads="1"/>
          </p:cNvSpPr>
          <p:nvPr/>
        </p:nvSpPr>
        <p:spPr bwMode="auto">
          <a:xfrm>
            <a:off x="428277" y="260403"/>
            <a:ext cx="8720856" cy="925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ts val="3200"/>
              </a:lnSpc>
              <a:spcBef>
                <a:spcPct val="0"/>
              </a:spcBef>
              <a:spcAft>
                <a:spcPct val="0"/>
              </a:spcAft>
              <a:buClrTx/>
              <a:buSzTx/>
              <a:buFontTx/>
              <a:buNone/>
              <a:tabLst/>
              <a:defRPr/>
            </a:pPr>
            <a:r>
              <a:rPr kumimoji="0" lang="en-US" altLang="en-KE" sz="3400" b="1" i="0" u="none" strike="noStrike" kern="1200" cap="none" spc="0" normalizeH="0" baseline="0" noProof="0">
                <a:ln>
                  <a:noFill/>
                </a:ln>
                <a:solidFill>
                  <a:srgbClr val="712C3D"/>
                </a:solidFill>
                <a:effectLst/>
                <a:uLnTx/>
                <a:uFillTx/>
                <a:latin typeface="Calibri" panose="020F0502020204030204" pitchFamily="34" charset="0"/>
                <a:ea typeface="MS PGothic" panose="020B0600070205080204" pitchFamily="34" charset="-128"/>
                <a:cs typeface="Calibri" panose="020F0502020204030204" pitchFamily="34" charset="0"/>
              </a:rPr>
              <a:t>Taking stock:</a:t>
            </a:r>
          </a:p>
          <a:p>
            <a:pPr marL="0" marR="0" lvl="0" indent="0" algn="l" defTabSz="914400" rtl="0" eaLnBrk="1" fontAlgn="base" latinLnBrk="0" hangingPunct="1">
              <a:lnSpc>
                <a:spcPts val="3200"/>
              </a:lnSpc>
              <a:spcBef>
                <a:spcPct val="0"/>
              </a:spcBef>
              <a:spcAft>
                <a:spcPct val="0"/>
              </a:spcAft>
              <a:buClrTx/>
              <a:buSzTx/>
              <a:buFontTx/>
              <a:buNone/>
              <a:tabLst/>
              <a:defRPr/>
            </a:pPr>
            <a:r>
              <a:rPr kumimoji="0" lang="en-US" altLang="en-KE" sz="3400" b="0" i="0" u="none" strike="noStrike" kern="1200" cap="none" spc="0" normalizeH="0" baseline="0" noProof="0">
                <a:ln>
                  <a:noFill/>
                </a:ln>
                <a:solidFill>
                  <a:srgbClr val="712C3D"/>
                </a:solidFill>
                <a:effectLst/>
                <a:uLnTx/>
                <a:uFillTx/>
                <a:latin typeface="Calibri" panose="020F0502020204030204" pitchFamily="34" charset="0"/>
                <a:ea typeface="MS PGothic" panose="020B0600070205080204" pitchFamily="34" charset="-128"/>
                <a:cs typeface="Calibri" panose="020F0502020204030204" pitchFamily="34" charset="0"/>
              </a:rPr>
              <a:t>Importance of livestock in global development </a:t>
            </a:r>
          </a:p>
        </p:txBody>
      </p:sp>
      <p:grpSp>
        <p:nvGrpSpPr>
          <p:cNvPr id="21" name="Graphic 18">
            <a:extLst>
              <a:ext uri="{FF2B5EF4-FFF2-40B4-BE49-F238E27FC236}">
                <a16:creationId xmlns:a16="http://schemas.microsoft.com/office/drawing/2014/main" id="{CCA75E94-B9CA-7D25-263B-3A60B9DD2CC4}"/>
              </a:ext>
            </a:extLst>
          </p:cNvPr>
          <p:cNvGrpSpPr/>
          <p:nvPr/>
        </p:nvGrpSpPr>
        <p:grpSpPr>
          <a:xfrm>
            <a:off x="6786910" y="5267207"/>
            <a:ext cx="3366879" cy="1102789"/>
            <a:chOff x="6950293" y="4783207"/>
            <a:chExt cx="2988119" cy="978730"/>
          </a:xfrm>
        </p:grpSpPr>
        <p:grpSp>
          <p:nvGrpSpPr>
            <p:cNvPr id="22" name="Graphic 18">
              <a:extLst>
                <a:ext uri="{FF2B5EF4-FFF2-40B4-BE49-F238E27FC236}">
                  <a16:creationId xmlns:a16="http://schemas.microsoft.com/office/drawing/2014/main" id="{85799206-E945-2881-95DB-CCD786DAA017}"/>
                </a:ext>
              </a:extLst>
            </p:cNvPr>
            <p:cNvGrpSpPr/>
            <p:nvPr/>
          </p:nvGrpSpPr>
          <p:grpSpPr>
            <a:xfrm>
              <a:off x="6950293" y="4895662"/>
              <a:ext cx="761656" cy="759629"/>
              <a:chOff x="6950293" y="4895662"/>
              <a:chExt cx="761656" cy="759629"/>
            </a:xfrm>
          </p:grpSpPr>
          <p:grpSp>
            <p:nvGrpSpPr>
              <p:cNvPr id="23" name="Graphic 18">
                <a:extLst>
                  <a:ext uri="{FF2B5EF4-FFF2-40B4-BE49-F238E27FC236}">
                    <a16:creationId xmlns:a16="http://schemas.microsoft.com/office/drawing/2014/main" id="{B395F126-0920-341F-25D0-29B46C1CAC8D}"/>
                  </a:ext>
                </a:extLst>
              </p:cNvPr>
              <p:cNvGrpSpPr/>
              <p:nvPr/>
            </p:nvGrpSpPr>
            <p:grpSpPr>
              <a:xfrm>
                <a:off x="6950293" y="4895662"/>
                <a:ext cx="761357" cy="759629"/>
                <a:chOff x="6950293" y="4895662"/>
                <a:chExt cx="761357" cy="759629"/>
              </a:xfrm>
              <a:solidFill>
                <a:srgbClr val="A1A468"/>
              </a:solidFill>
            </p:grpSpPr>
            <p:sp>
              <p:nvSpPr>
                <p:cNvPr id="24" name="Freeform 23">
                  <a:extLst>
                    <a:ext uri="{FF2B5EF4-FFF2-40B4-BE49-F238E27FC236}">
                      <a16:creationId xmlns:a16="http://schemas.microsoft.com/office/drawing/2014/main" id="{AAB335DC-165B-397A-0EF2-1A6109EB833B}"/>
                    </a:ext>
                  </a:extLst>
                </p:cNvPr>
                <p:cNvSpPr/>
                <p:nvPr/>
              </p:nvSpPr>
              <p:spPr>
                <a:xfrm>
                  <a:off x="6950293" y="4895662"/>
                  <a:ext cx="761357" cy="759629"/>
                </a:xfrm>
                <a:custGeom>
                  <a:avLst/>
                  <a:gdLst>
                    <a:gd name="connsiteX0" fmla="*/ 372795 w 761357"/>
                    <a:gd name="connsiteY0" fmla="*/ 13405 h 759629"/>
                    <a:gd name="connsiteX1" fmla="*/ 418321 w 761357"/>
                    <a:gd name="connsiteY1" fmla="*/ 14895 h 759629"/>
                    <a:gd name="connsiteX2" fmla="*/ 460564 w 761357"/>
                    <a:gd name="connsiteY2" fmla="*/ 21746 h 759629"/>
                    <a:gd name="connsiteX3" fmla="*/ 507584 w 761357"/>
                    <a:gd name="connsiteY3" fmla="*/ 35449 h 759629"/>
                    <a:gd name="connsiteX4" fmla="*/ 559231 w 761357"/>
                    <a:gd name="connsiteY4" fmla="*/ 59132 h 759629"/>
                    <a:gd name="connsiteX5" fmla="*/ 583561 w 761357"/>
                    <a:gd name="connsiteY5" fmla="*/ 73878 h 759629"/>
                    <a:gd name="connsiteX6" fmla="*/ 606548 w 761357"/>
                    <a:gd name="connsiteY6" fmla="*/ 90411 h 759629"/>
                    <a:gd name="connsiteX7" fmla="*/ 648344 w 761357"/>
                    <a:gd name="connsiteY7" fmla="*/ 128243 h 759629"/>
                    <a:gd name="connsiteX8" fmla="*/ 683869 w 761357"/>
                    <a:gd name="connsiteY8" fmla="*/ 172182 h 759629"/>
                    <a:gd name="connsiteX9" fmla="*/ 712230 w 761357"/>
                    <a:gd name="connsiteY9" fmla="*/ 221186 h 759629"/>
                    <a:gd name="connsiteX10" fmla="*/ 723724 w 761357"/>
                    <a:gd name="connsiteY10" fmla="*/ 247699 h 759629"/>
                    <a:gd name="connsiteX11" fmla="*/ 732978 w 761357"/>
                    <a:gd name="connsiteY11" fmla="*/ 274956 h 759629"/>
                    <a:gd name="connsiteX12" fmla="*/ 740143 w 761357"/>
                    <a:gd name="connsiteY12" fmla="*/ 303405 h 759629"/>
                    <a:gd name="connsiteX13" fmla="*/ 743129 w 761357"/>
                    <a:gd name="connsiteY13" fmla="*/ 320683 h 759629"/>
                    <a:gd name="connsiteX14" fmla="*/ 745218 w 761357"/>
                    <a:gd name="connsiteY14" fmla="*/ 333046 h 759629"/>
                    <a:gd name="connsiteX15" fmla="*/ 745666 w 761357"/>
                    <a:gd name="connsiteY15" fmla="*/ 422414 h 759629"/>
                    <a:gd name="connsiteX16" fmla="*/ 734471 w 761357"/>
                    <a:gd name="connsiteY16" fmla="*/ 479312 h 759629"/>
                    <a:gd name="connsiteX17" fmla="*/ 714469 w 761357"/>
                    <a:gd name="connsiteY17" fmla="*/ 532932 h 759629"/>
                    <a:gd name="connsiteX18" fmla="*/ 687004 w 761357"/>
                    <a:gd name="connsiteY18" fmla="*/ 582234 h 759629"/>
                    <a:gd name="connsiteX19" fmla="*/ 652821 w 761357"/>
                    <a:gd name="connsiteY19" fmla="*/ 625875 h 759629"/>
                    <a:gd name="connsiteX20" fmla="*/ 652224 w 761357"/>
                    <a:gd name="connsiteY20" fmla="*/ 626471 h 759629"/>
                    <a:gd name="connsiteX21" fmla="*/ 610728 w 761357"/>
                    <a:gd name="connsiteY21" fmla="*/ 665495 h 759629"/>
                    <a:gd name="connsiteX22" fmla="*/ 588487 w 761357"/>
                    <a:gd name="connsiteY22" fmla="*/ 682028 h 759629"/>
                    <a:gd name="connsiteX23" fmla="*/ 564156 w 761357"/>
                    <a:gd name="connsiteY23" fmla="*/ 697221 h 759629"/>
                    <a:gd name="connsiteX24" fmla="*/ 544901 w 761357"/>
                    <a:gd name="connsiteY24" fmla="*/ 707498 h 759629"/>
                    <a:gd name="connsiteX25" fmla="*/ 538930 w 761357"/>
                    <a:gd name="connsiteY25" fmla="*/ 710626 h 759629"/>
                    <a:gd name="connsiteX26" fmla="*/ 512957 w 761357"/>
                    <a:gd name="connsiteY26" fmla="*/ 721797 h 759629"/>
                    <a:gd name="connsiteX27" fmla="*/ 457877 w 761357"/>
                    <a:gd name="connsiteY27" fmla="*/ 738181 h 759629"/>
                    <a:gd name="connsiteX28" fmla="*/ 430562 w 761357"/>
                    <a:gd name="connsiteY28" fmla="*/ 742948 h 759629"/>
                    <a:gd name="connsiteX29" fmla="*/ 376078 w 761357"/>
                    <a:gd name="connsiteY29" fmla="*/ 746224 h 759629"/>
                    <a:gd name="connsiteX30" fmla="*/ 369959 w 761357"/>
                    <a:gd name="connsiteY30" fmla="*/ 746224 h 759629"/>
                    <a:gd name="connsiteX31" fmla="*/ 329059 w 761357"/>
                    <a:gd name="connsiteY31" fmla="*/ 742798 h 759629"/>
                    <a:gd name="connsiteX32" fmla="*/ 272636 w 761357"/>
                    <a:gd name="connsiteY32" fmla="*/ 730287 h 759629"/>
                    <a:gd name="connsiteX33" fmla="*/ 245768 w 761357"/>
                    <a:gd name="connsiteY33" fmla="*/ 720903 h 759629"/>
                    <a:gd name="connsiteX34" fmla="*/ 238155 w 761357"/>
                    <a:gd name="connsiteY34" fmla="*/ 717627 h 759629"/>
                    <a:gd name="connsiteX35" fmla="*/ 219198 w 761357"/>
                    <a:gd name="connsiteY35" fmla="*/ 709137 h 759629"/>
                    <a:gd name="connsiteX36" fmla="*/ 193972 w 761357"/>
                    <a:gd name="connsiteY36" fmla="*/ 695732 h 759629"/>
                    <a:gd name="connsiteX37" fmla="*/ 148594 w 761357"/>
                    <a:gd name="connsiteY37" fmla="*/ 664154 h 759629"/>
                    <a:gd name="connsiteX38" fmla="*/ 148146 w 761357"/>
                    <a:gd name="connsiteY38" fmla="*/ 663708 h 759629"/>
                    <a:gd name="connsiteX39" fmla="*/ 141728 w 761357"/>
                    <a:gd name="connsiteY39" fmla="*/ 658197 h 759629"/>
                    <a:gd name="connsiteX40" fmla="*/ 126652 w 761357"/>
                    <a:gd name="connsiteY40" fmla="*/ 644941 h 759629"/>
                    <a:gd name="connsiteX41" fmla="*/ 106948 w 761357"/>
                    <a:gd name="connsiteY41" fmla="*/ 624535 h 759629"/>
                    <a:gd name="connsiteX42" fmla="*/ 72318 w 761357"/>
                    <a:gd name="connsiteY42" fmla="*/ 579702 h 759629"/>
                    <a:gd name="connsiteX43" fmla="*/ 57690 w 761357"/>
                    <a:gd name="connsiteY43" fmla="*/ 555274 h 759629"/>
                    <a:gd name="connsiteX44" fmla="*/ 45002 w 761357"/>
                    <a:gd name="connsiteY44" fmla="*/ 529655 h 759629"/>
                    <a:gd name="connsiteX45" fmla="*/ 26045 w 761357"/>
                    <a:gd name="connsiteY45" fmla="*/ 476779 h 759629"/>
                    <a:gd name="connsiteX46" fmla="*/ 25747 w 761357"/>
                    <a:gd name="connsiteY46" fmla="*/ 475588 h 759629"/>
                    <a:gd name="connsiteX47" fmla="*/ 14999 w 761357"/>
                    <a:gd name="connsiteY47" fmla="*/ 416754 h 759629"/>
                    <a:gd name="connsiteX48" fmla="*/ 13208 w 761357"/>
                    <a:gd name="connsiteY48" fmla="*/ 366112 h 759629"/>
                    <a:gd name="connsiteX49" fmla="*/ 35747 w 761357"/>
                    <a:gd name="connsiteY49" fmla="*/ 252465 h 759629"/>
                    <a:gd name="connsiteX50" fmla="*/ 59481 w 761357"/>
                    <a:gd name="connsiteY50" fmla="*/ 200930 h 759629"/>
                    <a:gd name="connsiteX51" fmla="*/ 90678 w 761357"/>
                    <a:gd name="connsiteY51" fmla="*/ 153862 h 759629"/>
                    <a:gd name="connsiteX52" fmla="*/ 172626 w 761357"/>
                    <a:gd name="connsiteY52" fmla="*/ 76856 h 759629"/>
                    <a:gd name="connsiteX53" fmla="*/ 221885 w 761357"/>
                    <a:gd name="connsiteY53" fmla="*/ 48408 h 759629"/>
                    <a:gd name="connsiteX54" fmla="*/ 248305 w 761357"/>
                    <a:gd name="connsiteY54" fmla="*/ 37088 h 759629"/>
                    <a:gd name="connsiteX55" fmla="*/ 269053 w 761357"/>
                    <a:gd name="connsiteY55" fmla="*/ 29938 h 759629"/>
                    <a:gd name="connsiteX56" fmla="*/ 275920 w 761357"/>
                    <a:gd name="connsiteY56" fmla="*/ 27704 h 759629"/>
                    <a:gd name="connsiteX57" fmla="*/ 302937 w 761357"/>
                    <a:gd name="connsiteY57" fmla="*/ 20704 h 759629"/>
                    <a:gd name="connsiteX58" fmla="*/ 322641 w 761357"/>
                    <a:gd name="connsiteY58" fmla="*/ 17278 h 759629"/>
                    <a:gd name="connsiteX59" fmla="*/ 331447 w 761357"/>
                    <a:gd name="connsiteY59" fmla="*/ 15788 h 759629"/>
                    <a:gd name="connsiteX60" fmla="*/ 363391 w 761357"/>
                    <a:gd name="connsiteY60" fmla="*/ 12958 h 759629"/>
                    <a:gd name="connsiteX61" fmla="*/ 372944 w 761357"/>
                    <a:gd name="connsiteY61" fmla="*/ 12958 h 759629"/>
                    <a:gd name="connsiteX62" fmla="*/ 372795 w 761357"/>
                    <a:gd name="connsiteY62" fmla="*/ 149 h 759629"/>
                    <a:gd name="connsiteX63" fmla="*/ 363242 w 761357"/>
                    <a:gd name="connsiteY63" fmla="*/ 149 h 759629"/>
                    <a:gd name="connsiteX64" fmla="*/ 329358 w 761357"/>
                    <a:gd name="connsiteY64" fmla="*/ 3128 h 759629"/>
                    <a:gd name="connsiteX65" fmla="*/ 300250 w 761357"/>
                    <a:gd name="connsiteY65" fmla="*/ 8192 h 759629"/>
                    <a:gd name="connsiteX66" fmla="*/ 271890 w 761357"/>
                    <a:gd name="connsiteY66" fmla="*/ 15490 h 759629"/>
                    <a:gd name="connsiteX67" fmla="*/ 243678 w 761357"/>
                    <a:gd name="connsiteY67" fmla="*/ 25023 h 759629"/>
                    <a:gd name="connsiteX68" fmla="*/ 216362 w 761357"/>
                    <a:gd name="connsiteY68" fmla="*/ 36790 h 759629"/>
                    <a:gd name="connsiteX69" fmla="*/ 165312 w 761357"/>
                    <a:gd name="connsiteY69" fmla="*/ 66281 h 759629"/>
                    <a:gd name="connsiteX70" fmla="*/ 80378 w 761357"/>
                    <a:gd name="connsiteY70" fmla="*/ 146117 h 759629"/>
                    <a:gd name="connsiteX71" fmla="*/ 48137 w 761357"/>
                    <a:gd name="connsiteY71" fmla="*/ 194823 h 759629"/>
                    <a:gd name="connsiteX72" fmla="*/ 23507 w 761357"/>
                    <a:gd name="connsiteY72" fmla="*/ 248295 h 759629"/>
                    <a:gd name="connsiteX73" fmla="*/ 222 w 761357"/>
                    <a:gd name="connsiteY73" fmla="*/ 366260 h 759629"/>
                    <a:gd name="connsiteX74" fmla="*/ 2162 w 761357"/>
                    <a:gd name="connsiteY74" fmla="*/ 418839 h 759629"/>
                    <a:gd name="connsiteX75" fmla="*/ 13208 w 761357"/>
                    <a:gd name="connsiteY75" fmla="*/ 479013 h 759629"/>
                    <a:gd name="connsiteX76" fmla="*/ 33210 w 761357"/>
                    <a:gd name="connsiteY76" fmla="*/ 535315 h 759629"/>
                    <a:gd name="connsiteX77" fmla="*/ 46345 w 761357"/>
                    <a:gd name="connsiteY77" fmla="*/ 561828 h 759629"/>
                    <a:gd name="connsiteX78" fmla="*/ 61571 w 761357"/>
                    <a:gd name="connsiteY78" fmla="*/ 587149 h 759629"/>
                    <a:gd name="connsiteX79" fmla="*/ 97395 w 761357"/>
                    <a:gd name="connsiteY79" fmla="*/ 633471 h 759629"/>
                    <a:gd name="connsiteX80" fmla="*/ 117546 w 761357"/>
                    <a:gd name="connsiteY80" fmla="*/ 654473 h 759629"/>
                    <a:gd name="connsiteX81" fmla="*/ 139638 w 761357"/>
                    <a:gd name="connsiteY81" fmla="*/ 673836 h 759629"/>
                    <a:gd name="connsiteX82" fmla="*/ 187404 w 761357"/>
                    <a:gd name="connsiteY82" fmla="*/ 707200 h 759629"/>
                    <a:gd name="connsiteX83" fmla="*/ 213526 w 761357"/>
                    <a:gd name="connsiteY83" fmla="*/ 721201 h 759629"/>
                    <a:gd name="connsiteX84" fmla="*/ 240543 w 761357"/>
                    <a:gd name="connsiteY84" fmla="*/ 733117 h 759629"/>
                    <a:gd name="connsiteX85" fmla="*/ 269352 w 761357"/>
                    <a:gd name="connsiteY85" fmla="*/ 743245 h 759629"/>
                    <a:gd name="connsiteX86" fmla="*/ 327268 w 761357"/>
                    <a:gd name="connsiteY86" fmla="*/ 756055 h 759629"/>
                    <a:gd name="connsiteX87" fmla="*/ 370108 w 761357"/>
                    <a:gd name="connsiteY87" fmla="*/ 759630 h 759629"/>
                    <a:gd name="connsiteX88" fmla="*/ 376228 w 761357"/>
                    <a:gd name="connsiteY88" fmla="*/ 759630 h 759629"/>
                    <a:gd name="connsiteX89" fmla="*/ 432203 w 761357"/>
                    <a:gd name="connsiteY89" fmla="*/ 756204 h 759629"/>
                    <a:gd name="connsiteX90" fmla="*/ 461311 w 761357"/>
                    <a:gd name="connsiteY90" fmla="*/ 751140 h 759629"/>
                    <a:gd name="connsiteX91" fmla="*/ 517585 w 761357"/>
                    <a:gd name="connsiteY91" fmla="*/ 734457 h 759629"/>
                    <a:gd name="connsiteX92" fmla="*/ 545199 w 761357"/>
                    <a:gd name="connsiteY92" fmla="*/ 722691 h 759629"/>
                    <a:gd name="connsiteX93" fmla="*/ 571172 w 761357"/>
                    <a:gd name="connsiteY93" fmla="*/ 708988 h 759629"/>
                    <a:gd name="connsiteX94" fmla="*/ 596249 w 761357"/>
                    <a:gd name="connsiteY94" fmla="*/ 693348 h 759629"/>
                    <a:gd name="connsiteX95" fmla="*/ 619684 w 761357"/>
                    <a:gd name="connsiteY95" fmla="*/ 675772 h 759629"/>
                    <a:gd name="connsiteX96" fmla="*/ 662225 w 761357"/>
                    <a:gd name="connsiteY96" fmla="*/ 635706 h 759629"/>
                    <a:gd name="connsiteX97" fmla="*/ 698199 w 761357"/>
                    <a:gd name="connsiteY97" fmla="*/ 589681 h 759629"/>
                    <a:gd name="connsiteX98" fmla="*/ 726709 w 761357"/>
                    <a:gd name="connsiteY98" fmla="*/ 538443 h 759629"/>
                    <a:gd name="connsiteX99" fmla="*/ 747308 w 761357"/>
                    <a:gd name="connsiteY99" fmla="*/ 482886 h 759629"/>
                    <a:gd name="connsiteX100" fmla="*/ 758951 w 761357"/>
                    <a:gd name="connsiteY100" fmla="*/ 423754 h 759629"/>
                    <a:gd name="connsiteX101" fmla="*/ 758354 w 761357"/>
                    <a:gd name="connsiteY101" fmla="*/ 330960 h 759629"/>
                    <a:gd name="connsiteX102" fmla="*/ 753130 w 761357"/>
                    <a:gd name="connsiteY102" fmla="*/ 300724 h 759629"/>
                    <a:gd name="connsiteX103" fmla="*/ 745666 w 761357"/>
                    <a:gd name="connsiteY103" fmla="*/ 271381 h 759629"/>
                    <a:gd name="connsiteX104" fmla="*/ 735964 w 761357"/>
                    <a:gd name="connsiteY104" fmla="*/ 243081 h 759629"/>
                    <a:gd name="connsiteX105" fmla="*/ 724172 w 761357"/>
                    <a:gd name="connsiteY105" fmla="*/ 215824 h 759629"/>
                    <a:gd name="connsiteX106" fmla="*/ 694617 w 761357"/>
                    <a:gd name="connsiteY106" fmla="*/ 164884 h 759629"/>
                    <a:gd name="connsiteX107" fmla="*/ 657748 w 761357"/>
                    <a:gd name="connsiteY107" fmla="*/ 119306 h 759629"/>
                    <a:gd name="connsiteX108" fmla="*/ 614459 w 761357"/>
                    <a:gd name="connsiteY108" fmla="*/ 79984 h 759629"/>
                    <a:gd name="connsiteX109" fmla="*/ 590577 w 761357"/>
                    <a:gd name="connsiteY109" fmla="*/ 62855 h 759629"/>
                    <a:gd name="connsiteX110" fmla="*/ 565500 w 761357"/>
                    <a:gd name="connsiteY110" fmla="*/ 47663 h 759629"/>
                    <a:gd name="connsiteX111" fmla="*/ 511912 w 761357"/>
                    <a:gd name="connsiteY111" fmla="*/ 22938 h 759629"/>
                    <a:gd name="connsiteX112" fmla="*/ 463251 w 761357"/>
                    <a:gd name="connsiteY112" fmla="*/ 8639 h 759629"/>
                    <a:gd name="connsiteX113" fmla="*/ 419068 w 761357"/>
                    <a:gd name="connsiteY113" fmla="*/ 1489 h 759629"/>
                    <a:gd name="connsiteX114" fmla="*/ 372347 w 761357"/>
                    <a:gd name="connsiteY114" fmla="*/ 0 h 759629"/>
                    <a:gd name="connsiteX115" fmla="*/ 372347 w 761357"/>
                    <a:gd name="connsiteY115" fmla="*/ 0 h 759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761357" h="759629">
                      <a:moveTo>
                        <a:pt x="372795" y="13405"/>
                      </a:moveTo>
                      <a:cubicBezTo>
                        <a:pt x="385632" y="13405"/>
                        <a:pt x="403842" y="13703"/>
                        <a:pt x="418321" y="14895"/>
                      </a:cubicBezTo>
                      <a:cubicBezTo>
                        <a:pt x="430860" y="15937"/>
                        <a:pt x="447877" y="18618"/>
                        <a:pt x="460564" y="21746"/>
                      </a:cubicBezTo>
                      <a:cubicBezTo>
                        <a:pt x="474446" y="25023"/>
                        <a:pt x="494000" y="30385"/>
                        <a:pt x="507584" y="35449"/>
                      </a:cubicBezTo>
                      <a:cubicBezTo>
                        <a:pt x="538184" y="47067"/>
                        <a:pt x="554752" y="56451"/>
                        <a:pt x="559231" y="59132"/>
                      </a:cubicBezTo>
                      <a:cubicBezTo>
                        <a:pt x="566545" y="63451"/>
                        <a:pt x="576546" y="69260"/>
                        <a:pt x="583561" y="73878"/>
                      </a:cubicBezTo>
                      <a:cubicBezTo>
                        <a:pt x="590129" y="78197"/>
                        <a:pt x="599682" y="84900"/>
                        <a:pt x="606548" y="90411"/>
                      </a:cubicBezTo>
                      <a:cubicBezTo>
                        <a:pt x="621177" y="101731"/>
                        <a:pt x="634760" y="114093"/>
                        <a:pt x="648344" y="128243"/>
                      </a:cubicBezTo>
                      <a:cubicBezTo>
                        <a:pt x="661479" y="142095"/>
                        <a:pt x="673122" y="156543"/>
                        <a:pt x="683869" y="172182"/>
                      </a:cubicBezTo>
                      <a:cubicBezTo>
                        <a:pt x="694766" y="188120"/>
                        <a:pt x="704916" y="205547"/>
                        <a:pt x="712230" y="221186"/>
                      </a:cubicBezTo>
                      <a:cubicBezTo>
                        <a:pt x="715813" y="228783"/>
                        <a:pt x="720440" y="239507"/>
                        <a:pt x="723724" y="247699"/>
                      </a:cubicBezTo>
                      <a:cubicBezTo>
                        <a:pt x="727008" y="256040"/>
                        <a:pt x="730739" y="267062"/>
                        <a:pt x="732978" y="274956"/>
                      </a:cubicBezTo>
                      <a:cubicBezTo>
                        <a:pt x="735367" y="282999"/>
                        <a:pt x="738203" y="294468"/>
                        <a:pt x="740143" y="303405"/>
                      </a:cubicBezTo>
                      <a:cubicBezTo>
                        <a:pt x="741188" y="308469"/>
                        <a:pt x="742233" y="314725"/>
                        <a:pt x="743129" y="320683"/>
                      </a:cubicBezTo>
                      <a:cubicBezTo>
                        <a:pt x="743875" y="325151"/>
                        <a:pt x="744472" y="329620"/>
                        <a:pt x="745218" y="333046"/>
                      </a:cubicBezTo>
                      <a:cubicBezTo>
                        <a:pt x="748652" y="354941"/>
                        <a:pt x="748950" y="399773"/>
                        <a:pt x="745666" y="422414"/>
                      </a:cubicBezTo>
                      <a:cubicBezTo>
                        <a:pt x="741487" y="450564"/>
                        <a:pt x="740442" y="458012"/>
                        <a:pt x="734471" y="479312"/>
                      </a:cubicBezTo>
                      <a:cubicBezTo>
                        <a:pt x="729844" y="495844"/>
                        <a:pt x="721933" y="517293"/>
                        <a:pt x="714469" y="532932"/>
                      </a:cubicBezTo>
                      <a:cubicBezTo>
                        <a:pt x="710290" y="542167"/>
                        <a:pt x="701185" y="560637"/>
                        <a:pt x="687004" y="582234"/>
                      </a:cubicBezTo>
                      <a:cubicBezTo>
                        <a:pt x="677003" y="597277"/>
                        <a:pt x="664912" y="612768"/>
                        <a:pt x="652821" y="625875"/>
                      </a:cubicBezTo>
                      <a:cubicBezTo>
                        <a:pt x="652523" y="626173"/>
                        <a:pt x="652374" y="626322"/>
                        <a:pt x="652224" y="626471"/>
                      </a:cubicBezTo>
                      <a:cubicBezTo>
                        <a:pt x="639686" y="639727"/>
                        <a:pt x="620729" y="656558"/>
                        <a:pt x="610728" y="665495"/>
                      </a:cubicBezTo>
                      <a:cubicBezTo>
                        <a:pt x="604309" y="671006"/>
                        <a:pt x="595055" y="677560"/>
                        <a:pt x="588487" y="682028"/>
                      </a:cubicBezTo>
                      <a:cubicBezTo>
                        <a:pt x="581471" y="686795"/>
                        <a:pt x="571769" y="692902"/>
                        <a:pt x="564156" y="697221"/>
                      </a:cubicBezTo>
                      <a:cubicBezTo>
                        <a:pt x="558783" y="700349"/>
                        <a:pt x="551468" y="704221"/>
                        <a:pt x="544901" y="707498"/>
                      </a:cubicBezTo>
                      <a:lnTo>
                        <a:pt x="538930" y="710626"/>
                      </a:lnTo>
                      <a:cubicBezTo>
                        <a:pt x="531616" y="714350"/>
                        <a:pt x="521167" y="718818"/>
                        <a:pt x="512957" y="721797"/>
                      </a:cubicBezTo>
                      <a:cubicBezTo>
                        <a:pt x="499224" y="726712"/>
                        <a:pt x="478626" y="732819"/>
                        <a:pt x="457877" y="738181"/>
                      </a:cubicBezTo>
                      <a:cubicBezTo>
                        <a:pt x="450563" y="740117"/>
                        <a:pt x="439816" y="741905"/>
                        <a:pt x="430562" y="742948"/>
                      </a:cubicBezTo>
                      <a:cubicBezTo>
                        <a:pt x="405186" y="745778"/>
                        <a:pt x="399066" y="746224"/>
                        <a:pt x="376078" y="746224"/>
                      </a:cubicBezTo>
                      <a:lnTo>
                        <a:pt x="369959" y="746224"/>
                      </a:lnTo>
                      <a:cubicBezTo>
                        <a:pt x="358764" y="746224"/>
                        <a:pt x="342195" y="744735"/>
                        <a:pt x="329059" y="742798"/>
                      </a:cubicBezTo>
                      <a:cubicBezTo>
                        <a:pt x="310550" y="739969"/>
                        <a:pt x="285771" y="733713"/>
                        <a:pt x="272636" y="730287"/>
                      </a:cubicBezTo>
                      <a:cubicBezTo>
                        <a:pt x="264576" y="728053"/>
                        <a:pt x="253380" y="724180"/>
                        <a:pt x="245768" y="720903"/>
                      </a:cubicBezTo>
                      <a:cubicBezTo>
                        <a:pt x="243379" y="719861"/>
                        <a:pt x="240842" y="718818"/>
                        <a:pt x="238155" y="717627"/>
                      </a:cubicBezTo>
                      <a:cubicBezTo>
                        <a:pt x="231736" y="714945"/>
                        <a:pt x="224571" y="711818"/>
                        <a:pt x="219198" y="709137"/>
                      </a:cubicBezTo>
                      <a:cubicBezTo>
                        <a:pt x="211735" y="705562"/>
                        <a:pt x="201584" y="700051"/>
                        <a:pt x="193972" y="695732"/>
                      </a:cubicBezTo>
                      <a:cubicBezTo>
                        <a:pt x="169044" y="681135"/>
                        <a:pt x="151132" y="666389"/>
                        <a:pt x="148594" y="664154"/>
                      </a:cubicBezTo>
                      <a:lnTo>
                        <a:pt x="148146" y="663708"/>
                      </a:lnTo>
                      <a:lnTo>
                        <a:pt x="141728" y="658197"/>
                      </a:lnTo>
                      <a:cubicBezTo>
                        <a:pt x="136503" y="653728"/>
                        <a:pt x="130831" y="648813"/>
                        <a:pt x="126652" y="644941"/>
                      </a:cubicBezTo>
                      <a:cubicBezTo>
                        <a:pt x="120830" y="639131"/>
                        <a:pt x="112620" y="630940"/>
                        <a:pt x="106948" y="624535"/>
                      </a:cubicBezTo>
                      <a:cubicBezTo>
                        <a:pt x="93514" y="609640"/>
                        <a:pt x="82319" y="595043"/>
                        <a:pt x="72318" y="579702"/>
                      </a:cubicBezTo>
                      <a:cubicBezTo>
                        <a:pt x="67840" y="572999"/>
                        <a:pt x="62168" y="563317"/>
                        <a:pt x="57690" y="555274"/>
                      </a:cubicBezTo>
                      <a:cubicBezTo>
                        <a:pt x="53958" y="548423"/>
                        <a:pt x="49033" y="538443"/>
                        <a:pt x="45002" y="529655"/>
                      </a:cubicBezTo>
                      <a:cubicBezTo>
                        <a:pt x="32762" y="502547"/>
                        <a:pt x="27090" y="481248"/>
                        <a:pt x="26045" y="476779"/>
                      </a:cubicBezTo>
                      <a:lnTo>
                        <a:pt x="25747" y="475588"/>
                      </a:lnTo>
                      <a:cubicBezTo>
                        <a:pt x="20269" y="452650"/>
                        <a:pt x="16686" y="433033"/>
                        <a:pt x="14999" y="416754"/>
                      </a:cubicBezTo>
                      <a:cubicBezTo>
                        <a:pt x="13059" y="401114"/>
                        <a:pt x="12760" y="380113"/>
                        <a:pt x="13208" y="366112"/>
                      </a:cubicBezTo>
                      <a:cubicBezTo>
                        <a:pt x="14103" y="347940"/>
                        <a:pt x="16193" y="305193"/>
                        <a:pt x="35747" y="252465"/>
                      </a:cubicBezTo>
                      <a:cubicBezTo>
                        <a:pt x="45151" y="226995"/>
                        <a:pt x="55899" y="207185"/>
                        <a:pt x="59481" y="200930"/>
                      </a:cubicBezTo>
                      <a:cubicBezTo>
                        <a:pt x="69034" y="183949"/>
                        <a:pt x="79632" y="168161"/>
                        <a:pt x="90678" y="153862"/>
                      </a:cubicBezTo>
                      <a:cubicBezTo>
                        <a:pt x="114263" y="124073"/>
                        <a:pt x="141877" y="98156"/>
                        <a:pt x="172626" y="76856"/>
                      </a:cubicBezTo>
                      <a:cubicBezTo>
                        <a:pt x="180985" y="71346"/>
                        <a:pt x="198301" y="59728"/>
                        <a:pt x="221885" y="48408"/>
                      </a:cubicBezTo>
                      <a:cubicBezTo>
                        <a:pt x="230542" y="44386"/>
                        <a:pt x="240991" y="39918"/>
                        <a:pt x="248305" y="37088"/>
                      </a:cubicBezTo>
                      <a:cubicBezTo>
                        <a:pt x="254276" y="34854"/>
                        <a:pt x="262038" y="32172"/>
                        <a:pt x="269053" y="29938"/>
                      </a:cubicBezTo>
                      <a:lnTo>
                        <a:pt x="275920" y="27704"/>
                      </a:lnTo>
                      <a:cubicBezTo>
                        <a:pt x="283682" y="25172"/>
                        <a:pt x="295026" y="22491"/>
                        <a:pt x="302937" y="20704"/>
                      </a:cubicBezTo>
                      <a:cubicBezTo>
                        <a:pt x="308609" y="19512"/>
                        <a:pt x="316073" y="18320"/>
                        <a:pt x="322641" y="17278"/>
                      </a:cubicBezTo>
                      <a:cubicBezTo>
                        <a:pt x="325775" y="16831"/>
                        <a:pt x="328761" y="16235"/>
                        <a:pt x="331447" y="15788"/>
                      </a:cubicBezTo>
                      <a:cubicBezTo>
                        <a:pt x="340702" y="14299"/>
                        <a:pt x="353539" y="13405"/>
                        <a:pt x="363391" y="12958"/>
                      </a:cubicBezTo>
                      <a:cubicBezTo>
                        <a:pt x="366376" y="12958"/>
                        <a:pt x="369660" y="12958"/>
                        <a:pt x="372944" y="12958"/>
                      </a:cubicBezTo>
                      <a:moveTo>
                        <a:pt x="372795" y="149"/>
                      </a:moveTo>
                      <a:cubicBezTo>
                        <a:pt x="369511" y="149"/>
                        <a:pt x="366227" y="149"/>
                        <a:pt x="363242" y="149"/>
                      </a:cubicBezTo>
                      <a:cubicBezTo>
                        <a:pt x="352942" y="596"/>
                        <a:pt x="339359" y="1489"/>
                        <a:pt x="329358" y="3128"/>
                      </a:cubicBezTo>
                      <a:cubicBezTo>
                        <a:pt x="320849" y="4617"/>
                        <a:pt x="308908" y="6256"/>
                        <a:pt x="300250" y="8192"/>
                      </a:cubicBezTo>
                      <a:cubicBezTo>
                        <a:pt x="291742" y="10128"/>
                        <a:pt x="280099" y="12809"/>
                        <a:pt x="271890" y="15490"/>
                      </a:cubicBezTo>
                      <a:cubicBezTo>
                        <a:pt x="263232" y="18320"/>
                        <a:pt x="252037" y="21895"/>
                        <a:pt x="243678" y="25023"/>
                      </a:cubicBezTo>
                      <a:cubicBezTo>
                        <a:pt x="235468" y="28151"/>
                        <a:pt x="224571" y="32917"/>
                        <a:pt x="216362" y="36790"/>
                      </a:cubicBezTo>
                      <a:cubicBezTo>
                        <a:pt x="192181" y="48408"/>
                        <a:pt x="174418" y="60174"/>
                        <a:pt x="165312" y="66281"/>
                      </a:cubicBezTo>
                      <a:cubicBezTo>
                        <a:pt x="126503" y="93092"/>
                        <a:pt x="98739" y="122732"/>
                        <a:pt x="80378" y="146117"/>
                      </a:cubicBezTo>
                      <a:cubicBezTo>
                        <a:pt x="71273" y="157884"/>
                        <a:pt x="59780" y="174119"/>
                        <a:pt x="48137" y="194823"/>
                      </a:cubicBezTo>
                      <a:cubicBezTo>
                        <a:pt x="42017" y="205994"/>
                        <a:pt x="32314" y="224612"/>
                        <a:pt x="23507" y="248295"/>
                      </a:cubicBezTo>
                      <a:cubicBezTo>
                        <a:pt x="3058" y="303256"/>
                        <a:pt x="1117" y="347344"/>
                        <a:pt x="222" y="366260"/>
                      </a:cubicBezTo>
                      <a:cubicBezTo>
                        <a:pt x="-375" y="382049"/>
                        <a:pt x="222" y="403199"/>
                        <a:pt x="2162" y="418839"/>
                      </a:cubicBezTo>
                      <a:cubicBezTo>
                        <a:pt x="3953" y="435521"/>
                        <a:pt x="7640" y="455584"/>
                        <a:pt x="13208" y="479013"/>
                      </a:cubicBezTo>
                      <a:cubicBezTo>
                        <a:pt x="13208" y="479013"/>
                        <a:pt x="19179" y="503888"/>
                        <a:pt x="33210" y="535315"/>
                      </a:cubicBezTo>
                      <a:cubicBezTo>
                        <a:pt x="36942" y="543508"/>
                        <a:pt x="42166" y="553934"/>
                        <a:pt x="46345" y="561828"/>
                      </a:cubicBezTo>
                      <a:cubicBezTo>
                        <a:pt x="50674" y="569573"/>
                        <a:pt x="56645" y="579702"/>
                        <a:pt x="61571" y="587149"/>
                      </a:cubicBezTo>
                      <a:cubicBezTo>
                        <a:pt x="74707" y="607406"/>
                        <a:pt x="88141" y="623194"/>
                        <a:pt x="97395" y="633471"/>
                      </a:cubicBezTo>
                      <a:cubicBezTo>
                        <a:pt x="103216" y="640025"/>
                        <a:pt x="111426" y="648366"/>
                        <a:pt x="117546" y="654473"/>
                      </a:cubicBezTo>
                      <a:cubicBezTo>
                        <a:pt x="123965" y="660431"/>
                        <a:pt x="132921" y="668027"/>
                        <a:pt x="139638" y="673836"/>
                      </a:cubicBezTo>
                      <a:cubicBezTo>
                        <a:pt x="139638" y="673836"/>
                        <a:pt x="159640" y="690816"/>
                        <a:pt x="187404" y="707200"/>
                      </a:cubicBezTo>
                      <a:cubicBezTo>
                        <a:pt x="195017" y="711669"/>
                        <a:pt x="205615" y="717329"/>
                        <a:pt x="213526" y="721201"/>
                      </a:cubicBezTo>
                      <a:cubicBezTo>
                        <a:pt x="221287" y="725074"/>
                        <a:pt x="232483" y="729542"/>
                        <a:pt x="240543" y="733117"/>
                      </a:cubicBezTo>
                      <a:cubicBezTo>
                        <a:pt x="248902" y="736841"/>
                        <a:pt x="260694" y="740862"/>
                        <a:pt x="269352" y="743245"/>
                      </a:cubicBezTo>
                      <a:cubicBezTo>
                        <a:pt x="286518" y="747863"/>
                        <a:pt x="309654" y="753374"/>
                        <a:pt x="327268" y="756055"/>
                      </a:cubicBezTo>
                      <a:cubicBezTo>
                        <a:pt x="339956" y="757991"/>
                        <a:pt x="357271" y="759630"/>
                        <a:pt x="370108" y="759630"/>
                      </a:cubicBezTo>
                      <a:cubicBezTo>
                        <a:pt x="372347" y="759630"/>
                        <a:pt x="374287" y="759630"/>
                        <a:pt x="376228" y="759630"/>
                      </a:cubicBezTo>
                      <a:cubicBezTo>
                        <a:pt x="400111" y="759630"/>
                        <a:pt x="406529" y="759183"/>
                        <a:pt x="432203" y="756204"/>
                      </a:cubicBezTo>
                      <a:cubicBezTo>
                        <a:pt x="441159" y="755310"/>
                        <a:pt x="452653" y="753374"/>
                        <a:pt x="461311" y="751140"/>
                      </a:cubicBezTo>
                      <a:cubicBezTo>
                        <a:pt x="478327" y="746820"/>
                        <a:pt x="501016" y="740416"/>
                        <a:pt x="517585" y="734457"/>
                      </a:cubicBezTo>
                      <a:cubicBezTo>
                        <a:pt x="526242" y="731479"/>
                        <a:pt x="537139" y="726712"/>
                        <a:pt x="545199" y="722691"/>
                      </a:cubicBezTo>
                      <a:cubicBezTo>
                        <a:pt x="553111" y="718669"/>
                        <a:pt x="563708" y="713307"/>
                        <a:pt x="571172" y="708988"/>
                      </a:cubicBezTo>
                      <a:cubicBezTo>
                        <a:pt x="578785" y="704668"/>
                        <a:pt x="588935" y="698263"/>
                        <a:pt x="596249" y="693348"/>
                      </a:cubicBezTo>
                      <a:cubicBezTo>
                        <a:pt x="603563" y="688433"/>
                        <a:pt x="612967" y="681581"/>
                        <a:pt x="619684" y="675772"/>
                      </a:cubicBezTo>
                      <a:cubicBezTo>
                        <a:pt x="632820" y="664304"/>
                        <a:pt x="650284" y="648515"/>
                        <a:pt x="662225" y="635706"/>
                      </a:cubicBezTo>
                      <a:cubicBezTo>
                        <a:pt x="662823" y="634961"/>
                        <a:pt x="680287" y="616492"/>
                        <a:pt x="698199" y="589681"/>
                      </a:cubicBezTo>
                      <a:cubicBezTo>
                        <a:pt x="711931" y="568828"/>
                        <a:pt x="721335" y="550359"/>
                        <a:pt x="726709" y="538443"/>
                      </a:cubicBezTo>
                      <a:cubicBezTo>
                        <a:pt x="734322" y="522357"/>
                        <a:pt x="742532" y="500015"/>
                        <a:pt x="747308" y="482886"/>
                      </a:cubicBezTo>
                      <a:cubicBezTo>
                        <a:pt x="753577" y="460693"/>
                        <a:pt x="754622" y="452948"/>
                        <a:pt x="758951" y="423754"/>
                      </a:cubicBezTo>
                      <a:cubicBezTo>
                        <a:pt x="762534" y="399178"/>
                        <a:pt x="761936" y="353153"/>
                        <a:pt x="758354" y="330960"/>
                      </a:cubicBezTo>
                      <a:cubicBezTo>
                        <a:pt x="756712" y="321874"/>
                        <a:pt x="755070" y="309661"/>
                        <a:pt x="753130" y="300724"/>
                      </a:cubicBezTo>
                      <a:cubicBezTo>
                        <a:pt x="751189" y="291787"/>
                        <a:pt x="748204" y="280169"/>
                        <a:pt x="745666" y="271381"/>
                      </a:cubicBezTo>
                      <a:cubicBezTo>
                        <a:pt x="743129" y="262743"/>
                        <a:pt x="739248" y="251422"/>
                        <a:pt x="735964" y="243081"/>
                      </a:cubicBezTo>
                      <a:cubicBezTo>
                        <a:pt x="732680" y="234740"/>
                        <a:pt x="727903" y="223867"/>
                        <a:pt x="724172" y="215824"/>
                      </a:cubicBezTo>
                      <a:cubicBezTo>
                        <a:pt x="720888" y="208824"/>
                        <a:pt x="711185" y="189014"/>
                        <a:pt x="694617" y="164884"/>
                      </a:cubicBezTo>
                      <a:cubicBezTo>
                        <a:pt x="681929" y="146415"/>
                        <a:pt x="669241" y="131520"/>
                        <a:pt x="657748" y="119306"/>
                      </a:cubicBezTo>
                      <a:cubicBezTo>
                        <a:pt x="646254" y="107242"/>
                        <a:pt x="632073" y="93688"/>
                        <a:pt x="614459" y="79984"/>
                      </a:cubicBezTo>
                      <a:cubicBezTo>
                        <a:pt x="607593" y="74622"/>
                        <a:pt x="597891" y="67771"/>
                        <a:pt x="590577" y="62855"/>
                      </a:cubicBezTo>
                      <a:cubicBezTo>
                        <a:pt x="583262" y="58089"/>
                        <a:pt x="573112" y="52131"/>
                        <a:pt x="565500" y="47663"/>
                      </a:cubicBezTo>
                      <a:cubicBezTo>
                        <a:pt x="560872" y="44982"/>
                        <a:pt x="543557" y="35002"/>
                        <a:pt x="511912" y="22938"/>
                      </a:cubicBezTo>
                      <a:cubicBezTo>
                        <a:pt x="497732" y="17576"/>
                        <a:pt x="478029" y="12214"/>
                        <a:pt x="463251" y="8639"/>
                      </a:cubicBezTo>
                      <a:cubicBezTo>
                        <a:pt x="450265" y="5511"/>
                        <a:pt x="432502" y="2681"/>
                        <a:pt x="419068" y="1489"/>
                      </a:cubicBezTo>
                      <a:cubicBezTo>
                        <a:pt x="405186" y="298"/>
                        <a:pt x="387572" y="0"/>
                        <a:pt x="372347" y="0"/>
                      </a:cubicBezTo>
                      <a:lnTo>
                        <a:pt x="372347" y="0"/>
                      </a:lnTo>
                      <a:close/>
                    </a:path>
                  </a:pathLst>
                </a:custGeom>
                <a:solidFill>
                  <a:srgbClr val="A1A46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5" name="Freeform 24">
                  <a:extLst>
                    <a:ext uri="{FF2B5EF4-FFF2-40B4-BE49-F238E27FC236}">
                      <a16:creationId xmlns:a16="http://schemas.microsoft.com/office/drawing/2014/main" id="{DC98EE53-619B-C7C6-03BD-8CC360812889}"/>
                    </a:ext>
                  </a:extLst>
                </p:cNvPr>
                <p:cNvSpPr/>
                <p:nvPr/>
              </p:nvSpPr>
              <p:spPr>
                <a:xfrm>
                  <a:off x="6953670" y="4910110"/>
                  <a:ext cx="754238" cy="732365"/>
                </a:xfrm>
                <a:custGeom>
                  <a:avLst/>
                  <a:gdLst>
                    <a:gd name="connsiteX0" fmla="*/ 175668 w 754238"/>
                    <a:gd name="connsiteY0" fmla="*/ 43195 h 732365"/>
                    <a:gd name="connsiteX1" fmla="*/ 172234 w 754238"/>
                    <a:gd name="connsiteY1" fmla="*/ 45280 h 732365"/>
                    <a:gd name="connsiteX2" fmla="*/ 179996 w 754238"/>
                    <a:gd name="connsiteY2" fmla="*/ 40365 h 732365"/>
                    <a:gd name="connsiteX3" fmla="*/ 179996 w 754238"/>
                    <a:gd name="connsiteY3" fmla="*/ 40365 h 732365"/>
                    <a:gd name="connsiteX4" fmla="*/ 181788 w 754238"/>
                    <a:gd name="connsiteY4" fmla="*/ 39471 h 732365"/>
                    <a:gd name="connsiteX5" fmla="*/ 193579 w 754238"/>
                    <a:gd name="connsiteY5" fmla="*/ 32917 h 732365"/>
                    <a:gd name="connsiteX6" fmla="*/ 183579 w 754238"/>
                    <a:gd name="connsiteY6" fmla="*/ 38875 h 732365"/>
                    <a:gd name="connsiteX7" fmla="*/ 172533 w 754238"/>
                    <a:gd name="connsiteY7" fmla="*/ 45429 h 732365"/>
                    <a:gd name="connsiteX8" fmla="*/ 179101 w 754238"/>
                    <a:gd name="connsiteY8" fmla="*/ 41407 h 732365"/>
                    <a:gd name="connsiteX9" fmla="*/ 175220 w 754238"/>
                    <a:gd name="connsiteY9" fmla="*/ 43642 h 732365"/>
                    <a:gd name="connsiteX10" fmla="*/ 175817 w 754238"/>
                    <a:gd name="connsiteY10" fmla="*/ 43195 h 732365"/>
                    <a:gd name="connsiteX11" fmla="*/ 163875 w 754238"/>
                    <a:gd name="connsiteY11" fmla="*/ 52281 h 732365"/>
                    <a:gd name="connsiteX12" fmla="*/ 166711 w 754238"/>
                    <a:gd name="connsiteY12" fmla="*/ 50791 h 732365"/>
                    <a:gd name="connsiteX13" fmla="*/ 169697 w 754238"/>
                    <a:gd name="connsiteY13" fmla="*/ 49302 h 732365"/>
                    <a:gd name="connsiteX14" fmla="*/ 169697 w 754238"/>
                    <a:gd name="connsiteY14" fmla="*/ 49748 h 732365"/>
                    <a:gd name="connsiteX15" fmla="*/ 169697 w 754238"/>
                    <a:gd name="connsiteY15" fmla="*/ 49748 h 732365"/>
                    <a:gd name="connsiteX16" fmla="*/ 179250 w 754238"/>
                    <a:gd name="connsiteY16" fmla="*/ 43790 h 732365"/>
                    <a:gd name="connsiteX17" fmla="*/ 181638 w 754238"/>
                    <a:gd name="connsiteY17" fmla="*/ 42152 h 732365"/>
                    <a:gd name="connsiteX18" fmla="*/ 181638 w 754238"/>
                    <a:gd name="connsiteY18" fmla="*/ 42152 h 732365"/>
                    <a:gd name="connsiteX19" fmla="*/ 181190 w 754238"/>
                    <a:gd name="connsiteY19" fmla="*/ 42003 h 732365"/>
                    <a:gd name="connsiteX20" fmla="*/ 186116 w 754238"/>
                    <a:gd name="connsiteY20" fmla="*/ 38726 h 732365"/>
                    <a:gd name="connsiteX21" fmla="*/ 188654 w 754238"/>
                    <a:gd name="connsiteY21" fmla="*/ 36939 h 732365"/>
                    <a:gd name="connsiteX22" fmla="*/ 178504 w 754238"/>
                    <a:gd name="connsiteY22" fmla="*/ 43046 h 732365"/>
                    <a:gd name="connsiteX23" fmla="*/ 174175 w 754238"/>
                    <a:gd name="connsiteY23" fmla="*/ 45578 h 732365"/>
                    <a:gd name="connsiteX24" fmla="*/ 176563 w 754238"/>
                    <a:gd name="connsiteY24" fmla="*/ 43642 h 732365"/>
                    <a:gd name="connsiteX25" fmla="*/ 181788 w 754238"/>
                    <a:gd name="connsiteY25" fmla="*/ 39918 h 732365"/>
                    <a:gd name="connsiteX26" fmla="*/ 167756 w 754238"/>
                    <a:gd name="connsiteY26" fmla="*/ 48557 h 732365"/>
                    <a:gd name="connsiteX27" fmla="*/ 170145 w 754238"/>
                    <a:gd name="connsiteY27" fmla="*/ 47514 h 732365"/>
                    <a:gd name="connsiteX28" fmla="*/ 163726 w 754238"/>
                    <a:gd name="connsiteY28" fmla="*/ 52131 h 732365"/>
                    <a:gd name="connsiteX29" fmla="*/ 181937 w 754238"/>
                    <a:gd name="connsiteY29" fmla="*/ 48259 h 732365"/>
                    <a:gd name="connsiteX30" fmla="*/ 183877 w 754238"/>
                    <a:gd name="connsiteY30" fmla="*/ 46770 h 732365"/>
                    <a:gd name="connsiteX31" fmla="*/ 187609 w 754238"/>
                    <a:gd name="connsiteY31" fmla="*/ 43195 h 732365"/>
                    <a:gd name="connsiteX32" fmla="*/ 181041 w 754238"/>
                    <a:gd name="connsiteY32" fmla="*/ 47067 h 732365"/>
                    <a:gd name="connsiteX33" fmla="*/ 178653 w 754238"/>
                    <a:gd name="connsiteY33" fmla="*/ 49004 h 732365"/>
                    <a:gd name="connsiteX34" fmla="*/ 178802 w 754238"/>
                    <a:gd name="connsiteY34" fmla="*/ 49004 h 732365"/>
                    <a:gd name="connsiteX35" fmla="*/ 179399 w 754238"/>
                    <a:gd name="connsiteY35" fmla="*/ 49004 h 732365"/>
                    <a:gd name="connsiteX36" fmla="*/ 179399 w 754238"/>
                    <a:gd name="connsiteY36" fmla="*/ 49748 h 732365"/>
                    <a:gd name="connsiteX37" fmla="*/ 181788 w 754238"/>
                    <a:gd name="connsiteY37" fmla="*/ 48259 h 732365"/>
                    <a:gd name="connsiteX38" fmla="*/ 190147 w 754238"/>
                    <a:gd name="connsiteY38" fmla="*/ 37684 h 732365"/>
                    <a:gd name="connsiteX39" fmla="*/ 177011 w 754238"/>
                    <a:gd name="connsiteY39" fmla="*/ 46620 h 732365"/>
                    <a:gd name="connsiteX40" fmla="*/ 178354 w 754238"/>
                    <a:gd name="connsiteY40" fmla="*/ 46620 h 732365"/>
                    <a:gd name="connsiteX41" fmla="*/ 178354 w 754238"/>
                    <a:gd name="connsiteY41" fmla="*/ 46620 h 732365"/>
                    <a:gd name="connsiteX42" fmla="*/ 177011 w 754238"/>
                    <a:gd name="connsiteY42" fmla="*/ 47961 h 732365"/>
                    <a:gd name="connsiteX43" fmla="*/ 178802 w 754238"/>
                    <a:gd name="connsiteY43" fmla="*/ 47663 h 732365"/>
                    <a:gd name="connsiteX44" fmla="*/ 188504 w 754238"/>
                    <a:gd name="connsiteY44" fmla="*/ 41407 h 732365"/>
                    <a:gd name="connsiteX45" fmla="*/ 192386 w 754238"/>
                    <a:gd name="connsiteY45" fmla="*/ 38726 h 732365"/>
                    <a:gd name="connsiteX46" fmla="*/ 191938 w 754238"/>
                    <a:gd name="connsiteY46" fmla="*/ 38726 h 732365"/>
                    <a:gd name="connsiteX47" fmla="*/ 191938 w 754238"/>
                    <a:gd name="connsiteY47" fmla="*/ 38726 h 732365"/>
                    <a:gd name="connsiteX48" fmla="*/ 192535 w 754238"/>
                    <a:gd name="connsiteY48" fmla="*/ 37982 h 732365"/>
                    <a:gd name="connsiteX49" fmla="*/ 188504 w 754238"/>
                    <a:gd name="connsiteY49" fmla="*/ 40216 h 732365"/>
                    <a:gd name="connsiteX50" fmla="*/ 182384 w 754238"/>
                    <a:gd name="connsiteY50" fmla="*/ 43344 h 732365"/>
                    <a:gd name="connsiteX51" fmla="*/ 186265 w 754238"/>
                    <a:gd name="connsiteY51" fmla="*/ 40663 h 732365"/>
                    <a:gd name="connsiteX52" fmla="*/ 189848 w 754238"/>
                    <a:gd name="connsiteY52" fmla="*/ 37982 h 732365"/>
                    <a:gd name="connsiteX53" fmla="*/ 193132 w 754238"/>
                    <a:gd name="connsiteY53" fmla="*/ 33960 h 732365"/>
                    <a:gd name="connsiteX54" fmla="*/ 193132 w 754238"/>
                    <a:gd name="connsiteY54" fmla="*/ 33960 h 732365"/>
                    <a:gd name="connsiteX55" fmla="*/ 193132 w 754238"/>
                    <a:gd name="connsiteY55" fmla="*/ 33960 h 732365"/>
                    <a:gd name="connsiteX56" fmla="*/ 192087 w 754238"/>
                    <a:gd name="connsiteY56" fmla="*/ 34556 h 732365"/>
                    <a:gd name="connsiteX57" fmla="*/ 190445 w 754238"/>
                    <a:gd name="connsiteY57" fmla="*/ 35599 h 732365"/>
                    <a:gd name="connsiteX58" fmla="*/ 201192 w 754238"/>
                    <a:gd name="connsiteY58" fmla="*/ 30087 h 732365"/>
                    <a:gd name="connsiteX59" fmla="*/ 207312 w 754238"/>
                    <a:gd name="connsiteY59" fmla="*/ 26364 h 732365"/>
                    <a:gd name="connsiteX60" fmla="*/ 204924 w 754238"/>
                    <a:gd name="connsiteY60" fmla="*/ 27555 h 732365"/>
                    <a:gd name="connsiteX61" fmla="*/ 202387 w 754238"/>
                    <a:gd name="connsiteY61" fmla="*/ 28598 h 732365"/>
                    <a:gd name="connsiteX62" fmla="*/ 203730 w 754238"/>
                    <a:gd name="connsiteY62" fmla="*/ 27853 h 732365"/>
                    <a:gd name="connsiteX63" fmla="*/ 192983 w 754238"/>
                    <a:gd name="connsiteY63" fmla="*/ 33811 h 732365"/>
                    <a:gd name="connsiteX64" fmla="*/ 202387 w 754238"/>
                    <a:gd name="connsiteY64" fmla="*/ 31130 h 732365"/>
                    <a:gd name="connsiteX65" fmla="*/ 202387 w 754238"/>
                    <a:gd name="connsiteY65" fmla="*/ 31130 h 732365"/>
                    <a:gd name="connsiteX66" fmla="*/ 198356 w 754238"/>
                    <a:gd name="connsiteY66" fmla="*/ 34556 h 732365"/>
                    <a:gd name="connsiteX67" fmla="*/ 198356 w 754238"/>
                    <a:gd name="connsiteY67" fmla="*/ 34556 h 732365"/>
                    <a:gd name="connsiteX68" fmla="*/ 205073 w 754238"/>
                    <a:gd name="connsiteY68" fmla="*/ 30832 h 732365"/>
                    <a:gd name="connsiteX69" fmla="*/ 208506 w 754238"/>
                    <a:gd name="connsiteY69" fmla="*/ 28896 h 732365"/>
                    <a:gd name="connsiteX70" fmla="*/ 210148 w 754238"/>
                    <a:gd name="connsiteY70" fmla="*/ 26960 h 732365"/>
                    <a:gd name="connsiteX71" fmla="*/ 213134 w 754238"/>
                    <a:gd name="connsiteY71" fmla="*/ 25172 h 732365"/>
                    <a:gd name="connsiteX72" fmla="*/ 214626 w 754238"/>
                    <a:gd name="connsiteY72" fmla="*/ 24130 h 732365"/>
                    <a:gd name="connsiteX73" fmla="*/ 199849 w 754238"/>
                    <a:gd name="connsiteY73" fmla="*/ 32024 h 732365"/>
                    <a:gd name="connsiteX74" fmla="*/ 202387 w 754238"/>
                    <a:gd name="connsiteY74" fmla="*/ 30981 h 732365"/>
                    <a:gd name="connsiteX75" fmla="*/ 189699 w 754238"/>
                    <a:gd name="connsiteY75" fmla="*/ 50493 h 732365"/>
                    <a:gd name="connsiteX76" fmla="*/ 191341 w 754238"/>
                    <a:gd name="connsiteY76" fmla="*/ 50791 h 732365"/>
                    <a:gd name="connsiteX77" fmla="*/ 198953 w 754238"/>
                    <a:gd name="connsiteY77" fmla="*/ 46323 h 732365"/>
                    <a:gd name="connsiteX78" fmla="*/ 200744 w 754238"/>
                    <a:gd name="connsiteY78" fmla="*/ 44982 h 732365"/>
                    <a:gd name="connsiteX79" fmla="*/ 194624 w 754238"/>
                    <a:gd name="connsiteY79" fmla="*/ 45280 h 732365"/>
                    <a:gd name="connsiteX80" fmla="*/ 192087 w 754238"/>
                    <a:gd name="connsiteY80" fmla="*/ 46323 h 732365"/>
                    <a:gd name="connsiteX81" fmla="*/ 194177 w 754238"/>
                    <a:gd name="connsiteY81" fmla="*/ 44088 h 732365"/>
                    <a:gd name="connsiteX82" fmla="*/ 192236 w 754238"/>
                    <a:gd name="connsiteY82" fmla="*/ 44088 h 732365"/>
                    <a:gd name="connsiteX83" fmla="*/ 194774 w 754238"/>
                    <a:gd name="connsiteY83" fmla="*/ 41705 h 732365"/>
                    <a:gd name="connsiteX84" fmla="*/ 198506 w 754238"/>
                    <a:gd name="connsiteY84" fmla="*/ 38577 h 732365"/>
                    <a:gd name="connsiteX85" fmla="*/ 196267 w 754238"/>
                    <a:gd name="connsiteY85" fmla="*/ 39173 h 732365"/>
                    <a:gd name="connsiteX86" fmla="*/ 198058 w 754238"/>
                    <a:gd name="connsiteY86" fmla="*/ 37833 h 732365"/>
                    <a:gd name="connsiteX87" fmla="*/ 197610 w 754238"/>
                    <a:gd name="connsiteY87" fmla="*/ 37386 h 732365"/>
                    <a:gd name="connsiteX88" fmla="*/ 200147 w 754238"/>
                    <a:gd name="connsiteY88" fmla="*/ 35747 h 732365"/>
                    <a:gd name="connsiteX89" fmla="*/ 210298 w 754238"/>
                    <a:gd name="connsiteY89" fmla="*/ 28002 h 732365"/>
                    <a:gd name="connsiteX90" fmla="*/ 199103 w 754238"/>
                    <a:gd name="connsiteY90" fmla="*/ 34705 h 732365"/>
                    <a:gd name="connsiteX91" fmla="*/ 200446 w 754238"/>
                    <a:gd name="connsiteY91" fmla="*/ 34705 h 732365"/>
                    <a:gd name="connsiteX92" fmla="*/ 197013 w 754238"/>
                    <a:gd name="connsiteY92" fmla="*/ 36790 h 732365"/>
                    <a:gd name="connsiteX93" fmla="*/ 190594 w 754238"/>
                    <a:gd name="connsiteY93" fmla="*/ 41705 h 732365"/>
                    <a:gd name="connsiteX94" fmla="*/ 192087 w 754238"/>
                    <a:gd name="connsiteY94" fmla="*/ 41407 h 732365"/>
                    <a:gd name="connsiteX95" fmla="*/ 192236 w 754238"/>
                    <a:gd name="connsiteY95" fmla="*/ 41407 h 732365"/>
                    <a:gd name="connsiteX96" fmla="*/ 187758 w 754238"/>
                    <a:gd name="connsiteY96" fmla="*/ 44982 h 732365"/>
                    <a:gd name="connsiteX97" fmla="*/ 182384 w 754238"/>
                    <a:gd name="connsiteY97" fmla="*/ 49302 h 732365"/>
                    <a:gd name="connsiteX98" fmla="*/ 185818 w 754238"/>
                    <a:gd name="connsiteY98" fmla="*/ 48408 h 732365"/>
                    <a:gd name="connsiteX99" fmla="*/ 184027 w 754238"/>
                    <a:gd name="connsiteY99" fmla="*/ 50046 h 732365"/>
                    <a:gd name="connsiteX100" fmla="*/ 188355 w 754238"/>
                    <a:gd name="connsiteY100" fmla="*/ 50195 h 732365"/>
                    <a:gd name="connsiteX101" fmla="*/ 189699 w 754238"/>
                    <a:gd name="connsiteY101" fmla="*/ 50195 h 732365"/>
                    <a:gd name="connsiteX102" fmla="*/ 216567 w 754238"/>
                    <a:gd name="connsiteY102" fmla="*/ 26364 h 732365"/>
                    <a:gd name="connsiteX103" fmla="*/ 214477 w 754238"/>
                    <a:gd name="connsiteY103" fmla="*/ 27853 h 732365"/>
                    <a:gd name="connsiteX104" fmla="*/ 206865 w 754238"/>
                    <a:gd name="connsiteY104" fmla="*/ 32619 h 732365"/>
                    <a:gd name="connsiteX105" fmla="*/ 217462 w 754238"/>
                    <a:gd name="connsiteY105" fmla="*/ 28449 h 732365"/>
                    <a:gd name="connsiteX106" fmla="*/ 235972 w 754238"/>
                    <a:gd name="connsiteY106" fmla="*/ 16831 h 732365"/>
                    <a:gd name="connsiteX107" fmla="*/ 216716 w 754238"/>
                    <a:gd name="connsiteY107" fmla="*/ 26215 h 732365"/>
                    <a:gd name="connsiteX108" fmla="*/ 216716 w 754238"/>
                    <a:gd name="connsiteY108" fmla="*/ 26215 h 732365"/>
                    <a:gd name="connsiteX109" fmla="*/ 233434 w 754238"/>
                    <a:gd name="connsiteY109" fmla="*/ 20704 h 732365"/>
                    <a:gd name="connsiteX110" fmla="*/ 234031 w 754238"/>
                    <a:gd name="connsiteY110" fmla="*/ 20704 h 732365"/>
                    <a:gd name="connsiteX111" fmla="*/ 232091 w 754238"/>
                    <a:gd name="connsiteY111" fmla="*/ 21895 h 732365"/>
                    <a:gd name="connsiteX112" fmla="*/ 225672 w 754238"/>
                    <a:gd name="connsiteY112" fmla="*/ 23980 h 732365"/>
                    <a:gd name="connsiteX113" fmla="*/ 216567 w 754238"/>
                    <a:gd name="connsiteY113" fmla="*/ 29789 h 732365"/>
                    <a:gd name="connsiteX114" fmla="*/ 196863 w 754238"/>
                    <a:gd name="connsiteY114" fmla="*/ 40663 h 732365"/>
                    <a:gd name="connsiteX115" fmla="*/ 196863 w 754238"/>
                    <a:gd name="connsiteY115" fmla="*/ 41110 h 732365"/>
                    <a:gd name="connsiteX116" fmla="*/ 202237 w 754238"/>
                    <a:gd name="connsiteY116" fmla="*/ 39918 h 732365"/>
                    <a:gd name="connsiteX117" fmla="*/ 200446 w 754238"/>
                    <a:gd name="connsiteY117" fmla="*/ 41556 h 732365"/>
                    <a:gd name="connsiteX118" fmla="*/ 205521 w 754238"/>
                    <a:gd name="connsiteY118" fmla="*/ 39769 h 732365"/>
                    <a:gd name="connsiteX119" fmla="*/ 204028 w 754238"/>
                    <a:gd name="connsiteY119" fmla="*/ 41258 h 732365"/>
                    <a:gd name="connsiteX120" fmla="*/ 204028 w 754238"/>
                    <a:gd name="connsiteY120" fmla="*/ 41556 h 732365"/>
                    <a:gd name="connsiteX121" fmla="*/ 213731 w 754238"/>
                    <a:gd name="connsiteY121" fmla="*/ 35896 h 732365"/>
                    <a:gd name="connsiteX122" fmla="*/ 224478 w 754238"/>
                    <a:gd name="connsiteY122" fmla="*/ 31279 h 732365"/>
                    <a:gd name="connsiteX123" fmla="*/ 232688 w 754238"/>
                    <a:gd name="connsiteY123" fmla="*/ 26364 h 732365"/>
                    <a:gd name="connsiteX124" fmla="*/ 244032 w 754238"/>
                    <a:gd name="connsiteY124" fmla="*/ 22044 h 732365"/>
                    <a:gd name="connsiteX125" fmla="*/ 248361 w 754238"/>
                    <a:gd name="connsiteY125" fmla="*/ 20257 h 732365"/>
                    <a:gd name="connsiteX126" fmla="*/ 259407 w 754238"/>
                    <a:gd name="connsiteY126" fmla="*/ 15491 h 732365"/>
                    <a:gd name="connsiteX127" fmla="*/ 265975 w 754238"/>
                    <a:gd name="connsiteY127" fmla="*/ 14150 h 732365"/>
                    <a:gd name="connsiteX128" fmla="*/ 267766 w 754238"/>
                    <a:gd name="connsiteY128" fmla="*/ 13405 h 732365"/>
                    <a:gd name="connsiteX129" fmla="*/ 271647 w 754238"/>
                    <a:gd name="connsiteY129" fmla="*/ 11022 h 732365"/>
                    <a:gd name="connsiteX130" fmla="*/ 271348 w 754238"/>
                    <a:gd name="connsiteY130" fmla="*/ 10575 h 732365"/>
                    <a:gd name="connsiteX131" fmla="*/ 266721 w 754238"/>
                    <a:gd name="connsiteY131" fmla="*/ 9831 h 732365"/>
                    <a:gd name="connsiteX132" fmla="*/ 233285 w 754238"/>
                    <a:gd name="connsiteY132" fmla="*/ 20853 h 732365"/>
                    <a:gd name="connsiteX133" fmla="*/ 378821 w 754238"/>
                    <a:gd name="connsiteY133" fmla="*/ 22789 h 732365"/>
                    <a:gd name="connsiteX134" fmla="*/ 379120 w 754238"/>
                    <a:gd name="connsiteY134" fmla="*/ 24428 h 732365"/>
                    <a:gd name="connsiteX135" fmla="*/ 381209 w 754238"/>
                    <a:gd name="connsiteY135" fmla="*/ 29789 h 732365"/>
                    <a:gd name="connsiteX136" fmla="*/ 386285 w 754238"/>
                    <a:gd name="connsiteY136" fmla="*/ 35003 h 732365"/>
                    <a:gd name="connsiteX137" fmla="*/ 387479 w 754238"/>
                    <a:gd name="connsiteY137" fmla="*/ 30981 h 732365"/>
                    <a:gd name="connsiteX138" fmla="*/ 387628 w 754238"/>
                    <a:gd name="connsiteY138" fmla="*/ 22789 h 732365"/>
                    <a:gd name="connsiteX139" fmla="*/ 390016 w 754238"/>
                    <a:gd name="connsiteY139" fmla="*/ 25023 h 732365"/>
                    <a:gd name="connsiteX140" fmla="*/ 391957 w 754238"/>
                    <a:gd name="connsiteY140" fmla="*/ 28151 h 732365"/>
                    <a:gd name="connsiteX141" fmla="*/ 396286 w 754238"/>
                    <a:gd name="connsiteY141" fmla="*/ 26513 h 732365"/>
                    <a:gd name="connsiteX142" fmla="*/ 388822 w 754238"/>
                    <a:gd name="connsiteY142" fmla="*/ 18172 h 732365"/>
                    <a:gd name="connsiteX143" fmla="*/ 386434 w 754238"/>
                    <a:gd name="connsiteY143" fmla="*/ 14895 h 732365"/>
                    <a:gd name="connsiteX144" fmla="*/ 387031 w 754238"/>
                    <a:gd name="connsiteY144" fmla="*/ 14150 h 732365"/>
                    <a:gd name="connsiteX145" fmla="*/ 389420 w 754238"/>
                    <a:gd name="connsiteY145" fmla="*/ 16086 h 732365"/>
                    <a:gd name="connsiteX146" fmla="*/ 391658 w 754238"/>
                    <a:gd name="connsiteY146" fmla="*/ 11022 h 732365"/>
                    <a:gd name="connsiteX147" fmla="*/ 383448 w 754238"/>
                    <a:gd name="connsiteY147" fmla="*/ 7596 h 732365"/>
                    <a:gd name="connsiteX148" fmla="*/ 380165 w 754238"/>
                    <a:gd name="connsiteY148" fmla="*/ 10426 h 732365"/>
                    <a:gd name="connsiteX149" fmla="*/ 376134 w 754238"/>
                    <a:gd name="connsiteY149" fmla="*/ 9831 h 732365"/>
                    <a:gd name="connsiteX150" fmla="*/ 374194 w 754238"/>
                    <a:gd name="connsiteY150" fmla="*/ 9086 h 732365"/>
                    <a:gd name="connsiteX151" fmla="*/ 373298 w 754238"/>
                    <a:gd name="connsiteY151" fmla="*/ 17725 h 732365"/>
                    <a:gd name="connsiteX152" fmla="*/ 378821 w 754238"/>
                    <a:gd name="connsiteY152" fmla="*/ 22789 h 732365"/>
                    <a:gd name="connsiteX153" fmla="*/ 499281 w 754238"/>
                    <a:gd name="connsiteY153" fmla="*/ 54366 h 732365"/>
                    <a:gd name="connsiteX154" fmla="*/ 494504 w 754238"/>
                    <a:gd name="connsiteY154" fmla="*/ 51685 h 732365"/>
                    <a:gd name="connsiteX155" fmla="*/ 485697 w 754238"/>
                    <a:gd name="connsiteY155" fmla="*/ 43642 h 732365"/>
                    <a:gd name="connsiteX156" fmla="*/ 484652 w 754238"/>
                    <a:gd name="connsiteY156" fmla="*/ 38875 h 732365"/>
                    <a:gd name="connsiteX157" fmla="*/ 483608 w 754238"/>
                    <a:gd name="connsiteY157" fmla="*/ 37088 h 732365"/>
                    <a:gd name="connsiteX158" fmla="*/ 483309 w 754238"/>
                    <a:gd name="connsiteY158" fmla="*/ 35896 h 732365"/>
                    <a:gd name="connsiteX159" fmla="*/ 488085 w 754238"/>
                    <a:gd name="connsiteY159" fmla="*/ 28300 h 732365"/>
                    <a:gd name="connsiteX160" fmla="*/ 489130 w 754238"/>
                    <a:gd name="connsiteY160" fmla="*/ 27257 h 732365"/>
                    <a:gd name="connsiteX161" fmla="*/ 486742 w 754238"/>
                    <a:gd name="connsiteY161" fmla="*/ 24725 h 732365"/>
                    <a:gd name="connsiteX162" fmla="*/ 480771 w 754238"/>
                    <a:gd name="connsiteY162" fmla="*/ 21895 h 732365"/>
                    <a:gd name="connsiteX163" fmla="*/ 480174 w 754238"/>
                    <a:gd name="connsiteY163" fmla="*/ 22342 h 732365"/>
                    <a:gd name="connsiteX164" fmla="*/ 482115 w 754238"/>
                    <a:gd name="connsiteY164" fmla="*/ 24576 h 732365"/>
                    <a:gd name="connsiteX165" fmla="*/ 481816 w 754238"/>
                    <a:gd name="connsiteY165" fmla="*/ 24874 h 732365"/>
                    <a:gd name="connsiteX166" fmla="*/ 474502 w 754238"/>
                    <a:gd name="connsiteY166" fmla="*/ 30832 h 732365"/>
                    <a:gd name="connsiteX167" fmla="*/ 474502 w 754238"/>
                    <a:gd name="connsiteY167" fmla="*/ 31577 h 732365"/>
                    <a:gd name="connsiteX168" fmla="*/ 478234 w 754238"/>
                    <a:gd name="connsiteY168" fmla="*/ 39620 h 732365"/>
                    <a:gd name="connsiteX169" fmla="*/ 479129 w 754238"/>
                    <a:gd name="connsiteY169" fmla="*/ 42450 h 732365"/>
                    <a:gd name="connsiteX170" fmla="*/ 478234 w 754238"/>
                    <a:gd name="connsiteY170" fmla="*/ 44684 h 732365"/>
                    <a:gd name="connsiteX171" fmla="*/ 478681 w 754238"/>
                    <a:gd name="connsiteY171" fmla="*/ 46620 h 732365"/>
                    <a:gd name="connsiteX172" fmla="*/ 488384 w 754238"/>
                    <a:gd name="connsiteY172" fmla="*/ 52429 h 732365"/>
                    <a:gd name="connsiteX173" fmla="*/ 499281 w 754238"/>
                    <a:gd name="connsiteY173" fmla="*/ 54217 h 732365"/>
                    <a:gd name="connsiteX174" fmla="*/ 427632 w 754238"/>
                    <a:gd name="connsiteY174" fmla="*/ 10426 h 732365"/>
                    <a:gd name="connsiteX175" fmla="*/ 427632 w 754238"/>
                    <a:gd name="connsiteY175" fmla="*/ 10426 h 732365"/>
                    <a:gd name="connsiteX176" fmla="*/ 427781 w 754238"/>
                    <a:gd name="connsiteY176" fmla="*/ 8490 h 732365"/>
                    <a:gd name="connsiteX177" fmla="*/ 429274 w 754238"/>
                    <a:gd name="connsiteY177" fmla="*/ 9235 h 732365"/>
                    <a:gd name="connsiteX178" fmla="*/ 434498 w 754238"/>
                    <a:gd name="connsiteY178" fmla="*/ 12214 h 732365"/>
                    <a:gd name="connsiteX179" fmla="*/ 434797 w 754238"/>
                    <a:gd name="connsiteY179" fmla="*/ 11916 h 732365"/>
                    <a:gd name="connsiteX180" fmla="*/ 436140 w 754238"/>
                    <a:gd name="connsiteY180" fmla="*/ 9831 h 732365"/>
                    <a:gd name="connsiteX181" fmla="*/ 435095 w 754238"/>
                    <a:gd name="connsiteY181" fmla="*/ 8639 h 732365"/>
                    <a:gd name="connsiteX182" fmla="*/ 428826 w 754238"/>
                    <a:gd name="connsiteY182" fmla="*/ 5064 h 732365"/>
                    <a:gd name="connsiteX183" fmla="*/ 428826 w 754238"/>
                    <a:gd name="connsiteY183" fmla="*/ 5064 h 732365"/>
                    <a:gd name="connsiteX184" fmla="*/ 430319 w 754238"/>
                    <a:gd name="connsiteY184" fmla="*/ 7745 h 732365"/>
                    <a:gd name="connsiteX185" fmla="*/ 428378 w 754238"/>
                    <a:gd name="connsiteY185" fmla="*/ 7298 h 732365"/>
                    <a:gd name="connsiteX186" fmla="*/ 422408 w 754238"/>
                    <a:gd name="connsiteY186" fmla="*/ 6405 h 732365"/>
                    <a:gd name="connsiteX187" fmla="*/ 420765 w 754238"/>
                    <a:gd name="connsiteY187" fmla="*/ 8937 h 732365"/>
                    <a:gd name="connsiteX188" fmla="*/ 427632 w 754238"/>
                    <a:gd name="connsiteY188" fmla="*/ 10575 h 732365"/>
                    <a:gd name="connsiteX189" fmla="*/ 438678 w 754238"/>
                    <a:gd name="connsiteY189" fmla="*/ 12214 h 732365"/>
                    <a:gd name="connsiteX190" fmla="*/ 439872 w 754238"/>
                    <a:gd name="connsiteY190" fmla="*/ 13405 h 732365"/>
                    <a:gd name="connsiteX191" fmla="*/ 440618 w 754238"/>
                    <a:gd name="connsiteY191" fmla="*/ 13703 h 732365"/>
                    <a:gd name="connsiteX192" fmla="*/ 441962 w 754238"/>
                    <a:gd name="connsiteY192" fmla="*/ 13852 h 732365"/>
                    <a:gd name="connsiteX193" fmla="*/ 441514 w 754238"/>
                    <a:gd name="connsiteY193" fmla="*/ 13107 h 732365"/>
                    <a:gd name="connsiteX194" fmla="*/ 439573 w 754238"/>
                    <a:gd name="connsiteY194" fmla="*/ 12065 h 732365"/>
                    <a:gd name="connsiteX195" fmla="*/ 438827 w 754238"/>
                    <a:gd name="connsiteY195" fmla="*/ 12363 h 732365"/>
                    <a:gd name="connsiteX196" fmla="*/ 441066 w 754238"/>
                    <a:gd name="connsiteY196" fmla="*/ 10277 h 732365"/>
                    <a:gd name="connsiteX197" fmla="*/ 438379 w 754238"/>
                    <a:gd name="connsiteY197" fmla="*/ 9235 h 732365"/>
                    <a:gd name="connsiteX198" fmla="*/ 438081 w 754238"/>
                    <a:gd name="connsiteY198" fmla="*/ 9235 h 732365"/>
                    <a:gd name="connsiteX199" fmla="*/ 442260 w 754238"/>
                    <a:gd name="connsiteY199" fmla="*/ 11767 h 732365"/>
                    <a:gd name="connsiteX200" fmla="*/ 441066 w 754238"/>
                    <a:gd name="connsiteY200" fmla="*/ 10277 h 732365"/>
                    <a:gd name="connsiteX201" fmla="*/ 437484 w 754238"/>
                    <a:gd name="connsiteY201" fmla="*/ 2681 h 732365"/>
                    <a:gd name="connsiteX202" fmla="*/ 437782 w 754238"/>
                    <a:gd name="connsiteY202" fmla="*/ 2830 h 732365"/>
                    <a:gd name="connsiteX203" fmla="*/ 440917 w 754238"/>
                    <a:gd name="connsiteY203" fmla="*/ 4468 h 732365"/>
                    <a:gd name="connsiteX204" fmla="*/ 443454 w 754238"/>
                    <a:gd name="connsiteY204" fmla="*/ 6405 h 732365"/>
                    <a:gd name="connsiteX205" fmla="*/ 446887 w 754238"/>
                    <a:gd name="connsiteY205" fmla="*/ 8490 h 732365"/>
                    <a:gd name="connsiteX206" fmla="*/ 450768 w 754238"/>
                    <a:gd name="connsiteY206" fmla="*/ 9086 h 732365"/>
                    <a:gd name="connsiteX207" fmla="*/ 450768 w 754238"/>
                    <a:gd name="connsiteY207" fmla="*/ 8341 h 732365"/>
                    <a:gd name="connsiteX208" fmla="*/ 437782 w 754238"/>
                    <a:gd name="connsiteY208" fmla="*/ 2383 h 732365"/>
                    <a:gd name="connsiteX209" fmla="*/ 437782 w 754238"/>
                    <a:gd name="connsiteY209" fmla="*/ 2383 h 732365"/>
                    <a:gd name="connsiteX210" fmla="*/ 447186 w 754238"/>
                    <a:gd name="connsiteY210" fmla="*/ 5064 h 732365"/>
                    <a:gd name="connsiteX211" fmla="*/ 447335 w 754238"/>
                    <a:gd name="connsiteY211" fmla="*/ 4766 h 732365"/>
                    <a:gd name="connsiteX212" fmla="*/ 447335 w 754238"/>
                    <a:gd name="connsiteY212" fmla="*/ 4766 h 732365"/>
                    <a:gd name="connsiteX213" fmla="*/ 435842 w 754238"/>
                    <a:gd name="connsiteY213" fmla="*/ 0 h 732365"/>
                    <a:gd name="connsiteX214" fmla="*/ 435692 w 754238"/>
                    <a:gd name="connsiteY214" fmla="*/ 0 h 732365"/>
                    <a:gd name="connsiteX215" fmla="*/ 447186 w 754238"/>
                    <a:gd name="connsiteY215" fmla="*/ 5511 h 732365"/>
                    <a:gd name="connsiteX216" fmla="*/ 447186 w 754238"/>
                    <a:gd name="connsiteY216" fmla="*/ 4915 h 732365"/>
                    <a:gd name="connsiteX217" fmla="*/ 454948 w 754238"/>
                    <a:gd name="connsiteY217" fmla="*/ 13107 h 732365"/>
                    <a:gd name="connsiteX218" fmla="*/ 453754 w 754238"/>
                    <a:gd name="connsiteY218" fmla="*/ 12065 h 732365"/>
                    <a:gd name="connsiteX219" fmla="*/ 452411 w 754238"/>
                    <a:gd name="connsiteY219" fmla="*/ 11320 h 732365"/>
                    <a:gd name="connsiteX220" fmla="*/ 451216 w 754238"/>
                    <a:gd name="connsiteY220" fmla="*/ 11469 h 732365"/>
                    <a:gd name="connsiteX221" fmla="*/ 454948 w 754238"/>
                    <a:gd name="connsiteY221" fmla="*/ 13107 h 732365"/>
                    <a:gd name="connsiteX222" fmla="*/ 447335 w 754238"/>
                    <a:gd name="connsiteY222" fmla="*/ 9384 h 732365"/>
                    <a:gd name="connsiteX223" fmla="*/ 442857 w 754238"/>
                    <a:gd name="connsiteY223" fmla="*/ 7596 h 732365"/>
                    <a:gd name="connsiteX224" fmla="*/ 442409 w 754238"/>
                    <a:gd name="connsiteY224" fmla="*/ 7596 h 732365"/>
                    <a:gd name="connsiteX225" fmla="*/ 447037 w 754238"/>
                    <a:gd name="connsiteY225" fmla="*/ 10426 h 732365"/>
                    <a:gd name="connsiteX226" fmla="*/ 447932 w 754238"/>
                    <a:gd name="connsiteY226" fmla="*/ 10724 h 732365"/>
                    <a:gd name="connsiteX227" fmla="*/ 448380 w 754238"/>
                    <a:gd name="connsiteY227" fmla="*/ 10129 h 732365"/>
                    <a:gd name="connsiteX228" fmla="*/ 448530 w 754238"/>
                    <a:gd name="connsiteY228" fmla="*/ 10129 h 732365"/>
                    <a:gd name="connsiteX229" fmla="*/ 447783 w 754238"/>
                    <a:gd name="connsiteY229" fmla="*/ 9384 h 732365"/>
                    <a:gd name="connsiteX230" fmla="*/ 447783 w 754238"/>
                    <a:gd name="connsiteY230" fmla="*/ 9384 h 732365"/>
                    <a:gd name="connsiteX231" fmla="*/ 447485 w 754238"/>
                    <a:gd name="connsiteY231" fmla="*/ 9384 h 732365"/>
                    <a:gd name="connsiteX232" fmla="*/ 431662 w 754238"/>
                    <a:gd name="connsiteY232" fmla="*/ 4022 h 732365"/>
                    <a:gd name="connsiteX233" fmla="*/ 434200 w 754238"/>
                    <a:gd name="connsiteY233" fmla="*/ 5958 h 732365"/>
                    <a:gd name="connsiteX234" fmla="*/ 438379 w 754238"/>
                    <a:gd name="connsiteY234" fmla="*/ 7298 h 732365"/>
                    <a:gd name="connsiteX235" fmla="*/ 443902 w 754238"/>
                    <a:gd name="connsiteY235" fmla="*/ 10277 h 732365"/>
                    <a:gd name="connsiteX236" fmla="*/ 447335 w 754238"/>
                    <a:gd name="connsiteY236" fmla="*/ 11618 h 732365"/>
                    <a:gd name="connsiteX237" fmla="*/ 441812 w 754238"/>
                    <a:gd name="connsiteY237" fmla="*/ 8490 h 732365"/>
                    <a:gd name="connsiteX238" fmla="*/ 439573 w 754238"/>
                    <a:gd name="connsiteY238" fmla="*/ 7150 h 732365"/>
                    <a:gd name="connsiteX239" fmla="*/ 439424 w 754238"/>
                    <a:gd name="connsiteY239" fmla="*/ 6405 h 732365"/>
                    <a:gd name="connsiteX240" fmla="*/ 439126 w 754238"/>
                    <a:gd name="connsiteY240" fmla="*/ 6405 h 732365"/>
                    <a:gd name="connsiteX241" fmla="*/ 435692 w 754238"/>
                    <a:gd name="connsiteY241" fmla="*/ 4320 h 732365"/>
                    <a:gd name="connsiteX242" fmla="*/ 435095 w 754238"/>
                    <a:gd name="connsiteY242" fmla="*/ 3426 h 732365"/>
                    <a:gd name="connsiteX243" fmla="*/ 433603 w 754238"/>
                    <a:gd name="connsiteY243" fmla="*/ 2085 h 732365"/>
                    <a:gd name="connsiteX244" fmla="*/ 430169 w 754238"/>
                    <a:gd name="connsiteY244" fmla="*/ 745 h 732365"/>
                    <a:gd name="connsiteX245" fmla="*/ 430020 w 754238"/>
                    <a:gd name="connsiteY245" fmla="*/ 745 h 732365"/>
                    <a:gd name="connsiteX246" fmla="*/ 431662 w 754238"/>
                    <a:gd name="connsiteY246" fmla="*/ 3873 h 732365"/>
                    <a:gd name="connsiteX247" fmla="*/ 497937 w 754238"/>
                    <a:gd name="connsiteY247" fmla="*/ 9831 h 732365"/>
                    <a:gd name="connsiteX248" fmla="*/ 497191 w 754238"/>
                    <a:gd name="connsiteY248" fmla="*/ 9682 h 732365"/>
                    <a:gd name="connsiteX249" fmla="*/ 497788 w 754238"/>
                    <a:gd name="connsiteY249" fmla="*/ 9682 h 732365"/>
                    <a:gd name="connsiteX250" fmla="*/ 497937 w 754238"/>
                    <a:gd name="connsiteY250" fmla="*/ 9682 h 732365"/>
                    <a:gd name="connsiteX251" fmla="*/ 512566 w 754238"/>
                    <a:gd name="connsiteY251" fmla="*/ 17129 h 732365"/>
                    <a:gd name="connsiteX252" fmla="*/ 515252 w 754238"/>
                    <a:gd name="connsiteY252" fmla="*/ 18321 h 732365"/>
                    <a:gd name="connsiteX253" fmla="*/ 515252 w 754238"/>
                    <a:gd name="connsiteY253" fmla="*/ 18321 h 732365"/>
                    <a:gd name="connsiteX254" fmla="*/ 513909 w 754238"/>
                    <a:gd name="connsiteY254" fmla="*/ 17129 h 732365"/>
                    <a:gd name="connsiteX255" fmla="*/ 515103 w 754238"/>
                    <a:gd name="connsiteY255" fmla="*/ 16682 h 732365"/>
                    <a:gd name="connsiteX256" fmla="*/ 515103 w 754238"/>
                    <a:gd name="connsiteY256" fmla="*/ 16682 h 732365"/>
                    <a:gd name="connsiteX257" fmla="*/ 513760 w 754238"/>
                    <a:gd name="connsiteY257" fmla="*/ 15937 h 732365"/>
                    <a:gd name="connsiteX258" fmla="*/ 497937 w 754238"/>
                    <a:gd name="connsiteY258" fmla="*/ 9980 h 732365"/>
                    <a:gd name="connsiteX259" fmla="*/ 504654 w 754238"/>
                    <a:gd name="connsiteY259" fmla="*/ 13107 h 732365"/>
                    <a:gd name="connsiteX260" fmla="*/ 512416 w 754238"/>
                    <a:gd name="connsiteY260" fmla="*/ 17129 h 732365"/>
                    <a:gd name="connsiteX261" fmla="*/ 510177 w 754238"/>
                    <a:gd name="connsiteY261" fmla="*/ 16831 h 732365"/>
                    <a:gd name="connsiteX262" fmla="*/ 496743 w 754238"/>
                    <a:gd name="connsiteY262" fmla="*/ 9831 h 732365"/>
                    <a:gd name="connsiteX263" fmla="*/ 487488 w 754238"/>
                    <a:gd name="connsiteY263" fmla="*/ 7150 h 732365"/>
                    <a:gd name="connsiteX264" fmla="*/ 487190 w 754238"/>
                    <a:gd name="connsiteY264" fmla="*/ 7150 h 732365"/>
                    <a:gd name="connsiteX265" fmla="*/ 492414 w 754238"/>
                    <a:gd name="connsiteY265" fmla="*/ 10575 h 732365"/>
                    <a:gd name="connsiteX266" fmla="*/ 510326 w 754238"/>
                    <a:gd name="connsiteY266" fmla="*/ 16682 h 732365"/>
                    <a:gd name="connsiteX267" fmla="*/ 487638 w 754238"/>
                    <a:gd name="connsiteY267" fmla="*/ 8341 h 732365"/>
                    <a:gd name="connsiteX268" fmla="*/ 482264 w 754238"/>
                    <a:gd name="connsiteY268" fmla="*/ 5362 h 732365"/>
                    <a:gd name="connsiteX269" fmla="*/ 470174 w 754238"/>
                    <a:gd name="connsiteY269" fmla="*/ 1490 h 732365"/>
                    <a:gd name="connsiteX270" fmla="*/ 487787 w 754238"/>
                    <a:gd name="connsiteY270" fmla="*/ 8341 h 732365"/>
                    <a:gd name="connsiteX271" fmla="*/ 491967 w 754238"/>
                    <a:gd name="connsiteY271" fmla="*/ 10724 h 732365"/>
                    <a:gd name="connsiteX272" fmla="*/ 487190 w 754238"/>
                    <a:gd name="connsiteY272" fmla="*/ 9086 h 732365"/>
                    <a:gd name="connsiteX273" fmla="*/ 487190 w 754238"/>
                    <a:gd name="connsiteY273" fmla="*/ 9086 h 732365"/>
                    <a:gd name="connsiteX274" fmla="*/ 492564 w 754238"/>
                    <a:gd name="connsiteY274" fmla="*/ 11171 h 732365"/>
                    <a:gd name="connsiteX275" fmla="*/ 491967 w 754238"/>
                    <a:gd name="connsiteY275" fmla="*/ 10724 h 732365"/>
                    <a:gd name="connsiteX276" fmla="*/ 220448 w 754238"/>
                    <a:gd name="connsiteY276" fmla="*/ 22640 h 732365"/>
                    <a:gd name="connsiteX277" fmla="*/ 220448 w 754238"/>
                    <a:gd name="connsiteY277" fmla="*/ 22640 h 732365"/>
                    <a:gd name="connsiteX278" fmla="*/ 214925 w 754238"/>
                    <a:gd name="connsiteY278" fmla="*/ 25470 h 732365"/>
                    <a:gd name="connsiteX279" fmla="*/ 216567 w 754238"/>
                    <a:gd name="connsiteY279" fmla="*/ 24874 h 732365"/>
                    <a:gd name="connsiteX280" fmla="*/ 220597 w 754238"/>
                    <a:gd name="connsiteY280" fmla="*/ 22640 h 732365"/>
                    <a:gd name="connsiteX281" fmla="*/ 193579 w 754238"/>
                    <a:gd name="connsiteY281" fmla="*/ 36492 h 732365"/>
                    <a:gd name="connsiteX282" fmla="*/ 197908 w 754238"/>
                    <a:gd name="connsiteY282" fmla="*/ 33662 h 732365"/>
                    <a:gd name="connsiteX283" fmla="*/ 192535 w 754238"/>
                    <a:gd name="connsiteY283" fmla="*/ 36939 h 732365"/>
                    <a:gd name="connsiteX284" fmla="*/ 193579 w 754238"/>
                    <a:gd name="connsiteY284" fmla="*/ 36492 h 732365"/>
                    <a:gd name="connsiteX285" fmla="*/ 191639 w 754238"/>
                    <a:gd name="connsiteY285" fmla="*/ 36343 h 732365"/>
                    <a:gd name="connsiteX286" fmla="*/ 191639 w 754238"/>
                    <a:gd name="connsiteY286" fmla="*/ 36343 h 732365"/>
                    <a:gd name="connsiteX287" fmla="*/ 195072 w 754238"/>
                    <a:gd name="connsiteY287" fmla="*/ 34705 h 732365"/>
                    <a:gd name="connsiteX288" fmla="*/ 199998 w 754238"/>
                    <a:gd name="connsiteY288" fmla="*/ 31577 h 732365"/>
                    <a:gd name="connsiteX289" fmla="*/ 191639 w 754238"/>
                    <a:gd name="connsiteY289" fmla="*/ 36343 h 732365"/>
                    <a:gd name="connsiteX290" fmla="*/ 174175 w 754238"/>
                    <a:gd name="connsiteY290" fmla="*/ 48110 h 732365"/>
                    <a:gd name="connsiteX291" fmla="*/ 177907 w 754238"/>
                    <a:gd name="connsiteY291" fmla="*/ 45429 h 732365"/>
                    <a:gd name="connsiteX292" fmla="*/ 172533 w 754238"/>
                    <a:gd name="connsiteY292" fmla="*/ 49153 h 732365"/>
                    <a:gd name="connsiteX293" fmla="*/ 174175 w 754238"/>
                    <a:gd name="connsiteY293" fmla="*/ 48110 h 732365"/>
                    <a:gd name="connsiteX294" fmla="*/ 111482 w 754238"/>
                    <a:gd name="connsiteY294" fmla="*/ 131222 h 732365"/>
                    <a:gd name="connsiteX295" fmla="*/ 111930 w 754238"/>
                    <a:gd name="connsiteY295" fmla="*/ 133457 h 732365"/>
                    <a:gd name="connsiteX296" fmla="*/ 114915 w 754238"/>
                    <a:gd name="connsiteY296" fmla="*/ 130627 h 732365"/>
                    <a:gd name="connsiteX297" fmla="*/ 115363 w 754238"/>
                    <a:gd name="connsiteY297" fmla="*/ 128988 h 732365"/>
                    <a:gd name="connsiteX298" fmla="*/ 114915 w 754238"/>
                    <a:gd name="connsiteY298" fmla="*/ 128988 h 732365"/>
                    <a:gd name="connsiteX299" fmla="*/ 111482 w 754238"/>
                    <a:gd name="connsiteY299" fmla="*/ 131222 h 732365"/>
                    <a:gd name="connsiteX300" fmla="*/ 707062 w 754238"/>
                    <a:gd name="connsiteY300" fmla="*/ 554083 h 732365"/>
                    <a:gd name="connsiteX301" fmla="*/ 704524 w 754238"/>
                    <a:gd name="connsiteY301" fmla="*/ 558998 h 732365"/>
                    <a:gd name="connsiteX302" fmla="*/ 714226 w 754238"/>
                    <a:gd name="connsiteY302" fmla="*/ 542614 h 732365"/>
                    <a:gd name="connsiteX303" fmla="*/ 709450 w 754238"/>
                    <a:gd name="connsiteY303" fmla="*/ 550955 h 732365"/>
                    <a:gd name="connsiteX304" fmla="*/ 714226 w 754238"/>
                    <a:gd name="connsiteY304" fmla="*/ 542614 h 732365"/>
                    <a:gd name="connsiteX305" fmla="*/ 705121 w 754238"/>
                    <a:gd name="connsiteY305" fmla="*/ 558551 h 732365"/>
                    <a:gd name="connsiteX306" fmla="*/ 694822 w 754238"/>
                    <a:gd name="connsiteY306" fmla="*/ 575233 h 732365"/>
                    <a:gd name="connsiteX307" fmla="*/ 676760 w 754238"/>
                    <a:gd name="connsiteY307" fmla="*/ 599810 h 732365"/>
                    <a:gd name="connsiteX308" fmla="*/ 658699 w 754238"/>
                    <a:gd name="connsiteY308" fmla="*/ 621109 h 732365"/>
                    <a:gd name="connsiteX309" fmla="*/ 642280 w 754238"/>
                    <a:gd name="connsiteY309" fmla="*/ 638089 h 732365"/>
                    <a:gd name="connsiteX310" fmla="*/ 631233 w 754238"/>
                    <a:gd name="connsiteY310" fmla="*/ 648069 h 732365"/>
                    <a:gd name="connsiteX311" fmla="*/ 635562 w 754238"/>
                    <a:gd name="connsiteY311" fmla="*/ 643898 h 732365"/>
                    <a:gd name="connsiteX312" fmla="*/ 606306 w 754238"/>
                    <a:gd name="connsiteY312" fmla="*/ 667432 h 732365"/>
                    <a:gd name="connsiteX313" fmla="*/ 610187 w 754238"/>
                    <a:gd name="connsiteY313" fmla="*/ 663857 h 732365"/>
                    <a:gd name="connsiteX314" fmla="*/ 604365 w 754238"/>
                    <a:gd name="connsiteY314" fmla="*/ 667878 h 732365"/>
                    <a:gd name="connsiteX315" fmla="*/ 647802 w 754238"/>
                    <a:gd name="connsiteY315" fmla="*/ 623641 h 732365"/>
                    <a:gd name="connsiteX316" fmla="*/ 658848 w 754238"/>
                    <a:gd name="connsiteY316" fmla="*/ 611576 h 732365"/>
                    <a:gd name="connsiteX317" fmla="*/ 670789 w 754238"/>
                    <a:gd name="connsiteY317" fmla="*/ 596384 h 732365"/>
                    <a:gd name="connsiteX318" fmla="*/ 681686 w 754238"/>
                    <a:gd name="connsiteY318" fmla="*/ 585511 h 732365"/>
                    <a:gd name="connsiteX319" fmla="*/ 699598 w 754238"/>
                    <a:gd name="connsiteY319" fmla="*/ 561232 h 732365"/>
                    <a:gd name="connsiteX320" fmla="*/ 703927 w 754238"/>
                    <a:gd name="connsiteY320" fmla="*/ 555721 h 732365"/>
                    <a:gd name="connsiteX321" fmla="*/ 714077 w 754238"/>
                    <a:gd name="connsiteY321" fmla="*/ 538443 h 732365"/>
                    <a:gd name="connsiteX322" fmla="*/ 706763 w 754238"/>
                    <a:gd name="connsiteY322" fmla="*/ 554232 h 732365"/>
                    <a:gd name="connsiteX323" fmla="*/ 702285 w 754238"/>
                    <a:gd name="connsiteY323" fmla="*/ 561232 h 732365"/>
                    <a:gd name="connsiteX324" fmla="*/ 700046 w 754238"/>
                    <a:gd name="connsiteY324" fmla="*/ 564658 h 732365"/>
                    <a:gd name="connsiteX325" fmla="*/ 702285 w 754238"/>
                    <a:gd name="connsiteY325" fmla="*/ 561232 h 732365"/>
                    <a:gd name="connsiteX326" fmla="*/ 722585 w 754238"/>
                    <a:gd name="connsiteY326" fmla="*/ 204504 h 732365"/>
                    <a:gd name="connsiteX327" fmla="*/ 711689 w 754238"/>
                    <a:gd name="connsiteY327" fmla="*/ 183503 h 732365"/>
                    <a:gd name="connsiteX328" fmla="*/ 722735 w 754238"/>
                    <a:gd name="connsiteY328" fmla="*/ 205100 h 732365"/>
                    <a:gd name="connsiteX329" fmla="*/ 722436 w 754238"/>
                    <a:gd name="connsiteY329" fmla="*/ 204504 h 732365"/>
                    <a:gd name="connsiteX330" fmla="*/ 724377 w 754238"/>
                    <a:gd name="connsiteY330" fmla="*/ 502101 h 732365"/>
                    <a:gd name="connsiteX331" fmla="*/ 725123 w 754238"/>
                    <a:gd name="connsiteY331" fmla="*/ 498228 h 732365"/>
                    <a:gd name="connsiteX332" fmla="*/ 736318 w 754238"/>
                    <a:gd name="connsiteY332" fmla="*/ 471566 h 732365"/>
                    <a:gd name="connsiteX333" fmla="*/ 738856 w 754238"/>
                    <a:gd name="connsiteY333" fmla="*/ 458906 h 732365"/>
                    <a:gd name="connsiteX334" fmla="*/ 741692 w 754238"/>
                    <a:gd name="connsiteY334" fmla="*/ 451310 h 732365"/>
                    <a:gd name="connsiteX335" fmla="*/ 742737 w 754238"/>
                    <a:gd name="connsiteY335" fmla="*/ 440287 h 732365"/>
                    <a:gd name="connsiteX336" fmla="*/ 740348 w 754238"/>
                    <a:gd name="connsiteY336" fmla="*/ 446246 h 732365"/>
                    <a:gd name="connsiteX337" fmla="*/ 738408 w 754238"/>
                    <a:gd name="connsiteY337" fmla="*/ 452203 h 732365"/>
                    <a:gd name="connsiteX338" fmla="*/ 733930 w 754238"/>
                    <a:gd name="connsiteY338" fmla="*/ 460544 h 732365"/>
                    <a:gd name="connsiteX339" fmla="*/ 731840 w 754238"/>
                    <a:gd name="connsiteY339" fmla="*/ 462928 h 732365"/>
                    <a:gd name="connsiteX340" fmla="*/ 730646 w 754238"/>
                    <a:gd name="connsiteY340" fmla="*/ 466055 h 732365"/>
                    <a:gd name="connsiteX341" fmla="*/ 729750 w 754238"/>
                    <a:gd name="connsiteY341" fmla="*/ 468439 h 732365"/>
                    <a:gd name="connsiteX342" fmla="*/ 727959 w 754238"/>
                    <a:gd name="connsiteY342" fmla="*/ 467396 h 732365"/>
                    <a:gd name="connsiteX343" fmla="*/ 721391 w 754238"/>
                    <a:gd name="connsiteY343" fmla="*/ 490930 h 732365"/>
                    <a:gd name="connsiteX344" fmla="*/ 722735 w 754238"/>
                    <a:gd name="connsiteY344" fmla="*/ 496142 h 732365"/>
                    <a:gd name="connsiteX345" fmla="*/ 724078 w 754238"/>
                    <a:gd name="connsiteY345" fmla="*/ 498824 h 732365"/>
                    <a:gd name="connsiteX346" fmla="*/ 722735 w 754238"/>
                    <a:gd name="connsiteY346" fmla="*/ 501653 h 732365"/>
                    <a:gd name="connsiteX347" fmla="*/ 721839 w 754238"/>
                    <a:gd name="connsiteY347" fmla="*/ 509250 h 732365"/>
                    <a:gd name="connsiteX348" fmla="*/ 722436 w 754238"/>
                    <a:gd name="connsiteY348" fmla="*/ 509995 h 732365"/>
                    <a:gd name="connsiteX349" fmla="*/ 724228 w 754238"/>
                    <a:gd name="connsiteY349" fmla="*/ 507313 h 732365"/>
                    <a:gd name="connsiteX350" fmla="*/ 724228 w 754238"/>
                    <a:gd name="connsiteY350" fmla="*/ 507313 h 732365"/>
                    <a:gd name="connsiteX351" fmla="*/ 724228 w 754238"/>
                    <a:gd name="connsiteY351" fmla="*/ 504335 h 732365"/>
                    <a:gd name="connsiteX352" fmla="*/ 724078 w 754238"/>
                    <a:gd name="connsiteY352" fmla="*/ 503143 h 732365"/>
                    <a:gd name="connsiteX353" fmla="*/ 724377 w 754238"/>
                    <a:gd name="connsiteY353" fmla="*/ 501952 h 732365"/>
                    <a:gd name="connsiteX354" fmla="*/ 718705 w 754238"/>
                    <a:gd name="connsiteY354" fmla="*/ 507909 h 732365"/>
                    <a:gd name="connsiteX355" fmla="*/ 717510 w 754238"/>
                    <a:gd name="connsiteY355" fmla="*/ 509548 h 732365"/>
                    <a:gd name="connsiteX356" fmla="*/ 715869 w 754238"/>
                    <a:gd name="connsiteY356" fmla="*/ 511931 h 732365"/>
                    <a:gd name="connsiteX357" fmla="*/ 714226 w 754238"/>
                    <a:gd name="connsiteY357" fmla="*/ 514016 h 732365"/>
                    <a:gd name="connsiteX358" fmla="*/ 714226 w 754238"/>
                    <a:gd name="connsiteY358" fmla="*/ 514016 h 732365"/>
                    <a:gd name="connsiteX359" fmla="*/ 714077 w 754238"/>
                    <a:gd name="connsiteY359" fmla="*/ 514314 h 732365"/>
                    <a:gd name="connsiteX360" fmla="*/ 712585 w 754238"/>
                    <a:gd name="connsiteY360" fmla="*/ 515059 h 732365"/>
                    <a:gd name="connsiteX361" fmla="*/ 711540 w 754238"/>
                    <a:gd name="connsiteY361" fmla="*/ 515804 h 732365"/>
                    <a:gd name="connsiteX362" fmla="*/ 710196 w 754238"/>
                    <a:gd name="connsiteY362" fmla="*/ 514314 h 732365"/>
                    <a:gd name="connsiteX363" fmla="*/ 709002 w 754238"/>
                    <a:gd name="connsiteY363" fmla="*/ 512378 h 732365"/>
                    <a:gd name="connsiteX364" fmla="*/ 705121 w 754238"/>
                    <a:gd name="connsiteY364" fmla="*/ 520272 h 732365"/>
                    <a:gd name="connsiteX365" fmla="*/ 707510 w 754238"/>
                    <a:gd name="connsiteY365" fmla="*/ 522506 h 732365"/>
                    <a:gd name="connsiteX366" fmla="*/ 708405 w 754238"/>
                    <a:gd name="connsiteY366" fmla="*/ 522953 h 732365"/>
                    <a:gd name="connsiteX367" fmla="*/ 707360 w 754238"/>
                    <a:gd name="connsiteY367" fmla="*/ 524591 h 732365"/>
                    <a:gd name="connsiteX368" fmla="*/ 706912 w 754238"/>
                    <a:gd name="connsiteY368" fmla="*/ 525783 h 732365"/>
                    <a:gd name="connsiteX369" fmla="*/ 708256 w 754238"/>
                    <a:gd name="connsiteY369" fmla="*/ 524145 h 732365"/>
                    <a:gd name="connsiteX370" fmla="*/ 708704 w 754238"/>
                    <a:gd name="connsiteY370" fmla="*/ 523102 h 732365"/>
                    <a:gd name="connsiteX371" fmla="*/ 711241 w 754238"/>
                    <a:gd name="connsiteY371" fmla="*/ 527272 h 732365"/>
                    <a:gd name="connsiteX372" fmla="*/ 711390 w 754238"/>
                    <a:gd name="connsiteY372" fmla="*/ 527272 h 732365"/>
                    <a:gd name="connsiteX373" fmla="*/ 712734 w 754238"/>
                    <a:gd name="connsiteY373" fmla="*/ 525783 h 732365"/>
                    <a:gd name="connsiteX374" fmla="*/ 713779 w 754238"/>
                    <a:gd name="connsiteY374" fmla="*/ 521613 h 732365"/>
                    <a:gd name="connsiteX375" fmla="*/ 714077 w 754238"/>
                    <a:gd name="connsiteY375" fmla="*/ 518931 h 732365"/>
                    <a:gd name="connsiteX376" fmla="*/ 714525 w 754238"/>
                    <a:gd name="connsiteY376" fmla="*/ 516846 h 732365"/>
                    <a:gd name="connsiteX377" fmla="*/ 714824 w 754238"/>
                    <a:gd name="connsiteY377" fmla="*/ 515059 h 732365"/>
                    <a:gd name="connsiteX378" fmla="*/ 714824 w 754238"/>
                    <a:gd name="connsiteY378" fmla="*/ 515059 h 732365"/>
                    <a:gd name="connsiteX379" fmla="*/ 715869 w 754238"/>
                    <a:gd name="connsiteY379" fmla="*/ 513569 h 732365"/>
                    <a:gd name="connsiteX380" fmla="*/ 718555 w 754238"/>
                    <a:gd name="connsiteY380" fmla="*/ 507909 h 732365"/>
                    <a:gd name="connsiteX381" fmla="*/ 659594 w 754238"/>
                    <a:gd name="connsiteY381" fmla="*/ 592958 h 732365"/>
                    <a:gd name="connsiteX382" fmla="*/ 655266 w 754238"/>
                    <a:gd name="connsiteY382" fmla="*/ 596384 h 732365"/>
                    <a:gd name="connsiteX383" fmla="*/ 654221 w 754238"/>
                    <a:gd name="connsiteY383" fmla="*/ 597874 h 732365"/>
                    <a:gd name="connsiteX384" fmla="*/ 654221 w 754238"/>
                    <a:gd name="connsiteY384" fmla="*/ 598469 h 732365"/>
                    <a:gd name="connsiteX385" fmla="*/ 666162 w 754238"/>
                    <a:gd name="connsiteY385" fmla="*/ 586851 h 732365"/>
                    <a:gd name="connsiteX386" fmla="*/ 666162 w 754238"/>
                    <a:gd name="connsiteY386" fmla="*/ 586851 h 732365"/>
                    <a:gd name="connsiteX387" fmla="*/ 665714 w 754238"/>
                    <a:gd name="connsiteY387" fmla="*/ 587149 h 732365"/>
                    <a:gd name="connsiteX388" fmla="*/ 659744 w 754238"/>
                    <a:gd name="connsiteY388" fmla="*/ 593107 h 732365"/>
                    <a:gd name="connsiteX389" fmla="*/ 592573 w 754238"/>
                    <a:gd name="connsiteY389" fmla="*/ 656559 h 732365"/>
                    <a:gd name="connsiteX390" fmla="*/ 579885 w 754238"/>
                    <a:gd name="connsiteY390" fmla="*/ 665346 h 732365"/>
                    <a:gd name="connsiteX391" fmla="*/ 580333 w 754238"/>
                    <a:gd name="connsiteY391" fmla="*/ 663708 h 732365"/>
                    <a:gd name="connsiteX392" fmla="*/ 578094 w 754238"/>
                    <a:gd name="connsiteY392" fmla="*/ 665197 h 732365"/>
                    <a:gd name="connsiteX393" fmla="*/ 573317 w 754238"/>
                    <a:gd name="connsiteY393" fmla="*/ 671453 h 732365"/>
                    <a:gd name="connsiteX394" fmla="*/ 567944 w 754238"/>
                    <a:gd name="connsiteY394" fmla="*/ 676815 h 732365"/>
                    <a:gd name="connsiteX395" fmla="*/ 567496 w 754238"/>
                    <a:gd name="connsiteY395" fmla="*/ 677560 h 732365"/>
                    <a:gd name="connsiteX396" fmla="*/ 567646 w 754238"/>
                    <a:gd name="connsiteY396" fmla="*/ 677560 h 732365"/>
                    <a:gd name="connsiteX397" fmla="*/ 579885 w 754238"/>
                    <a:gd name="connsiteY397" fmla="*/ 669219 h 732365"/>
                    <a:gd name="connsiteX398" fmla="*/ 580482 w 754238"/>
                    <a:gd name="connsiteY398" fmla="*/ 668177 h 732365"/>
                    <a:gd name="connsiteX399" fmla="*/ 583319 w 754238"/>
                    <a:gd name="connsiteY399" fmla="*/ 665048 h 732365"/>
                    <a:gd name="connsiteX400" fmla="*/ 591827 w 754238"/>
                    <a:gd name="connsiteY400" fmla="*/ 658197 h 732365"/>
                    <a:gd name="connsiteX401" fmla="*/ 598992 w 754238"/>
                    <a:gd name="connsiteY401" fmla="*/ 652686 h 732365"/>
                    <a:gd name="connsiteX402" fmla="*/ 602574 w 754238"/>
                    <a:gd name="connsiteY402" fmla="*/ 649260 h 732365"/>
                    <a:gd name="connsiteX403" fmla="*/ 602425 w 754238"/>
                    <a:gd name="connsiteY403" fmla="*/ 649260 h 732365"/>
                    <a:gd name="connsiteX404" fmla="*/ 592573 w 754238"/>
                    <a:gd name="connsiteY404" fmla="*/ 656410 h 732365"/>
                    <a:gd name="connsiteX405" fmla="*/ 569735 w 754238"/>
                    <a:gd name="connsiteY405" fmla="*/ 677411 h 732365"/>
                    <a:gd name="connsiteX406" fmla="*/ 566899 w 754238"/>
                    <a:gd name="connsiteY406" fmla="*/ 679645 h 732365"/>
                    <a:gd name="connsiteX407" fmla="*/ 558689 w 754238"/>
                    <a:gd name="connsiteY407" fmla="*/ 687539 h 732365"/>
                    <a:gd name="connsiteX408" fmla="*/ 548240 w 754238"/>
                    <a:gd name="connsiteY408" fmla="*/ 696030 h 732365"/>
                    <a:gd name="connsiteX409" fmla="*/ 548390 w 754238"/>
                    <a:gd name="connsiteY409" fmla="*/ 696179 h 732365"/>
                    <a:gd name="connsiteX410" fmla="*/ 561526 w 754238"/>
                    <a:gd name="connsiteY410" fmla="*/ 688582 h 732365"/>
                    <a:gd name="connsiteX411" fmla="*/ 562719 w 754238"/>
                    <a:gd name="connsiteY411" fmla="*/ 687390 h 732365"/>
                    <a:gd name="connsiteX412" fmla="*/ 562869 w 754238"/>
                    <a:gd name="connsiteY412" fmla="*/ 686646 h 732365"/>
                    <a:gd name="connsiteX413" fmla="*/ 563914 w 754238"/>
                    <a:gd name="connsiteY413" fmla="*/ 684859 h 732365"/>
                    <a:gd name="connsiteX414" fmla="*/ 568541 w 754238"/>
                    <a:gd name="connsiteY414" fmla="*/ 680837 h 732365"/>
                    <a:gd name="connsiteX415" fmla="*/ 575706 w 754238"/>
                    <a:gd name="connsiteY415" fmla="*/ 674432 h 732365"/>
                    <a:gd name="connsiteX416" fmla="*/ 576154 w 754238"/>
                    <a:gd name="connsiteY416" fmla="*/ 673837 h 732365"/>
                    <a:gd name="connsiteX417" fmla="*/ 576154 w 754238"/>
                    <a:gd name="connsiteY417" fmla="*/ 673837 h 732365"/>
                    <a:gd name="connsiteX418" fmla="*/ 571676 w 754238"/>
                    <a:gd name="connsiteY418" fmla="*/ 675772 h 732365"/>
                    <a:gd name="connsiteX419" fmla="*/ 569735 w 754238"/>
                    <a:gd name="connsiteY419" fmla="*/ 677411 h 732365"/>
                    <a:gd name="connsiteX420" fmla="*/ 593170 w 754238"/>
                    <a:gd name="connsiteY420" fmla="*/ 676368 h 732365"/>
                    <a:gd name="connsiteX421" fmla="*/ 595409 w 754238"/>
                    <a:gd name="connsiteY421" fmla="*/ 674283 h 732365"/>
                    <a:gd name="connsiteX422" fmla="*/ 592573 w 754238"/>
                    <a:gd name="connsiteY422" fmla="*/ 676368 h 732365"/>
                    <a:gd name="connsiteX423" fmla="*/ 580482 w 754238"/>
                    <a:gd name="connsiteY423" fmla="*/ 685008 h 732365"/>
                    <a:gd name="connsiteX424" fmla="*/ 596603 w 754238"/>
                    <a:gd name="connsiteY424" fmla="*/ 674581 h 732365"/>
                    <a:gd name="connsiteX425" fmla="*/ 594215 w 754238"/>
                    <a:gd name="connsiteY425" fmla="*/ 675772 h 732365"/>
                    <a:gd name="connsiteX426" fmla="*/ 593170 w 754238"/>
                    <a:gd name="connsiteY426" fmla="*/ 676219 h 732365"/>
                    <a:gd name="connsiteX427" fmla="*/ 642429 w 754238"/>
                    <a:gd name="connsiteY427" fmla="*/ 588639 h 732365"/>
                    <a:gd name="connsiteX428" fmla="*/ 642130 w 754238"/>
                    <a:gd name="connsiteY428" fmla="*/ 591022 h 732365"/>
                    <a:gd name="connsiteX429" fmla="*/ 644966 w 754238"/>
                    <a:gd name="connsiteY429" fmla="*/ 588639 h 732365"/>
                    <a:gd name="connsiteX430" fmla="*/ 644966 w 754238"/>
                    <a:gd name="connsiteY430" fmla="*/ 587894 h 732365"/>
                    <a:gd name="connsiteX431" fmla="*/ 644071 w 754238"/>
                    <a:gd name="connsiteY431" fmla="*/ 586553 h 732365"/>
                    <a:gd name="connsiteX432" fmla="*/ 642429 w 754238"/>
                    <a:gd name="connsiteY432" fmla="*/ 588490 h 732365"/>
                    <a:gd name="connsiteX433" fmla="*/ 645564 w 754238"/>
                    <a:gd name="connsiteY433" fmla="*/ 580000 h 732365"/>
                    <a:gd name="connsiteX434" fmla="*/ 645115 w 754238"/>
                    <a:gd name="connsiteY434" fmla="*/ 580000 h 732365"/>
                    <a:gd name="connsiteX435" fmla="*/ 644071 w 754238"/>
                    <a:gd name="connsiteY435" fmla="*/ 581340 h 732365"/>
                    <a:gd name="connsiteX436" fmla="*/ 643623 w 754238"/>
                    <a:gd name="connsiteY436" fmla="*/ 583277 h 732365"/>
                    <a:gd name="connsiteX437" fmla="*/ 645265 w 754238"/>
                    <a:gd name="connsiteY437" fmla="*/ 584022 h 732365"/>
                    <a:gd name="connsiteX438" fmla="*/ 645712 w 754238"/>
                    <a:gd name="connsiteY438" fmla="*/ 580149 h 732365"/>
                    <a:gd name="connsiteX439" fmla="*/ 678552 w 754238"/>
                    <a:gd name="connsiteY439" fmla="*/ 557956 h 732365"/>
                    <a:gd name="connsiteX440" fmla="*/ 677805 w 754238"/>
                    <a:gd name="connsiteY440" fmla="*/ 560339 h 732365"/>
                    <a:gd name="connsiteX441" fmla="*/ 680492 w 754238"/>
                    <a:gd name="connsiteY441" fmla="*/ 554828 h 732365"/>
                    <a:gd name="connsiteX442" fmla="*/ 678402 w 754238"/>
                    <a:gd name="connsiteY442" fmla="*/ 557956 h 732365"/>
                    <a:gd name="connsiteX443" fmla="*/ 702285 w 754238"/>
                    <a:gd name="connsiteY443" fmla="*/ 526825 h 732365"/>
                    <a:gd name="connsiteX444" fmla="*/ 702882 w 754238"/>
                    <a:gd name="connsiteY444" fmla="*/ 527571 h 732365"/>
                    <a:gd name="connsiteX445" fmla="*/ 704375 w 754238"/>
                    <a:gd name="connsiteY445" fmla="*/ 526081 h 732365"/>
                    <a:gd name="connsiteX446" fmla="*/ 705420 w 754238"/>
                    <a:gd name="connsiteY446" fmla="*/ 524591 h 732365"/>
                    <a:gd name="connsiteX447" fmla="*/ 705121 w 754238"/>
                    <a:gd name="connsiteY447" fmla="*/ 524591 h 732365"/>
                    <a:gd name="connsiteX448" fmla="*/ 702435 w 754238"/>
                    <a:gd name="connsiteY448" fmla="*/ 526825 h 732365"/>
                    <a:gd name="connsiteX449" fmla="*/ 697061 w 754238"/>
                    <a:gd name="connsiteY449" fmla="*/ 535762 h 732365"/>
                    <a:gd name="connsiteX450" fmla="*/ 696911 w 754238"/>
                    <a:gd name="connsiteY450" fmla="*/ 536061 h 732365"/>
                    <a:gd name="connsiteX451" fmla="*/ 699449 w 754238"/>
                    <a:gd name="connsiteY451" fmla="*/ 532784 h 732365"/>
                    <a:gd name="connsiteX452" fmla="*/ 698106 w 754238"/>
                    <a:gd name="connsiteY452" fmla="*/ 533826 h 732365"/>
                    <a:gd name="connsiteX453" fmla="*/ 697061 w 754238"/>
                    <a:gd name="connsiteY453" fmla="*/ 535762 h 732365"/>
                    <a:gd name="connsiteX454" fmla="*/ 540031 w 754238"/>
                    <a:gd name="connsiteY454" fmla="*/ 21746 h 732365"/>
                    <a:gd name="connsiteX455" fmla="*/ 541225 w 754238"/>
                    <a:gd name="connsiteY455" fmla="*/ 22342 h 732365"/>
                    <a:gd name="connsiteX456" fmla="*/ 540031 w 754238"/>
                    <a:gd name="connsiteY456" fmla="*/ 21746 h 732365"/>
                    <a:gd name="connsiteX457" fmla="*/ 542568 w 754238"/>
                    <a:gd name="connsiteY457" fmla="*/ 23087 h 732365"/>
                    <a:gd name="connsiteX458" fmla="*/ 547942 w 754238"/>
                    <a:gd name="connsiteY458" fmla="*/ 25917 h 732365"/>
                    <a:gd name="connsiteX459" fmla="*/ 555107 w 754238"/>
                    <a:gd name="connsiteY459" fmla="*/ 29194 h 732365"/>
                    <a:gd name="connsiteX460" fmla="*/ 555107 w 754238"/>
                    <a:gd name="connsiteY460" fmla="*/ 29194 h 732365"/>
                    <a:gd name="connsiteX461" fmla="*/ 542718 w 754238"/>
                    <a:gd name="connsiteY461" fmla="*/ 22789 h 732365"/>
                    <a:gd name="connsiteX462" fmla="*/ 544658 w 754238"/>
                    <a:gd name="connsiteY462" fmla="*/ 23832 h 732365"/>
                    <a:gd name="connsiteX463" fmla="*/ 541524 w 754238"/>
                    <a:gd name="connsiteY463" fmla="*/ 22342 h 732365"/>
                    <a:gd name="connsiteX464" fmla="*/ 542718 w 754238"/>
                    <a:gd name="connsiteY464" fmla="*/ 23087 h 732365"/>
                    <a:gd name="connsiteX465" fmla="*/ 543763 w 754238"/>
                    <a:gd name="connsiteY465" fmla="*/ 24428 h 732365"/>
                    <a:gd name="connsiteX466" fmla="*/ 544658 w 754238"/>
                    <a:gd name="connsiteY466" fmla="*/ 25321 h 732365"/>
                    <a:gd name="connsiteX467" fmla="*/ 548390 w 754238"/>
                    <a:gd name="connsiteY467" fmla="*/ 27406 h 732365"/>
                    <a:gd name="connsiteX468" fmla="*/ 551972 w 754238"/>
                    <a:gd name="connsiteY468" fmla="*/ 28747 h 732365"/>
                    <a:gd name="connsiteX469" fmla="*/ 543763 w 754238"/>
                    <a:gd name="connsiteY469" fmla="*/ 24130 h 732365"/>
                    <a:gd name="connsiteX470" fmla="*/ 543763 w 754238"/>
                    <a:gd name="connsiteY470" fmla="*/ 24130 h 732365"/>
                    <a:gd name="connsiteX471" fmla="*/ 615411 w 754238"/>
                    <a:gd name="connsiteY471" fmla="*/ 589979 h 732365"/>
                    <a:gd name="connsiteX472" fmla="*/ 615411 w 754238"/>
                    <a:gd name="connsiteY472" fmla="*/ 589979 h 732365"/>
                    <a:gd name="connsiteX473" fmla="*/ 610187 w 754238"/>
                    <a:gd name="connsiteY473" fmla="*/ 596235 h 732365"/>
                    <a:gd name="connsiteX474" fmla="*/ 610336 w 754238"/>
                    <a:gd name="connsiteY474" fmla="*/ 600108 h 732365"/>
                    <a:gd name="connsiteX475" fmla="*/ 615262 w 754238"/>
                    <a:gd name="connsiteY475" fmla="*/ 595490 h 732365"/>
                    <a:gd name="connsiteX476" fmla="*/ 615560 w 754238"/>
                    <a:gd name="connsiteY476" fmla="*/ 594448 h 732365"/>
                    <a:gd name="connsiteX477" fmla="*/ 615560 w 754238"/>
                    <a:gd name="connsiteY477" fmla="*/ 594448 h 732365"/>
                    <a:gd name="connsiteX478" fmla="*/ 614814 w 754238"/>
                    <a:gd name="connsiteY478" fmla="*/ 592660 h 732365"/>
                    <a:gd name="connsiteX479" fmla="*/ 615411 w 754238"/>
                    <a:gd name="connsiteY479" fmla="*/ 591469 h 732365"/>
                    <a:gd name="connsiteX480" fmla="*/ 615411 w 754238"/>
                    <a:gd name="connsiteY480" fmla="*/ 589979 h 732365"/>
                    <a:gd name="connsiteX481" fmla="*/ 651982 w 754238"/>
                    <a:gd name="connsiteY481" fmla="*/ 558998 h 732365"/>
                    <a:gd name="connsiteX482" fmla="*/ 653176 w 754238"/>
                    <a:gd name="connsiteY482" fmla="*/ 556168 h 732365"/>
                    <a:gd name="connsiteX483" fmla="*/ 652579 w 754238"/>
                    <a:gd name="connsiteY483" fmla="*/ 555870 h 732365"/>
                    <a:gd name="connsiteX484" fmla="*/ 644519 w 754238"/>
                    <a:gd name="connsiteY484" fmla="*/ 563914 h 732365"/>
                    <a:gd name="connsiteX485" fmla="*/ 647951 w 754238"/>
                    <a:gd name="connsiteY485" fmla="*/ 563020 h 732365"/>
                    <a:gd name="connsiteX486" fmla="*/ 651833 w 754238"/>
                    <a:gd name="connsiteY486" fmla="*/ 558998 h 732365"/>
                    <a:gd name="connsiteX487" fmla="*/ 239704 w 754238"/>
                    <a:gd name="connsiteY487" fmla="*/ 694391 h 732365"/>
                    <a:gd name="connsiteX488" fmla="*/ 244331 w 754238"/>
                    <a:gd name="connsiteY488" fmla="*/ 694838 h 732365"/>
                    <a:gd name="connsiteX489" fmla="*/ 237614 w 754238"/>
                    <a:gd name="connsiteY489" fmla="*/ 687837 h 732365"/>
                    <a:gd name="connsiteX490" fmla="*/ 242540 w 754238"/>
                    <a:gd name="connsiteY490" fmla="*/ 688284 h 732365"/>
                    <a:gd name="connsiteX491" fmla="*/ 220896 w 754238"/>
                    <a:gd name="connsiteY491" fmla="*/ 667283 h 732365"/>
                    <a:gd name="connsiteX492" fmla="*/ 235375 w 754238"/>
                    <a:gd name="connsiteY492" fmla="*/ 672942 h 732365"/>
                    <a:gd name="connsiteX493" fmla="*/ 230449 w 754238"/>
                    <a:gd name="connsiteY493" fmla="*/ 659686 h 732365"/>
                    <a:gd name="connsiteX494" fmla="*/ 231494 w 754238"/>
                    <a:gd name="connsiteY494" fmla="*/ 658346 h 732365"/>
                    <a:gd name="connsiteX495" fmla="*/ 226568 w 754238"/>
                    <a:gd name="connsiteY495" fmla="*/ 642706 h 732365"/>
                    <a:gd name="connsiteX496" fmla="*/ 220448 w 754238"/>
                    <a:gd name="connsiteY496" fmla="*/ 634217 h 732365"/>
                    <a:gd name="connsiteX497" fmla="*/ 222239 w 754238"/>
                    <a:gd name="connsiteY497" fmla="*/ 626322 h 732365"/>
                    <a:gd name="connsiteX498" fmla="*/ 225075 w 754238"/>
                    <a:gd name="connsiteY498" fmla="*/ 625131 h 732365"/>
                    <a:gd name="connsiteX499" fmla="*/ 226120 w 754238"/>
                    <a:gd name="connsiteY499" fmla="*/ 622003 h 732365"/>
                    <a:gd name="connsiteX500" fmla="*/ 232539 w 754238"/>
                    <a:gd name="connsiteY500" fmla="*/ 617683 h 732365"/>
                    <a:gd name="connsiteX501" fmla="*/ 224329 w 754238"/>
                    <a:gd name="connsiteY501" fmla="*/ 583723 h 732365"/>
                    <a:gd name="connsiteX502" fmla="*/ 227165 w 754238"/>
                    <a:gd name="connsiteY502" fmla="*/ 547678 h 732365"/>
                    <a:gd name="connsiteX503" fmla="*/ 218806 w 754238"/>
                    <a:gd name="connsiteY503" fmla="*/ 533677 h 732365"/>
                    <a:gd name="connsiteX504" fmla="*/ 207910 w 754238"/>
                    <a:gd name="connsiteY504" fmla="*/ 528613 h 732365"/>
                    <a:gd name="connsiteX505" fmla="*/ 200446 w 754238"/>
                    <a:gd name="connsiteY505" fmla="*/ 522357 h 732365"/>
                    <a:gd name="connsiteX506" fmla="*/ 194028 w 754238"/>
                    <a:gd name="connsiteY506" fmla="*/ 524294 h 732365"/>
                    <a:gd name="connsiteX507" fmla="*/ 190594 w 754238"/>
                    <a:gd name="connsiteY507" fmla="*/ 520868 h 732365"/>
                    <a:gd name="connsiteX508" fmla="*/ 189102 w 754238"/>
                    <a:gd name="connsiteY508" fmla="*/ 520570 h 732365"/>
                    <a:gd name="connsiteX509" fmla="*/ 186713 w 754238"/>
                    <a:gd name="connsiteY509" fmla="*/ 522506 h 732365"/>
                    <a:gd name="connsiteX510" fmla="*/ 180743 w 754238"/>
                    <a:gd name="connsiteY510" fmla="*/ 513420 h 732365"/>
                    <a:gd name="connsiteX511" fmla="*/ 159397 w 754238"/>
                    <a:gd name="connsiteY511" fmla="*/ 511931 h 732365"/>
                    <a:gd name="connsiteX512" fmla="*/ 158502 w 754238"/>
                    <a:gd name="connsiteY512" fmla="*/ 511037 h 732365"/>
                    <a:gd name="connsiteX513" fmla="*/ 161189 w 754238"/>
                    <a:gd name="connsiteY513" fmla="*/ 499717 h 732365"/>
                    <a:gd name="connsiteX514" fmla="*/ 148650 w 754238"/>
                    <a:gd name="connsiteY514" fmla="*/ 480056 h 732365"/>
                    <a:gd name="connsiteX515" fmla="*/ 130439 w 754238"/>
                    <a:gd name="connsiteY515" fmla="*/ 474247 h 732365"/>
                    <a:gd name="connsiteX516" fmla="*/ 119692 w 754238"/>
                    <a:gd name="connsiteY516" fmla="*/ 462332 h 732365"/>
                    <a:gd name="connsiteX517" fmla="*/ 108646 w 754238"/>
                    <a:gd name="connsiteY517" fmla="*/ 451607 h 732365"/>
                    <a:gd name="connsiteX518" fmla="*/ 94914 w 754238"/>
                    <a:gd name="connsiteY518" fmla="*/ 448628 h 732365"/>
                    <a:gd name="connsiteX519" fmla="*/ 88196 w 754238"/>
                    <a:gd name="connsiteY519" fmla="*/ 445203 h 732365"/>
                    <a:gd name="connsiteX520" fmla="*/ 84912 w 754238"/>
                    <a:gd name="connsiteY520" fmla="*/ 457267 h 732365"/>
                    <a:gd name="connsiteX521" fmla="*/ 83868 w 754238"/>
                    <a:gd name="connsiteY521" fmla="*/ 458310 h 732365"/>
                    <a:gd name="connsiteX522" fmla="*/ 79390 w 754238"/>
                    <a:gd name="connsiteY522" fmla="*/ 439840 h 732365"/>
                    <a:gd name="connsiteX523" fmla="*/ 70135 w 754238"/>
                    <a:gd name="connsiteY523" fmla="*/ 459948 h 732365"/>
                    <a:gd name="connsiteX524" fmla="*/ 75061 w 754238"/>
                    <a:gd name="connsiteY524" fmla="*/ 481546 h 732365"/>
                    <a:gd name="connsiteX525" fmla="*/ 76852 w 754238"/>
                    <a:gd name="connsiteY525" fmla="*/ 505526 h 732365"/>
                    <a:gd name="connsiteX526" fmla="*/ 84166 w 754238"/>
                    <a:gd name="connsiteY526" fmla="*/ 530698 h 732365"/>
                    <a:gd name="connsiteX527" fmla="*/ 120886 w 754238"/>
                    <a:gd name="connsiteY527" fmla="*/ 583723 h 732365"/>
                    <a:gd name="connsiteX528" fmla="*/ 138201 w 754238"/>
                    <a:gd name="connsiteY528" fmla="*/ 597128 h 732365"/>
                    <a:gd name="connsiteX529" fmla="*/ 163278 w 754238"/>
                    <a:gd name="connsiteY529" fmla="*/ 627961 h 732365"/>
                    <a:gd name="connsiteX530" fmla="*/ 209103 w 754238"/>
                    <a:gd name="connsiteY530" fmla="*/ 680390 h 732365"/>
                    <a:gd name="connsiteX531" fmla="*/ 308516 w 754238"/>
                    <a:gd name="connsiteY531" fmla="*/ 731926 h 732365"/>
                    <a:gd name="connsiteX532" fmla="*/ 240002 w 754238"/>
                    <a:gd name="connsiteY532" fmla="*/ 694242 h 732365"/>
                    <a:gd name="connsiteX533" fmla="*/ 70135 w 754238"/>
                    <a:gd name="connsiteY533" fmla="*/ 462629 h 732365"/>
                    <a:gd name="connsiteX534" fmla="*/ 66105 w 754238"/>
                    <a:gd name="connsiteY534" fmla="*/ 461885 h 732365"/>
                    <a:gd name="connsiteX535" fmla="*/ 62373 w 754238"/>
                    <a:gd name="connsiteY535" fmla="*/ 466949 h 732365"/>
                    <a:gd name="connsiteX536" fmla="*/ 26250 w 754238"/>
                    <a:gd name="connsiteY536" fmla="*/ 417201 h 732365"/>
                    <a:gd name="connsiteX537" fmla="*/ 24459 w 754238"/>
                    <a:gd name="connsiteY537" fmla="*/ 421222 h 732365"/>
                    <a:gd name="connsiteX538" fmla="*/ 2218 w 754238"/>
                    <a:gd name="connsiteY538" fmla="*/ 317853 h 732365"/>
                    <a:gd name="connsiteX539" fmla="*/ 2666 w 754238"/>
                    <a:gd name="connsiteY539" fmla="*/ 374453 h 732365"/>
                    <a:gd name="connsiteX540" fmla="*/ 17891 w 754238"/>
                    <a:gd name="connsiteY540" fmla="*/ 239656 h 732365"/>
                    <a:gd name="connsiteX541" fmla="*/ 23713 w 754238"/>
                    <a:gd name="connsiteY541" fmla="*/ 224761 h 732365"/>
                    <a:gd name="connsiteX542" fmla="*/ 17891 w 754238"/>
                    <a:gd name="connsiteY542" fmla="*/ 239656 h 732365"/>
                    <a:gd name="connsiteX543" fmla="*/ 19682 w 754238"/>
                    <a:gd name="connsiteY543" fmla="*/ 234145 h 732365"/>
                    <a:gd name="connsiteX544" fmla="*/ 29086 w 754238"/>
                    <a:gd name="connsiteY544" fmla="*/ 211505 h 732365"/>
                    <a:gd name="connsiteX545" fmla="*/ 31176 w 754238"/>
                    <a:gd name="connsiteY545" fmla="*/ 206589 h 732365"/>
                    <a:gd name="connsiteX546" fmla="*/ 44909 w 754238"/>
                    <a:gd name="connsiteY546" fmla="*/ 179928 h 732365"/>
                    <a:gd name="connsiteX547" fmla="*/ 59686 w 754238"/>
                    <a:gd name="connsiteY547" fmla="*/ 155501 h 732365"/>
                    <a:gd name="connsiteX548" fmla="*/ 75359 w 754238"/>
                    <a:gd name="connsiteY548" fmla="*/ 133904 h 732365"/>
                    <a:gd name="connsiteX549" fmla="*/ 95660 w 754238"/>
                    <a:gd name="connsiteY549" fmla="*/ 109476 h 732365"/>
                    <a:gd name="connsiteX550" fmla="*/ 120588 w 754238"/>
                    <a:gd name="connsiteY550" fmla="*/ 85049 h 732365"/>
                    <a:gd name="connsiteX551" fmla="*/ 129394 w 754238"/>
                    <a:gd name="connsiteY551" fmla="*/ 76857 h 732365"/>
                    <a:gd name="connsiteX552" fmla="*/ 131633 w 754238"/>
                    <a:gd name="connsiteY552" fmla="*/ 75367 h 732365"/>
                    <a:gd name="connsiteX553" fmla="*/ 128349 w 754238"/>
                    <a:gd name="connsiteY553" fmla="*/ 78793 h 732365"/>
                    <a:gd name="connsiteX554" fmla="*/ 129394 w 754238"/>
                    <a:gd name="connsiteY554" fmla="*/ 78346 h 732365"/>
                    <a:gd name="connsiteX555" fmla="*/ 124469 w 754238"/>
                    <a:gd name="connsiteY555" fmla="*/ 83261 h 732365"/>
                    <a:gd name="connsiteX556" fmla="*/ 126558 w 754238"/>
                    <a:gd name="connsiteY556" fmla="*/ 81623 h 732365"/>
                    <a:gd name="connsiteX557" fmla="*/ 128797 w 754238"/>
                    <a:gd name="connsiteY557" fmla="*/ 79538 h 732365"/>
                    <a:gd name="connsiteX558" fmla="*/ 128349 w 754238"/>
                    <a:gd name="connsiteY558" fmla="*/ 79687 h 732365"/>
                    <a:gd name="connsiteX559" fmla="*/ 135962 w 754238"/>
                    <a:gd name="connsiteY559" fmla="*/ 72239 h 732365"/>
                    <a:gd name="connsiteX560" fmla="*/ 149396 w 754238"/>
                    <a:gd name="connsiteY560" fmla="*/ 61366 h 732365"/>
                    <a:gd name="connsiteX561" fmla="*/ 139396 w 754238"/>
                    <a:gd name="connsiteY561" fmla="*/ 68665 h 732365"/>
                    <a:gd name="connsiteX562" fmla="*/ 165816 w 754238"/>
                    <a:gd name="connsiteY562" fmla="*/ 49302 h 732365"/>
                    <a:gd name="connsiteX563" fmla="*/ 162383 w 754238"/>
                    <a:gd name="connsiteY563" fmla="*/ 51983 h 732365"/>
                    <a:gd name="connsiteX564" fmla="*/ 162980 w 754238"/>
                    <a:gd name="connsiteY564" fmla="*/ 51685 h 732365"/>
                    <a:gd name="connsiteX565" fmla="*/ 156114 w 754238"/>
                    <a:gd name="connsiteY565" fmla="*/ 57345 h 732365"/>
                    <a:gd name="connsiteX566" fmla="*/ 156412 w 754238"/>
                    <a:gd name="connsiteY566" fmla="*/ 57345 h 732365"/>
                    <a:gd name="connsiteX567" fmla="*/ 156561 w 754238"/>
                    <a:gd name="connsiteY567" fmla="*/ 57642 h 732365"/>
                    <a:gd name="connsiteX568" fmla="*/ 150889 w 754238"/>
                    <a:gd name="connsiteY568" fmla="*/ 63302 h 732365"/>
                    <a:gd name="connsiteX569" fmla="*/ 152531 w 754238"/>
                    <a:gd name="connsiteY569" fmla="*/ 62260 h 732365"/>
                    <a:gd name="connsiteX570" fmla="*/ 158054 w 754238"/>
                    <a:gd name="connsiteY570" fmla="*/ 58387 h 732365"/>
                    <a:gd name="connsiteX571" fmla="*/ 157606 w 754238"/>
                    <a:gd name="connsiteY571" fmla="*/ 58983 h 732365"/>
                    <a:gd name="connsiteX572" fmla="*/ 147008 w 754238"/>
                    <a:gd name="connsiteY572" fmla="*/ 68218 h 732365"/>
                    <a:gd name="connsiteX573" fmla="*/ 144471 w 754238"/>
                    <a:gd name="connsiteY573" fmla="*/ 71346 h 732365"/>
                    <a:gd name="connsiteX574" fmla="*/ 152531 w 754238"/>
                    <a:gd name="connsiteY574" fmla="*/ 68516 h 732365"/>
                    <a:gd name="connsiteX575" fmla="*/ 158352 w 754238"/>
                    <a:gd name="connsiteY575" fmla="*/ 65388 h 732365"/>
                    <a:gd name="connsiteX576" fmla="*/ 156561 w 754238"/>
                    <a:gd name="connsiteY576" fmla="*/ 68665 h 732365"/>
                    <a:gd name="connsiteX577" fmla="*/ 153128 w 754238"/>
                    <a:gd name="connsiteY577" fmla="*/ 78644 h 732365"/>
                    <a:gd name="connsiteX578" fmla="*/ 153875 w 754238"/>
                    <a:gd name="connsiteY578" fmla="*/ 79091 h 732365"/>
                    <a:gd name="connsiteX579" fmla="*/ 153576 w 754238"/>
                    <a:gd name="connsiteY579" fmla="*/ 79836 h 732365"/>
                    <a:gd name="connsiteX580" fmla="*/ 157009 w 754238"/>
                    <a:gd name="connsiteY580" fmla="*/ 77453 h 732365"/>
                    <a:gd name="connsiteX581" fmla="*/ 158502 w 754238"/>
                    <a:gd name="connsiteY581" fmla="*/ 78793 h 732365"/>
                    <a:gd name="connsiteX582" fmla="*/ 140440 w 754238"/>
                    <a:gd name="connsiteY582" fmla="*/ 95475 h 732365"/>
                    <a:gd name="connsiteX583" fmla="*/ 134768 w 754238"/>
                    <a:gd name="connsiteY583" fmla="*/ 102476 h 732365"/>
                    <a:gd name="connsiteX584" fmla="*/ 135067 w 754238"/>
                    <a:gd name="connsiteY584" fmla="*/ 106497 h 732365"/>
                    <a:gd name="connsiteX585" fmla="*/ 138500 w 754238"/>
                    <a:gd name="connsiteY585" fmla="*/ 105455 h 732365"/>
                    <a:gd name="connsiteX586" fmla="*/ 139396 w 754238"/>
                    <a:gd name="connsiteY586" fmla="*/ 105603 h 732365"/>
                    <a:gd name="connsiteX587" fmla="*/ 138201 w 754238"/>
                    <a:gd name="connsiteY587" fmla="*/ 107540 h 732365"/>
                    <a:gd name="connsiteX588" fmla="*/ 137156 w 754238"/>
                    <a:gd name="connsiteY588" fmla="*/ 108136 h 732365"/>
                    <a:gd name="connsiteX589" fmla="*/ 134469 w 754238"/>
                    <a:gd name="connsiteY589" fmla="*/ 109625 h 732365"/>
                    <a:gd name="connsiteX590" fmla="*/ 133276 w 754238"/>
                    <a:gd name="connsiteY590" fmla="*/ 111562 h 732365"/>
                    <a:gd name="connsiteX591" fmla="*/ 128349 w 754238"/>
                    <a:gd name="connsiteY591" fmla="*/ 114243 h 732365"/>
                    <a:gd name="connsiteX592" fmla="*/ 129842 w 754238"/>
                    <a:gd name="connsiteY592" fmla="*/ 110519 h 732365"/>
                    <a:gd name="connsiteX593" fmla="*/ 129842 w 754238"/>
                    <a:gd name="connsiteY593" fmla="*/ 109625 h 732365"/>
                    <a:gd name="connsiteX594" fmla="*/ 125513 w 754238"/>
                    <a:gd name="connsiteY594" fmla="*/ 113051 h 732365"/>
                    <a:gd name="connsiteX595" fmla="*/ 122379 w 754238"/>
                    <a:gd name="connsiteY595" fmla="*/ 112157 h 732365"/>
                    <a:gd name="connsiteX596" fmla="*/ 129693 w 754238"/>
                    <a:gd name="connsiteY596" fmla="*/ 104263 h 732365"/>
                    <a:gd name="connsiteX597" fmla="*/ 126409 w 754238"/>
                    <a:gd name="connsiteY597" fmla="*/ 103369 h 732365"/>
                    <a:gd name="connsiteX598" fmla="*/ 119990 w 754238"/>
                    <a:gd name="connsiteY598" fmla="*/ 111562 h 732365"/>
                    <a:gd name="connsiteX599" fmla="*/ 121483 w 754238"/>
                    <a:gd name="connsiteY599" fmla="*/ 117966 h 732365"/>
                    <a:gd name="connsiteX600" fmla="*/ 99690 w 754238"/>
                    <a:gd name="connsiteY600" fmla="*/ 139861 h 732365"/>
                    <a:gd name="connsiteX601" fmla="*/ 95361 w 754238"/>
                    <a:gd name="connsiteY601" fmla="*/ 137627 h 732365"/>
                    <a:gd name="connsiteX602" fmla="*/ 89092 w 754238"/>
                    <a:gd name="connsiteY602" fmla="*/ 152075 h 732365"/>
                    <a:gd name="connsiteX603" fmla="*/ 90436 w 754238"/>
                    <a:gd name="connsiteY603" fmla="*/ 175311 h 732365"/>
                    <a:gd name="connsiteX604" fmla="*/ 87002 w 754238"/>
                    <a:gd name="connsiteY604" fmla="*/ 188716 h 732365"/>
                    <a:gd name="connsiteX605" fmla="*/ 110438 w 754238"/>
                    <a:gd name="connsiteY605" fmla="*/ 155501 h 732365"/>
                    <a:gd name="connsiteX606" fmla="*/ 121931 w 754238"/>
                    <a:gd name="connsiteY606" fmla="*/ 133457 h 732365"/>
                    <a:gd name="connsiteX607" fmla="*/ 133276 w 754238"/>
                    <a:gd name="connsiteY607" fmla="*/ 118264 h 732365"/>
                    <a:gd name="connsiteX608" fmla="*/ 137455 w 754238"/>
                    <a:gd name="connsiteY608" fmla="*/ 141946 h 732365"/>
                    <a:gd name="connsiteX609" fmla="*/ 150591 w 754238"/>
                    <a:gd name="connsiteY609" fmla="*/ 130925 h 732365"/>
                    <a:gd name="connsiteX610" fmla="*/ 151635 w 754238"/>
                    <a:gd name="connsiteY610" fmla="*/ 133010 h 732365"/>
                    <a:gd name="connsiteX611" fmla="*/ 149993 w 754238"/>
                    <a:gd name="connsiteY611" fmla="*/ 147607 h 732365"/>
                    <a:gd name="connsiteX612" fmla="*/ 144769 w 754238"/>
                    <a:gd name="connsiteY612" fmla="*/ 161012 h 732365"/>
                    <a:gd name="connsiteX613" fmla="*/ 146560 w 754238"/>
                    <a:gd name="connsiteY613" fmla="*/ 162948 h 732365"/>
                    <a:gd name="connsiteX614" fmla="*/ 151187 w 754238"/>
                    <a:gd name="connsiteY614" fmla="*/ 162352 h 732365"/>
                    <a:gd name="connsiteX615" fmla="*/ 143276 w 754238"/>
                    <a:gd name="connsiteY615" fmla="*/ 194078 h 732365"/>
                    <a:gd name="connsiteX616" fmla="*/ 144172 w 754238"/>
                    <a:gd name="connsiteY616" fmla="*/ 196163 h 732365"/>
                    <a:gd name="connsiteX617" fmla="*/ 152232 w 754238"/>
                    <a:gd name="connsiteY617" fmla="*/ 205547 h 732365"/>
                    <a:gd name="connsiteX618" fmla="*/ 151486 w 754238"/>
                    <a:gd name="connsiteY618" fmla="*/ 209271 h 732365"/>
                    <a:gd name="connsiteX619" fmla="*/ 145665 w 754238"/>
                    <a:gd name="connsiteY619" fmla="*/ 216867 h 732365"/>
                    <a:gd name="connsiteX620" fmla="*/ 130887 w 754238"/>
                    <a:gd name="connsiteY620" fmla="*/ 211803 h 732365"/>
                    <a:gd name="connsiteX621" fmla="*/ 143724 w 754238"/>
                    <a:gd name="connsiteY621" fmla="*/ 184992 h 732365"/>
                    <a:gd name="connsiteX622" fmla="*/ 135365 w 754238"/>
                    <a:gd name="connsiteY622" fmla="*/ 192887 h 732365"/>
                    <a:gd name="connsiteX623" fmla="*/ 117304 w 754238"/>
                    <a:gd name="connsiteY623" fmla="*/ 194376 h 732365"/>
                    <a:gd name="connsiteX624" fmla="*/ 100884 w 754238"/>
                    <a:gd name="connsiteY624" fmla="*/ 213143 h 732365"/>
                    <a:gd name="connsiteX625" fmla="*/ 102825 w 754238"/>
                    <a:gd name="connsiteY625" fmla="*/ 213888 h 732365"/>
                    <a:gd name="connsiteX626" fmla="*/ 116707 w 754238"/>
                    <a:gd name="connsiteY626" fmla="*/ 199738 h 732365"/>
                    <a:gd name="connsiteX627" fmla="*/ 118796 w 754238"/>
                    <a:gd name="connsiteY627" fmla="*/ 200781 h 732365"/>
                    <a:gd name="connsiteX628" fmla="*/ 114169 w 754238"/>
                    <a:gd name="connsiteY628" fmla="*/ 215526 h 732365"/>
                    <a:gd name="connsiteX629" fmla="*/ 114915 w 754238"/>
                    <a:gd name="connsiteY629" fmla="*/ 217760 h 732365"/>
                    <a:gd name="connsiteX630" fmla="*/ 121782 w 754238"/>
                    <a:gd name="connsiteY630" fmla="*/ 218059 h 732365"/>
                    <a:gd name="connsiteX631" fmla="*/ 105213 w 754238"/>
                    <a:gd name="connsiteY631" fmla="*/ 240252 h 732365"/>
                    <a:gd name="connsiteX632" fmla="*/ 103720 w 754238"/>
                    <a:gd name="connsiteY632" fmla="*/ 238613 h 732365"/>
                    <a:gd name="connsiteX633" fmla="*/ 107452 w 754238"/>
                    <a:gd name="connsiteY633" fmla="*/ 228634 h 732365"/>
                    <a:gd name="connsiteX634" fmla="*/ 90883 w 754238"/>
                    <a:gd name="connsiteY634" fmla="*/ 246209 h 732365"/>
                    <a:gd name="connsiteX635" fmla="*/ 89838 w 754238"/>
                    <a:gd name="connsiteY635" fmla="*/ 249338 h 732365"/>
                    <a:gd name="connsiteX636" fmla="*/ 73269 w 754238"/>
                    <a:gd name="connsiteY636" fmla="*/ 269445 h 732365"/>
                    <a:gd name="connsiteX637" fmla="*/ 66105 w 754238"/>
                    <a:gd name="connsiteY637" fmla="*/ 295511 h 732365"/>
                    <a:gd name="connsiteX638" fmla="*/ 60880 w 754238"/>
                    <a:gd name="connsiteY638" fmla="*/ 302660 h 732365"/>
                    <a:gd name="connsiteX639" fmla="*/ 54910 w 754238"/>
                    <a:gd name="connsiteY639" fmla="*/ 346749 h 732365"/>
                    <a:gd name="connsiteX640" fmla="*/ 55656 w 754238"/>
                    <a:gd name="connsiteY640" fmla="*/ 346153 h 732365"/>
                    <a:gd name="connsiteX641" fmla="*/ 56701 w 754238"/>
                    <a:gd name="connsiteY641" fmla="*/ 349132 h 732365"/>
                    <a:gd name="connsiteX642" fmla="*/ 55805 w 754238"/>
                    <a:gd name="connsiteY642" fmla="*/ 351217 h 732365"/>
                    <a:gd name="connsiteX643" fmla="*/ 55656 w 754238"/>
                    <a:gd name="connsiteY643" fmla="*/ 351217 h 732365"/>
                    <a:gd name="connsiteX644" fmla="*/ 54760 w 754238"/>
                    <a:gd name="connsiteY644" fmla="*/ 351664 h 732365"/>
                    <a:gd name="connsiteX645" fmla="*/ 54313 w 754238"/>
                    <a:gd name="connsiteY645" fmla="*/ 351366 h 732365"/>
                    <a:gd name="connsiteX646" fmla="*/ 54014 w 754238"/>
                    <a:gd name="connsiteY646" fmla="*/ 350472 h 732365"/>
                    <a:gd name="connsiteX647" fmla="*/ 50431 w 754238"/>
                    <a:gd name="connsiteY647" fmla="*/ 357920 h 732365"/>
                    <a:gd name="connsiteX648" fmla="*/ 34460 w 754238"/>
                    <a:gd name="connsiteY648" fmla="*/ 324407 h 732365"/>
                    <a:gd name="connsiteX649" fmla="*/ 32818 w 754238"/>
                    <a:gd name="connsiteY649" fmla="*/ 332748 h 732365"/>
                    <a:gd name="connsiteX650" fmla="*/ 28937 w 754238"/>
                    <a:gd name="connsiteY650" fmla="*/ 330812 h 732365"/>
                    <a:gd name="connsiteX651" fmla="*/ 23713 w 754238"/>
                    <a:gd name="connsiteY651" fmla="*/ 402455 h 732365"/>
                    <a:gd name="connsiteX652" fmla="*/ 29982 w 754238"/>
                    <a:gd name="connsiteY652" fmla="*/ 400667 h 732365"/>
                    <a:gd name="connsiteX653" fmla="*/ 35057 w 754238"/>
                    <a:gd name="connsiteY653" fmla="*/ 384134 h 732365"/>
                    <a:gd name="connsiteX654" fmla="*/ 36848 w 754238"/>
                    <a:gd name="connsiteY654" fmla="*/ 418690 h 732365"/>
                    <a:gd name="connsiteX655" fmla="*/ 47595 w 754238"/>
                    <a:gd name="connsiteY655" fmla="*/ 418094 h 732365"/>
                    <a:gd name="connsiteX656" fmla="*/ 58343 w 754238"/>
                    <a:gd name="connsiteY656" fmla="*/ 458310 h 732365"/>
                    <a:gd name="connsiteX657" fmla="*/ 70433 w 754238"/>
                    <a:gd name="connsiteY657" fmla="*/ 462183 h 732365"/>
                    <a:gd name="connsiteX658" fmla="*/ 145516 w 754238"/>
                    <a:gd name="connsiteY658" fmla="*/ 87283 h 732365"/>
                    <a:gd name="connsiteX659" fmla="*/ 141485 w 754238"/>
                    <a:gd name="connsiteY659" fmla="*/ 88921 h 732365"/>
                    <a:gd name="connsiteX660" fmla="*/ 140291 w 754238"/>
                    <a:gd name="connsiteY660" fmla="*/ 90411 h 732365"/>
                    <a:gd name="connsiteX661" fmla="*/ 145516 w 754238"/>
                    <a:gd name="connsiteY661" fmla="*/ 87283 h 732365"/>
                    <a:gd name="connsiteX662" fmla="*/ 34161 w 754238"/>
                    <a:gd name="connsiteY662" fmla="*/ 200930 h 732365"/>
                    <a:gd name="connsiteX663" fmla="*/ 38192 w 754238"/>
                    <a:gd name="connsiteY663" fmla="*/ 193036 h 732365"/>
                    <a:gd name="connsiteX664" fmla="*/ 34161 w 754238"/>
                    <a:gd name="connsiteY664" fmla="*/ 200930 h 732365"/>
                    <a:gd name="connsiteX665" fmla="*/ 156114 w 754238"/>
                    <a:gd name="connsiteY665" fmla="*/ 62409 h 732365"/>
                    <a:gd name="connsiteX666" fmla="*/ 151785 w 754238"/>
                    <a:gd name="connsiteY666" fmla="*/ 67473 h 732365"/>
                    <a:gd name="connsiteX667" fmla="*/ 151337 w 754238"/>
                    <a:gd name="connsiteY667" fmla="*/ 68218 h 732365"/>
                    <a:gd name="connsiteX668" fmla="*/ 159099 w 754238"/>
                    <a:gd name="connsiteY668" fmla="*/ 63452 h 732365"/>
                    <a:gd name="connsiteX669" fmla="*/ 164323 w 754238"/>
                    <a:gd name="connsiteY669" fmla="*/ 58983 h 732365"/>
                    <a:gd name="connsiteX670" fmla="*/ 169249 w 754238"/>
                    <a:gd name="connsiteY670" fmla="*/ 55408 h 732365"/>
                    <a:gd name="connsiteX671" fmla="*/ 169846 w 754238"/>
                    <a:gd name="connsiteY671" fmla="*/ 55111 h 732365"/>
                    <a:gd name="connsiteX672" fmla="*/ 170443 w 754238"/>
                    <a:gd name="connsiteY672" fmla="*/ 54366 h 732365"/>
                    <a:gd name="connsiteX673" fmla="*/ 169548 w 754238"/>
                    <a:gd name="connsiteY673" fmla="*/ 53770 h 732365"/>
                    <a:gd name="connsiteX674" fmla="*/ 158054 w 754238"/>
                    <a:gd name="connsiteY674" fmla="*/ 60622 h 732365"/>
                    <a:gd name="connsiteX675" fmla="*/ 156262 w 754238"/>
                    <a:gd name="connsiteY675" fmla="*/ 62409 h 732365"/>
                    <a:gd name="connsiteX676" fmla="*/ 185220 w 754238"/>
                    <a:gd name="connsiteY676" fmla="*/ 76112 h 732365"/>
                    <a:gd name="connsiteX677" fmla="*/ 187908 w 754238"/>
                    <a:gd name="connsiteY677" fmla="*/ 71197 h 732365"/>
                    <a:gd name="connsiteX678" fmla="*/ 186116 w 754238"/>
                    <a:gd name="connsiteY678" fmla="*/ 65983 h 732365"/>
                    <a:gd name="connsiteX679" fmla="*/ 187310 w 754238"/>
                    <a:gd name="connsiteY679" fmla="*/ 60175 h 732365"/>
                    <a:gd name="connsiteX680" fmla="*/ 182384 w 754238"/>
                    <a:gd name="connsiteY680" fmla="*/ 61068 h 732365"/>
                    <a:gd name="connsiteX681" fmla="*/ 178056 w 754238"/>
                    <a:gd name="connsiteY681" fmla="*/ 62558 h 732365"/>
                    <a:gd name="connsiteX682" fmla="*/ 187908 w 754238"/>
                    <a:gd name="connsiteY682" fmla="*/ 52876 h 732365"/>
                    <a:gd name="connsiteX683" fmla="*/ 187460 w 754238"/>
                    <a:gd name="connsiteY683" fmla="*/ 52876 h 732365"/>
                    <a:gd name="connsiteX684" fmla="*/ 172234 w 754238"/>
                    <a:gd name="connsiteY684" fmla="*/ 63005 h 732365"/>
                    <a:gd name="connsiteX685" fmla="*/ 171786 w 754238"/>
                    <a:gd name="connsiteY685" fmla="*/ 62856 h 732365"/>
                    <a:gd name="connsiteX686" fmla="*/ 183280 w 754238"/>
                    <a:gd name="connsiteY686" fmla="*/ 53770 h 732365"/>
                    <a:gd name="connsiteX687" fmla="*/ 183280 w 754238"/>
                    <a:gd name="connsiteY687" fmla="*/ 53472 h 732365"/>
                    <a:gd name="connsiteX688" fmla="*/ 159248 w 754238"/>
                    <a:gd name="connsiteY688" fmla="*/ 70899 h 732365"/>
                    <a:gd name="connsiteX689" fmla="*/ 159994 w 754238"/>
                    <a:gd name="connsiteY689" fmla="*/ 71346 h 732365"/>
                    <a:gd name="connsiteX690" fmla="*/ 159099 w 754238"/>
                    <a:gd name="connsiteY690" fmla="*/ 73282 h 732365"/>
                    <a:gd name="connsiteX691" fmla="*/ 159099 w 754238"/>
                    <a:gd name="connsiteY691" fmla="*/ 73729 h 732365"/>
                    <a:gd name="connsiteX692" fmla="*/ 165219 w 754238"/>
                    <a:gd name="connsiteY692" fmla="*/ 75367 h 732365"/>
                    <a:gd name="connsiteX693" fmla="*/ 169100 w 754238"/>
                    <a:gd name="connsiteY693" fmla="*/ 72686 h 732365"/>
                    <a:gd name="connsiteX694" fmla="*/ 169697 w 754238"/>
                    <a:gd name="connsiteY694" fmla="*/ 72984 h 732365"/>
                    <a:gd name="connsiteX695" fmla="*/ 165816 w 754238"/>
                    <a:gd name="connsiteY695" fmla="*/ 79240 h 732365"/>
                    <a:gd name="connsiteX696" fmla="*/ 167159 w 754238"/>
                    <a:gd name="connsiteY696" fmla="*/ 81176 h 732365"/>
                    <a:gd name="connsiteX697" fmla="*/ 158651 w 754238"/>
                    <a:gd name="connsiteY697" fmla="*/ 92198 h 732365"/>
                    <a:gd name="connsiteX698" fmla="*/ 155218 w 754238"/>
                    <a:gd name="connsiteY698" fmla="*/ 94581 h 732365"/>
                    <a:gd name="connsiteX699" fmla="*/ 152830 w 754238"/>
                    <a:gd name="connsiteY699" fmla="*/ 98901 h 732365"/>
                    <a:gd name="connsiteX700" fmla="*/ 152382 w 754238"/>
                    <a:gd name="connsiteY700" fmla="*/ 99348 h 732365"/>
                    <a:gd name="connsiteX701" fmla="*/ 148351 w 754238"/>
                    <a:gd name="connsiteY701" fmla="*/ 98305 h 732365"/>
                    <a:gd name="connsiteX702" fmla="*/ 141634 w 754238"/>
                    <a:gd name="connsiteY702" fmla="*/ 107242 h 732365"/>
                    <a:gd name="connsiteX703" fmla="*/ 147903 w 754238"/>
                    <a:gd name="connsiteY703" fmla="*/ 105157 h 732365"/>
                    <a:gd name="connsiteX704" fmla="*/ 148351 w 754238"/>
                    <a:gd name="connsiteY704" fmla="*/ 107689 h 732365"/>
                    <a:gd name="connsiteX705" fmla="*/ 148351 w 754238"/>
                    <a:gd name="connsiteY705" fmla="*/ 114987 h 732365"/>
                    <a:gd name="connsiteX706" fmla="*/ 152382 w 754238"/>
                    <a:gd name="connsiteY706" fmla="*/ 120945 h 732365"/>
                    <a:gd name="connsiteX707" fmla="*/ 152979 w 754238"/>
                    <a:gd name="connsiteY707" fmla="*/ 121392 h 732365"/>
                    <a:gd name="connsiteX708" fmla="*/ 154919 w 754238"/>
                    <a:gd name="connsiteY708" fmla="*/ 115583 h 732365"/>
                    <a:gd name="connsiteX709" fmla="*/ 155666 w 754238"/>
                    <a:gd name="connsiteY709" fmla="*/ 111115 h 732365"/>
                    <a:gd name="connsiteX710" fmla="*/ 158651 w 754238"/>
                    <a:gd name="connsiteY710" fmla="*/ 114987 h 732365"/>
                    <a:gd name="connsiteX711" fmla="*/ 164025 w 754238"/>
                    <a:gd name="connsiteY711" fmla="*/ 112157 h 732365"/>
                    <a:gd name="connsiteX712" fmla="*/ 166562 w 754238"/>
                    <a:gd name="connsiteY712" fmla="*/ 103965 h 732365"/>
                    <a:gd name="connsiteX713" fmla="*/ 171936 w 754238"/>
                    <a:gd name="connsiteY713" fmla="*/ 92049 h 732365"/>
                    <a:gd name="connsiteX714" fmla="*/ 170145 w 754238"/>
                    <a:gd name="connsiteY714" fmla="*/ 103072 h 732365"/>
                    <a:gd name="connsiteX715" fmla="*/ 183579 w 754238"/>
                    <a:gd name="connsiteY715" fmla="*/ 92347 h 732365"/>
                    <a:gd name="connsiteX716" fmla="*/ 184624 w 754238"/>
                    <a:gd name="connsiteY716" fmla="*/ 90560 h 732365"/>
                    <a:gd name="connsiteX717" fmla="*/ 182086 w 754238"/>
                    <a:gd name="connsiteY717" fmla="*/ 86240 h 732365"/>
                    <a:gd name="connsiteX718" fmla="*/ 178354 w 754238"/>
                    <a:gd name="connsiteY718" fmla="*/ 84453 h 732365"/>
                    <a:gd name="connsiteX719" fmla="*/ 178205 w 754238"/>
                    <a:gd name="connsiteY719" fmla="*/ 83560 h 732365"/>
                    <a:gd name="connsiteX720" fmla="*/ 180295 w 754238"/>
                    <a:gd name="connsiteY720" fmla="*/ 79538 h 732365"/>
                    <a:gd name="connsiteX721" fmla="*/ 185370 w 754238"/>
                    <a:gd name="connsiteY721" fmla="*/ 75963 h 732365"/>
                    <a:gd name="connsiteX722" fmla="*/ 161338 w 754238"/>
                    <a:gd name="connsiteY722" fmla="*/ 63452 h 732365"/>
                    <a:gd name="connsiteX723" fmla="*/ 177160 w 754238"/>
                    <a:gd name="connsiteY723" fmla="*/ 53919 h 732365"/>
                    <a:gd name="connsiteX724" fmla="*/ 178951 w 754238"/>
                    <a:gd name="connsiteY724" fmla="*/ 52281 h 732365"/>
                    <a:gd name="connsiteX725" fmla="*/ 177608 w 754238"/>
                    <a:gd name="connsiteY725" fmla="*/ 51834 h 732365"/>
                    <a:gd name="connsiteX726" fmla="*/ 172533 w 754238"/>
                    <a:gd name="connsiteY726" fmla="*/ 53919 h 732365"/>
                    <a:gd name="connsiteX727" fmla="*/ 161189 w 754238"/>
                    <a:gd name="connsiteY727" fmla="*/ 63302 h 732365"/>
                    <a:gd name="connsiteX728" fmla="*/ 248063 w 754238"/>
                    <a:gd name="connsiteY728" fmla="*/ 21895 h 732365"/>
                    <a:gd name="connsiteX729" fmla="*/ 248063 w 754238"/>
                    <a:gd name="connsiteY729" fmla="*/ 22789 h 732365"/>
                    <a:gd name="connsiteX730" fmla="*/ 249555 w 754238"/>
                    <a:gd name="connsiteY730" fmla="*/ 22789 h 732365"/>
                    <a:gd name="connsiteX731" fmla="*/ 237017 w 754238"/>
                    <a:gd name="connsiteY731" fmla="*/ 28151 h 732365"/>
                    <a:gd name="connsiteX732" fmla="*/ 226568 w 754238"/>
                    <a:gd name="connsiteY732" fmla="*/ 34705 h 732365"/>
                    <a:gd name="connsiteX733" fmla="*/ 218955 w 754238"/>
                    <a:gd name="connsiteY733" fmla="*/ 43195 h 732365"/>
                    <a:gd name="connsiteX734" fmla="*/ 224030 w 754238"/>
                    <a:gd name="connsiteY734" fmla="*/ 41258 h 732365"/>
                    <a:gd name="connsiteX735" fmla="*/ 230150 w 754238"/>
                    <a:gd name="connsiteY735" fmla="*/ 45429 h 732365"/>
                    <a:gd name="connsiteX736" fmla="*/ 216418 w 754238"/>
                    <a:gd name="connsiteY736" fmla="*/ 65686 h 732365"/>
                    <a:gd name="connsiteX737" fmla="*/ 224777 w 754238"/>
                    <a:gd name="connsiteY737" fmla="*/ 63452 h 732365"/>
                    <a:gd name="connsiteX738" fmla="*/ 211641 w 754238"/>
                    <a:gd name="connsiteY738" fmla="*/ 81474 h 732365"/>
                    <a:gd name="connsiteX739" fmla="*/ 195222 w 754238"/>
                    <a:gd name="connsiteY739" fmla="*/ 109476 h 732365"/>
                    <a:gd name="connsiteX740" fmla="*/ 195669 w 754238"/>
                    <a:gd name="connsiteY740" fmla="*/ 124073 h 732365"/>
                    <a:gd name="connsiteX741" fmla="*/ 196714 w 754238"/>
                    <a:gd name="connsiteY741" fmla="*/ 126009 h 732365"/>
                    <a:gd name="connsiteX742" fmla="*/ 202387 w 754238"/>
                    <a:gd name="connsiteY742" fmla="*/ 126307 h 732365"/>
                    <a:gd name="connsiteX743" fmla="*/ 203431 w 754238"/>
                    <a:gd name="connsiteY743" fmla="*/ 132265 h 732365"/>
                    <a:gd name="connsiteX744" fmla="*/ 216716 w 754238"/>
                    <a:gd name="connsiteY744" fmla="*/ 114093 h 732365"/>
                    <a:gd name="connsiteX745" fmla="*/ 219254 w 754238"/>
                    <a:gd name="connsiteY745" fmla="*/ 109327 h 732365"/>
                    <a:gd name="connsiteX746" fmla="*/ 233882 w 754238"/>
                    <a:gd name="connsiteY746" fmla="*/ 96667 h 732365"/>
                    <a:gd name="connsiteX747" fmla="*/ 252988 w 754238"/>
                    <a:gd name="connsiteY747" fmla="*/ 85794 h 732365"/>
                    <a:gd name="connsiteX748" fmla="*/ 258213 w 754238"/>
                    <a:gd name="connsiteY748" fmla="*/ 80283 h 732365"/>
                    <a:gd name="connsiteX749" fmla="*/ 261198 w 754238"/>
                    <a:gd name="connsiteY749" fmla="*/ 78495 h 732365"/>
                    <a:gd name="connsiteX750" fmla="*/ 269706 w 754238"/>
                    <a:gd name="connsiteY750" fmla="*/ 78495 h 732365"/>
                    <a:gd name="connsiteX751" fmla="*/ 288216 w 754238"/>
                    <a:gd name="connsiteY751" fmla="*/ 67473 h 732365"/>
                    <a:gd name="connsiteX752" fmla="*/ 294186 w 754238"/>
                    <a:gd name="connsiteY752" fmla="*/ 53621 h 732365"/>
                    <a:gd name="connsiteX753" fmla="*/ 303292 w 754238"/>
                    <a:gd name="connsiteY753" fmla="*/ 46770 h 732365"/>
                    <a:gd name="connsiteX754" fmla="*/ 303739 w 754238"/>
                    <a:gd name="connsiteY754" fmla="*/ 46025 h 732365"/>
                    <a:gd name="connsiteX755" fmla="*/ 306128 w 754238"/>
                    <a:gd name="connsiteY755" fmla="*/ 38577 h 732365"/>
                    <a:gd name="connsiteX756" fmla="*/ 315979 w 754238"/>
                    <a:gd name="connsiteY756" fmla="*/ 24428 h 732365"/>
                    <a:gd name="connsiteX757" fmla="*/ 331652 w 754238"/>
                    <a:gd name="connsiteY757" fmla="*/ 14448 h 732365"/>
                    <a:gd name="connsiteX758" fmla="*/ 331503 w 754238"/>
                    <a:gd name="connsiteY758" fmla="*/ 10873 h 732365"/>
                    <a:gd name="connsiteX759" fmla="*/ 318965 w 754238"/>
                    <a:gd name="connsiteY759" fmla="*/ 14150 h 732365"/>
                    <a:gd name="connsiteX760" fmla="*/ 309113 w 754238"/>
                    <a:gd name="connsiteY760" fmla="*/ 17725 h 732365"/>
                    <a:gd name="connsiteX761" fmla="*/ 322697 w 754238"/>
                    <a:gd name="connsiteY761" fmla="*/ 9384 h 732365"/>
                    <a:gd name="connsiteX762" fmla="*/ 312098 w 754238"/>
                    <a:gd name="connsiteY762" fmla="*/ 6554 h 732365"/>
                    <a:gd name="connsiteX763" fmla="*/ 303590 w 754238"/>
                    <a:gd name="connsiteY763" fmla="*/ 6405 h 732365"/>
                    <a:gd name="connsiteX764" fmla="*/ 297918 w 754238"/>
                    <a:gd name="connsiteY764" fmla="*/ 8788 h 732365"/>
                    <a:gd name="connsiteX765" fmla="*/ 290903 w 754238"/>
                    <a:gd name="connsiteY765" fmla="*/ 9533 h 732365"/>
                    <a:gd name="connsiteX766" fmla="*/ 268363 w 754238"/>
                    <a:gd name="connsiteY766" fmla="*/ 14001 h 732365"/>
                    <a:gd name="connsiteX767" fmla="*/ 247913 w 754238"/>
                    <a:gd name="connsiteY767" fmla="*/ 22044 h 732365"/>
                    <a:gd name="connsiteX768" fmla="*/ 737512 w 754238"/>
                    <a:gd name="connsiteY768" fmla="*/ 351664 h 732365"/>
                    <a:gd name="connsiteX769" fmla="*/ 737512 w 754238"/>
                    <a:gd name="connsiteY769" fmla="*/ 351515 h 732365"/>
                    <a:gd name="connsiteX770" fmla="*/ 737512 w 754238"/>
                    <a:gd name="connsiteY770" fmla="*/ 351515 h 732365"/>
                    <a:gd name="connsiteX771" fmla="*/ 739154 w 754238"/>
                    <a:gd name="connsiteY771" fmla="*/ 349579 h 732365"/>
                    <a:gd name="connsiteX772" fmla="*/ 738408 w 754238"/>
                    <a:gd name="connsiteY772" fmla="*/ 348685 h 732365"/>
                    <a:gd name="connsiteX773" fmla="*/ 737512 w 754238"/>
                    <a:gd name="connsiteY773" fmla="*/ 351515 h 732365"/>
                    <a:gd name="connsiteX774" fmla="*/ 737214 w 754238"/>
                    <a:gd name="connsiteY774" fmla="*/ 352855 h 732365"/>
                    <a:gd name="connsiteX775" fmla="*/ 737512 w 754238"/>
                    <a:gd name="connsiteY775" fmla="*/ 351813 h 732365"/>
                    <a:gd name="connsiteX776" fmla="*/ 67150 w 754238"/>
                    <a:gd name="connsiteY776" fmla="*/ 391135 h 732365"/>
                    <a:gd name="connsiteX777" fmla="*/ 64015 w 754238"/>
                    <a:gd name="connsiteY777" fmla="*/ 386964 h 732365"/>
                    <a:gd name="connsiteX778" fmla="*/ 63418 w 754238"/>
                    <a:gd name="connsiteY778" fmla="*/ 386219 h 732365"/>
                    <a:gd name="connsiteX779" fmla="*/ 56403 w 754238"/>
                    <a:gd name="connsiteY779" fmla="*/ 379666 h 732365"/>
                    <a:gd name="connsiteX780" fmla="*/ 53566 w 754238"/>
                    <a:gd name="connsiteY780" fmla="*/ 375496 h 732365"/>
                    <a:gd name="connsiteX781" fmla="*/ 52372 w 754238"/>
                    <a:gd name="connsiteY781" fmla="*/ 373559 h 732365"/>
                    <a:gd name="connsiteX782" fmla="*/ 51327 w 754238"/>
                    <a:gd name="connsiteY782" fmla="*/ 373559 h 732365"/>
                    <a:gd name="connsiteX783" fmla="*/ 45058 w 754238"/>
                    <a:gd name="connsiteY783" fmla="*/ 373113 h 732365"/>
                    <a:gd name="connsiteX784" fmla="*/ 41924 w 754238"/>
                    <a:gd name="connsiteY784" fmla="*/ 377283 h 732365"/>
                    <a:gd name="connsiteX785" fmla="*/ 41028 w 754238"/>
                    <a:gd name="connsiteY785" fmla="*/ 377581 h 732365"/>
                    <a:gd name="connsiteX786" fmla="*/ 40879 w 754238"/>
                    <a:gd name="connsiteY786" fmla="*/ 377878 h 732365"/>
                    <a:gd name="connsiteX787" fmla="*/ 41326 w 754238"/>
                    <a:gd name="connsiteY787" fmla="*/ 382049 h 732365"/>
                    <a:gd name="connsiteX788" fmla="*/ 45356 w 754238"/>
                    <a:gd name="connsiteY788" fmla="*/ 383688 h 732365"/>
                    <a:gd name="connsiteX789" fmla="*/ 44760 w 754238"/>
                    <a:gd name="connsiteY789" fmla="*/ 377730 h 732365"/>
                    <a:gd name="connsiteX790" fmla="*/ 50283 w 754238"/>
                    <a:gd name="connsiteY790" fmla="*/ 377730 h 732365"/>
                    <a:gd name="connsiteX791" fmla="*/ 52671 w 754238"/>
                    <a:gd name="connsiteY791" fmla="*/ 382347 h 732365"/>
                    <a:gd name="connsiteX792" fmla="*/ 56701 w 754238"/>
                    <a:gd name="connsiteY792" fmla="*/ 384730 h 732365"/>
                    <a:gd name="connsiteX793" fmla="*/ 57298 w 754238"/>
                    <a:gd name="connsiteY793" fmla="*/ 385326 h 732365"/>
                    <a:gd name="connsiteX794" fmla="*/ 59089 w 754238"/>
                    <a:gd name="connsiteY794" fmla="*/ 389496 h 732365"/>
                    <a:gd name="connsiteX795" fmla="*/ 59835 w 754238"/>
                    <a:gd name="connsiteY795" fmla="*/ 391731 h 732365"/>
                    <a:gd name="connsiteX796" fmla="*/ 67299 w 754238"/>
                    <a:gd name="connsiteY796" fmla="*/ 391284 h 732365"/>
                    <a:gd name="connsiteX797" fmla="*/ 69986 w 754238"/>
                    <a:gd name="connsiteY797" fmla="*/ 407966 h 732365"/>
                    <a:gd name="connsiteX798" fmla="*/ 73121 w 754238"/>
                    <a:gd name="connsiteY798" fmla="*/ 407370 h 732365"/>
                    <a:gd name="connsiteX799" fmla="*/ 76553 w 754238"/>
                    <a:gd name="connsiteY799" fmla="*/ 408264 h 732365"/>
                    <a:gd name="connsiteX800" fmla="*/ 77748 w 754238"/>
                    <a:gd name="connsiteY800" fmla="*/ 408711 h 732365"/>
                    <a:gd name="connsiteX801" fmla="*/ 78494 w 754238"/>
                    <a:gd name="connsiteY801" fmla="*/ 408711 h 732365"/>
                    <a:gd name="connsiteX802" fmla="*/ 78942 w 754238"/>
                    <a:gd name="connsiteY802" fmla="*/ 408413 h 732365"/>
                    <a:gd name="connsiteX803" fmla="*/ 80435 w 754238"/>
                    <a:gd name="connsiteY803" fmla="*/ 405583 h 732365"/>
                    <a:gd name="connsiteX804" fmla="*/ 85062 w 754238"/>
                    <a:gd name="connsiteY804" fmla="*/ 403200 h 732365"/>
                    <a:gd name="connsiteX805" fmla="*/ 85062 w 754238"/>
                    <a:gd name="connsiteY805" fmla="*/ 403200 h 732365"/>
                    <a:gd name="connsiteX806" fmla="*/ 83718 w 754238"/>
                    <a:gd name="connsiteY806" fmla="*/ 398582 h 732365"/>
                    <a:gd name="connsiteX807" fmla="*/ 74016 w 754238"/>
                    <a:gd name="connsiteY807" fmla="*/ 394114 h 732365"/>
                    <a:gd name="connsiteX808" fmla="*/ 70583 w 754238"/>
                    <a:gd name="connsiteY808" fmla="*/ 395901 h 732365"/>
                    <a:gd name="connsiteX809" fmla="*/ 70135 w 754238"/>
                    <a:gd name="connsiteY809" fmla="*/ 402157 h 732365"/>
                    <a:gd name="connsiteX810" fmla="*/ 69239 w 754238"/>
                    <a:gd name="connsiteY810" fmla="*/ 403796 h 732365"/>
                    <a:gd name="connsiteX811" fmla="*/ 69090 w 754238"/>
                    <a:gd name="connsiteY811" fmla="*/ 404540 h 732365"/>
                    <a:gd name="connsiteX812" fmla="*/ 69389 w 754238"/>
                    <a:gd name="connsiteY812" fmla="*/ 407668 h 732365"/>
                    <a:gd name="connsiteX813" fmla="*/ 70135 w 754238"/>
                    <a:gd name="connsiteY813" fmla="*/ 407668 h 732365"/>
                    <a:gd name="connsiteX814" fmla="*/ 62074 w 754238"/>
                    <a:gd name="connsiteY814" fmla="*/ 403349 h 732365"/>
                    <a:gd name="connsiteX815" fmla="*/ 60880 w 754238"/>
                    <a:gd name="connsiteY815" fmla="*/ 401710 h 732365"/>
                    <a:gd name="connsiteX816" fmla="*/ 60880 w 754238"/>
                    <a:gd name="connsiteY816" fmla="*/ 401412 h 732365"/>
                    <a:gd name="connsiteX817" fmla="*/ 58940 w 754238"/>
                    <a:gd name="connsiteY817" fmla="*/ 400667 h 732365"/>
                    <a:gd name="connsiteX818" fmla="*/ 57597 w 754238"/>
                    <a:gd name="connsiteY818" fmla="*/ 402753 h 732365"/>
                    <a:gd name="connsiteX819" fmla="*/ 58940 w 754238"/>
                    <a:gd name="connsiteY819" fmla="*/ 405136 h 732365"/>
                    <a:gd name="connsiteX820" fmla="*/ 59835 w 754238"/>
                    <a:gd name="connsiteY820" fmla="*/ 406030 h 732365"/>
                    <a:gd name="connsiteX821" fmla="*/ 61627 w 754238"/>
                    <a:gd name="connsiteY821" fmla="*/ 407966 h 732365"/>
                    <a:gd name="connsiteX822" fmla="*/ 61627 w 754238"/>
                    <a:gd name="connsiteY822" fmla="*/ 407966 h 732365"/>
                    <a:gd name="connsiteX823" fmla="*/ 64015 w 754238"/>
                    <a:gd name="connsiteY823" fmla="*/ 407370 h 732365"/>
                    <a:gd name="connsiteX824" fmla="*/ 63567 w 754238"/>
                    <a:gd name="connsiteY824" fmla="*/ 405583 h 732365"/>
                    <a:gd name="connsiteX825" fmla="*/ 61925 w 754238"/>
                    <a:gd name="connsiteY825" fmla="*/ 403349 h 732365"/>
                    <a:gd name="connsiteX826" fmla="*/ 71031 w 754238"/>
                    <a:gd name="connsiteY826" fmla="*/ 385475 h 732365"/>
                    <a:gd name="connsiteX827" fmla="*/ 69389 w 754238"/>
                    <a:gd name="connsiteY827" fmla="*/ 382943 h 732365"/>
                    <a:gd name="connsiteX828" fmla="*/ 68792 w 754238"/>
                    <a:gd name="connsiteY828" fmla="*/ 387709 h 732365"/>
                    <a:gd name="connsiteX829" fmla="*/ 71031 w 754238"/>
                    <a:gd name="connsiteY829" fmla="*/ 385475 h 732365"/>
                    <a:gd name="connsiteX830" fmla="*/ 93122 w 754238"/>
                    <a:gd name="connsiteY830" fmla="*/ 397391 h 732365"/>
                    <a:gd name="connsiteX831" fmla="*/ 90734 w 754238"/>
                    <a:gd name="connsiteY831" fmla="*/ 398136 h 732365"/>
                    <a:gd name="connsiteX832" fmla="*/ 89241 w 754238"/>
                    <a:gd name="connsiteY832" fmla="*/ 398433 h 732365"/>
                    <a:gd name="connsiteX833" fmla="*/ 88644 w 754238"/>
                    <a:gd name="connsiteY833" fmla="*/ 398582 h 732365"/>
                    <a:gd name="connsiteX834" fmla="*/ 87600 w 754238"/>
                    <a:gd name="connsiteY834" fmla="*/ 399327 h 732365"/>
                    <a:gd name="connsiteX835" fmla="*/ 88346 w 754238"/>
                    <a:gd name="connsiteY835" fmla="*/ 404838 h 732365"/>
                    <a:gd name="connsiteX836" fmla="*/ 91480 w 754238"/>
                    <a:gd name="connsiteY836" fmla="*/ 404093 h 732365"/>
                    <a:gd name="connsiteX837" fmla="*/ 93869 w 754238"/>
                    <a:gd name="connsiteY837" fmla="*/ 400966 h 732365"/>
                    <a:gd name="connsiteX838" fmla="*/ 95660 w 754238"/>
                    <a:gd name="connsiteY838" fmla="*/ 399029 h 732365"/>
                    <a:gd name="connsiteX839" fmla="*/ 95809 w 754238"/>
                    <a:gd name="connsiteY839" fmla="*/ 398731 h 732365"/>
                    <a:gd name="connsiteX840" fmla="*/ 96257 w 754238"/>
                    <a:gd name="connsiteY840" fmla="*/ 397540 h 732365"/>
                    <a:gd name="connsiteX841" fmla="*/ 95660 w 754238"/>
                    <a:gd name="connsiteY841" fmla="*/ 396944 h 732365"/>
                    <a:gd name="connsiteX842" fmla="*/ 92973 w 754238"/>
                    <a:gd name="connsiteY842" fmla="*/ 397391 h 732365"/>
                    <a:gd name="connsiteX843" fmla="*/ 113423 w 754238"/>
                    <a:gd name="connsiteY843" fmla="*/ 454140 h 732365"/>
                    <a:gd name="connsiteX844" fmla="*/ 117005 w 754238"/>
                    <a:gd name="connsiteY844" fmla="*/ 449671 h 732365"/>
                    <a:gd name="connsiteX845" fmla="*/ 114318 w 754238"/>
                    <a:gd name="connsiteY845" fmla="*/ 446990 h 732365"/>
                    <a:gd name="connsiteX846" fmla="*/ 111631 w 754238"/>
                    <a:gd name="connsiteY846" fmla="*/ 449522 h 732365"/>
                    <a:gd name="connsiteX847" fmla="*/ 113423 w 754238"/>
                    <a:gd name="connsiteY847" fmla="*/ 454140 h 732365"/>
                    <a:gd name="connsiteX848" fmla="*/ 121483 w 754238"/>
                    <a:gd name="connsiteY848" fmla="*/ 438500 h 732365"/>
                    <a:gd name="connsiteX849" fmla="*/ 122677 w 754238"/>
                    <a:gd name="connsiteY849" fmla="*/ 437010 h 732365"/>
                    <a:gd name="connsiteX850" fmla="*/ 122677 w 754238"/>
                    <a:gd name="connsiteY850" fmla="*/ 436266 h 732365"/>
                    <a:gd name="connsiteX851" fmla="*/ 122677 w 754238"/>
                    <a:gd name="connsiteY851" fmla="*/ 436266 h 732365"/>
                    <a:gd name="connsiteX852" fmla="*/ 120438 w 754238"/>
                    <a:gd name="connsiteY852" fmla="*/ 433585 h 732365"/>
                    <a:gd name="connsiteX853" fmla="*/ 119244 w 754238"/>
                    <a:gd name="connsiteY853" fmla="*/ 434032 h 732365"/>
                    <a:gd name="connsiteX854" fmla="*/ 119244 w 754238"/>
                    <a:gd name="connsiteY854" fmla="*/ 434032 h 732365"/>
                    <a:gd name="connsiteX855" fmla="*/ 119244 w 754238"/>
                    <a:gd name="connsiteY855" fmla="*/ 434479 h 732365"/>
                    <a:gd name="connsiteX856" fmla="*/ 118647 w 754238"/>
                    <a:gd name="connsiteY856" fmla="*/ 436862 h 732365"/>
                    <a:gd name="connsiteX857" fmla="*/ 117602 w 754238"/>
                    <a:gd name="connsiteY857" fmla="*/ 438649 h 732365"/>
                    <a:gd name="connsiteX858" fmla="*/ 117005 w 754238"/>
                    <a:gd name="connsiteY858" fmla="*/ 439692 h 732365"/>
                    <a:gd name="connsiteX859" fmla="*/ 118050 w 754238"/>
                    <a:gd name="connsiteY859" fmla="*/ 441777 h 732365"/>
                    <a:gd name="connsiteX860" fmla="*/ 120289 w 754238"/>
                    <a:gd name="connsiteY860" fmla="*/ 442224 h 732365"/>
                    <a:gd name="connsiteX861" fmla="*/ 120289 w 754238"/>
                    <a:gd name="connsiteY861" fmla="*/ 441926 h 732365"/>
                    <a:gd name="connsiteX862" fmla="*/ 120289 w 754238"/>
                    <a:gd name="connsiteY862" fmla="*/ 440436 h 732365"/>
                    <a:gd name="connsiteX863" fmla="*/ 120140 w 754238"/>
                    <a:gd name="connsiteY863" fmla="*/ 439840 h 732365"/>
                    <a:gd name="connsiteX864" fmla="*/ 121334 w 754238"/>
                    <a:gd name="connsiteY864" fmla="*/ 438649 h 732365"/>
                    <a:gd name="connsiteX865" fmla="*/ 124021 w 754238"/>
                    <a:gd name="connsiteY865" fmla="*/ 430010 h 732365"/>
                    <a:gd name="connsiteX866" fmla="*/ 121185 w 754238"/>
                    <a:gd name="connsiteY866" fmla="*/ 427478 h 732365"/>
                    <a:gd name="connsiteX867" fmla="*/ 121633 w 754238"/>
                    <a:gd name="connsiteY867" fmla="*/ 432840 h 732365"/>
                    <a:gd name="connsiteX868" fmla="*/ 124021 w 754238"/>
                    <a:gd name="connsiteY868" fmla="*/ 430010 h 732365"/>
                    <a:gd name="connsiteX869" fmla="*/ 119841 w 754238"/>
                    <a:gd name="connsiteY869" fmla="*/ 418690 h 732365"/>
                    <a:gd name="connsiteX870" fmla="*/ 121782 w 754238"/>
                    <a:gd name="connsiteY870" fmla="*/ 416456 h 732365"/>
                    <a:gd name="connsiteX871" fmla="*/ 118349 w 754238"/>
                    <a:gd name="connsiteY871" fmla="*/ 412137 h 732365"/>
                    <a:gd name="connsiteX872" fmla="*/ 117752 w 754238"/>
                    <a:gd name="connsiteY872" fmla="*/ 413328 h 732365"/>
                    <a:gd name="connsiteX873" fmla="*/ 117602 w 754238"/>
                    <a:gd name="connsiteY873" fmla="*/ 414818 h 732365"/>
                    <a:gd name="connsiteX874" fmla="*/ 116856 w 754238"/>
                    <a:gd name="connsiteY874" fmla="*/ 415711 h 732365"/>
                    <a:gd name="connsiteX875" fmla="*/ 116856 w 754238"/>
                    <a:gd name="connsiteY875" fmla="*/ 416009 h 732365"/>
                    <a:gd name="connsiteX876" fmla="*/ 117304 w 754238"/>
                    <a:gd name="connsiteY876" fmla="*/ 418392 h 732365"/>
                    <a:gd name="connsiteX877" fmla="*/ 119841 w 754238"/>
                    <a:gd name="connsiteY877" fmla="*/ 418839 h 732365"/>
                    <a:gd name="connsiteX878" fmla="*/ 114318 w 754238"/>
                    <a:gd name="connsiteY878" fmla="*/ 412285 h 732365"/>
                    <a:gd name="connsiteX879" fmla="*/ 115513 w 754238"/>
                    <a:gd name="connsiteY879" fmla="*/ 410349 h 732365"/>
                    <a:gd name="connsiteX880" fmla="*/ 113870 w 754238"/>
                    <a:gd name="connsiteY880" fmla="*/ 408711 h 732365"/>
                    <a:gd name="connsiteX881" fmla="*/ 111781 w 754238"/>
                    <a:gd name="connsiteY881" fmla="*/ 409456 h 732365"/>
                    <a:gd name="connsiteX882" fmla="*/ 112676 w 754238"/>
                    <a:gd name="connsiteY882" fmla="*/ 412285 h 732365"/>
                    <a:gd name="connsiteX883" fmla="*/ 114318 w 754238"/>
                    <a:gd name="connsiteY883" fmla="*/ 412285 h 732365"/>
                    <a:gd name="connsiteX884" fmla="*/ 120588 w 754238"/>
                    <a:gd name="connsiteY884" fmla="*/ 421222 h 732365"/>
                    <a:gd name="connsiteX885" fmla="*/ 121035 w 754238"/>
                    <a:gd name="connsiteY885" fmla="*/ 423456 h 732365"/>
                    <a:gd name="connsiteX886" fmla="*/ 121185 w 754238"/>
                    <a:gd name="connsiteY886" fmla="*/ 423456 h 732365"/>
                    <a:gd name="connsiteX887" fmla="*/ 121633 w 754238"/>
                    <a:gd name="connsiteY887" fmla="*/ 422563 h 732365"/>
                    <a:gd name="connsiteX888" fmla="*/ 122229 w 754238"/>
                    <a:gd name="connsiteY888" fmla="*/ 421967 h 732365"/>
                    <a:gd name="connsiteX889" fmla="*/ 122229 w 754238"/>
                    <a:gd name="connsiteY889" fmla="*/ 421967 h 732365"/>
                    <a:gd name="connsiteX890" fmla="*/ 122528 w 754238"/>
                    <a:gd name="connsiteY890" fmla="*/ 420775 h 732365"/>
                    <a:gd name="connsiteX891" fmla="*/ 122080 w 754238"/>
                    <a:gd name="connsiteY891" fmla="*/ 419733 h 732365"/>
                    <a:gd name="connsiteX892" fmla="*/ 121483 w 754238"/>
                    <a:gd name="connsiteY892" fmla="*/ 420031 h 732365"/>
                    <a:gd name="connsiteX893" fmla="*/ 120588 w 754238"/>
                    <a:gd name="connsiteY893" fmla="*/ 420627 h 732365"/>
                    <a:gd name="connsiteX894" fmla="*/ 120588 w 754238"/>
                    <a:gd name="connsiteY894" fmla="*/ 421073 h 732365"/>
                    <a:gd name="connsiteX895" fmla="*/ 106407 w 754238"/>
                    <a:gd name="connsiteY895" fmla="*/ 399923 h 732365"/>
                    <a:gd name="connsiteX896" fmla="*/ 105959 w 754238"/>
                    <a:gd name="connsiteY896" fmla="*/ 401263 h 732365"/>
                    <a:gd name="connsiteX897" fmla="*/ 105661 w 754238"/>
                    <a:gd name="connsiteY897" fmla="*/ 401859 h 732365"/>
                    <a:gd name="connsiteX898" fmla="*/ 105661 w 754238"/>
                    <a:gd name="connsiteY898" fmla="*/ 401859 h 732365"/>
                    <a:gd name="connsiteX899" fmla="*/ 106109 w 754238"/>
                    <a:gd name="connsiteY899" fmla="*/ 403051 h 732365"/>
                    <a:gd name="connsiteX900" fmla="*/ 106407 w 754238"/>
                    <a:gd name="connsiteY900" fmla="*/ 403349 h 732365"/>
                    <a:gd name="connsiteX901" fmla="*/ 107601 w 754238"/>
                    <a:gd name="connsiteY901" fmla="*/ 404242 h 732365"/>
                    <a:gd name="connsiteX902" fmla="*/ 108646 w 754238"/>
                    <a:gd name="connsiteY902" fmla="*/ 405136 h 732365"/>
                    <a:gd name="connsiteX903" fmla="*/ 109094 w 754238"/>
                    <a:gd name="connsiteY903" fmla="*/ 405136 h 732365"/>
                    <a:gd name="connsiteX904" fmla="*/ 110139 w 754238"/>
                    <a:gd name="connsiteY904" fmla="*/ 403200 h 732365"/>
                    <a:gd name="connsiteX905" fmla="*/ 107154 w 754238"/>
                    <a:gd name="connsiteY905" fmla="*/ 399625 h 732365"/>
                    <a:gd name="connsiteX906" fmla="*/ 106556 w 754238"/>
                    <a:gd name="connsiteY906" fmla="*/ 400072 h 732365"/>
                    <a:gd name="connsiteX907" fmla="*/ 57447 w 754238"/>
                    <a:gd name="connsiteY907" fmla="*/ 356281 h 732365"/>
                    <a:gd name="connsiteX908" fmla="*/ 57298 w 754238"/>
                    <a:gd name="connsiteY908" fmla="*/ 355983 h 732365"/>
                    <a:gd name="connsiteX909" fmla="*/ 54760 w 754238"/>
                    <a:gd name="connsiteY909" fmla="*/ 361346 h 732365"/>
                    <a:gd name="connsiteX910" fmla="*/ 55059 w 754238"/>
                    <a:gd name="connsiteY910" fmla="*/ 362686 h 732365"/>
                    <a:gd name="connsiteX911" fmla="*/ 55955 w 754238"/>
                    <a:gd name="connsiteY911" fmla="*/ 363580 h 732365"/>
                    <a:gd name="connsiteX912" fmla="*/ 56701 w 754238"/>
                    <a:gd name="connsiteY912" fmla="*/ 365963 h 732365"/>
                    <a:gd name="connsiteX913" fmla="*/ 57149 w 754238"/>
                    <a:gd name="connsiteY913" fmla="*/ 366559 h 732365"/>
                    <a:gd name="connsiteX914" fmla="*/ 58044 w 754238"/>
                    <a:gd name="connsiteY914" fmla="*/ 367303 h 732365"/>
                    <a:gd name="connsiteX915" fmla="*/ 59537 w 754238"/>
                    <a:gd name="connsiteY915" fmla="*/ 365069 h 732365"/>
                    <a:gd name="connsiteX916" fmla="*/ 58940 w 754238"/>
                    <a:gd name="connsiteY916" fmla="*/ 364027 h 732365"/>
                    <a:gd name="connsiteX917" fmla="*/ 57597 w 754238"/>
                    <a:gd name="connsiteY917" fmla="*/ 362537 h 732365"/>
                    <a:gd name="connsiteX918" fmla="*/ 57597 w 754238"/>
                    <a:gd name="connsiteY918" fmla="*/ 356281 h 732365"/>
                    <a:gd name="connsiteX919" fmla="*/ 57895 w 754238"/>
                    <a:gd name="connsiteY919" fmla="*/ 353601 h 732365"/>
                    <a:gd name="connsiteX920" fmla="*/ 58343 w 754238"/>
                    <a:gd name="connsiteY920" fmla="*/ 355239 h 732365"/>
                    <a:gd name="connsiteX921" fmla="*/ 61627 w 754238"/>
                    <a:gd name="connsiteY921" fmla="*/ 357473 h 732365"/>
                    <a:gd name="connsiteX922" fmla="*/ 61627 w 754238"/>
                    <a:gd name="connsiteY922" fmla="*/ 357473 h 732365"/>
                    <a:gd name="connsiteX923" fmla="*/ 61478 w 754238"/>
                    <a:gd name="connsiteY923" fmla="*/ 356877 h 732365"/>
                    <a:gd name="connsiteX924" fmla="*/ 60880 w 754238"/>
                    <a:gd name="connsiteY924" fmla="*/ 355239 h 732365"/>
                    <a:gd name="connsiteX925" fmla="*/ 61328 w 754238"/>
                    <a:gd name="connsiteY925" fmla="*/ 350324 h 732365"/>
                    <a:gd name="connsiteX926" fmla="*/ 61328 w 754238"/>
                    <a:gd name="connsiteY926" fmla="*/ 349430 h 732365"/>
                    <a:gd name="connsiteX927" fmla="*/ 58790 w 754238"/>
                    <a:gd name="connsiteY927" fmla="*/ 345855 h 732365"/>
                    <a:gd name="connsiteX928" fmla="*/ 58343 w 754238"/>
                    <a:gd name="connsiteY928" fmla="*/ 348536 h 732365"/>
                    <a:gd name="connsiteX929" fmla="*/ 58194 w 754238"/>
                    <a:gd name="connsiteY929" fmla="*/ 351962 h 732365"/>
                    <a:gd name="connsiteX930" fmla="*/ 57895 w 754238"/>
                    <a:gd name="connsiteY930" fmla="*/ 353451 h 732365"/>
                    <a:gd name="connsiteX931" fmla="*/ 62074 w 754238"/>
                    <a:gd name="connsiteY931" fmla="*/ 365069 h 732365"/>
                    <a:gd name="connsiteX932" fmla="*/ 62821 w 754238"/>
                    <a:gd name="connsiteY932" fmla="*/ 365069 h 732365"/>
                    <a:gd name="connsiteX933" fmla="*/ 63866 w 754238"/>
                    <a:gd name="connsiteY933" fmla="*/ 362388 h 732365"/>
                    <a:gd name="connsiteX934" fmla="*/ 63269 w 754238"/>
                    <a:gd name="connsiteY934" fmla="*/ 360452 h 732365"/>
                    <a:gd name="connsiteX935" fmla="*/ 62821 w 754238"/>
                    <a:gd name="connsiteY935" fmla="*/ 360750 h 732365"/>
                    <a:gd name="connsiteX936" fmla="*/ 62373 w 754238"/>
                    <a:gd name="connsiteY936" fmla="*/ 361792 h 732365"/>
                    <a:gd name="connsiteX937" fmla="*/ 61776 w 754238"/>
                    <a:gd name="connsiteY937" fmla="*/ 362388 h 732365"/>
                    <a:gd name="connsiteX938" fmla="*/ 61776 w 754238"/>
                    <a:gd name="connsiteY938" fmla="*/ 362835 h 732365"/>
                    <a:gd name="connsiteX939" fmla="*/ 62074 w 754238"/>
                    <a:gd name="connsiteY939" fmla="*/ 365069 h 732365"/>
                    <a:gd name="connsiteX940" fmla="*/ 68194 w 754238"/>
                    <a:gd name="connsiteY940" fmla="*/ 372368 h 732365"/>
                    <a:gd name="connsiteX941" fmla="*/ 68045 w 754238"/>
                    <a:gd name="connsiteY941" fmla="*/ 371772 h 732365"/>
                    <a:gd name="connsiteX942" fmla="*/ 68045 w 754238"/>
                    <a:gd name="connsiteY942" fmla="*/ 371772 h 732365"/>
                    <a:gd name="connsiteX943" fmla="*/ 66851 w 754238"/>
                    <a:gd name="connsiteY943" fmla="*/ 369687 h 732365"/>
                    <a:gd name="connsiteX944" fmla="*/ 66254 w 754238"/>
                    <a:gd name="connsiteY944" fmla="*/ 367750 h 732365"/>
                    <a:gd name="connsiteX945" fmla="*/ 65358 w 754238"/>
                    <a:gd name="connsiteY945" fmla="*/ 367303 h 732365"/>
                    <a:gd name="connsiteX946" fmla="*/ 64762 w 754238"/>
                    <a:gd name="connsiteY946" fmla="*/ 367899 h 732365"/>
                    <a:gd name="connsiteX947" fmla="*/ 64314 w 754238"/>
                    <a:gd name="connsiteY947" fmla="*/ 370431 h 732365"/>
                    <a:gd name="connsiteX948" fmla="*/ 65060 w 754238"/>
                    <a:gd name="connsiteY948" fmla="*/ 370878 h 732365"/>
                    <a:gd name="connsiteX949" fmla="*/ 65657 w 754238"/>
                    <a:gd name="connsiteY949" fmla="*/ 370878 h 732365"/>
                    <a:gd name="connsiteX950" fmla="*/ 66254 w 754238"/>
                    <a:gd name="connsiteY950" fmla="*/ 372070 h 732365"/>
                    <a:gd name="connsiteX951" fmla="*/ 68194 w 754238"/>
                    <a:gd name="connsiteY951" fmla="*/ 372517 h 732365"/>
                    <a:gd name="connsiteX952" fmla="*/ 124469 w 754238"/>
                    <a:gd name="connsiteY952" fmla="*/ 204653 h 732365"/>
                    <a:gd name="connsiteX953" fmla="*/ 126558 w 754238"/>
                    <a:gd name="connsiteY953" fmla="*/ 203313 h 732365"/>
                    <a:gd name="connsiteX954" fmla="*/ 125663 w 754238"/>
                    <a:gd name="connsiteY954" fmla="*/ 199291 h 732365"/>
                    <a:gd name="connsiteX955" fmla="*/ 123424 w 754238"/>
                    <a:gd name="connsiteY955" fmla="*/ 196759 h 732365"/>
                    <a:gd name="connsiteX956" fmla="*/ 121185 w 754238"/>
                    <a:gd name="connsiteY956" fmla="*/ 200185 h 732365"/>
                    <a:gd name="connsiteX957" fmla="*/ 121633 w 754238"/>
                    <a:gd name="connsiteY957" fmla="*/ 200781 h 732365"/>
                    <a:gd name="connsiteX958" fmla="*/ 123274 w 754238"/>
                    <a:gd name="connsiteY958" fmla="*/ 202717 h 732365"/>
                    <a:gd name="connsiteX959" fmla="*/ 124170 w 754238"/>
                    <a:gd name="connsiteY959" fmla="*/ 203759 h 732365"/>
                    <a:gd name="connsiteX960" fmla="*/ 124618 w 754238"/>
                    <a:gd name="connsiteY960" fmla="*/ 204504 h 732365"/>
                    <a:gd name="connsiteX961" fmla="*/ 124170 w 754238"/>
                    <a:gd name="connsiteY961" fmla="*/ 224612 h 732365"/>
                    <a:gd name="connsiteX962" fmla="*/ 127006 w 754238"/>
                    <a:gd name="connsiteY962" fmla="*/ 221633 h 732365"/>
                    <a:gd name="connsiteX963" fmla="*/ 127155 w 754238"/>
                    <a:gd name="connsiteY963" fmla="*/ 219846 h 732365"/>
                    <a:gd name="connsiteX964" fmla="*/ 127155 w 754238"/>
                    <a:gd name="connsiteY964" fmla="*/ 217165 h 732365"/>
                    <a:gd name="connsiteX965" fmla="*/ 127006 w 754238"/>
                    <a:gd name="connsiteY965" fmla="*/ 213739 h 732365"/>
                    <a:gd name="connsiteX966" fmla="*/ 124021 w 754238"/>
                    <a:gd name="connsiteY966" fmla="*/ 216718 h 732365"/>
                    <a:gd name="connsiteX967" fmla="*/ 123872 w 754238"/>
                    <a:gd name="connsiteY967" fmla="*/ 217910 h 732365"/>
                    <a:gd name="connsiteX968" fmla="*/ 124618 w 754238"/>
                    <a:gd name="connsiteY968" fmla="*/ 219697 h 732365"/>
                    <a:gd name="connsiteX969" fmla="*/ 124917 w 754238"/>
                    <a:gd name="connsiteY969" fmla="*/ 220293 h 732365"/>
                    <a:gd name="connsiteX970" fmla="*/ 124618 w 754238"/>
                    <a:gd name="connsiteY970" fmla="*/ 221484 h 732365"/>
                    <a:gd name="connsiteX971" fmla="*/ 124170 w 754238"/>
                    <a:gd name="connsiteY971" fmla="*/ 224463 h 732365"/>
                    <a:gd name="connsiteX972" fmla="*/ 152680 w 754238"/>
                    <a:gd name="connsiteY972" fmla="*/ 127499 h 732365"/>
                    <a:gd name="connsiteX973" fmla="*/ 155964 w 754238"/>
                    <a:gd name="connsiteY973" fmla="*/ 125562 h 732365"/>
                    <a:gd name="connsiteX974" fmla="*/ 157158 w 754238"/>
                    <a:gd name="connsiteY974" fmla="*/ 122733 h 732365"/>
                    <a:gd name="connsiteX975" fmla="*/ 153725 w 754238"/>
                    <a:gd name="connsiteY975" fmla="*/ 125414 h 732365"/>
                    <a:gd name="connsiteX976" fmla="*/ 152680 w 754238"/>
                    <a:gd name="connsiteY976" fmla="*/ 127648 h 732365"/>
                    <a:gd name="connsiteX977" fmla="*/ 126558 w 754238"/>
                    <a:gd name="connsiteY977" fmla="*/ 116626 h 732365"/>
                    <a:gd name="connsiteX978" fmla="*/ 118796 w 754238"/>
                    <a:gd name="connsiteY978" fmla="*/ 123626 h 732365"/>
                    <a:gd name="connsiteX979" fmla="*/ 120140 w 754238"/>
                    <a:gd name="connsiteY979" fmla="*/ 123626 h 732365"/>
                    <a:gd name="connsiteX980" fmla="*/ 126110 w 754238"/>
                    <a:gd name="connsiteY980" fmla="*/ 117817 h 732365"/>
                    <a:gd name="connsiteX981" fmla="*/ 126558 w 754238"/>
                    <a:gd name="connsiteY981" fmla="*/ 116626 h 732365"/>
                    <a:gd name="connsiteX982" fmla="*/ 162084 w 754238"/>
                    <a:gd name="connsiteY982" fmla="*/ 86538 h 732365"/>
                    <a:gd name="connsiteX983" fmla="*/ 163427 w 754238"/>
                    <a:gd name="connsiteY983" fmla="*/ 85049 h 732365"/>
                    <a:gd name="connsiteX984" fmla="*/ 164025 w 754238"/>
                    <a:gd name="connsiteY984" fmla="*/ 82368 h 732365"/>
                    <a:gd name="connsiteX985" fmla="*/ 163875 w 754238"/>
                    <a:gd name="connsiteY985" fmla="*/ 82070 h 732365"/>
                    <a:gd name="connsiteX986" fmla="*/ 156262 w 754238"/>
                    <a:gd name="connsiteY986" fmla="*/ 88921 h 732365"/>
                    <a:gd name="connsiteX987" fmla="*/ 158054 w 754238"/>
                    <a:gd name="connsiteY987" fmla="*/ 89070 h 732365"/>
                    <a:gd name="connsiteX988" fmla="*/ 162234 w 754238"/>
                    <a:gd name="connsiteY988" fmla="*/ 86390 h 732365"/>
                    <a:gd name="connsiteX989" fmla="*/ 323741 w 754238"/>
                    <a:gd name="connsiteY989" fmla="*/ 147457 h 732365"/>
                    <a:gd name="connsiteX990" fmla="*/ 326130 w 754238"/>
                    <a:gd name="connsiteY990" fmla="*/ 152224 h 732365"/>
                    <a:gd name="connsiteX991" fmla="*/ 326577 w 754238"/>
                    <a:gd name="connsiteY991" fmla="*/ 155799 h 732365"/>
                    <a:gd name="connsiteX992" fmla="*/ 327025 w 754238"/>
                    <a:gd name="connsiteY992" fmla="*/ 156246 h 732365"/>
                    <a:gd name="connsiteX993" fmla="*/ 332399 w 754238"/>
                    <a:gd name="connsiteY993" fmla="*/ 156394 h 732365"/>
                    <a:gd name="connsiteX994" fmla="*/ 336429 w 754238"/>
                    <a:gd name="connsiteY994" fmla="*/ 162204 h 732365"/>
                    <a:gd name="connsiteX995" fmla="*/ 334190 w 754238"/>
                    <a:gd name="connsiteY995" fmla="*/ 164438 h 732365"/>
                    <a:gd name="connsiteX996" fmla="*/ 329563 w 754238"/>
                    <a:gd name="connsiteY996" fmla="*/ 165331 h 732365"/>
                    <a:gd name="connsiteX997" fmla="*/ 329115 w 754238"/>
                    <a:gd name="connsiteY997" fmla="*/ 167714 h 732365"/>
                    <a:gd name="connsiteX998" fmla="*/ 329115 w 754238"/>
                    <a:gd name="connsiteY998" fmla="*/ 171885 h 732365"/>
                    <a:gd name="connsiteX999" fmla="*/ 326279 w 754238"/>
                    <a:gd name="connsiteY999" fmla="*/ 175906 h 732365"/>
                    <a:gd name="connsiteX1000" fmla="*/ 328220 w 754238"/>
                    <a:gd name="connsiteY1000" fmla="*/ 177694 h 732365"/>
                    <a:gd name="connsiteX1001" fmla="*/ 326428 w 754238"/>
                    <a:gd name="connsiteY1001" fmla="*/ 180971 h 732365"/>
                    <a:gd name="connsiteX1002" fmla="*/ 323443 w 754238"/>
                    <a:gd name="connsiteY1002" fmla="*/ 187673 h 732365"/>
                    <a:gd name="connsiteX1003" fmla="*/ 324936 w 754238"/>
                    <a:gd name="connsiteY1003" fmla="*/ 188269 h 732365"/>
                    <a:gd name="connsiteX1004" fmla="*/ 340161 w 754238"/>
                    <a:gd name="connsiteY1004" fmla="*/ 182311 h 732365"/>
                    <a:gd name="connsiteX1005" fmla="*/ 348221 w 754238"/>
                    <a:gd name="connsiteY1005" fmla="*/ 180822 h 732365"/>
                    <a:gd name="connsiteX1006" fmla="*/ 351207 w 754238"/>
                    <a:gd name="connsiteY1006" fmla="*/ 180524 h 732365"/>
                    <a:gd name="connsiteX1007" fmla="*/ 351953 w 754238"/>
                    <a:gd name="connsiteY1007" fmla="*/ 179928 h 732365"/>
                    <a:gd name="connsiteX1008" fmla="*/ 352550 w 754238"/>
                    <a:gd name="connsiteY1008" fmla="*/ 174864 h 732365"/>
                    <a:gd name="connsiteX1009" fmla="*/ 355834 w 754238"/>
                    <a:gd name="connsiteY1009" fmla="*/ 170842 h 732365"/>
                    <a:gd name="connsiteX1010" fmla="*/ 355834 w 754238"/>
                    <a:gd name="connsiteY1010" fmla="*/ 169949 h 732365"/>
                    <a:gd name="connsiteX1011" fmla="*/ 355386 w 754238"/>
                    <a:gd name="connsiteY1011" fmla="*/ 167565 h 732365"/>
                    <a:gd name="connsiteX1012" fmla="*/ 350908 w 754238"/>
                    <a:gd name="connsiteY1012" fmla="*/ 167565 h 732365"/>
                    <a:gd name="connsiteX1013" fmla="*/ 348819 w 754238"/>
                    <a:gd name="connsiteY1013" fmla="*/ 161757 h 732365"/>
                    <a:gd name="connsiteX1014" fmla="*/ 347326 w 754238"/>
                    <a:gd name="connsiteY1014" fmla="*/ 160565 h 732365"/>
                    <a:gd name="connsiteX1015" fmla="*/ 339564 w 754238"/>
                    <a:gd name="connsiteY1015" fmla="*/ 152373 h 732365"/>
                    <a:gd name="connsiteX1016" fmla="*/ 338519 w 754238"/>
                    <a:gd name="connsiteY1016" fmla="*/ 151032 h 732365"/>
                    <a:gd name="connsiteX1017" fmla="*/ 338519 w 754238"/>
                    <a:gd name="connsiteY1017" fmla="*/ 140606 h 732365"/>
                    <a:gd name="connsiteX1018" fmla="*/ 339713 w 754238"/>
                    <a:gd name="connsiteY1018" fmla="*/ 137925 h 732365"/>
                    <a:gd name="connsiteX1019" fmla="*/ 335086 w 754238"/>
                    <a:gd name="connsiteY1019" fmla="*/ 137627 h 732365"/>
                    <a:gd name="connsiteX1020" fmla="*/ 331503 w 754238"/>
                    <a:gd name="connsiteY1020" fmla="*/ 137627 h 732365"/>
                    <a:gd name="connsiteX1021" fmla="*/ 335086 w 754238"/>
                    <a:gd name="connsiteY1021" fmla="*/ 130925 h 732365"/>
                    <a:gd name="connsiteX1022" fmla="*/ 333295 w 754238"/>
                    <a:gd name="connsiteY1022" fmla="*/ 130478 h 732365"/>
                    <a:gd name="connsiteX1023" fmla="*/ 330906 w 754238"/>
                    <a:gd name="connsiteY1023" fmla="*/ 130925 h 732365"/>
                    <a:gd name="connsiteX1024" fmla="*/ 323592 w 754238"/>
                    <a:gd name="connsiteY1024" fmla="*/ 147457 h 732365"/>
                    <a:gd name="connsiteX1025" fmla="*/ 322846 w 754238"/>
                    <a:gd name="connsiteY1025" fmla="*/ 160267 h 732365"/>
                    <a:gd name="connsiteX1026" fmla="*/ 323443 w 754238"/>
                    <a:gd name="connsiteY1026" fmla="*/ 159373 h 732365"/>
                    <a:gd name="connsiteX1027" fmla="*/ 318368 w 754238"/>
                    <a:gd name="connsiteY1027" fmla="*/ 154011 h 732365"/>
                    <a:gd name="connsiteX1028" fmla="*/ 316129 w 754238"/>
                    <a:gd name="connsiteY1028" fmla="*/ 155054 h 732365"/>
                    <a:gd name="connsiteX1029" fmla="*/ 313741 w 754238"/>
                    <a:gd name="connsiteY1029" fmla="*/ 158628 h 732365"/>
                    <a:gd name="connsiteX1030" fmla="*/ 312248 w 754238"/>
                    <a:gd name="connsiteY1030" fmla="*/ 160565 h 732365"/>
                    <a:gd name="connsiteX1031" fmla="*/ 307322 w 754238"/>
                    <a:gd name="connsiteY1031" fmla="*/ 163693 h 732365"/>
                    <a:gd name="connsiteX1032" fmla="*/ 306725 w 754238"/>
                    <a:gd name="connsiteY1032" fmla="*/ 167268 h 732365"/>
                    <a:gd name="connsiteX1033" fmla="*/ 308814 w 754238"/>
                    <a:gd name="connsiteY1033" fmla="*/ 169949 h 732365"/>
                    <a:gd name="connsiteX1034" fmla="*/ 305979 w 754238"/>
                    <a:gd name="connsiteY1034" fmla="*/ 174268 h 732365"/>
                    <a:gd name="connsiteX1035" fmla="*/ 303739 w 754238"/>
                    <a:gd name="connsiteY1035" fmla="*/ 175311 h 732365"/>
                    <a:gd name="connsiteX1036" fmla="*/ 305382 w 754238"/>
                    <a:gd name="connsiteY1036" fmla="*/ 178736 h 732365"/>
                    <a:gd name="connsiteX1037" fmla="*/ 305680 w 754238"/>
                    <a:gd name="connsiteY1037" fmla="*/ 179332 h 732365"/>
                    <a:gd name="connsiteX1038" fmla="*/ 317920 w 754238"/>
                    <a:gd name="connsiteY1038" fmla="*/ 173821 h 732365"/>
                    <a:gd name="connsiteX1039" fmla="*/ 319413 w 754238"/>
                    <a:gd name="connsiteY1039" fmla="*/ 165927 h 732365"/>
                    <a:gd name="connsiteX1040" fmla="*/ 319413 w 754238"/>
                    <a:gd name="connsiteY1040" fmla="*/ 163544 h 732365"/>
                    <a:gd name="connsiteX1041" fmla="*/ 322846 w 754238"/>
                    <a:gd name="connsiteY1041" fmla="*/ 160416 h 732365"/>
                    <a:gd name="connsiteX1042" fmla="*/ 706763 w 754238"/>
                    <a:gd name="connsiteY1042" fmla="*/ 511037 h 732365"/>
                    <a:gd name="connsiteX1043" fmla="*/ 707659 w 754238"/>
                    <a:gd name="connsiteY1043" fmla="*/ 511037 h 732365"/>
                    <a:gd name="connsiteX1044" fmla="*/ 711390 w 754238"/>
                    <a:gd name="connsiteY1044" fmla="*/ 505675 h 732365"/>
                    <a:gd name="connsiteX1045" fmla="*/ 715421 w 754238"/>
                    <a:gd name="connsiteY1045" fmla="*/ 472460 h 732365"/>
                    <a:gd name="connsiteX1046" fmla="*/ 715271 w 754238"/>
                    <a:gd name="connsiteY1046" fmla="*/ 470822 h 732365"/>
                    <a:gd name="connsiteX1047" fmla="*/ 712585 w 754238"/>
                    <a:gd name="connsiteY1047" fmla="*/ 461736 h 732365"/>
                    <a:gd name="connsiteX1048" fmla="*/ 711838 w 754238"/>
                    <a:gd name="connsiteY1048" fmla="*/ 452650 h 732365"/>
                    <a:gd name="connsiteX1049" fmla="*/ 707659 w 754238"/>
                    <a:gd name="connsiteY1049" fmla="*/ 450416 h 732365"/>
                    <a:gd name="connsiteX1050" fmla="*/ 706465 w 754238"/>
                    <a:gd name="connsiteY1050" fmla="*/ 453693 h 732365"/>
                    <a:gd name="connsiteX1051" fmla="*/ 708554 w 754238"/>
                    <a:gd name="connsiteY1051" fmla="*/ 467396 h 732365"/>
                    <a:gd name="connsiteX1052" fmla="*/ 705867 w 754238"/>
                    <a:gd name="connsiteY1052" fmla="*/ 506271 h 732365"/>
                    <a:gd name="connsiteX1053" fmla="*/ 706614 w 754238"/>
                    <a:gd name="connsiteY1053" fmla="*/ 511037 h 732365"/>
                    <a:gd name="connsiteX1054" fmla="*/ 738408 w 754238"/>
                    <a:gd name="connsiteY1054" fmla="*/ 486461 h 732365"/>
                    <a:gd name="connsiteX1055" fmla="*/ 740647 w 754238"/>
                    <a:gd name="connsiteY1055" fmla="*/ 480354 h 732365"/>
                    <a:gd name="connsiteX1056" fmla="*/ 740348 w 754238"/>
                    <a:gd name="connsiteY1056" fmla="*/ 480950 h 732365"/>
                    <a:gd name="connsiteX1057" fmla="*/ 736617 w 754238"/>
                    <a:gd name="connsiteY1057" fmla="*/ 491823 h 732365"/>
                    <a:gd name="connsiteX1058" fmla="*/ 735124 w 754238"/>
                    <a:gd name="connsiteY1058" fmla="*/ 495994 h 732365"/>
                    <a:gd name="connsiteX1059" fmla="*/ 723780 w 754238"/>
                    <a:gd name="connsiteY1059" fmla="*/ 521464 h 732365"/>
                    <a:gd name="connsiteX1060" fmla="*/ 723780 w 754238"/>
                    <a:gd name="connsiteY1060" fmla="*/ 521166 h 732365"/>
                    <a:gd name="connsiteX1061" fmla="*/ 723183 w 754238"/>
                    <a:gd name="connsiteY1061" fmla="*/ 522060 h 732365"/>
                    <a:gd name="connsiteX1062" fmla="*/ 723332 w 754238"/>
                    <a:gd name="connsiteY1062" fmla="*/ 521910 h 732365"/>
                    <a:gd name="connsiteX1063" fmla="*/ 723183 w 754238"/>
                    <a:gd name="connsiteY1063" fmla="*/ 522208 h 732365"/>
                    <a:gd name="connsiteX1064" fmla="*/ 716466 w 754238"/>
                    <a:gd name="connsiteY1064" fmla="*/ 533379 h 732365"/>
                    <a:gd name="connsiteX1065" fmla="*/ 721242 w 754238"/>
                    <a:gd name="connsiteY1065" fmla="*/ 524890 h 732365"/>
                    <a:gd name="connsiteX1066" fmla="*/ 720944 w 754238"/>
                    <a:gd name="connsiteY1066" fmla="*/ 525336 h 732365"/>
                    <a:gd name="connsiteX1067" fmla="*/ 722585 w 754238"/>
                    <a:gd name="connsiteY1067" fmla="*/ 519527 h 732365"/>
                    <a:gd name="connsiteX1068" fmla="*/ 719301 w 754238"/>
                    <a:gd name="connsiteY1068" fmla="*/ 523400 h 732365"/>
                    <a:gd name="connsiteX1069" fmla="*/ 719600 w 754238"/>
                    <a:gd name="connsiteY1069" fmla="*/ 523698 h 732365"/>
                    <a:gd name="connsiteX1070" fmla="*/ 720048 w 754238"/>
                    <a:gd name="connsiteY1070" fmla="*/ 523995 h 732365"/>
                    <a:gd name="connsiteX1071" fmla="*/ 720496 w 754238"/>
                    <a:gd name="connsiteY1071" fmla="*/ 524145 h 732365"/>
                    <a:gd name="connsiteX1072" fmla="*/ 720048 w 754238"/>
                    <a:gd name="connsiteY1072" fmla="*/ 524740 h 732365"/>
                    <a:gd name="connsiteX1073" fmla="*/ 719301 w 754238"/>
                    <a:gd name="connsiteY1073" fmla="*/ 525634 h 732365"/>
                    <a:gd name="connsiteX1074" fmla="*/ 718854 w 754238"/>
                    <a:gd name="connsiteY1074" fmla="*/ 526230 h 732365"/>
                    <a:gd name="connsiteX1075" fmla="*/ 717958 w 754238"/>
                    <a:gd name="connsiteY1075" fmla="*/ 527124 h 732365"/>
                    <a:gd name="connsiteX1076" fmla="*/ 717809 w 754238"/>
                    <a:gd name="connsiteY1076" fmla="*/ 526677 h 732365"/>
                    <a:gd name="connsiteX1077" fmla="*/ 717809 w 754238"/>
                    <a:gd name="connsiteY1077" fmla="*/ 526081 h 732365"/>
                    <a:gd name="connsiteX1078" fmla="*/ 717809 w 754238"/>
                    <a:gd name="connsiteY1078" fmla="*/ 526081 h 732365"/>
                    <a:gd name="connsiteX1079" fmla="*/ 715570 w 754238"/>
                    <a:gd name="connsiteY1079" fmla="*/ 529805 h 732365"/>
                    <a:gd name="connsiteX1080" fmla="*/ 715869 w 754238"/>
                    <a:gd name="connsiteY1080" fmla="*/ 529805 h 732365"/>
                    <a:gd name="connsiteX1081" fmla="*/ 714973 w 754238"/>
                    <a:gd name="connsiteY1081" fmla="*/ 532932 h 732365"/>
                    <a:gd name="connsiteX1082" fmla="*/ 714226 w 754238"/>
                    <a:gd name="connsiteY1082" fmla="*/ 533231 h 732365"/>
                    <a:gd name="connsiteX1083" fmla="*/ 714525 w 754238"/>
                    <a:gd name="connsiteY1083" fmla="*/ 531443 h 732365"/>
                    <a:gd name="connsiteX1084" fmla="*/ 711092 w 754238"/>
                    <a:gd name="connsiteY1084" fmla="*/ 534869 h 732365"/>
                    <a:gd name="connsiteX1085" fmla="*/ 711092 w 754238"/>
                    <a:gd name="connsiteY1085" fmla="*/ 534124 h 732365"/>
                    <a:gd name="connsiteX1086" fmla="*/ 712286 w 754238"/>
                    <a:gd name="connsiteY1086" fmla="*/ 532039 h 732365"/>
                    <a:gd name="connsiteX1087" fmla="*/ 713928 w 754238"/>
                    <a:gd name="connsiteY1087" fmla="*/ 529507 h 732365"/>
                    <a:gd name="connsiteX1088" fmla="*/ 715719 w 754238"/>
                    <a:gd name="connsiteY1088" fmla="*/ 525634 h 732365"/>
                    <a:gd name="connsiteX1089" fmla="*/ 716316 w 754238"/>
                    <a:gd name="connsiteY1089" fmla="*/ 525932 h 732365"/>
                    <a:gd name="connsiteX1090" fmla="*/ 718854 w 754238"/>
                    <a:gd name="connsiteY1090" fmla="*/ 522357 h 732365"/>
                    <a:gd name="connsiteX1091" fmla="*/ 727064 w 754238"/>
                    <a:gd name="connsiteY1091" fmla="*/ 505824 h 732365"/>
                    <a:gd name="connsiteX1092" fmla="*/ 727810 w 754238"/>
                    <a:gd name="connsiteY1092" fmla="*/ 504483 h 732365"/>
                    <a:gd name="connsiteX1093" fmla="*/ 729153 w 754238"/>
                    <a:gd name="connsiteY1093" fmla="*/ 500760 h 732365"/>
                    <a:gd name="connsiteX1094" fmla="*/ 730646 w 754238"/>
                    <a:gd name="connsiteY1094" fmla="*/ 496589 h 732365"/>
                    <a:gd name="connsiteX1095" fmla="*/ 728258 w 754238"/>
                    <a:gd name="connsiteY1095" fmla="*/ 501952 h 732365"/>
                    <a:gd name="connsiteX1096" fmla="*/ 724825 w 754238"/>
                    <a:gd name="connsiteY1096" fmla="*/ 508058 h 732365"/>
                    <a:gd name="connsiteX1097" fmla="*/ 724974 w 754238"/>
                    <a:gd name="connsiteY1097" fmla="*/ 507313 h 732365"/>
                    <a:gd name="connsiteX1098" fmla="*/ 736915 w 754238"/>
                    <a:gd name="connsiteY1098" fmla="*/ 474247 h 732365"/>
                    <a:gd name="connsiteX1099" fmla="*/ 739005 w 754238"/>
                    <a:gd name="connsiteY1099" fmla="*/ 473354 h 732365"/>
                    <a:gd name="connsiteX1100" fmla="*/ 739901 w 754238"/>
                    <a:gd name="connsiteY1100" fmla="*/ 473354 h 732365"/>
                    <a:gd name="connsiteX1101" fmla="*/ 741393 w 754238"/>
                    <a:gd name="connsiteY1101" fmla="*/ 470673 h 732365"/>
                    <a:gd name="connsiteX1102" fmla="*/ 741244 w 754238"/>
                    <a:gd name="connsiteY1102" fmla="*/ 471864 h 732365"/>
                    <a:gd name="connsiteX1103" fmla="*/ 738856 w 754238"/>
                    <a:gd name="connsiteY1103" fmla="*/ 476780 h 732365"/>
                    <a:gd name="connsiteX1104" fmla="*/ 736915 w 754238"/>
                    <a:gd name="connsiteY1104" fmla="*/ 477077 h 732365"/>
                    <a:gd name="connsiteX1105" fmla="*/ 735124 w 754238"/>
                    <a:gd name="connsiteY1105" fmla="*/ 484078 h 732365"/>
                    <a:gd name="connsiteX1106" fmla="*/ 735572 w 754238"/>
                    <a:gd name="connsiteY1106" fmla="*/ 484525 h 732365"/>
                    <a:gd name="connsiteX1107" fmla="*/ 735572 w 754238"/>
                    <a:gd name="connsiteY1107" fmla="*/ 484525 h 732365"/>
                    <a:gd name="connsiteX1108" fmla="*/ 735572 w 754238"/>
                    <a:gd name="connsiteY1108" fmla="*/ 486014 h 732365"/>
                    <a:gd name="connsiteX1109" fmla="*/ 731989 w 754238"/>
                    <a:gd name="connsiteY1109" fmla="*/ 493908 h 732365"/>
                    <a:gd name="connsiteX1110" fmla="*/ 730497 w 754238"/>
                    <a:gd name="connsiteY1110" fmla="*/ 500015 h 732365"/>
                    <a:gd name="connsiteX1111" fmla="*/ 738408 w 754238"/>
                    <a:gd name="connsiteY1111" fmla="*/ 486312 h 732365"/>
                    <a:gd name="connsiteX1112" fmla="*/ 737214 w 754238"/>
                    <a:gd name="connsiteY1112" fmla="*/ 490334 h 732365"/>
                    <a:gd name="connsiteX1113" fmla="*/ 737512 w 754238"/>
                    <a:gd name="connsiteY1113" fmla="*/ 489738 h 732365"/>
                    <a:gd name="connsiteX1114" fmla="*/ 738557 w 754238"/>
                    <a:gd name="connsiteY1114" fmla="*/ 486759 h 732365"/>
                    <a:gd name="connsiteX1115" fmla="*/ 736020 w 754238"/>
                    <a:gd name="connsiteY1115" fmla="*/ 493312 h 732365"/>
                    <a:gd name="connsiteX1116" fmla="*/ 736617 w 754238"/>
                    <a:gd name="connsiteY1116" fmla="*/ 491525 h 732365"/>
                    <a:gd name="connsiteX1117" fmla="*/ 735572 w 754238"/>
                    <a:gd name="connsiteY1117" fmla="*/ 494504 h 732365"/>
                    <a:gd name="connsiteX1118" fmla="*/ 736020 w 754238"/>
                    <a:gd name="connsiteY1118" fmla="*/ 493312 h 732365"/>
                    <a:gd name="connsiteX1119" fmla="*/ 741841 w 754238"/>
                    <a:gd name="connsiteY1119" fmla="*/ 473354 h 732365"/>
                    <a:gd name="connsiteX1120" fmla="*/ 743931 w 754238"/>
                    <a:gd name="connsiteY1120" fmla="*/ 465311 h 732365"/>
                    <a:gd name="connsiteX1121" fmla="*/ 740199 w 754238"/>
                    <a:gd name="connsiteY1121" fmla="*/ 478567 h 732365"/>
                    <a:gd name="connsiteX1122" fmla="*/ 741841 w 754238"/>
                    <a:gd name="connsiteY1122" fmla="*/ 473354 h 732365"/>
                    <a:gd name="connsiteX1123" fmla="*/ 749603 w 754238"/>
                    <a:gd name="connsiteY1123" fmla="*/ 428521 h 732365"/>
                    <a:gd name="connsiteX1124" fmla="*/ 749155 w 754238"/>
                    <a:gd name="connsiteY1124" fmla="*/ 428968 h 732365"/>
                    <a:gd name="connsiteX1125" fmla="*/ 748260 w 754238"/>
                    <a:gd name="connsiteY1125" fmla="*/ 432095 h 732365"/>
                    <a:gd name="connsiteX1126" fmla="*/ 748707 w 754238"/>
                    <a:gd name="connsiteY1126" fmla="*/ 434627 h 732365"/>
                    <a:gd name="connsiteX1127" fmla="*/ 748409 w 754238"/>
                    <a:gd name="connsiteY1127" fmla="*/ 438053 h 732365"/>
                    <a:gd name="connsiteX1128" fmla="*/ 747812 w 754238"/>
                    <a:gd name="connsiteY1128" fmla="*/ 441330 h 732365"/>
                    <a:gd name="connsiteX1129" fmla="*/ 747812 w 754238"/>
                    <a:gd name="connsiteY1129" fmla="*/ 444160 h 732365"/>
                    <a:gd name="connsiteX1130" fmla="*/ 750797 w 754238"/>
                    <a:gd name="connsiteY1130" fmla="*/ 429563 h 732365"/>
                    <a:gd name="connsiteX1131" fmla="*/ 751842 w 754238"/>
                    <a:gd name="connsiteY1131" fmla="*/ 423009 h 732365"/>
                    <a:gd name="connsiteX1132" fmla="*/ 750648 w 754238"/>
                    <a:gd name="connsiteY1132" fmla="*/ 426286 h 732365"/>
                    <a:gd name="connsiteX1133" fmla="*/ 749454 w 754238"/>
                    <a:gd name="connsiteY1133" fmla="*/ 428372 h 732365"/>
                    <a:gd name="connsiteX1134" fmla="*/ 753484 w 754238"/>
                    <a:gd name="connsiteY1134" fmla="*/ 400966 h 732365"/>
                    <a:gd name="connsiteX1135" fmla="*/ 753484 w 754238"/>
                    <a:gd name="connsiteY1135" fmla="*/ 400221 h 732365"/>
                    <a:gd name="connsiteX1136" fmla="*/ 753484 w 754238"/>
                    <a:gd name="connsiteY1136" fmla="*/ 393518 h 732365"/>
                    <a:gd name="connsiteX1137" fmla="*/ 753484 w 754238"/>
                    <a:gd name="connsiteY1137" fmla="*/ 393518 h 732365"/>
                    <a:gd name="connsiteX1138" fmla="*/ 753036 w 754238"/>
                    <a:gd name="connsiteY1138" fmla="*/ 393518 h 732365"/>
                    <a:gd name="connsiteX1139" fmla="*/ 753484 w 754238"/>
                    <a:gd name="connsiteY1139" fmla="*/ 380113 h 732365"/>
                    <a:gd name="connsiteX1140" fmla="*/ 753036 w 754238"/>
                    <a:gd name="connsiteY1140" fmla="*/ 367303 h 732365"/>
                    <a:gd name="connsiteX1141" fmla="*/ 752439 w 754238"/>
                    <a:gd name="connsiteY1141" fmla="*/ 369389 h 732365"/>
                    <a:gd name="connsiteX1142" fmla="*/ 752439 w 754238"/>
                    <a:gd name="connsiteY1142" fmla="*/ 370133 h 732365"/>
                    <a:gd name="connsiteX1143" fmla="*/ 751991 w 754238"/>
                    <a:gd name="connsiteY1143" fmla="*/ 379517 h 732365"/>
                    <a:gd name="connsiteX1144" fmla="*/ 751394 w 754238"/>
                    <a:gd name="connsiteY1144" fmla="*/ 384134 h 732365"/>
                    <a:gd name="connsiteX1145" fmla="*/ 751693 w 754238"/>
                    <a:gd name="connsiteY1145" fmla="*/ 398285 h 732365"/>
                    <a:gd name="connsiteX1146" fmla="*/ 752887 w 754238"/>
                    <a:gd name="connsiteY1146" fmla="*/ 397391 h 732365"/>
                    <a:gd name="connsiteX1147" fmla="*/ 753484 w 754238"/>
                    <a:gd name="connsiteY1147" fmla="*/ 401114 h 732365"/>
                    <a:gd name="connsiteX1148" fmla="*/ 753484 w 754238"/>
                    <a:gd name="connsiteY1148" fmla="*/ 404987 h 732365"/>
                    <a:gd name="connsiteX1149" fmla="*/ 752439 w 754238"/>
                    <a:gd name="connsiteY1149" fmla="*/ 418392 h 732365"/>
                    <a:gd name="connsiteX1150" fmla="*/ 754231 w 754238"/>
                    <a:gd name="connsiteY1150" fmla="*/ 402455 h 732365"/>
                    <a:gd name="connsiteX1151" fmla="*/ 753484 w 754238"/>
                    <a:gd name="connsiteY1151" fmla="*/ 404987 h 732365"/>
                    <a:gd name="connsiteX1152" fmla="*/ 750051 w 754238"/>
                    <a:gd name="connsiteY1152" fmla="*/ 423754 h 732365"/>
                    <a:gd name="connsiteX1153" fmla="*/ 751842 w 754238"/>
                    <a:gd name="connsiteY1153" fmla="*/ 416754 h 732365"/>
                    <a:gd name="connsiteX1154" fmla="*/ 751394 w 754238"/>
                    <a:gd name="connsiteY1154" fmla="*/ 408711 h 732365"/>
                    <a:gd name="connsiteX1155" fmla="*/ 749902 w 754238"/>
                    <a:gd name="connsiteY1155" fmla="*/ 423754 h 732365"/>
                    <a:gd name="connsiteX1156" fmla="*/ 749902 w 754238"/>
                    <a:gd name="connsiteY1156" fmla="*/ 423754 h 732365"/>
                    <a:gd name="connsiteX1157" fmla="*/ 749006 w 754238"/>
                    <a:gd name="connsiteY1157" fmla="*/ 413179 h 732365"/>
                    <a:gd name="connsiteX1158" fmla="*/ 748558 w 754238"/>
                    <a:gd name="connsiteY1158" fmla="*/ 413626 h 732365"/>
                    <a:gd name="connsiteX1159" fmla="*/ 746319 w 754238"/>
                    <a:gd name="connsiteY1159" fmla="*/ 422563 h 732365"/>
                    <a:gd name="connsiteX1160" fmla="*/ 744528 w 754238"/>
                    <a:gd name="connsiteY1160" fmla="*/ 427180 h 732365"/>
                    <a:gd name="connsiteX1161" fmla="*/ 744080 w 754238"/>
                    <a:gd name="connsiteY1161" fmla="*/ 430308 h 732365"/>
                    <a:gd name="connsiteX1162" fmla="*/ 748558 w 754238"/>
                    <a:gd name="connsiteY1162" fmla="*/ 416456 h 732365"/>
                    <a:gd name="connsiteX1163" fmla="*/ 749006 w 754238"/>
                    <a:gd name="connsiteY1163" fmla="*/ 413328 h 732365"/>
                    <a:gd name="connsiteX1164" fmla="*/ 751991 w 754238"/>
                    <a:gd name="connsiteY1164" fmla="*/ 326492 h 732365"/>
                    <a:gd name="connsiteX1165" fmla="*/ 751245 w 754238"/>
                    <a:gd name="connsiteY1165" fmla="*/ 323364 h 732365"/>
                    <a:gd name="connsiteX1166" fmla="*/ 752439 w 754238"/>
                    <a:gd name="connsiteY1166" fmla="*/ 342727 h 732365"/>
                    <a:gd name="connsiteX1167" fmla="*/ 751991 w 754238"/>
                    <a:gd name="connsiteY1167" fmla="*/ 326492 h 732365"/>
                    <a:gd name="connsiteX1168" fmla="*/ 276274 w 754238"/>
                    <a:gd name="connsiteY1168" fmla="*/ 105455 h 732365"/>
                    <a:gd name="connsiteX1169" fmla="*/ 288664 w 754238"/>
                    <a:gd name="connsiteY1169" fmla="*/ 105752 h 732365"/>
                    <a:gd name="connsiteX1170" fmla="*/ 297172 w 754238"/>
                    <a:gd name="connsiteY1170" fmla="*/ 100986 h 732365"/>
                    <a:gd name="connsiteX1171" fmla="*/ 302695 w 754238"/>
                    <a:gd name="connsiteY1171" fmla="*/ 98305 h 732365"/>
                    <a:gd name="connsiteX1172" fmla="*/ 305382 w 754238"/>
                    <a:gd name="connsiteY1172" fmla="*/ 95177 h 732365"/>
                    <a:gd name="connsiteX1173" fmla="*/ 305382 w 754238"/>
                    <a:gd name="connsiteY1173" fmla="*/ 93688 h 732365"/>
                    <a:gd name="connsiteX1174" fmla="*/ 300605 w 754238"/>
                    <a:gd name="connsiteY1174" fmla="*/ 88177 h 732365"/>
                    <a:gd name="connsiteX1175" fmla="*/ 298067 w 754238"/>
                    <a:gd name="connsiteY1175" fmla="*/ 89220 h 732365"/>
                    <a:gd name="connsiteX1176" fmla="*/ 293739 w 754238"/>
                    <a:gd name="connsiteY1176" fmla="*/ 90858 h 732365"/>
                    <a:gd name="connsiteX1177" fmla="*/ 286872 w 754238"/>
                    <a:gd name="connsiteY1177" fmla="*/ 89517 h 732365"/>
                    <a:gd name="connsiteX1178" fmla="*/ 285081 w 754238"/>
                    <a:gd name="connsiteY1178" fmla="*/ 90709 h 732365"/>
                    <a:gd name="connsiteX1179" fmla="*/ 282842 w 754238"/>
                    <a:gd name="connsiteY1179" fmla="*/ 92943 h 732365"/>
                    <a:gd name="connsiteX1180" fmla="*/ 282394 w 754238"/>
                    <a:gd name="connsiteY1180" fmla="*/ 91305 h 732365"/>
                    <a:gd name="connsiteX1181" fmla="*/ 281349 w 754238"/>
                    <a:gd name="connsiteY1181" fmla="*/ 88325 h 732365"/>
                    <a:gd name="connsiteX1182" fmla="*/ 273438 w 754238"/>
                    <a:gd name="connsiteY1182" fmla="*/ 94581 h 732365"/>
                    <a:gd name="connsiteX1183" fmla="*/ 274632 w 754238"/>
                    <a:gd name="connsiteY1183" fmla="*/ 95475 h 732365"/>
                    <a:gd name="connsiteX1184" fmla="*/ 274035 w 754238"/>
                    <a:gd name="connsiteY1184" fmla="*/ 98305 h 732365"/>
                    <a:gd name="connsiteX1185" fmla="*/ 274035 w 754238"/>
                    <a:gd name="connsiteY1185" fmla="*/ 98603 h 732365"/>
                    <a:gd name="connsiteX1186" fmla="*/ 275677 w 754238"/>
                    <a:gd name="connsiteY1186" fmla="*/ 100092 h 732365"/>
                    <a:gd name="connsiteX1187" fmla="*/ 276573 w 754238"/>
                    <a:gd name="connsiteY1187" fmla="*/ 100837 h 732365"/>
                    <a:gd name="connsiteX1188" fmla="*/ 276274 w 754238"/>
                    <a:gd name="connsiteY1188" fmla="*/ 105603 h 732365"/>
                    <a:gd name="connsiteX1189" fmla="*/ 485100 w 754238"/>
                    <a:gd name="connsiteY1189" fmla="*/ 60472 h 732365"/>
                    <a:gd name="connsiteX1190" fmla="*/ 484354 w 754238"/>
                    <a:gd name="connsiteY1190" fmla="*/ 60622 h 732365"/>
                    <a:gd name="connsiteX1191" fmla="*/ 483906 w 754238"/>
                    <a:gd name="connsiteY1191" fmla="*/ 63749 h 732365"/>
                    <a:gd name="connsiteX1192" fmla="*/ 485697 w 754238"/>
                    <a:gd name="connsiteY1192" fmla="*/ 65537 h 732365"/>
                    <a:gd name="connsiteX1193" fmla="*/ 488533 w 754238"/>
                    <a:gd name="connsiteY1193" fmla="*/ 65983 h 732365"/>
                    <a:gd name="connsiteX1194" fmla="*/ 489280 w 754238"/>
                    <a:gd name="connsiteY1194" fmla="*/ 65835 h 732365"/>
                    <a:gd name="connsiteX1195" fmla="*/ 488683 w 754238"/>
                    <a:gd name="connsiteY1195" fmla="*/ 63452 h 732365"/>
                    <a:gd name="connsiteX1196" fmla="*/ 485100 w 754238"/>
                    <a:gd name="connsiteY1196" fmla="*/ 60622 h 732365"/>
                    <a:gd name="connsiteX1197" fmla="*/ 678104 w 754238"/>
                    <a:gd name="connsiteY1197" fmla="*/ 428669 h 732365"/>
                    <a:gd name="connsiteX1198" fmla="*/ 673924 w 754238"/>
                    <a:gd name="connsiteY1198" fmla="*/ 439692 h 732365"/>
                    <a:gd name="connsiteX1199" fmla="*/ 675268 w 754238"/>
                    <a:gd name="connsiteY1199" fmla="*/ 451012 h 732365"/>
                    <a:gd name="connsiteX1200" fmla="*/ 682134 w 754238"/>
                    <a:gd name="connsiteY1200" fmla="*/ 442820 h 732365"/>
                    <a:gd name="connsiteX1201" fmla="*/ 678253 w 754238"/>
                    <a:gd name="connsiteY1201" fmla="*/ 428819 h 732365"/>
                    <a:gd name="connsiteX1202" fmla="*/ 506744 w 754238"/>
                    <a:gd name="connsiteY1202" fmla="*/ 270935 h 732365"/>
                    <a:gd name="connsiteX1203" fmla="*/ 502564 w 754238"/>
                    <a:gd name="connsiteY1203" fmla="*/ 272275 h 732365"/>
                    <a:gd name="connsiteX1204" fmla="*/ 500475 w 754238"/>
                    <a:gd name="connsiteY1204" fmla="*/ 272722 h 732365"/>
                    <a:gd name="connsiteX1205" fmla="*/ 499579 w 754238"/>
                    <a:gd name="connsiteY1205" fmla="*/ 273169 h 732365"/>
                    <a:gd name="connsiteX1206" fmla="*/ 497639 w 754238"/>
                    <a:gd name="connsiteY1206" fmla="*/ 278680 h 732365"/>
                    <a:gd name="connsiteX1207" fmla="*/ 504207 w 754238"/>
                    <a:gd name="connsiteY1207" fmla="*/ 276892 h 732365"/>
                    <a:gd name="connsiteX1208" fmla="*/ 509431 w 754238"/>
                    <a:gd name="connsiteY1208" fmla="*/ 271381 h 732365"/>
                    <a:gd name="connsiteX1209" fmla="*/ 508386 w 754238"/>
                    <a:gd name="connsiteY1209" fmla="*/ 270786 h 732365"/>
                    <a:gd name="connsiteX1210" fmla="*/ 506744 w 754238"/>
                    <a:gd name="connsiteY1210" fmla="*/ 271084 h 732365"/>
                    <a:gd name="connsiteX1211" fmla="*/ 467785 w 754238"/>
                    <a:gd name="connsiteY1211" fmla="*/ 274062 h 732365"/>
                    <a:gd name="connsiteX1212" fmla="*/ 464800 w 754238"/>
                    <a:gd name="connsiteY1212" fmla="*/ 272871 h 732365"/>
                    <a:gd name="connsiteX1213" fmla="*/ 464054 w 754238"/>
                    <a:gd name="connsiteY1213" fmla="*/ 272722 h 732365"/>
                    <a:gd name="connsiteX1214" fmla="*/ 462710 w 754238"/>
                    <a:gd name="connsiteY1214" fmla="*/ 272573 h 732365"/>
                    <a:gd name="connsiteX1215" fmla="*/ 459725 w 754238"/>
                    <a:gd name="connsiteY1215" fmla="*/ 276446 h 732365"/>
                    <a:gd name="connsiteX1216" fmla="*/ 468531 w 754238"/>
                    <a:gd name="connsiteY1216" fmla="*/ 278978 h 732365"/>
                    <a:gd name="connsiteX1217" fmla="*/ 474353 w 754238"/>
                    <a:gd name="connsiteY1217" fmla="*/ 276595 h 732365"/>
                    <a:gd name="connsiteX1218" fmla="*/ 472860 w 754238"/>
                    <a:gd name="connsiteY1218" fmla="*/ 275403 h 732365"/>
                    <a:gd name="connsiteX1219" fmla="*/ 467636 w 754238"/>
                    <a:gd name="connsiteY1219" fmla="*/ 274062 h 732365"/>
                    <a:gd name="connsiteX1220" fmla="*/ 419273 w 754238"/>
                    <a:gd name="connsiteY1220" fmla="*/ 261551 h 732365"/>
                    <a:gd name="connsiteX1221" fmla="*/ 419124 w 754238"/>
                    <a:gd name="connsiteY1221" fmla="*/ 261104 h 732365"/>
                    <a:gd name="connsiteX1222" fmla="*/ 417183 w 754238"/>
                    <a:gd name="connsiteY1222" fmla="*/ 260062 h 732365"/>
                    <a:gd name="connsiteX1223" fmla="*/ 406436 w 754238"/>
                    <a:gd name="connsiteY1223" fmla="*/ 263636 h 732365"/>
                    <a:gd name="connsiteX1224" fmla="*/ 411213 w 754238"/>
                    <a:gd name="connsiteY1224" fmla="*/ 266466 h 732365"/>
                    <a:gd name="connsiteX1225" fmla="*/ 415392 w 754238"/>
                    <a:gd name="connsiteY1225" fmla="*/ 267062 h 732365"/>
                    <a:gd name="connsiteX1226" fmla="*/ 419124 w 754238"/>
                    <a:gd name="connsiteY1226" fmla="*/ 268551 h 732365"/>
                    <a:gd name="connsiteX1227" fmla="*/ 421661 w 754238"/>
                    <a:gd name="connsiteY1227" fmla="*/ 267956 h 732365"/>
                    <a:gd name="connsiteX1228" fmla="*/ 421363 w 754238"/>
                    <a:gd name="connsiteY1228" fmla="*/ 267062 h 732365"/>
                    <a:gd name="connsiteX1229" fmla="*/ 420467 w 754238"/>
                    <a:gd name="connsiteY1229" fmla="*/ 265424 h 732365"/>
                    <a:gd name="connsiteX1230" fmla="*/ 419422 w 754238"/>
                    <a:gd name="connsiteY1230" fmla="*/ 261551 h 732365"/>
                    <a:gd name="connsiteX1231" fmla="*/ 387330 w 754238"/>
                    <a:gd name="connsiteY1231" fmla="*/ 242635 h 732365"/>
                    <a:gd name="connsiteX1232" fmla="*/ 386434 w 754238"/>
                    <a:gd name="connsiteY1232" fmla="*/ 249039 h 732365"/>
                    <a:gd name="connsiteX1233" fmla="*/ 387479 w 754238"/>
                    <a:gd name="connsiteY1233" fmla="*/ 253657 h 732365"/>
                    <a:gd name="connsiteX1234" fmla="*/ 395241 w 754238"/>
                    <a:gd name="connsiteY1234" fmla="*/ 250678 h 732365"/>
                    <a:gd name="connsiteX1235" fmla="*/ 392852 w 754238"/>
                    <a:gd name="connsiteY1235" fmla="*/ 243826 h 732365"/>
                    <a:gd name="connsiteX1236" fmla="*/ 388375 w 754238"/>
                    <a:gd name="connsiteY1236" fmla="*/ 241592 h 732365"/>
                    <a:gd name="connsiteX1237" fmla="*/ 387180 w 754238"/>
                    <a:gd name="connsiteY1237" fmla="*/ 242635 h 732365"/>
                    <a:gd name="connsiteX1238" fmla="*/ 396286 w 754238"/>
                    <a:gd name="connsiteY1238" fmla="*/ 150139 h 732365"/>
                    <a:gd name="connsiteX1239" fmla="*/ 393450 w 754238"/>
                    <a:gd name="connsiteY1239" fmla="*/ 144330 h 732365"/>
                    <a:gd name="connsiteX1240" fmla="*/ 390166 w 754238"/>
                    <a:gd name="connsiteY1240" fmla="*/ 149096 h 732365"/>
                    <a:gd name="connsiteX1241" fmla="*/ 392405 w 754238"/>
                    <a:gd name="connsiteY1241" fmla="*/ 153863 h 732365"/>
                    <a:gd name="connsiteX1242" fmla="*/ 396286 w 754238"/>
                    <a:gd name="connsiteY1242" fmla="*/ 149990 h 732365"/>
                    <a:gd name="connsiteX1243" fmla="*/ 420019 w 754238"/>
                    <a:gd name="connsiteY1243" fmla="*/ 135691 h 732365"/>
                    <a:gd name="connsiteX1244" fmla="*/ 421661 w 754238"/>
                    <a:gd name="connsiteY1244" fmla="*/ 130627 h 732365"/>
                    <a:gd name="connsiteX1245" fmla="*/ 421213 w 754238"/>
                    <a:gd name="connsiteY1245" fmla="*/ 129882 h 732365"/>
                    <a:gd name="connsiteX1246" fmla="*/ 420467 w 754238"/>
                    <a:gd name="connsiteY1246" fmla="*/ 130329 h 732365"/>
                    <a:gd name="connsiteX1247" fmla="*/ 418974 w 754238"/>
                    <a:gd name="connsiteY1247" fmla="*/ 131520 h 732365"/>
                    <a:gd name="connsiteX1248" fmla="*/ 418079 w 754238"/>
                    <a:gd name="connsiteY1248" fmla="*/ 131967 h 732365"/>
                    <a:gd name="connsiteX1249" fmla="*/ 417631 w 754238"/>
                    <a:gd name="connsiteY1249" fmla="*/ 132265 h 732365"/>
                    <a:gd name="connsiteX1250" fmla="*/ 416885 w 754238"/>
                    <a:gd name="connsiteY1250" fmla="*/ 133159 h 732365"/>
                    <a:gd name="connsiteX1251" fmla="*/ 415989 w 754238"/>
                    <a:gd name="connsiteY1251" fmla="*/ 136585 h 732365"/>
                    <a:gd name="connsiteX1252" fmla="*/ 419870 w 754238"/>
                    <a:gd name="connsiteY1252" fmla="*/ 135691 h 732365"/>
                    <a:gd name="connsiteX1253" fmla="*/ 484951 w 754238"/>
                    <a:gd name="connsiteY1253" fmla="*/ 631088 h 732365"/>
                    <a:gd name="connsiteX1254" fmla="*/ 484204 w 754238"/>
                    <a:gd name="connsiteY1254" fmla="*/ 656260 h 732365"/>
                    <a:gd name="connsiteX1255" fmla="*/ 468830 w 754238"/>
                    <a:gd name="connsiteY1255" fmla="*/ 666389 h 732365"/>
                    <a:gd name="connsiteX1256" fmla="*/ 471517 w 754238"/>
                    <a:gd name="connsiteY1256" fmla="*/ 667432 h 732365"/>
                    <a:gd name="connsiteX1257" fmla="*/ 411362 w 754238"/>
                    <a:gd name="connsiteY1257" fmla="*/ 712712 h 732365"/>
                    <a:gd name="connsiteX1258" fmla="*/ 409421 w 754238"/>
                    <a:gd name="connsiteY1258" fmla="*/ 698561 h 732365"/>
                    <a:gd name="connsiteX1259" fmla="*/ 406436 w 754238"/>
                    <a:gd name="connsiteY1259" fmla="*/ 694093 h 732365"/>
                    <a:gd name="connsiteX1260" fmla="*/ 399868 w 754238"/>
                    <a:gd name="connsiteY1260" fmla="*/ 651196 h 732365"/>
                    <a:gd name="connsiteX1261" fmla="*/ 397927 w 754238"/>
                    <a:gd name="connsiteY1261" fmla="*/ 644941 h 732365"/>
                    <a:gd name="connsiteX1262" fmla="*/ 391211 w 754238"/>
                    <a:gd name="connsiteY1262" fmla="*/ 601448 h 732365"/>
                    <a:gd name="connsiteX1263" fmla="*/ 392554 w 754238"/>
                    <a:gd name="connsiteY1263" fmla="*/ 555721 h 732365"/>
                    <a:gd name="connsiteX1264" fmla="*/ 370761 w 754238"/>
                    <a:gd name="connsiteY1264" fmla="*/ 523847 h 732365"/>
                    <a:gd name="connsiteX1265" fmla="*/ 376134 w 754238"/>
                    <a:gd name="connsiteY1265" fmla="*/ 502994 h 732365"/>
                    <a:gd name="connsiteX1266" fmla="*/ 370761 w 754238"/>
                    <a:gd name="connsiteY1266" fmla="*/ 490781 h 732365"/>
                    <a:gd name="connsiteX1267" fmla="*/ 352251 w 754238"/>
                    <a:gd name="connsiteY1267" fmla="*/ 490036 h 732365"/>
                    <a:gd name="connsiteX1268" fmla="*/ 338967 w 754238"/>
                    <a:gd name="connsiteY1268" fmla="*/ 478418 h 732365"/>
                    <a:gd name="connsiteX1269" fmla="*/ 323891 w 754238"/>
                    <a:gd name="connsiteY1269" fmla="*/ 484525 h 732365"/>
                    <a:gd name="connsiteX1270" fmla="*/ 275826 w 754238"/>
                    <a:gd name="connsiteY1270" fmla="*/ 493611 h 732365"/>
                    <a:gd name="connsiteX1271" fmla="*/ 221045 w 754238"/>
                    <a:gd name="connsiteY1271" fmla="*/ 424946 h 732365"/>
                    <a:gd name="connsiteX1272" fmla="*/ 228807 w 754238"/>
                    <a:gd name="connsiteY1272" fmla="*/ 396646 h 732365"/>
                    <a:gd name="connsiteX1273" fmla="*/ 225225 w 754238"/>
                    <a:gd name="connsiteY1273" fmla="*/ 365665 h 732365"/>
                    <a:gd name="connsiteX1274" fmla="*/ 231643 w 754238"/>
                    <a:gd name="connsiteY1274" fmla="*/ 349728 h 732365"/>
                    <a:gd name="connsiteX1275" fmla="*/ 240599 w 754238"/>
                    <a:gd name="connsiteY1275" fmla="*/ 326343 h 732365"/>
                    <a:gd name="connsiteX1276" fmla="*/ 260899 w 754238"/>
                    <a:gd name="connsiteY1276" fmla="*/ 306682 h 732365"/>
                    <a:gd name="connsiteX1277" fmla="*/ 262840 w 754238"/>
                    <a:gd name="connsiteY1277" fmla="*/ 284489 h 732365"/>
                    <a:gd name="connsiteX1278" fmla="*/ 278215 w 754238"/>
                    <a:gd name="connsiteY1278" fmla="*/ 269296 h 732365"/>
                    <a:gd name="connsiteX1279" fmla="*/ 281946 w 754238"/>
                    <a:gd name="connsiteY1279" fmla="*/ 267360 h 732365"/>
                    <a:gd name="connsiteX1280" fmla="*/ 300306 w 754238"/>
                    <a:gd name="connsiteY1280" fmla="*/ 266317 h 732365"/>
                    <a:gd name="connsiteX1281" fmla="*/ 307471 w 754238"/>
                    <a:gd name="connsiteY1281" fmla="*/ 260806 h 732365"/>
                    <a:gd name="connsiteX1282" fmla="*/ 307173 w 754238"/>
                    <a:gd name="connsiteY1282" fmla="*/ 258125 h 732365"/>
                    <a:gd name="connsiteX1283" fmla="*/ 309561 w 754238"/>
                    <a:gd name="connsiteY1283" fmla="*/ 244273 h 732365"/>
                    <a:gd name="connsiteX1284" fmla="*/ 307471 w 754238"/>
                    <a:gd name="connsiteY1284" fmla="*/ 231911 h 732365"/>
                    <a:gd name="connsiteX1285" fmla="*/ 308068 w 754238"/>
                    <a:gd name="connsiteY1285" fmla="*/ 230272 h 732365"/>
                    <a:gd name="connsiteX1286" fmla="*/ 334489 w 754238"/>
                    <a:gd name="connsiteY1286" fmla="*/ 228336 h 732365"/>
                    <a:gd name="connsiteX1287" fmla="*/ 341654 w 754238"/>
                    <a:gd name="connsiteY1287" fmla="*/ 228783 h 732365"/>
                    <a:gd name="connsiteX1288" fmla="*/ 329413 w 754238"/>
                    <a:gd name="connsiteY1288" fmla="*/ 199440 h 732365"/>
                    <a:gd name="connsiteX1289" fmla="*/ 328220 w 754238"/>
                    <a:gd name="connsiteY1289" fmla="*/ 194972 h 732365"/>
                    <a:gd name="connsiteX1290" fmla="*/ 341654 w 754238"/>
                    <a:gd name="connsiteY1290" fmla="*/ 193184 h 732365"/>
                    <a:gd name="connsiteX1291" fmla="*/ 342251 w 754238"/>
                    <a:gd name="connsiteY1291" fmla="*/ 188567 h 732365"/>
                    <a:gd name="connsiteX1292" fmla="*/ 347475 w 754238"/>
                    <a:gd name="connsiteY1292" fmla="*/ 187673 h 732365"/>
                    <a:gd name="connsiteX1293" fmla="*/ 356431 w 754238"/>
                    <a:gd name="connsiteY1293" fmla="*/ 177545 h 732365"/>
                    <a:gd name="connsiteX1294" fmla="*/ 362700 w 754238"/>
                    <a:gd name="connsiteY1294" fmla="*/ 174864 h 732365"/>
                    <a:gd name="connsiteX1295" fmla="*/ 365984 w 754238"/>
                    <a:gd name="connsiteY1295" fmla="*/ 173225 h 732365"/>
                    <a:gd name="connsiteX1296" fmla="*/ 370612 w 754238"/>
                    <a:gd name="connsiteY1296" fmla="*/ 165629 h 732365"/>
                    <a:gd name="connsiteX1297" fmla="*/ 383598 w 754238"/>
                    <a:gd name="connsiteY1297" fmla="*/ 161757 h 732365"/>
                    <a:gd name="connsiteX1298" fmla="*/ 382254 w 754238"/>
                    <a:gd name="connsiteY1298" fmla="*/ 150287 h 732365"/>
                    <a:gd name="connsiteX1299" fmla="*/ 388524 w 754238"/>
                    <a:gd name="connsiteY1299" fmla="*/ 133308 h 732365"/>
                    <a:gd name="connsiteX1300" fmla="*/ 388673 w 754238"/>
                    <a:gd name="connsiteY1300" fmla="*/ 133308 h 732365"/>
                    <a:gd name="connsiteX1301" fmla="*/ 388076 w 754238"/>
                    <a:gd name="connsiteY1301" fmla="*/ 153416 h 732365"/>
                    <a:gd name="connsiteX1302" fmla="*/ 395540 w 754238"/>
                    <a:gd name="connsiteY1302" fmla="*/ 158778 h 732365"/>
                    <a:gd name="connsiteX1303" fmla="*/ 402256 w 754238"/>
                    <a:gd name="connsiteY1303" fmla="*/ 156097 h 732365"/>
                    <a:gd name="connsiteX1304" fmla="*/ 411063 w 754238"/>
                    <a:gd name="connsiteY1304" fmla="*/ 156097 h 732365"/>
                    <a:gd name="connsiteX1305" fmla="*/ 421810 w 754238"/>
                    <a:gd name="connsiteY1305" fmla="*/ 153118 h 732365"/>
                    <a:gd name="connsiteX1306" fmla="*/ 427483 w 754238"/>
                    <a:gd name="connsiteY1306" fmla="*/ 149394 h 732365"/>
                    <a:gd name="connsiteX1307" fmla="*/ 427781 w 754238"/>
                    <a:gd name="connsiteY1307" fmla="*/ 149543 h 732365"/>
                    <a:gd name="connsiteX1308" fmla="*/ 427184 w 754238"/>
                    <a:gd name="connsiteY1308" fmla="*/ 150287 h 732365"/>
                    <a:gd name="connsiteX1309" fmla="*/ 430169 w 754238"/>
                    <a:gd name="connsiteY1309" fmla="*/ 158778 h 732365"/>
                    <a:gd name="connsiteX1310" fmla="*/ 427781 w 754238"/>
                    <a:gd name="connsiteY1310" fmla="*/ 149543 h 732365"/>
                    <a:gd name="connsiteX1311" fmla="*/ 430767 w 754238"/>
                    <a:gd name="connsiteY1311" fmla="*/ 145968 h 732365"/>
                    <a:gd name="connsiteX1312" fmla="*/ 432707 w 754238"/>
                    <a:gd name="connsiteY1312" fmla="*/ 127499 h 732365"/>
                    <a:gd name="connsiteX1313" fmla="*/ 436140 w 754238"/>
                    <a:gd name="connsiteY1313" fmla="*/ 136585 h 732365"/>
                    <a:gd name="connsiteX1314" fmla="*/ 436737 w 754238"/>
                    <a:gd name="connsiteY1314" fmla="*/ 121690 h 732365"/>
                    <a:gd name="connsiteX1315" fmla="*/ 455545 w 754238"/>
                    <a:gd name="connsiteY1315" fmla="*/ 116328 h 732365"/>
                    <a:gd name="connsiteX1316" fmla="*/ 430767 w 754238"/>
                    <a:gd name="connsiteY1316" fmla="*/ 120945 h 732365"/>
                    <a:gd name="connsiteX1317" fmla="*/ 431662 w 754238"/>
                    <a:gd name="connsiteY1317" fmla="*/ 88921 h 732365"/>
                    <a:gd name="connsiteX1318" fmla="*/ 430468 w 754238"/>
                    <a:gd name="connsiteY1318" fmla="*/ 86538 h 732365"/>
                    <a:gd name="connsiteX1319" fmla="*/ 427781 w 754238"/>
                    <a:gd name="connsiteY1319" fmla="*/ 85794 h 732365"/>
                    <a:gd name="connsiteX1320" fmla="*/ 409272 w 754238"/>
                    <a:gd name="connsiteY1320" fmla="*/ 104710 h 732365"/>
                    <a:gd name="connsiteX1321" fmla="*/ 417631 w 754238"/>
                    <a:gd name="connsiteY1321" fmla="*/ 118562 h 732365"/>
                    <a:gd name="connsiteX1322" fmla="*/ 413302 w 754238"/>
                    <a:gd name="connsiteY1322" fmla="*/ 138521 h 732365"/>
                    <a:gd name="connsiteX1323" fmla="*/ 400615 w 754238"/>
                    <a:gd name="connsiteY1323" fmla="*/ 150734 h 732365"/>
                    <a:gd name="connsiteX1324" fmla="*/ 391808 w 754238"/>
                    <a:gd name="connsiteY1324" fmla="*/ 129435 h 732365"/>
                    <a:gd name="connsiteX1325" fmla="*/ 387479 w 754238"/>
                    <a:gd name="connsiteY1325" fmla="*/ 124669 h 732365"/>
                    <a:gd name="connsiteX1326" fmla="*/ 381807 w 754238"/>
                    <a:gd name="connsiteY1326" fmla="*/ 131520 h 732365"/>
                    <a:gd name="connsiteX1327" fmla="*/ 368223 w 754238"/>
                    <a:gd name="connsiteY1327" fmla="*/ 112157 h 732365"/>
                    <a:gd name="connsiteX1328" fmla="*/ 386136 w 754238"/>
                    <a:gd name="connsiteY1328" fmla="*/ 93837 h 732365"/>
                    <a:gd name="connsiteX1329" fmla="*/ 403749 w 754238"/>
                    <a:gd name="connsiteY1329" fmla="*/ 63452 h 732365"/>
                    <a:gd name="connsiteX1330" fmla="*/ 412705 w 754238"/>
                    <a:gd name="connsiteY1330" fmla="*/ 57941 h 732365"/>
                    <a:gd name="connsiteX1331" fmla="*/ 471666 w 754238"/>
                    <a:gd name="connsiteY1331" fmla="*/ 73431 h 732365"/>
                    <a:gd name="connsiteX1332" fmla="*/ 456590 w 754238"/>
                    <a:gd name="connsiteY1332" fmla="*/ 78049 h 732365"/>
                    <a:gd name="connsiteX1333" fmla="*/ 456441 w 754238"/>
                    <a:gd name="connsiteY1333" fmla="*/ 80134 h 732365"/>
                    <a:gd name="connsiteX1334" fmla="*/ 480920 w 754238"/>
                    <a:gd name="connsiteY1334" fmla="*/ 74623 h 732365"/>
                    <a:gd name="connsiteX1335" fmla="*/ 477040 w 754238"/>
                    <a:gd name="connsiteY1335" fmla="*/ 68069 h 732365"/>
                    <a:gd name="connsiteX1336" fmla="*/ 478533 w 754238"/>
                    <a:gd name="connsiteY1336" fmla="*/ 66133 h 732365"/>
                    <a:gd name="connsiteX1337" fmla="*/ 489280 w 754238"/>
                    <a:gd name="connsiteY1337" fmla="*/ 73282 h 732365"/>
                    <a:gd name="connsiteX1338" fmla="*/ 495549 w 754238"/>
                    <a:gd name="connsiteY1338" fmla="*/ 62260 h 732365"/>
                    <a:gd name="connsiteX1339" fmla="*/ 501371 w 754238"/>
                    <a:gd name="connsiteY1339" fmla="*/ 65388 h 732365"/>
                    <a:gd name="connsiteX1340" fmla="*/ 513461 w 754238"/>
                    <a:gd name="connsiteY1340" fmla="*/ 62111 h 732365"/>
                    <a:gd name="connsiteX1341" fmla="*/ 510625 w 754238"/>
                    <a:gd name="connsiteY1341" fmla="*/ 58238 h 732365"/>
                    <a:gd name="connsiteX1342" fmla="*/ 533761 w 754238"/>
                    <a:gd name="connsiteY1342" fmla="*/ 64941 h 732365"/>
                    <a:gd name="connsiteX1343" fmla="*/ 513162 w 754238"/>
                    <a:gd name="connsiteY1343" fmla="*/ 42450 h 732365"/>
                    <a:gd name="connsiteX1344" fmla="*/ 546002 w 754238"/>
                    <a:gd name="connsiteY1344" fmla="*/ 75665 h 732365"/>
                    <a:gd name="connsiteX1345" fmla="*/ 550629 w 754238"/>
                    <a:gd name="connsiteY1345" fmla="*/ 76410 h 732365"/>
                    <a:gd name="connsiteX1346" fmla="*/ 535105 w 754238"/>
                    <a:gd name="connsiteY1346" fmla="*/ 55706 h 732365"/>
                    <a:gd name="connsiteX1347" fmla="*/ 517939 w 754238"/>
                    <a:gd name="connsiteY1347" fmla="*/ 40067 h 732365"/>
                    <a:gd name="connsiteX1348" fmla="*/ 526447 w 754238"/>
                    <a:gd name="connsiteY1348" fmla="*/ 44386 h 732365"/>
                    <a:gd name="connsiteX1349" fmla="*/ 524357 w 754238"/>
                    <a:gd name="connsiteY1349" fmla="*/ 42301 h 732365"/>
                    <a:gd name="connsiteX1350" fmla="*/ 525104 w 754238"/>
                    <a:gd name="connsiteY1350" fmla="*/ 40216 h 732365"/>
                    <a:gd name="connsiteX1351" fmla="*/ 532120 w 754238"/>
                    <a:gd name="connsiteY1351" fmla="*/ 42003 h 732365"/>
                    <a:gd name="connsiteX1352" fmla="*/ 526000 w 754238"/>
                    <a:gd name="connsiteY1352" fmla="*/ 36641 h 732365"/>
                    <a:gd name="connsiteX1353" fmla="*/ 528239 w 754238"/>
                    <a:gd name="connsiteY1353" fmla="*/ 36194 h 732365"/>
                    <a:gd name="connsiteX1354" fmla="*/ 522417 w 754238"/>
                    <a:gd name="connsiteY1354" fmla="*/ 24278 h 732365"/>
                    <a:gd name="connsiteX1355" fmla="*/ 527194 w 754238"/>
                    <a:gd name="connsiteY1355" fmla="*/ 24576 h 732365"/>
                    <a:gd name="connsiteX1356" fmla="*/ 519581 w 754238"/>
                    <a:gd name="connsiteY1356" fmla="*/ 18321 h 732365"/>
                    <a:gd name="connsiteX1357" fmla="*/ 567646 w 754238"/>
                    <a:gd name="connsiteY1357" fmla="*/ 37237 h 732365"/>
                    <a:gd name="connsiteX1358" fmla="*/ 563167 w 754238"/>
                    <a:gd name="connsiteY1358" fmla="*/ 34407 h 732365"/>
                    <a:gd name="connsiteX1359" fmla="*/ 570033 w 754238"/>
                    <a:gd name="connsiteY1359" fmla="*/ 37982 h 732365"/>
                    <a:gd name="connsiteX1360" fmla="*/ 562272 w 754238"/>
                    <a:gd name="connsiteY1360" fmla="*/ 33066 h 732365"/>
                    <a:gd name="connsiteX1361" fmla="*/ 583169 w 754238"/>
                    <a:gd name="connsiteY1361" fmla="*/ 45131 h 732365"/>
                    <a:gd name="connsiteX1362" fmla="*/ 580632 w 754238"/>
                    <a:gd name="connsiteY1362" fmla="*/ 43344 h 732365"/>
                    <a:gd name="connsiteX1363" fmla="*/ 588543 w 754238"/>
                    <a:gd name="connsiteY1363" fmla="*/ 48557 h 732365"/>
                    <a:gd name="connsiteX1364" fmla="*/ 612724 w 754238"/>
                    <a:gd name="connsiteY1364" fmla="*/ 66133 h 732365"/>
                    <a:gd name="connsiteX1365" fmla="*/ 634517 w 754238"/>
                    <a:gd name="connsiteY1365" fmla="*/ 84453 h 732365"/>
                    <a:gd name="connsiteX1366" fmla="*/ 655564 w 754238"/>
                    <a:gd name="connsiteY1366" fmla="*/ 105157 h 732365"/>
                    <a:gd name="connsiteX1367" fmla="*/ 674671 w 754238"/>
                    <a:gd name="connsiteY1367" fmla="*/ 126903 h 732365"/>
                    <a:gd name="connsiteX1368" fmla="*/ 692433 w 754238"/>
                    <a:gd name="connsiteY1368" fmla="*/ 150883 h 732365"/>
                    <a:gd name="connsiteX1369" fmla="*/ 707957 w 754238"/>
                    <a:gd name="connsiteY1369" fmla="*/ 175311 h 732365"/>
                    <a:gd name="connsiteX1370" fmla="*/ 711241 w 754238"/>
                    <a:gd name="connsiteY1370" fmla="*/ 181269 h 732365"/>
                    <a:gd name="connsiteX1371" fmla="*/ 712585 w 754238"/>
                    <a:gd name="connsiteY1371" fmla="*/ 183801 h 732365"/>
                    <a:gd name="connsiteX1372" fmla="*/ 712286 w 754238"/>
                    <a:gd name="connsiteY1372" fmla="*/ 183205 h 732365"/>
                    <a:gd name="connsiteX1373" fmla="*/ 725422 w 754238"/>
                    <a:gd name="connsiteY1373" fmla="*/ 209122 h 732365"/>
                    <a:gd name="connsiteX1374" fmla="*/ 724228 w 754238"/>
                    <a:gd name="connsiteY1374" fmla="*/ 207036 h 732365"/>
                    <a:gd name="connsiteX1375" fmla="*/ 738707 w 754238"/>
                    <a:gd name="connsiteY1375" fmla="*/ 244422 h 732365"/>
                    <a:gd name="connsiteX1376" fmla="*/ 742588 w 754238"/>
                    <a:gd name="connsiteY1376" fmla="*/ 254550 h 732365"/>
                    <a:gd name="connsiteX1377" fmla="*/ 742588 w 754238"/>
                    <a:gd name="connsiteY1377" fmla="*/ 254550 h 732365"/>
                    <a:gd name="connsiteX1378" fmla="*/ 742588 w 754238"/>
                    <a:gd name="connsiteY1378" fmla="*/ 254849 h 732365"/>
                    <a:gd name="connsiteX1379" fmla="*/ 745274 w 754238"/>
                    <a:gd name="connsiteY1379" fmla="*/ 263785 h 732365"/>
                    <a:gd name="connsiteX1380" fmla="*/ 744827 w 754238"/>
                    <a:gd name="connsiteY1380" fmla="*/ 262445 h 732365"/>
                    <a:gd name="connsiteX1381" fmla="*/ 745274 w 754238"/>
                    <a:gd name="connsiteY1381" fmla="*/ 264083 h 732365"/>
                    <a:gd name="connsiteX1382" fmla="*/ 745274 w 754238"/>
                    <a:gd name="connsiteY1382" fmla="*/ 264381 h 732365"/>
                    <a:gd name="connsiteX1383" fmla="*/ 747215 w 754238"/>
                    <a:gd name="connsiteY1383" fmla="*/ 272573 h 732365"/>
                    <a:gd name="connsiteX1384" fmla="*/ 745871 w 754238"/>
                    <a:gd name="connsiteY1384" fmla="*/ 267062 h 732365"/>
                    <a:gd name="connsiteX1385" fmla="*/ 745871 w 754238"/>
                    <a:gd name="connsiteY1385" fmla="*/ 267509 h 732365"/>
                    <a:gd name="connsiteX1386" fmla="*/ 744976 w 754238"/>
                    <a:gd name="connsiteY1386" fmla="*/ 264232 h 732365"/>
                    <a:gd name="connsiteX1387" fmla="*/ 745573 w 754238"/>
                    <a:gd name="connsiteY1387" fmla="*/ 267360 h 732365"/>
                    <a:gd name="connsiteX1388" fmla="*/ 748857 w 754238"/>
                    <a:gd name="connsiteY1388" fmla="*/ 281808 h 732365"/>
                    <a:gd name="connsiteX1389" fmla="*/ 743632 w 754238"/>
                    <a:gd name="connsiteY1389" fmla="*/ 260955 h 732365"/>
                    <a:gd name="connsiteX1390" fmla="*/ 741244 w 754238"/>
                    <a:gd name="connsiteY1390" fmla="*/ 254699 h 732365"/>
                    <a:gd name="connsiteX1391" fmla="*/ 742139 w 754238"/>
                    <a:gd name="connsiteY1391" fmla="*/ 260509 h 732365"/>
                    <a:gd name="connsiteX1392" fmla="*/ 725422 w 754238"/>
                    <a:gd name="connsiteY1392" fmla="*/ 221037 h 732365"/>
                    <a:gd name="connsiteX1393" fmla="*/ 732139 w 754238"/>
                    <a:gd name="connsiteY1393" fmla="*/ 243528 h 732365"/>
                    <a:gd name="connsiteX1394" fmla="*/ 733482 w 754238"/>
                    <a:gd name="connsiteY1394" fmla="*/ 241443 h 732365"/>
                    <a:gd name="connsiteX1395" fmla="*/ 748558 w 754238"/>
                    <a:gd name="connsiteY1395" fmla="*/ 305341 h 732365"/>
                    <a:gd name="connsiteX1396" fmla="*/ 742886 w 754238"/>
                    <a:gd name="connsiteY1396" fmla="*/ 362984 h 732365"/>
                    <a:gd name="connsiteX1397" fmla="*/ 742886 w 754238"/>
                    <a:gd name="connsiteY1397" fmla="*/ 362984 h 732365"/>
                    <a:gd name="connsiteX1398" fmla="*/ 742886 w 754238"/>
                    <a:gd name="connsiteY1398" fmla="*/ 363580 h 732365"/>
                    <a:gd name="connsiteX1399" fmla="*/ 740199 w 754238"/>
                    <a:gd name="connsiteY1399" fmla="*/ 373410 h 732365"/>
                    <a:gd name="connsiteX1400" fmla="*/ 739453 w 754238"/>
                    <a:gd name="connsiteY1400" fmla="*/ 365516 h 732365"/>
                    <a:gd name="connsiteX1401" fmla="*/ 739453 w 754238"/>
                    <a:gd name="connsiteY1401" fmla="*/ 365218 h 732365"/>
                    <a:gd name="connsiteX1402" fmla="*/ 739154 w 754238"/>
                    <a:gd name="connsiteY1402" fmla="*/ 347494 h 732365"/>
                    <a:gd name="connsiteX1403" fmla="*/ 734527 w 754238"/>
                    <a:gd name="connsiteY1403" fmla="*/ 354047 h 732365"/>
                    <a:gd name="connsiteX1404" fmla="*/ 737064 w 754238"/>
                    <a:gd name="connsiteY1404" fmla="*/ 352706 h 732365"/>
                    <a:gd name="connsiteX1405" fmla="*/ 737960 w 754238"/>
                    <a:gd name="connsiteY1405" fmla="*/ 352111 h 732365"/>
                    <a:gd name="connsiteX1406" fmla="*/ 737512 w 754238"/>
                    <a:gd name="connsiteY1406" fmla="*/ 354196 h 732365"/>
                    <a:gd name="connsiteX1407" fmla="*/ 737662 w 754238"/>
                    <a:gd name="connsiteY1407" fmla="*/ 353451 h 732365"/>
                    <a:gd name="connsiteX1408" fmla="*/ 737363 w 754238"/>
                    <a:gd name="connsiteY1408" fmla="*/ 354345 h 732365"/>
                    <a:gd name="connsiteX1409" fmla="*/ 734975 w 754238"/>
                    <a:gd name="connsiteY1409" fmla="*/ 366112 h 732365"/>
                    <a:gd name="connsiteX1410" fmla="*/ 738408 w 754238"/>
                    <a:gd name="connsiteY1410" fmla="*/ 385028 h 732365"/>
                    <a:gd name="connsiteX1411" fmla="*/ 737662 w 754238"/>
                    <a:gd name="connsiteY1411" fmla="*/ 386071 h 732365"/>
                    <a:gd name="connsiteX1412" fmla="*/ 737662 w 754238"/>
                    <a:gd name="connsiteY1412" fmla="*/ 386071 h 732365"/>
                    <a:gd name="connsiteX1413" fmla="*/ 735273 w 754238"/>
                    <a:gd name="connsiteY1413" fmla="*/ 372368 h 732365"/>
                    <a:gd name="connsiteX1414" fmla="*/ 734826 w 754238"/>
                    <a:gd name="connsiteY1414" fmla="*/ 366857 h 732365"/>
                    <a:gd name="connsiteX1415" fmla="*/ 734826 w 754238"/>
                    <a:gd name="connsiteY1415" fmla="*/ 366857 h 732365"/>
                    <a:gd name="connsiteX1416" fmla="*/ 734826 w 754238"/>
                    <a:gd name="connsiteY1416" fmla="*/ 370580 h 732365"/>
                    <a:gd name="connsiteX1417" fmla="*/ 738557 w 754238"/>
                    <a:gd name="connsiteY1417" fmla="*/ 409307 h 732365"/>
                    <a:gd name="connsiteX1418" fmla="*/ 730049 w 754238"/>
                    <a:gd name="connsiteY1418" fmla="*/ 425839 h 732365"/>
                    <a:gd name="connsiteX1419" fmla="*/ 729153 w 754238"/>
                    <a:gd name="connsiteY1419" fmla="*/ 424052 h 732365"/>
                    <a:gd name="connsiteX1420" fmla="*/ 723929 w 754238"/>
                    <a:gd name="connsiteY1420" fmla="*/ 401710 h 732365"/>
                    <a:gd name="connsiteX1421" fmla="*/ 721242 w 754238"/>
                    <a:gd name="connsiteY1421" fmla="*/ 438649 h 732365"/>
                    <a:gd name="connsiteX1422" fmla="*/ 718555 w 754238"/>
                    <a:gd name="connsiteY1422" fmla="*/ 471269 h 732365"/>
                    <a:gd name="connsiteX1423" fmla="*/ 716615 w 754238"/>
                    <a:gd name="connsiteY1423" fmla="*/ 463374 h 732365"/>
                    <a:gd name="connsiteX1424" fmla="*/ 717958 w 754238"/>
                    <a:gd name="connsiteY1424" fmla="*/ 427627 h 732365"/>
                    <a:gd name="connsiteX1425" fmla="*/ 717361 w 754238"/>
                    <a:gd name="connsiteY1425" fmla="*/ 384432 h 732365"/>
                    <a:gd name="connsiteX1426" fmla="*/ 716018 w 754238"/>
                    <a:gd name="connsiteY1426" fmla="*/ 388007 h 732365"/>
                    <a:gd name="connsiteX1427" fmla="*/ 714077 w 754238"/>
                    <a:gd name="connsiteY1427" fmla="*/ 387709 h 732365"/>
                    <a:gd name="connsiteX1428" fmla="*/ 715421 w 754238"/>
                    <a:gd name="connsiteY1428" fmla="*/ 385624 h 732365"/>
                    <a:gd name="connsiteX1429" fmla="*/ 713630 w 754238"/>
                    <a:gd name="connsiteY1429" fmla="*/ 387858 h 732365"/>
                    <a:gd name="connsiteX1430" fmla="*/ 711092 w 754238"/>
                    <a:gd name="connsiteY1430" fmla="*/ 362984 h 732365"/>
                    <a:gd name="connsiteX1431" fmla="*/ 717063 w 754238"/>
                    <a:gd name="connsiteY1431" fmla="*/ 361196 h 732365"/>
                    <a:gd name="connsiteX1432" fmla="*/ 712137 w 754238"/>
                    <a:gd name="connsiteY1432" fmla="*/ 361792 h 732365"/>
                    <a:gd name="connsiteX1433" fmla="*/ 707062 w 754238"/>
                    <a:gd name="connsiteY1433" fmla="*/ 347047 h 732365"/>
                    <a:gd name="connsiteX1434" fmla="*/ 704972 w 754238"/>
                    <a:gd name="connsiteY1434" fmla="*/ 347047 h 732365"/>
                    <a:gd name="connsiteX1435" fmla="*/ 703479 w 754238"/>
                    <a:gd name="connsiteY1435" fmla="*/ 351813 h 732365"/>
                    <a:gd name="connsiteX1436" fmla="*/ 699001 w 754238"/>
                    <a:gd name="connsiteY1436" fmla="*/ 351813 h 732365"/>
                    <a:gd name="connsiteX1437" fmla="*/ 678253 w 754238"/>
                    <a:gd name="connsiteY1437" fmla="*/ 417945 h 732365"/>
                    <a:gd name="connsiteX1438" fmla="*/ 667207 w 754238"/>
                    <a:gd name="connsiteY1438" fmla="*/ 438947 h 732365"/>
                    <a:gd name="connsiteX1439" fmla="*/ 658998 w 754238"/>
                    <a:gd name="connsiteY1439" fmla="*/ 356430 h 732365"/>
                    <a:gd name="connsiteX1440" fmla="*/ 656908 w 754238"/>
                    <a:gd name="connsiteY1440" fmla="*/ 355686 h 732365"/>
                    <a:gd name="connsiteX1441" fmla="*/ 652430 w 754238"/>
                    <a:gd name="connsiteY1441" fmla="*/ 360750 h 732365"/>
                    <a:gd name="connsiteX1442" fmla="*/ 649594 w 754238"/>
                    <a:gd name="connsiteY1442" fmla="*/ 360303 h 732365"/>
                    <a:gd name="connsiteX1443" fmla="*/ 638100 w 754238"/>
                    <a:gd name="connsiteY1443" fmla="*/ 333790 h 732365"/>
                    <a:gd name="connsiteX1444" fmla="*/ 618695 w 754238"/>
                    <a:gd name="connsiteY1444" fmla="*/ 333343 h 732365"/>
                    <a:gd name="connsiteX1445" fmla="*/ 595559 w 754238"/>
                    <a:gd name="connsiteY1445" fmla="*/ 327982 h 732365"/>
                    <a:gd name="connsiteX1446" fmla="*/ 572422 w 754238"/>
                    <a:gd name="connsiteY1446" fmla="*/ 303554 h 732365"/>
                    <a:gd name="connsiteX1447" fmla="*/ 568690 w 754238"/>
                    <a:gd name="connsiteY1447" fmla="*/ 310406 h 732365"/>
                    <a:gd name="connsiteX1448" fmla="*/ 583169 w 754238"/>
                    <a:gd name="connsiteY1448" fmla="*/ 327982 h 732365"/>
                    <a:gd name="connsiteX1449" fmla="*/ 586155 w 754238"/>
                    <a:gd name="connsiteY1449" fmla="*/ 341387 h 732365"/>
                    <a:gd name="connsiteX1450" fmla="*/ 599738 w 754238"/>
                    <a:gd name="connsiteY1450" fmla="*/ 330812 h 732365"/>
                    <a:gd name="connsiteX1451" fmla="*/ 557794 w 754238"/>
                    <a:gd name="connsiteY1451" fmla="*/ 416605 h 732365"/>
                    <a:gd name="connsiteX1452" fmla="*/ 555107 w 754238"/>
                    <a:gd name="connsiteY1452" fmla="*/ 414967 h 732365"/>
                    <a:gd name="connsiteX1453" fmla="*/ 549285 w 754238"/>
                    <a:gd name="connsiteY1453" fmla="*/ 381155 h 732365"/>
                    <a:gd name="connsiteX1454" fmla="*/ 529433 w 754238"/>
                    <a:gd name="connsiteY1454" fmla="*/ 343919 h 732365"/>
                    <a:gd name="connsiteX1455" fmla="*/ 515700 w 754238"/>
                    <a:gd name="connsiteY1455" fmla="*/ 321577 h 732365"/>
                    <a:gd name="connsiteX1456" fmla="*/ 511819 w 754238"/>
                    <a:gd name="connsiteY1456" fmla="*/ 264083 h 732365"/>
                    <a:gd name="connsiteX1457" fmla="*/ 486145 w 754238"/>
                    <a:gd name="connsiteY1457" fmla="*/ 268254 h 732365"/>
                    <a:gd name="connsiteX1458" fmla="*/ 470174 w 754238"/>
                    <a:gd name="connsiteY1458" fmla="*/ 250380 h 732365"/>
                    <a:gd name="connsiteX1459" fmla="*/ 502415 w 754238"/>
                    <a:gd name="connsiteY1459" fmla="*/ 229527 h 732365"/>
                    <a:gd name="connsiteX1460" fmla="*/ 528985 w 754238"/>
                    <a:gd name="connsiteY1460" fmla="*/ 231017 h 732365"/>
                    <a:gd name="connsiteX1461" fmla="*/ 509132 w 754238"/>
                    <a:gd name="connsiteY1461" fmla="*/ 205696 h 732365"/>
                    <a:gd name="connsiteX1462" fmla="*/ 499430 w 754238"/>
                    <a:gd name="connsiteY1462" fmla="*/ 204058 h 732365"/>
                    <a:gd name="connsiteX1463" fmla="*/ 501818 w 754238"/>
                    <a:gd name="connsiteY1463" fmla="*/ 207930 h 732365"/>
                    <a:gd name="connsiteX1464" fmla="*/ 495399 w 754238"/>
                    <a:gd name="connsiteY1464" fmla="*/ 217910 h 732365"/>
                    <a:gd name="connsiteX1465" fmla="*/ 483757 w 754238"/>
                    <a:gd name="connsiteY1465" fmla="*/ 203313 h 732365"/>
                    <a:gd name="connsiteX1466" fmla="*/ 481816 w 754238"/>
                    <a:gd name="connsiteY1466" fmla="*/ 204504 h 732365"/>
                    <a:gd name="connsiteX1467" fmla="*/ 472561 w 754238"/>
                    <a:gd name="connsiteY1467" fmla="*/ 228485 h 732365"/>
                    <a:gd name="connsiteX1468" fmla="*/ 472561 w 754238"/>
                    <a:gd name="connsiteY1468" fmla="*/ 229378 h 732365"/>
                    <a:gd name="connsiteX1469" fmla="*/ 472561 w 754238"/>
                    <a:gd name="connsiteY1469" fmla="*/ 230570 h 732365"/>
                    <a:gd name="connsiteX1470" fmla="*/ 472561 w 754238"/>
                    <a:gd name="connsiteY1470" fmla="*/ 230570 h 732365"/>
                    <a:gd name="connsiteX1471" fmla="*/ 455993 w 754238"/>
                    <a:gd name="connsiteY1471" fmla="*/ 212994 h 732365"/>
                    <a:gd name="connsiteX1472" fmla="*/ 459127 w 754238"/>
                    <a:gd name="connsiteY1472" fmla="*/ 219101 h 732365"/>
                    <a:gd name="connsiteX1473" fmla="*/ 478383 w 754238"/>
                    <a:gd name="connsiteY1473" fmla="*/ 238315 h 732365"/>
                    <a:gd name="connsiteX1474" fmla="*/ 466143 w 754238"/>
                    <a:gd name="connsiteY1474" fmla="*/ 242337 h 732365"/>
                    <a:gd name="connsiteX1475" fmla="*/ 456888 w 754238"/>
                    <a:gd name="connsiteY1475" fmla="*/ 245763 h 732365"/>
                    <a:gd name="connsiteX1476" fmla="*/ 454052 w 754238"/>
                    <a:gd name="connsiteY1476" fmla="*/ 245316 h 732365"/>
                    <a:gd name="connsiteX1477" fmla="*/ 461964 w 754238"/>
                    <a:gd name="connsiteY1477" fmla="*/ 260657 h 732365"/>
                    <a:gd name="connsiteX1478" fmla="*/ 450171 w 754238"/>
                    <a:gd name="connsiteY1478" fmla="*/ 266615 h 732365"/>
                    <a:gd name="connsiteX1479" fmla="*/ 448082 w 754238"/>
                    <a:gd name="connsiteY1479" fmla="*/ 261998 h 732365"/>
                    <a:gd name="connsiteX1480" fmla="*/ 446738 w 754238"/>
                    <a:gd name="connsiteY1480" fmla="*/ 257380 h 732365"/>
                    <a:gd name="connsiteX1481" fmla="*/ 438379 w 754238"/>
                    <a:gd name="connsiteY1481" fmla="*/ 245167 h 732365"/>
                    <a:gd name="connsiteX1482" fmla="*/ 436887 w 754238"/>
                    <a:gd name="connsiteY1482" fmla="*/ 235485 h 732365"/>
                    <a:gd name="connsiteX1483" fmla="*/ 428378 w 754238"/>
                    <a:gd name="connsiteY1483" fmla="*/ 230719 h 732365"/>
                    <a:gd name="connsiteX1484" fmla="*/ 422855 w 754238"/>
                    <a:gd name="connsiteY1484" fmla="*/ 227740 h 732365"/>
                    <a:gd name="connsiteX1485" fmla="*/ 421363 w 754238"/>
                    <a:gd name="connsiteY1485" fmla="*/ 226697 h 732365"/>
                    <a:gd name="connsiteX1486" fmla="*/ 413601 w 754238"/>
                    <a:gd name="connsiteY1486" fmla="*/ 217463 h 732365"/>
                    <a:gd name="connsiteX1487" fmla="*/ 408675 w 754238"/>
                    <a:gd name="connsiteY1487" fmla="*/ 217463 h 732365"/>
                    <a:gd name="connsiteX1488" fmla="*/ 407779 w 754238"/>
                    <a:gd name="connsiteY1488" fmla="*/ 216718 h 732365"/>
                    <a:gd name="connsiteX1489" fmla="*/ 406735 w 754238"/>
                    <a:gd name="connsiteY1489" fmla="*/ 213441 h 732365"/>
                    <a:gd name="connsiteX1490" fmla="*/ 401510 w 754238"/>
                    <a:gd name="connsiteY1490" fmla="*/ 222378 h 732365"/>
                    <a:gd name="connsiteX1491" fmla="*/ 426885 w 754238"/>
                    <a:gd name="connsiteY1491" fmla="*/ 243379 h 732365"/>
                    <a:gd name="connsiteX1492" fmla="*/ 431214 w 754238"/>
                    <a:gd name="connsiteY1492" fmla="*/ 248593 h 732365"/>
                    <a:gd name="connsiteX1493" fmla="*/ 423453 w 754238"/>
                    <a:gd name="connsiteY1493" fmla="*/ 250827 h 732365"/>
                    <a:gd name="connsiteX1494" fmla="*/ 421661 w 754238"/>
                    <a:gd name="connsiteY1494" fmla="*/ 263636 h 732365"/>
                    <a:gd name="connsiteX1495" fmla="*/ 420616 w 754238"/>
                    <a:gd name="connsiteY1495" fmla="*/ 263338 h 732365"/>
                    <a:gd name="connsiteX1496" fmla="*/ 421064 w 754238"/>
                    <a:gd name="connsiteY1496" fmla="*/ 252763 h 732365"/>
                    <a:gd name="connsiteX1497" fmla="*/ 414347 w 754238"/>
                    <a:gd name="connsiteY1497" fmla="*/ 245465 h 732365"/>
                    <a:gd name="connsiteX1498" fmla="*/ 402555 w 754238"/>
                    <a:gd name="connsiteY1498" fmla="*/ 238911 h 732365"/>
                    <a:gd name="connsiteX1499" fmla="*/ 391360 w 754238"/>
                    <a:gd name="connsiteY1499" fmla="*/ 223272 h 732365"/>
                    <a:gd name="connsiteX1500" fmla="*/ 390613 w 754238"/>
                    <a:gd name="connsiteY1500" fmla="*/ 222676 h 732365"/>
                    <a:gd name="connsiteX1501" fmla="*/ 382852 w 754238"/>
                    <a:gd name="connsiteY1501" fmla="*/ 225953 h 732365"/>
                    <a:gd name="connsiteX1502" fmla="*/ 381956 w 754238"/>
                    <a:gd name="connsiteY1502" fmla="*/ 226251 h 732365"/>
                    <a:gd name="connsiteX1503" fmla="*/ 370462 w 754238"/>
                    <a:gd name="connsiteY1503" fmla="*/ 227740 h 732365"/>
                    <a:gd name="connsiteX1504" fmla="*/ 362700 w 754238"/>
                    <a:gd name="connsiteY1504" fmla="*/ 230868 h 732365"/>
                    <a:gd name="connsiteX1505" fmla="*/ 361506 w 754238"/>
                    <a:gd name="connsiteY1505" fmla="*/ 238464 h 732365"/>
                    <a:gd name="connsiteX1506" fmla="*/ 348968 w 754238"/>
                    <a:gd name="connsiteY1506" fmla="*/ 250529 h 732365"/>
                    <a:gd name="connsiteX1507" fmla="*/ 368373 w 754238"/>
                    <a:gd name="connsiteY1507" fmla="*/ 248295 h 732365"/>
                    <a:gd name="connsiteX1508" fmla="*/ 371209 w 754238"/>
                    <a:gd name="connsiteY1508" fmla="*/ 249784 h 732365"/>
                    <a:gd name="connsiteX1509" fmla="*/ 367178 w 754238"/>
                    <a:gd name="connsiteY1509" fmla="*/ 268551 h 732365"/>
                    <a:gd name="connsiteX1510" fmla="*/ 370014 w 754238"/>
                    <a:gd name="connsiteY1510" fmla="*/ 278382 h 732365"/>
                    <a:gd name="connsiteX1511" fmla="*/ 394196 w 754238"/>
                    <a:gd name="connsiteY1511" fmla="*/ 280021 h 732365"/>
                    <a:gd name="connsiteX1512" fmla="*/ 419273 w 754238"/>
                    <a:gd name="connsiteY1512" fmla="*/ 300128 h 732365"/>
                    <a:gd name="connsiteX1513" fmla="*/ 435095 w 754238"/>
                    <a:gd name="connsiteY1513" fmla="*/ 278084 h 732365"/>
                    <a:gd name="connsiteX1514" fmla="*/ 468084 w 754238"/>
                    <a:gd name="connsiteY1514" fmla="*/ 290596 h 732365"/>
                    <a:gd name="connsiteX1515" fmla="*/ 496146 w 754238"/>
                    <a:gd name="connsiteY1515" fmla="*/ 286276 h 732365"/>
                    <a:gd name="connsiteX1516" fmla="*/ 501967 w 754238"/>
                    <a:gd name="connsiteY1516" fmla="*/ 310108 h 732365"/>
                    <a:gd name="connsiteX1517" fmla="*/ 500176 w 754238"/>
                    <a:gd name="connsiteY1517" fmla="*/ 311597 h 732365"/>
                    <a:gd name="connsiteX1518" fmla="*/ 490922 w 754238"/>
                    <a:gd name="connsiteY1518" fmla="*/ 303107 h 732365"/>
                    <a:gd name="connsiteX1519" fmla="*/ 557047 w 754238"/>
                    <a:gd name="connsiteY1519" fmla="*/ 438649 h 732365"/>
                    <a:gd name="connsiteX1520" fmla="*/ 587050 w 754238"/>
                    <a:gd name="connsiteY1520" fmla="*/ 428223 h 732365"/>
                    <a:gd name="connsiteX1521" fmla="*/ 587498 w 754238"/>
                    <a:gd name="connsiteY1521" fmla="*/ 433138 h 732365"/>
                    <a:gd name="connsiteX1522" fmla="*/ 567646 w 754238"/>
                    <a:gd name="connsiteY1522" fmla="*/ 481993 h 732365"/>
                    <a:gd name="connsiteX1523" fmla="*/ 518536 w 754238"/>
                    <a:gd name="connsiteY1523" fmla="*/ 558403 h 732365"/>
                    <a:gd name="connsiteX1524" fmla="*/ 514805 w 754238"/>
                    <a:gd name="connsiteY1524" fmla="*/ 609342 h 732365"/>
                    <a:gd name="connsiteX1525" fmla="*/ 484354 w 754238"/>
                    <a:gd name="connsiteY1525" fmla="*/ 632429 h 732365"/>
                    <a:gd name="connsiteX1526" fmla="*/ 716615 w 754238"/>
                    <a:gd name="connsiteY1526" fmla="*/ 382049 h 732365"/>
                    <a:gd name="connsiteX1527" fmla="*/ 716615 w 754238"/>
                    <a:gd name="connsiteY1527" fmla="*/ 382049 h 732365"/>
                    <a:gd name="connsiteX1528" fmla="*/ 716615 w 754238"/>
                    <a:gd name="connsiteY1528" fmla="*/ 382198 h 732365"/>
                    <a:gd name="connsiteX1529" fmla="*/ 716615 w 754238"/>
                    <a:gd name="connsiteY1529" fmla="*/ 382198 h 732365"/>
                    <a:gd name="connsiteX1530" fmla="*/ 716615 w 754238"/>
                    <a:gd name="connsiteY1530" fmla="*/ 382198 h 732365"/>
                    <a:gd name="connsiteX1531" fmla="*/ 555554 w 754238"/>
                    <a:gd name="connsiteY1531" fmla="*/ 602193 h 732365"/>
                    <a:gd name="connsiteX1532" fmla="*/ 556450 w 754238"/>
                    <a:gd name="connsiteY1532" fmla="*/ 585213 h 732365"/>
                    <a:gd name="connsiteX1533" fmla="*/ 550479 w 754238"/>
                    <a:gd name="connsiteY1533" fmla="*/ 592660 h 732365"/>
                    <a:gd name="connsiteX1534" fmla="*/ 547643 w 754238"/>
                    <a:gd name="connsiteY1534" fmla="*/ 597278 h 732365"/>
                    <a:gd name="connsiteX1535" fmla="*/ 534359 w 754238"/>
                    <a:gd name="connsiteY1535" fmla="*/ 607108 h 732365"/>
                    <a:gd name="connsiteX1536" fmla="*/ 531373 w 754238"/>
                    <a:gd name="connsiteY1536" fmla="*/ 609045 h 732365"/>
                    <a:gd name="connsiteX1537" fmla="*/ 526149 w 754238"/>
                    <a:gd name="connsiteY1537" fmla="*/ 616045 h 732365"/>
                    <a:gd name="connsiteX1538" fmla="*/ 525552 w 754238"/>
                    <a:gd name="connsiteY1538" fmla="*/ 627067 h 732365"/>
                    <a:gd name="connsiteX1539" fmla="*/ 515402 w 754238"/>
                    <a:gd name="connsiteY1539" fmla="*/ 641068 h 732365"/>
                    <a:gd name="connsiteX1540" fmla="*/ 514805 w 754238"/>
                    <a:gd name="connsiteY1540" fmla="*/ 642558 h 732365"/>
                    <a:gd name="connsiteX1541" fmla="*/ 513013 w 754238"/>
                    <a:gd name="connsiteY1541" fmla="*/ 657899 h 732365"/>
                    <a:gd name="connsiteX1542" fmla="*/ 527343 w 754238"/>
                    <a:gd name="connsiteY1542" fmla="*/ 652835 h 732365"/>
                    <a:gd name="connsiteX1543" fmla="*/ 535254 w 754238"/>
                    <a:gd name="connsiteY1543" fmla="*/ 636153 h 732365"/>
                    <a:gd name="connsiteX1544" fmla="*/ 542120 w 754238"/>
                    <a:gd name="connsiteY1544" fmla="*/ 626024 h 732365"/>
                    <a:gd name="connsiteX1545" fmla="*/ 548240 w 754238"/>
                    <a:gd name="connsiteY1545" fmla="*/ 613811 h 732365"/>
                    <a:gd name="connsiteX1546" fmla="*/ 555554 w 754238"/>
                    <a:gd name="connsiteY1546" fmla="*/ 602342 h 732365"/>
                    <a:gd name="connsiteX1547" fmla="*/ 219105 w 754238"/>
                    <a:gd name="connsiteY1547" fmla="*/ 73580 h 732365"/>
                    <a:gd name="connsiteX1548" fmla="*/ 220448 w 754238"/>
                    <a:gd name="connsiteY1548" fmla="*/ 70899 h 732365"/>
                    <a:gd name="connsiteX1549" fmla="*/ 219403 w 754238"/>
                    <a:gd name="connsiteY1549" fmla="*/ 67026 h 732365"/>
                    <a:gd name="connsiteX1550" fmla="*/ 217910 w 754238"/>
                    <a:gd name="connsiteY1550" fmla="*/ 68218 h 732365"/>
                    <a:gd name="connsiteX1551" fmla="*/ 215522 w 754238"/>
                    <a:gd name="connsiteY1551" fmla="*/ 70303 h 732365"/>
                    <a:gd name="connsiteX1552" fmla="*/ 213880 w 754238"/>
                    <a:gd name="connsiteY1552" fmla="*/ 71793 h 732365"/>
                    <a:gd name="connsiteX1553" fmla="*/ 213134 w 754238"/>
                    <a:gd name="connsiteY1553" fmla="*/ 72388 h 732365"/>
                    <a:gd name="connsiteX1554" fmla="*/ 211193 w 754238"/>
                    <a:gd name="connsiteY1554" fmla="*/ 74325 h 732365"/>
                    <a:gd name="connsiteX1555" fmla="*/ 209551 w 754238"/>
                    <a:gd name="connsiteY1555" fmla="*/ 78346 h 732365"/>
                    <a:gd name="connsiteX1556" fmla="*/ 211044 w 754238"/>
                    <a:gd name="connsiteY1556" fmla="*/ 78793 h 732365"/>
                    <a:gd name="connsiteX1557" fmla="*/ 219105 w 754238"/>
                    <a:gd name="connsiteY1557" fmla="*/ 73729 h 732365"/>
                    <a:gd name="connsiteX1558" fmla="*/ 164025 w 754238"/>
                    <a:gd name="connsiteY1558" fmla="*/ 54664 h 732365"/>
                    <a:gd name="connsiteX1559" fmla="*/ 158054 w 754238"/>
                    <a:gd name="connsiteY1559" fmla="*/ 59132 h 732365"/>
                    <a:gd name="connsiteX1560" fmla="*/ 161935 w 754238"/>
                    <a:gd name="connsiteY1560" fmla="*/ 56451 h 732365"/>
                    <a:gd name="connsiteX1561" fmla="*/ 164025 w 754238"/>
                    <a:gd name="connsiteY1561" fmla="*/ 54515 h 732365"/>
                    <a:gd name="connsiteX1562" fmla="*/ 126110 w 754238"/>
                    <a:gd name="connsiteY1562" fmla="*/ 123328 h 732365"/>
                    <a:gd name="connsiteX1563" fmla="*/ 127454 w 754238"/>
                    <a:gd name="connsiteY1563" fmla="*/ 121690 h 732365"/>
                    <a:gd name="connsiteX1564" fmla="*/ 128797 w 754238"/>
                    <a:gd name="connsiteY1564" fmla="*/ 119754 h 732365"/>
                    <a:gd name="connsiteX1565" fmla="*/ 129693 w 754238"/>
                    <a:gd name="connsiteY1565" fmla="*/ 117519 h 732365"/>
                    <a:gd name="connsiteX1566" fmla="*/ 125215 w 754238"/>
                    <a:gd name="connsiteY1566" fmla="*/ 123328 h 732365"/>
                    <a:gd name="connsiteX1567" fmla="*/ 126260 w 754238"/>
                    <a:gd name="connsiteY1567" fmla="*/ 123328 h 732365"/>
                    <a:gd name="connsiteX1568" fmla="*/ 139992 w 754238"/>
                    <a:gd name="connsiteY1568" fmla="*/ 112455 h 732365"/>
                    <a:gd name="connsiteX1569" fmla="*/ 141485 w 754238"/>
                    <a:gd name="connsiteY1569" fmla="*/ 109476 h 732365"/>
                    <a:gd name="connsiteX1570" fmla="*/ 138798 w 754238"/>
                    <a:gd name="connsiteY1570" fmla="*/ 111115 h 732365"/>
                    <a:gd name="connsiteX1571" fmla="*/ 138052 w 754238"/>
                    <a:gd name="connsiteY1571" fmla="*/ 111413 h 732365"/>
                    <a:gd name="connsiteX1572" fmla="*/ 138052 w 754238"/>
                    <a:gd name="connsiteY1572" fmla="*/ 110966 h 732365"/>
                    <a:gd name="connsiteX1573" fmla="*/ 133723 w 754238"/>
                    <a:gd name="connsiteY1573" fmla="*/ 114987 h 732365"/>
                    <a:gd name="connsiteX1574" fmla="*/ 136112 w 754238"/>
                    <a:gd name="connsiteY1574" fmla="*/ 113498 h 732365"/>
                    <a:gd name="connsiteX1575" fmla="*/ 137455 w 754238"/>
                    <a:gd name="connsiteY1575" fmla="*/ 112753 h 732365"/>
                    <a:gd name="connsiteX1576" fmla="*/ 137455 w 754238"/>
                    <a:gd name="connsiteY1576" fmla="*/ 113051 h 732365"/>
                    <a:gd name="connsiteX1577" fmla="*/ 137455 w 754238"/>
                    <a:gd name="connsiteY1577" fmla="*/ 113647 h 732365"/>
                    <a:gd name="connsiteX1578" fmla="*/ 139843 w 754238"/>
                    <a:gd name="connsiteY1578" fmla="*/ 112306 h 732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Lst>
                  <a:rect l="l" t="t" r="r" b="b"/>
                  <a:pathLst>
                    <a:path w="754238" h="732365">
                      <a:moveTo>
                        <a:pt x="175668" y="43195"/>
                      </a:moveTo>
                      <a:cubicBezTo>
                        <a:pt x="174324" y="43790"/>
                        <a:pt x="173279" y="44684"/>
                        <a:pt x="172234" y="45280"/>
                      </a:cubicBezTo>
                      <a:cubicBezTo>
                        <a:pt x="173727" y="44237"/>
                        <a:pt x="179549" y="40663"/>
                        <a:pt x="179996" y="40365"/>
                      </a:cubicBezTo>
                      <a:lnTo>
                        <a:pt x="179996" y="40365"/>
                      </a:lnTo>
                      <a:cubicBezTo>
                        <a:pt x="179996" y="40365"/>
                        <a:pt x="180145" y="40365"/>
                        <a:pt x="181788" y="39471"/>
                      </a:cubicBezTo>
                      <a:cubicBezTo>
                        <a:pt x="191788" y="33662"/>
                        <a:pt x="193431" y="32917"/>
                        <a:pt x="193579" y="32917"/>
                      </a:cubicBezTo>
                      <a:cubicBezTo>
                        <a:pt x="193132" y="33215"/>
                        <a:pt x="183728" y="38875"/>
                        <a:pt x="183579" y="38875"/>
                      </a:cubicBezTo>
                      <a:cubicBezTo>
                        <a:pt x="179996" y="40960"/>
                        <a:pt x="176265" y="43493"/>
                        <a:pt x="172533" y="45429"/>
                      </a:cubicBezTo>
                      <a:cubicBezTo>
                        <a:pt x="174623" y="43790"/>
                        <a:pt x="176862" y="42748"/>
                        <a:pt x="179101" y="41407"/>
                      </a:cubicBezTo>
                      <a:cubicBezTo>
                        <a:pt x="177608" y="42003"/>
                        <a:pt x="176563" y="42897"/>
                        <a:pt x="175220" y="43642"/>
                      </a:cubicBezTo>
                      <a:cubicBezTo>
                        <a:pt x="175220" y="43493"/>
                        <a:pt x="175668" y="43344"/>
                        <a:pt x="175817" y="43195"/>
                      </a:cubicBezTo>
                      <a:close/>
                      <a:moveTo>
                        <a:pt x="163875" y="52281"/>
                      </a:moveTo>
                      <a:cubicBezTo>
                        <a:pt x="163875" y="52281"/>
                        <a:pt x="164771" y="52131"/>
                        <a:pt x="166711" y="50791"/>
                      </a:cubicBezTo>
                      <a:cubicBezTo>
                        <a:pt x="168398" y="49793"/>
                        <a:pt x="169398" y="49302"/>
                        <a:pt x="169697" y="49302"/>
                      </a:cubicBezTo>
                      <a:lnTo>
                        <a:pt x="169697" y="49748"/>
                      </a:lnTo>
                      <a:lnTo>
                        <a:pt x="169697" y="49748"/>
                      </a:lnTo>
                      <a:cubicBezTo>
                        <a:pt x="169697" y="49748"/>
                        <a:pt x="169697" y="49748"/>
                        <a:pt x="179250" y="43790"/>
                      </a:cubicBezTo>
                      <a:cubicBezTo>
                        <a:pt x="180892" y="42748"/>
                        <a:pt x="181340" y="42450"/>
                        <a:pt x="181638" y="42152"/>
                      </a:cubicBezTo>
                      <a:lnTo>
                        <a:pt x="181638" y="42152"/>
                      </a:lnTo>
                      <a:cubicBezTo>
                        <a:pt x="181638" y="42152"/>
                        <a:pt x="181340" y="42152"/>
                        <a:pt x="181190" y="42003"/>
                      </a:cubicBezTo>
                      <a:cubicBezTo>
                        <a:pt x="181340" y="41556"/>
                        <a:pt x="181937" y="41258"/>
                        <a:pt x="186116" y="38726"/>
                      </a:cubicBezTo>
                      <a:cubicBezTo>
                        <a:pt x="187803" y="37639"/>
                        <a:pt x="188654" y="37043"/>
                        <a:pt x="188654" y="36939"/>
                      </a:cubicBezTo>
                      <a:cubicBezTo>
                        <a:pt x="188654" y="36939"/>
                        <a:pt x="182982" y="39918"/>
                        <a:pt x="178504" y="43046"/>
                      </a:cubicBezTo>
                      <a:cubicBezTo>
                        <a:pt x="176563" y="44386"/>
                        <a:pt x="174921" y="45727"/>
                        <a:pt x="174175" y="45578"/>
                      </a:cubicBezTo>
                      <a:cubicBezTo>
                        <a:pt x="174324" y="45429"/>
                        <a:pt x="174324" y="45280"/>
                        <a:pt x="176563" y="43642"/>
                      </a:cubicBezTo>
                      <a:cubicBezTo>
                        <a:pt x="178354" y="42301"/>
                        <a:pt x="179996" y="41258"/>
                        <a:pt x="181788" y="39918"/>
                      </a:cubicBezTo>
                      <a:cubicBezTo>
                        <a:pt x="180892" y="40216"/>
                        <a:pt x="168055" y="47812"/>
                        <a:pt x="167756" y="48557"/>
                      </a:cubicBezTo>
                      <a:cubicBezTo>
                        <a:pt x="168801" y="48855"/>
                        <a:pt x="169249" y="47663"/>
                        <a:pt x="170145" y="47514"/>
                      </a:cubicBezTo>
                      <a:cubicBezTo>
                        <a:pt x="165965" y="50597"/>
                        <a:pt x="163831" y="52131"/>
                        <a:pt x="163726" y="52131"/>
                      </a:cubicBezTo>
                      <a:close/>
                      <a:moveTo>
                        <a:pt x="181937" y="48259"/>
                      </a:moveTo>
                      <a:cubicBezTo>
                        <a:pt x="183280" y="47514"/>
                        <a:pt x="183579" y="46918"/>
                        <a:pt x="183877" y="46770"/>
                      </a:cubicBezTo>
                      <a:cubicBezTo>
                        <a:pt x="183877" y="46770"/>
                        <a:pt x="187460" y="43493"/>
                        <a:pt x="187609" y="43195"/>
                      </a:cubicBezTo>
                      <a:cubicBezTo>
                        <a:pt x="187161" y="43195"/>
                        <a:pt x="181041" y="47067"/>
                        <a:pt x="181041" y="47067"/>
                      </a:cubicBezTo>
                      <a:cubicBezTo>
                        <a:pt x="181041" y="47067"/>
                        <a:pt x="179399" y="48110"/>
                        <a:pt x="178653" y="49004"/>
                      </a:cubicBezTo>
                      <a:cubicBezTo>
                        <a:pt x="178653" y="49004"/>
                        <a:pt x="178698" y="49004"/>
                        <a:pt x="178802" y="49004"/>
                      </a:cubicBezTo>
                      <a:cubicBezTo>
                        <a:pt x="178802" y="49004"/>
                        <a:pt x="179250" y="49004"/>
                        <a:pt x="179399" y="49004"/>
                      </a:cubicBezTo>
                      <a:cubicBezTo>
                        <a:pt x="179698" y="49302"/>
                        <a:pt x="179250" y="49451"/>
                        <a:pt x="179399" y="49748"/>
                      </a:cubicBezTo>
                      <a:cubicBezTo>
                        <a:pt x="179847" y="49748"/>
                        <a:pt x="181788" y="48259"/>
                        <a:pt x="181788" y="48259"/>
                      </a:cubicBezTo>
                      <a:close/>
                      <a:moveTo>
                        <a:pt x="190147" y="37684"/>
                      </a:moveTo>
                      <a:cubicBezTo>
                        <a:pt x="188803" y="37982"/>
                        <a:pt x="177608" y="45578"/>
                        <a:pt x="177011" y="46620"/>
                      </a:cubicBezTo>
                      <a:cubicBezTo>
                        <a:pt x="177459" y="47067"/>
                        <a:pt x="177907" y="46620"/>
                        <a:pt x="178354" y="46620"/>
                      </a:cubicBezTo>
                      <a:lnTo>
                        <a:pt x="178354" y="46620"/>
                      </a:lnTo>
                      <a:cubicBezTo>
                        <a:pt x="178354" y="46620"/>
                        <a:pt x="177459" y="47365"/>
                        <a:pt x="177011" y="47961"/>
                      </a:cubicBezTo>
                      <a:cubicBezTo>
                        <a:pt x="177459" y="48408"/>
                        <a:pt x="178354" y="47961"/>
                        <a:pt x="178802" y="47663"/>
                      </a:cubicBezTo>
                      <a:cubicBezTo>
                        <a:pt x="182086" y="45727"/>
                        <a:pt x="185220" y="43344"/>
                        <a:pt x="188504" y="41407"/>
                      </a:cubicBezTo>
                      <a:cubicBezTo>
                        <a:pt x="190445" y="40067"/>
                        <a:pt x="191938" y="39173"/>
                        <a:pt x="192386" y="38726"/>
                      </a:cubicBezTo>
                      <a:cubicBezTo>
                        <a:pt x="192386" y="38726"/>
                        <a:pt x="192236" y="38726"/>
                        <a:pt x="191938" y="38726"/>
                      </a:cubicBezTo>
                      <a:lnTo>
                        <a:pt x="191938" y="38726"/>
                      </a:lnTo>
                      <a:cubicBezTo>
                        <a:pt x="191938" y="38726"/>
                        <a:pt x="192386" y="38279"/>
                        <a:pt x="192535" y="37982"/>
                      </a:cubicBezTo>
                      <a:cubicBezTo>
                        <a:pt x="191938" y="37982"/>
                        <a:pt x="190296" y="39173"/>
                        <a:pt x="188504" y="40216"/>
                      </a:cubicBezTo>
                      <a:cubicBezTo>
                        <a:pt x="183280" y="43046"/>
                        <a:pt x="182384" y="43344"/>
                        <a:pt x="182384" y="43344"/>
                      </a:cubicBezTo>
                      <a:cubicBezTo>
                        <a:pt x="182534" y="43344"/>
                        <a:pt x="183131" y="42748"/>
                        <a:pt x="186265" y="40663"/>
                      </a:cubicBezTo>
                      <a:cubicBezTo>
                        <a:pt x="189251" y="38577"/>
                        <a:pt x="189848" y="38279"/>
                        <a:pt x="189848" y="37982"/>
                      </a:cubicBezTo>
                      <a:close/>
                      <a:moveTo>
                        <a:pt x="193132" y="33960"/>
                      </a:moveTo>
                      <a:lnTo>
                        <a:pt x="193132" y="33960"/>
                      </a:lnTo>
                      <a:cubicBezTo>
                        <a:pt x="193132" y="33960"/>
                        <a:pt x="193132" y="33960"/>
                        <a:pt x="193132" y="33960"/>
                      </a:cubicBezTo>
                      <a:cubicBezTo>
                        <a:pt x="193132" y="33960"/>
                        <a:pt x="192833" y="34109"/>
                        <a:pt x="192087" y="34556"/>
                      </a:cubicBezTo>
                      <a:cubicBezTo>
                        <a:pt x="190445" y="35449"/>
                        <a:pt x="190445" y="35449"/>
                        <a:pt x="190445" y="35599"/>
                      </a:cubicBezTo>
                      <a:lnTo>
                        <a:pt x="201192" y="30087"/>
                      </a:lnTo>
                      <a:cubicBezTo>
                        <a:pt x="202088" y="29641"/>
                        <a:pt x="206566" y="26960"/>
                        <a:pt x="207312" y="26364"/>
                      </a:cubicBezTo>
                      <a:cubicBezTo>
                        <a:pt x="207163" y="26364"/>
                        <a:pt x="207014" y="26364"/>
                        <a:pt x="204924" y="27555"/>
                      </a:cubicBezTo>
                      <a:cubicBezTo>
                        <a:pt x="202834" y="28449"/>
                        <a:pt x="202685" y="28598"/>
                        <a:pt x="202387" y="28598"/>
                      </a:cubicBezTo>
                      <a:cubicBezTo>
                        <a:pt x="202834" y="28300"/>
                        <a:pt x="203282" y="28151"/>
                        <a:pt x="203730" y="27853"/>
                      </a:cubicBezTo>
                      <a:cubicBezTo>
                        <a:pt x="203581" y="27853"/>
                        <a:pt x="192983" y="33364"/>
                        <a:pt x="192983" y="33811"/>
                      </a:cubicBezTo>
                      <a:close/>
                      <a:moveTo>
                        <a:pt x="202387" y="31130"/>
                      </a:moveTo>
                      <a:lnTo>
                        <a:pt x="202387" y="31130"/>
                      </a:lnTo>
                      <a:cubicBezTo>
                        <a:pt x="201192" y="32471"/>
                        <a:pt x="199401" y="32917"/>
                        <a:pt x="198356" y="34556"/>
                      </a:cubicBezTo>
                      <a:lnTo>
                        <a:pt x="198356" y="34556"/>
                      </a:lnTo>
                      <a:cubicBezTo>
                        <a:pt x="198356" y="34556"/>
                        <a:pt x="198356" y="34556"/>
                        <a:pt x="205073" y="30832"/>
                      </a:cubicBezTo>
                      <a:cubicBezTo>
                        <a:pt x="207163" y="29641"/>
                        <a:pt x="207462" y="29492"/>
                        <a:pt x="208506" y="28896"/>
                      </a:cubicBezTo>
                      <a:cubicBezTo>
                        <a:pt x="209103" y="28449"/>
                        <a:pt x="209253" y="27555"/>
                        <a:pt x="210148" y="26960"/>
                      </a:cubicBezTo>
                      <a:cubicBezTo>
                        <a:pt x="210596" y="26662"/>
                        <a:pt x="212089" y="25768"/>
                        <a:pt x="213134" y="25172"/>
                      </a:cubicBezTo>
                      <a:cubicBezTo>
                        <a:pt x="214030" y="24681"/>
                        <a:pt x="214522" y="24323"/>
                        <a:pt x="214626" y="24130"/>
                      </a:cubicBezTo>
                      <a:cubicBezTo>
                        <a:pt x="213134" y="24278"/>
                        <a:pt x="200446" y="31428"/>
                        <a:pt x="199849" y="32024"/>
                      </a:cubicBezTo>
                      <a:cubicBezTo>
                        <a:pt x="200894" y="31726"/>
                        <a:pt x="201640" y="31130"/>
                        <a:pt x="202387" y="30981"/>
                      </a:cubicBezTo>
                      <a:close/>
                      <a:moveTo>
                        <a:pt x="189699" y="50493"/>
                      </a:moveTo>
                      <a:cubicBezTo>
                        <a:pt x="189699" y="50493"/>
                        <a:pt x="190147" y="51387"/>
                        <a:pt x="191341" y="50791"/>
                      </a:cubicBezTo>
                      <a:cubicBezTo>
                        <a:pt x="194028" y="49748"/>
                        <a:pt x="196416" y="47812"/>
                        <a:pt x="198953" y="46323"/>
                      </a:cubicBezTo>
                      <a:cubicBezTo>
                        <a:pt x="199551" y="46025"/>
                        <a:pt x="200147" y="45578"/>
                        <a:pt x="200744" y="44982"/>
                      </a:cubicBezTo>
                      <a:cubicBezTo>
                        <a:pt x="200744" y="44982"/>
                        <a:pt x="203879" y="40663"/>
                        <a:pt x="194624" y="45280"/>
                      </a:cubicBezTo>
                      <a:cubicBezTo>
                        <a:pt x="192535" y="46323"/>
                        <a:pt x="192386" y="46323"/>
                        <a:pt x="192087" y="46323"/>
                      </a:cubicBezTo>
                      <a:cubicBezTo>
                        <a:pt x="192236" y="45131"/>
                        <a:pt x="193729" y="44982"/>
                        <a:pt x="194177" y="44088"/>
                      </a:cubicBezTo>
                      <a:cubicBezTo>
                        <a:pt x="193729" y="43344"/>
                        <a:pt x="192983" y="44386"/>
                        <a:pt x="192236" y="44088"/>
                      </a:cubicBezTo>
                      <a:cubicBezTo>
                        <a:pt x="192236" y="43790"/>
                        <a:pt x="192236" y="43493"/>
                        <a:pt x="194774" y="41705"/>
                      </a:cubicBezTo>
                      <a:cubicBezTo>
                        <a:pt x="198058" y="39322"/>
                        <a:pt x="198207" y="39024"/>
                        <a:pt x="198506" y="38577"/>
                      </a:cubicBezTo>
                      <a:cubicBezTo>
                        <a:pt x="197610" y="38428"/>
                        <a:pt x="197013" y="39322"/>
                        <a:pt x="196267" y="39173"/>
                      </a:cubicBezTo>
                      <a:cubicBezTo>
                        <a:pt x="197013" y="38726"/>
                        <a:pt x="197610" y="38577"/>
                        <a:pt x="198058" y="37833"/>
                      </a:cubicBezTo>
                      <a:cubicBezTo>
                        <a:pt x="197908" y="37684"/>
                        <a:pt x="197610" y="37535"/>
                        <a:pt x="197610" y="37386"/>
                      </a:cubicBezTo>
                      <a:cubicBezTo>
                        <a:pt x="197908" y="37386"/>
                        <a:pt x="198058" y="36790"/>
                        <a:pt x="200147" y="35747"/>
                      </a:cubicBezTo>
                      <a:cubicBezTo>
                        <a:pt x="200446" y="35449"/>
                        <a:pt x="208656" y="30236"/>
                        <a:pt x="210298" y="28002"/>
                      </a:cubicBezTo>
                      <a:cubicBezTo>
                        <a:pt x="209253" y="28300"/>
                        <a:pt x="199551" y="33960"/>
                        <a:pt x="199103" y="34705"/>
                      </a:cubicBezTo>
                      <a:cubicBezTo>
                        <a:pt x="199551" y="34705"/>
                        <a:pt x="199998" y="34258"/>
                        <a:pt x="200446" y="34705"/>
                      </a:cubicBezTo>
                      <a:cubicBezTo>
                        <a:pt x="200147" y="35003"/>
                        <a:pt x="199551" y="35449"/>
                        <a:pt x="197013" y="36790"/>
                      </a:cubicBezTo>
                      <a:cubicBezTo>
                        <a:pt x="194475" y="38279"/>
                        <a:pt x="190744" y="40960"/>
                        <a:pt x="190594" y="41705"/>
                      </a:cubicBezTo>
                      <a:cubicBezTo>
                        <a:pt x="190594" y="41705"/>
                        <a:pt x="191087" y="41601"/>
                        <a:pt x="192087" y="41407"/>
                      </a:cubicBezTo>
                      <a:cubicBezTo>
                        <a:pt x="192087" y="41407"/>
                        <a:pt x="192236" y="41407"/>
                        <a:pt x="192236" y="41407"/>
                      </a:cubicBezTo>
                      <a:cubicBezTo>
                        <a:pt x="191788" y="41854"/>
                        <a:pt x="191639" y="42003"/>
                        <a:pt x="187758" y="44982"/>
                      </a:cubicBezTo>
                      <a:cubicBezTo>
                        <a:pt x="182833" y="48557"/>
                        <a:pt x="182384" y="48855"/>
                        <a:pt x="182384" y="49302"/>
                      </a:cubicBezTo>
                      <a:cubicBezTo>
                        <a:pt x="183280" y="50791"/>
                        <a:pt x="184474" y="48259"/>
                        <a:pt x="185818" y="48408"/>
                      </a:cubicBezTo>
                      <a:cubicBezTo>
                        <a:pt x="185519" y="49153"/>
                        <a:pt x="184027" y="49004"/>
                        <a:pt x="184027" y="50046"/>
                      </a:cubicBezTo>
                      <a:cubicBezTo>
                        <a:pt x="184325" y="50493"/>
                        <a:pt x="188206" y="50344"/>
                        <a:pt x="188355" y="50195"/>
                      </a:cubicBezTo>
                      <a:cubicBezTo>
                        <a:pt x="189251" y="50002"/>
                        <a:pt x="189699" y="50002"/>
                        <a:pt x="189699" y="50195"/>
                      </a:cubicBezTo>
                      <a:close/>
                      <a:moveTo>
                        <a:pt x="216567" y="26364"/>
                      </a:moveTo>
                      <a:cubicBezTo>
                        <a:pt x="216567" y="26364"/>
                        <a:pt x="215224" y="27555"/>
                        <a:pt x="214477" y="27853"/>
                      </a:cubicBezTo>
                      <a:cubicBezTo>
                        <a:pt x="208208" y="30832"/>
                        <a:pt x="207163" y="32173"/>
                        <a:pt x="206865" y="32619"/>
                      </a:cubicBezTo>
                      <a:cubicBezTo>
                        <a:pt x="208208" y="32917"/>
                        <a:pt x="215522" y="29492"/>
                        <a:pt x="217462" y="28449"/>
                      </a:cubicBezTo>
                      <a:cubicBezTo>
                        <a:pt x="218806" y="27704"/>
                        <a:pt x="235972" y="16831"/>
                        <a:pt x="235972" y="16831"/>
                      </a:cubicBezTo>
                      <a:cubicBezTo>
                        <a:pt x="235972" y="16831"/>
                        <a:pt x="217462" y="25023"/>
                        <a:pt x="216716" y="26215"/>
                      </a:cubicBezTo>
                      <a:lnTo>
                        <a:pt x="216716" y="26215"/>
                      </a:lnTo>
                      <a:close/>
                      <a:moveTo>
                        <a:pt x="233434" y="20704"/>
                      </a:moveTo>
                      <a:cubicBezTo>
                        <a:pt x="233434" y="20704"/>
                        <a:pt x="233882" y="20704"/>
                        <a:pt x="234031" y="20704"/>
                      </a:cubicBezTo>
                      <a:cubicBezTo>
                        <a:pt x="233733" y="20853"/>
                        <a:pt x="233285" y="21151"/>
                        <a:pt x="232091" y="21895"/>
                      </a:cubicBezTo>
                      <a:cubicBezTo>
                        <a:pt x="230150" y="22938"/>
                        <a:pt x="227762" y="22938"/>
                        <a:pt x="225672" y="23980"/>
                      </a:cubicBezTo>
                      <a:cubicBezTo>
                        <a:pt x="222538" y="25619"/>
                        <a:pt x="220299" y="28747"/>
                        <a:pt x="216567" y="29789"/>
                      </a:cubicBezTo>
                      <a:cubicBezTo>
                        <a:pt x="210895" y="31577"/>
                        <a:pt x="197013" y="40663"/>
                        <a:pt x="196863" y="40663"/>
                      </a:cubicBezTo>
                      <a:cubicBezTo>
                        <a:pt x="196863" y="40663"/>
                        <a:pt x="196863" y="40960"/>
                        <a:pt x="196863" y="41110"/>
                      </a:cubicBezTo>
                      <a:cubicBezTo>
                        <a:pt x="198804" y="41110"/>
                        <a:pt x="200147" y="39322"/>
                        <a:pt x="202237" y="39918"/>
                      </a:cubicBezTo>
                      <a:cubicBezTo>
                        <a:pt x="201640" y="40514"/>
                        <a:pt x="201043" y="40812"/>
                        <a:pt x="200446" y="41556"/>
                      </a:cubicBezTo>
                      <a:cubicBezTo>
                        <a:pt x="202237" y="41258"/>
                        <a:pt x="203581" y="39918"/>
                        <a:pt x="205521" y="39769"/>
                      </a:cubicBezTo>
                      <a:cubicBezTo>
                        <a:pt x="205073" y="40216"/>
                        <a:pt x="204626" y="40663"/>
                        <a:pt x="204028" y="41258"/>
                      </a:cubicBezTo>
                      <a:cubicBezTo>
                        <a:pt x="204028" y="41258"/>
                        <a:pt x="204028" y="41556"/>
                        <a:pt x="204028" y="41556"/>
                      </a:cubicBezTo>
                      <a:cubicBezTo>
                        <a:pt x="206417" y="40767"/>
                        <a:pt x="209656" y="38875"/>
                        <a:pt x="213731" y="35896"/>
                      </a:cubicBezTo>
                      <a:cubicBezTo>
                        <a:pt x="217015" y="33513"/>
                        <a:pt x="220896" y="32769"/>
                        <a:pt x="224478" y="31279"/>
                      </a:cubicBezTo>
                      <a:cubicBezTo>
                        <a:pt x="227314" y="29938"/>
                        <a:pt x="229703" y="27555"/>
                        <a:pt x="232688" y="26364"/>
                      </a:cubicBezTo>
                      <a:cubicBezTo>
                        <a:pt x="236420" y="24874"/>
                        <a:pt x="240450" y="23980"/>
                        <a:pt x="244032" y="22044"/>
                      </a:cubicBezTo>
                      <a:cubicBezTo>
                        <a:pt x="245973" y="21002"/>
                        <a:pt x="247316" y="20555"/>
                        <a:pt x="248361" y="20257"/>
                      </a:cubicBezTo>
                      <a:cubicBezTo>
                        <a:pt x="252242" y="19065"/>
                        <a:pt x="255675" y="16980"/>
                        <a:pt x="259407" y="15491"/>
                      </a:cubicBezTo>
                      <a:cubicBezTo>
                        <a:pt x="261497" y="14597"/>
                        <a:pt x="263885" y="14895"/>
                        <a:pt x="265975" y="14150"/>
                      </a:cubicBezTo>
                      <a:cubicBezTo>
                        <a:pt x="266870" y="13852"/>
                        <a:pt x="267467" y="13405"/>
                        <a:pt x="267766" y="13405"/>
                      </a:cubicBezTo>
                      <a:cubicBezTo>
                        <a:pt x="268213" y="13257"/>
                        <a:pt x="270453" y="11916"/>
                        <a:pt x="271647" y="11022"/>
                      </a:cubicBezTo>
                      <a:cubicBezTo>
                        <a:pt x="271647" y="11022"/>
                        <a:pt x="271647" y="10724"/>
                        <a:pt x="271348" y="10575"/>
                      </a:cubicBezTo>
                      <a:cubicBezTo>
                        <a:pt x="269706" y="10575"/>
                        <a:pt x="268363" y="9831"/>
                        <a:pt x="266721" y="9831"/>
                      </a:cubicBezTo>
                      <a:cubicBezTo>
                        <a:pt x="266273" y="9831"/>
                        <a:pt x="230598" y="15193"/>
                        <a:pt x="233285" y="20853"/>
                      </a:cubicBezTo>
                      <a:close/>
                      <a:moveTo>
                        <a:pt x="378821" y="22789"/>
                      </a:moveTo>
                      <a:cubicBezTo>
                        <a:pt x="378821" y="22789"/>
                        <a:pt x="379120" y="23980"/>
                        <a:pt x="379120" y="24428"/>
                      </a:cubicBezTo>
                      <a:cubicBezTo>
                        <a:pt x="379120" y="26960"/>
                        <a:pt x="379717" y="27853"/>
                        <a:pt x="381209" y="29789"/>
                      </a:cubicBezTo>
                      <a:cubicBezTo>
                        <a:pt x="384493" y="34109"/>
                        <a:pt x="385538" y="34705"/>
                        <a:pt x="386285" y="35003"/>
                      </a:cubicBezTo>
                      <a:cubicBezTo>
                        <a:pt x="386882" y="34705"/>
                        <a:pt x="387479" y="33513"/>
                        <a:pt x="387479" y="30981"/>
                      </a:cubicBezTo>
                      <a:cubicBezTo>
                        <a:pt x="387330" y="28002"/>
                        <a:pt x="387479" y="23832"/>
                        <a:pt x="387628" y="22789"/>
                      </a:cubicBezTo>
                      <a:cubicBezTo>
                        <a:pt x="387628" y="22789"/>
                        <a:pt x="388524" y="20555"/>
                        <a:pt x="390016" y="25023"/>
                      </a:cubicBezTo>
                      <a:cubicBezTo>
                        <a:pt x="390315" y="25768"/>
                        <a:pt x="390763" y="27257"/>
                        <a:pt x="391957" y="28151"/>
                      </a:cubicBezTo>
                      <a:cubicBezTo>
                        <a:pt x="393300" y="29194"/>
                        <a:pt x="397331" y="29641"/>
                        <a:pt x="396286" y="26513"/>
                      </a:cubicBezTo>
                      <a:cubicBezTo>
                        <a:pt x="395987" y="25917"/>
                        <a:pt x="393494" y="23132"/>
                        <a:pt x="388822" y="18172"/>
                      </a:cubicBezTo>
                      <a:cubicBezTo>
                        <a:pt x="387628" y="17129"/>
                        <a:pt x="386434" y="15937"/>
                        <a:pt x="386434" y="14895"/>
                      </a:cubicBezTo>
                      <a:cubicBezTo>
                        <a:pt x="386285" y="14001"/>
                        <a:pt x="387031" y="14150"/>
                        <a:pt x="387031" y="14150"/>
                      </a:cubicBezTo>
                      <a:cubicBezTo>
                        <a:pt x="387927" y="14597"/>
                        <a:pt x="388524" y="15639"/>
                        <a:pt x="389420" y="16086"/>
                      </a:cubicBezTo>
                      <a:cubicBezTo>
                        <a:pt x="391360" y="17129"/>
                        <a:pt x="391808" y="11469"/>
                        <a:pt x="391658" y="11022"/>
                      </a:cubicBezTo>
                      <a:cubicBezTo>
                        <a:pt x="390912" y="9086"/>
                        <a:pt x="384643" y="7596"/>
                        <a:pt x="383448" y="7596"/>
                      </a:cubicBezTo>
                      <a:cubicBezTo>
                        <a:pt x="381657" y="7745"/>
                        <a:pt x="381359" y="9533"/>
                        <a:pt x="380165" y="10426"/>
                      </a:cubicBezTo>
                      <a:cubicBezTo>
                        <a:pt x="380016" y="10724"/>
                        <a:pt x="378672" y="11320"/>
                        <a:pt x="376134" y="9831"/>
                      </a:cubicBezTo>
                      <a:cubicBezTo>
                        <a:pt x="375089" y="9384"/>
                        <a:pt x="374493" y="9086"/>
                        <a:pt x="374194" y="9086"/>
                      </a:cubicBezTo>
                      <a:cubicBezTo>
                        <a:pt x="373000" y="9384"/>
                        <a:pt x="372403" y="15639"/>
                        <a:pt x="373298" y="17725"/>
                      </a:cubicBezTo>
                      <a:cubicBezTo>
                        <a:pt x="374493" y="20108"/>
                        <a:pt x="377777" y="20257"/>
                        <a:pt x="378821" y="22789"/>
                      </a:cubicBezTo>
                      <a:close/>
                      <a:moveTo>
                        <a:pt x="499281" y="54366"/>
                      </a:moveTo>
                      <a:cubicBezTo>
                        <a:pt x="498982" y="53621"/>
                        <a:pt x="497489" y="52876"/>
                        <a:pt x="494504" y="51685"/>
                      </a:cubicBezTo>
                      <a:cubicBezTo>
                        <a:pt x="488683" y="49451"/>
                        <a:pt x="487339" y="47961"/>
                        <a:pt x="485697" y="43642"/>
                      </a:cubicBezTo>
                      <a:cubicBezTo>
                        <a:pt x="485249" y="42152"/>
                        <a:pt x="485249" y="40365"/>
                        <a:pt x="484652" y="38875"/>
                      </a:cubicBezTo>
                      <a:cubicBezTo>
                        <a:pt x="484503" y="38131"/>
                        <a:pt x="483757" y="37833"/>
                        <a:pt x="483608" y="37088"/>
                      </a:cubicBezTo>
                      <a:cubicBezTo>
                        <a:pt x="483309" y="36790"/>
                        <a:pt x="483309" y="36343"/>
                        <a:pt x="483309" y="35896"/>
                      </a:cubicBezTo>
                      <a:cubicBezTo>
                        <a:pt x="484503" y="29641"/>
                        <a:pt x="486593" y="28896"/>
                        <a:pt x="488085" y="28300"/>
                      </a:cubicBezTo>
                      <a:cubicBezTo>
                        <a:pt x="488533" y="28151"/>
                        <a:pt x="489280" y="27853"/>
                        <a:pt x="489130" y="27257"/>
                      </a:cubicBezTo>
                      <a:cubicBezTo>
                        <a:pt x="489130" y="26662"/>
                        <a:pt x="488085" y="25768"/>
                        <a:pt x="486742" y="24725"/>
                      </a:cubicBezTo>
                      <a:cubicBezTo>
                        <a:pt x="485249" y="23534"/>
                        <a:pt x="482861" y="22044"/>
                        <a:pt x="480771" y="21895"/>
                      </a:cubicBezTo>
                      <a:cubicBezTo>
                        <a:pt x="480771" y="21895"/>
                        <a:pt x="480577" y="22044"/>
                        <a:pt x="480174" y="22342"/>
                      </a:cubicBezTo>
                      <a:cubicBezTo>
                        <a:pt x="480622" y="23236"/>
                        <a:pt x="481518" y="23683"/>
                        <a:pt x="482115" y="24576"/>
                      </a:cubicBezTo>
                      <a:cubicBezTo>
                        <a:pt x="482115" y="24576"/>
                        <a:pt x="482115" y="24874"/>
                        <a:pt x="481816" y="24874"/>
                      </a:cubicBezTo>
                      <a:cubicBezTo>
                        <a:pt x="477234" y="26766"/>
                        <a:pt x="474801" y="28747"/>
                        <a:pt x="474502" y="30832"/>
                      </a:cubicBezTo>
                      <a:lnTo>
                        <a:pt x="474502" y="31577"/>
                      </a:lnTo>
                      <a:cubicBezTo>
                        <a:pt x="475249" y="34407"/>
                        <a:pt x="477189" y="36790"/>
                        <a:pt x="478234" y="39620"/>
                      </a:cubicBezTo>
                      <a:cubicBezTo>
                        <a:pt x="478831" y="41556"/>
                        <a:pt x="479129" y="41854"/>
                        <a:pt x="479129" y="42450"/>
                      </a:cubicBezTo>
                      <a:cubicBezTo>
                        <a:pt x="479129" y="43344"/>
                        <a:pt x="478234" y="43790"/>
                        <a:pt x="478234" y="44684"/>
                      </a:cubicBezTo>
                      <a:cubicBezTo>
                        <a:pt x="478234" y="45280"/>
                        <a:pt x="478383" y="46174"/>
                        <a:pt x="478681" y="46620"/>
                      </a:cubicBezTo>
                      <a:cubicBezTo>
                        <a:pt x="479876" y="49302"/>
                        <a:pt x="480622" y="49599"/>
                        <a:pt x="488384" y="52429"/>
                      </a:cubicBezTo>
                      <a:cubicBezTo>
                        <a:pt x="492116" y="53919"/>
                        <a:pt x="498982" y="55111"/>
                        <a:pt x="499281" y="54217"/>
                      </a:cubicBezTo>
                      <a:close/>
                      <a:moveTo>
                        <a:pt x="427632" y="10426"/>
                      </a:moveTo>
                      <a:lnTo>
                        <a:pt x="427632" y="10426"/>
                      </a:lnTo>
                      <a:cubicBezTo>
                        <a:pt x="426438" y="8788"/>
                        <a:pt x="427184" y="8490"/>
                        <a:pt x="427781" y="8490"/>
                      </a:cubicBezTo>
                      <a:cubicBezTo>
                        <a:pt x="428080" y="8490"/>
                        <a:pt x="428528" y="8639"/>
                        <a:pt x="429274" y="9235"/>
                      </a:cubicBezTo>
                      <a:cubicBezTo>
                        <a:pt x="431662" y="11320"/>
                        <a:pt x="433453" y="12363"/>
                        <a:pt x="434498" y="12214"/>
                      </a:cubicBezTo>
                      <a:cubicBezTo>
                        <a:pt x="434648" y="12214"/>
                        <a:pt x="434797" y="11916"/>
                        <a:pt x="434797" y="11916"/>
                      </a:cubicBezTo>
                      <a:cubicBezTo>
                        <a:pt x="434797" y="11916"/>
                        <a:pt x="435842" y="9980"/>
                        <a:pt x="436140" y="9831"/>
                      </a:cubicBezTo>
                      <a:cubicBezTo>
                        <a:pt x="436140" y="9533"/>
                        <a:pt x="435692" y="9086"/>
                        <a:pt x="435095" y="8639"/>
                      </a:cubicBezTo>
                      <a:cubicBezTo>
                        <a:pt x="434946" y="8639"/>
                        <a:pt x="429722" y="5213"/>
                        <a:pt x="428826" y="5064"/>
                      </a:cubicBezTo>
                      <a:lnTo>
                        <a:pt x="428826" y="5064"/>
                      </a:lnTo>
                      <a:cubicBezTo>
                        <a:pt x="428826" y="6256"/>
                        <a:pt x="430319" y="6554"/>
                        <a:pt x="430319" y="7745"/>
                      </a:cubicBezTo>
                      <a:cubicBezTo>
                        <a:pt x="430319" y="7745"/>
                        <a:pt x="429677" y="7596"/>
                        <a:pt x="428378" y="7298"/>
                      </a:cubicBezTo>
                      <a:cubicBezTo>
                        <a:pt x="425990" y="6554"/>
                        <a:pt x="423005" y="5660"/>
                        <a:pt x="422408" y="6405"/>
                      </a:cubicBezTo>
                      <a:cubicBezTo>
                        <a:pt x="420616" y="8043"/>
                        <a:pt x="420169" y="8490"/>
                        <a:pt x="420765" y="8937"/>
                      </a:cubicBezTo>
                      <a:cubicBezTo>
                        <a:pt x="421661" y="9831"/>
                        <a:pt x="427483" y="10575"/>
                        <a:pt x="427632" y="10575"/>
                      </a:cubicBezTo>
                      <a:close/>
                      <a:moveTo>
                        <a:pt x="438678" y="12214"/>
                      </a:moveTo>
                      <a:cubicBezTo>
                        <a:pt x="438678" y="12214"/>
                        <a:pt x="439872" y="13405"/>
                        <a:pt x="439872" y="13405"/>
                      </a:cubicBezTo>
                      <a:cubicBezTo>
                        <a:pt x="439872" y="13554"/>
                        <a:pt x="440320" y="13703"/>
                        <a:pt x="440618" y="13703"/>
                      </a:cubicBezTo>
                      <a:cubicBezTo>
                        <a:pt x="440618" y="13703"/>
                        <a:pt x="441812" y="13852"/>
                        <a:pt x="441962" y="13852"/>
                      </a:cubicBezTo>
                      <a:cubicBezTo>
                        <a:pt x="442409" y="13852"/>
                        <a:pt x="441962" y="13257"/>
                        <a:pt x="441514" y="13107"/>
                      </a:cubicBezTo>
                      <a:cubicBezTo>
                        <a:pt x="441066" y="12661"/>
                        <a:pt x="440021" y="12065"/>
                        <a:pt x="439573" y="12065"/>
                      </a:cubicBezTo>
                      <a:cubicBezTo>
                        <a:pt x="439275" y="12065"/>
                        <a:pt x="438827" y="12065"/>
                        <a:pt x="438827" y="12363"/>
                      </a:cubicBezTo>
                      <a:close/>
                      <a:moveTo>
                        <a:pt x="441066" y="10277"/>
                      </a:moveTo>
                      <a:cubicBezTo>
                        <a:pt x="441066" y="10277"/>
                        <a:pt x="439424" y="9235"/>
                        <a:pt x="438379" y="9235"/>
                      </a:cubicBezTo>
                      <a:cubicBezTo>
                        <a:pt x="438081" y="9235"/>
                        <a:pt x="438081" y="9235"/>
                        <a:pt x="438081" y="9235"/>
                      </a:cubicBezTo>
                      <a:cubicBezTo>
                        <a:pt x="438081" y="9682"/>
                        <a:pt x="441514" y="11916"/>
                        <a:pt x="442260" y="11767"/>
                      </a:cubicBezTo>
                      <a:cubicBezTo>
                        <a:pt x="442559" y="11767"/>
                        <a:pt x="441962" y="11022"/>
                        <a:pt x="441066" y="10277"/>
                      </a:cubicBezTo>
                      <a:close/>
                      <a:moveTo>
                        <a:pt x="437484" y="2681"/>
                      </a:moveTo>
                      <a:cubicBezTo>
                        <a:pt x="437484" y="2681"/>
                        <a:pt x="437782" y="2830"/>
                        <a:pt x="437782" y="2830"/>
                      </a:cubicBezTo>
                      <a:cubicBezTo>
                        <a:pt x="438678" y="3575"/>
                        <a:pt x="439872" y="3873"/>
                        <a:pt x="440917" y="4468"/>
                      </a:cubicBezTo>
                      <a:cubicBezTo>
                        <a:pt x="441812" y="5064"/>
                        <a:pt x="442409" y="5958"/>
                        <a:pt x="443454" y="6405"/>
                      </a:cubicBezTo>
                      <a:cubicBezTo>
                        <a:pt x="443454" y="6405"/>
                        <a:pt x="445843" y="8043"/>
                        <a:pt x="446887" y="8490"/>
                      </a:cubicBezTo>
                      <a:cubicBezTo>
                        <a:pt x="447783" y="8937"/>
                        <a:pt x="448828" y="9533"/>
                        <a:pt x="450768" y="9086"/>
                      </a:cubicBezTo>
                      <a:cubicBezTo>
                        <a:pt x="451067" y="9086"/>
                        <a:pt x="451515" y="9086"/>
                        <a:pt x="450768" y="8341"/>
                      </a:cubicBezTo>
                      <a:cubicBezTo>
                        <a:pt x="450470" y="8341"/>
                        <a:pt x="440171" y="2532"/>
                        <a:pt x="437782" y="2383"/>
                      </a:cubicBezTo>
                      <a:cubicBezTo>
                        <a:pt x="437782" y="2383"/>
                        <a:pt x="437782" y="2383"/>
                        <a:pt x="437782" y="2383"/>
                      </a:cubicBezTo>
                      <a:close/>
                      <a:moveTo>
                        <a:pt x="447186" y="5064"/>
                      </a:moveTo>
                      <a:cubicBezTo>
                        <a:pt x="447186" y="5064"/>
                        <a:pt x="447335" y="4766"/>
                        <a:pt x="447335" y="4766"/>
                      </a:cubicBezTo>
                      <a:lnTo>
                        <a:pt x="447335" y="4766"/>
                      </a:lnTo>
                      <a:cubicBezTo>
                        <a:pt x="447335" y="4766"/>
                        <a:pt x="437185" y="0"/>
                        <a:pt x="435842" y="0"/>
                      </a:cubicBezTo>
                      <a:cubicBezTo>
                        <a:pt x="435842" y="0"/>
                        <a:pt x="435797" y="0"/>
                        <a:pt x="435692" y="0"/>
                      </a:cubicBezTo>
                      <a:cubicBezTo>
                        <a:pt x="436140" y="894"/>
                        <a:pt x="446440" y="5958"/>
                        <a:pt x="447186" y="5511"/>
                      </a:cubicBezTo>
                      <a:cubicBezTo>
                        <a:pt x="447335" y="5213"/>
                        <a:pt x="447186" y="5064"/>
                        <a:pt x="447186" y="4915"/>
                      </a:cubicBezTo>
                      <a:close/>
                      <a:moveTo>
                        <a:pt x="454948" y="13107"/>
                      </a:moveTo>
                      <a:cubicBezTo>
                        <a:pt x="454948" y="13107"/>
                        <a:pt x="454650" y="12512"/>
                        <a:pt x="453754" y="12065"/>
                      </a:cubicBezTo>
                      <a:cubicBezTo>
                        <a:pt x="453605" y="12065"/>
                        <a:pt x="452709" y="11320"/>
                        <a:pt x="452411" y="11320"/>
                      </a:cubicBezTo>
                      <a:cubicBezTo>
                        <a:pt x="451963" y="11320"/>
                        <a:pt x="451515" y="11320"/>
                        <a:pt x="451216" y="11469"/>
                      </a:cubicBezTo>
                      <a:cubicBezTo>
                        <a:pt x="451216" y="12065"/>
                        <a:pt x="454202" y="13257"/>
                        <a:pt x="454948" y="13107"/>
                      </a:cubicBezTo>
                      <a:close/>
                      <a:moveTo>
                        <a:pt x="447335" y="9384"/>
                      </a:moveTo>
                      <a:cubicBezTo>
                        <a:pt x="444201" y="7596"/>
                        <a:pt x="443305" y="7596"/>
                        <a:pt x="442857" y="7596"/>
                      </a:cubicBezTo>
                      <a:cubicBezTo>
                        <a:pt x="442559" y="7596"/>
                        <a:pt x="442559" y="7596"/>
                        <a:pt x="442409" y="7596"/>
                      </a:cubicBezTo>
                      <a:cubicBezTo>
                        <a:pt x="442260" y="8043"/>
                        <a:pt x="446887" y="10426"/>
                        <a:pt x="447037" y="10426"/>
                      </a:cubicBezTo>
                      <a:cubicBezTo>
                        <a:pt x="447186" y="10426"/>
                        <a:pt x="447783" y="10575"/>
                        <a:pt x="447932" y="10724"/>
                      </a:cubicBezTo>
                      <a:cubicBezTo>
                        <a:pt x="448231" y="10724"/>
                        <a:pt x="448231" y="10277"/>
                        <a:pt x="448380" y="10129"/>
                      </a:cubicBezTo>
                      <a:cubicBezTo>
                        <a:pt x="448380" y="10129"/>
                        <a:pt x="448380" y="10129"/>
                        <a:pt x="448530" y="10129"/>
                      </a:cubicBezTo>
                      <a:cubicBezTo>
                        <a:pt x="448977" y="10129"/>
                        <a:pt x="448082" y="9533"/>
                        <a:pt x="447783" y="9384"/>
                      </a:cubicBezTo>
                      <a:lnTo>
                        <a:pt x="447783" y="9384"/>
                      </a:lnTo>
                      <a:cubicBezTo>
                        <a:pt x="447783" y="9384"/>
                        <a:pt x="447485" y="9384"/>
                        <a:pt x="447485" y="9384"/>
                      </a:cubicBezTo>
                      <a:close/>
                      <a:moveTo>
                        <a:pt x="431662" y="4022"/>
                      </a:moveTo>
                      <a:cubicBezTo>
                        <a:pt x="431662" y="4022"/>
                        <a:pt x="434051" y="5958"/>
                        <a:pt x="434200" y="5958"/>
                      </a:cubicBezTo>
                      <a:cubicBezTo>
                        <a:pt x="435543" y="6703"/>
                        <a:pt x="437036" y="6703"/>
                        <a:pt x="438379" y="7298"/>
                      </a:cubicBezTo>
                      <a:cubicBezTo>
                        <a:pt x="440171" y="8192"/>
                        <a:pt x="441962" y="9384"/>
                        <a:pt x="443902" y="10277"/>
                      </a:cubicBezTo>
                      <a:cubicBezTo>
                        <a:pt x="446738" y="11767"/>
                        <a:pt x="446887" y="11767"/>
                        <a:pt x="447335" y="11618"/>
                      </a:cubicBezTo>
                      <a:cubicBezTo>
                        <a:pt x="447037" y="11171"/>
                        <a:pt x="441962" y="8490"/>
                        <a:pt x="441812" y="8490"/>
                      </a:cubicBezTo>
                      <a:cubicBezTo>
                        <a:pt x="440171" y="7596"/>
                        <a:pt x="439872" y="7447"/>
                        <a:pt x="439573" y="7150"/>
                      </a:cubicBezTo>
                      <a:cubicBezTo>
                        <a:pt x="439424" y="7001"/>
                        <a:pt x="439573" y="6554"/>
                        <a:pt x="439424" y="6405"/>
                      </a:cubicBezTo>
                      <a:lnTo>
                        <a:pt x="439126" y="6405"/>
                      </a:lnTo>
                      <a:cubicBezTo>
                        <a:pt x="437932" y="5511"/>
                        <a:pt x="436887" y="5213"/>
                        <a:pt x="435692" y="4320"/>
                      </a:cubicBezTo>
                      <a:cubicBezTo>
                        <a:pt x="435692" y="4171"/>
                        <a:pt x="435095" y="3873"/>
                        <a:pt x="435095" y="3426"/>
                      </a:cubicBezTo>
                      <a:cubicBezTo>
                        <a:pt x="435095" y="2979"/>
                        <a:pt x="435095" y="2681"/>
                        <a:pt x="433603" y="2085"/>
                      </a:cubicBezTo>
                      <a:cubicBezTo>
                        <a:pt x="433603" y="2085"/>
                        <a:pt x="431662" y="894"/>
                        <a:pt x="430169" y="745"/>
                      </a:cubicBezTo>
                      <a:lnTo>
                        <a:pt x="430020" y="745"/>
                      </a:lnTo>
                      <a:cubicBezTo>
                        <a:pt x="430319" y="2085"/>
                        <a:pt x="432259" y="2383"/>
                        <a:pt x="431662" y="3873"/>
                      </a:cubicBezTo>
                      <a:close/>
                      <a:moveTo>
                        <a:pt x="497937" y="9831"/>
                      </a:moveTo>
                      <a:cubicBezTo>
                        <a:pt x="497937" y="9831"/>
                        <a:pt x="497489" y="9831"/>
                        <a:pt x="497191" y="9682"/>
                      </a:cubicBezTo>
                      <a:cubicBezTo>
                        <a:pt x="497340" y="9682"/>
                        <a:pt x="497489" y="9682"/>
                        <a:pt x="497788" y="9682"/>
                      </a:cubicBezTo>
                      <a:cubicBezTo>
                        <a:pt x="497788" y="9682"/>
                        <a:pt x="497788" y="9682"/>
                        <a:pt x="497937" y="9682"/>
                      </a:cubicBezTo>
                      <a:close/>
                      <a:moveTo>
                        <a:pt x="512566" y="17129"/>
                      </a:moveTo>
                      <a:cubicBezTo>
                        <a:pt x="514357" y="18172"/>
                        <a:pt x="514655" y="18172"/>
                        <a:pt x="515252" y="18321"/>
                      </a:cubicBezTo>
                      <a:lnTo>
                        <a:pt x="515252" y="18321"/>
                      </a:lnTo>
                      <a:cubicBezTo>
                        <a:pt x="515252" y="18321"/>
                        <a:pt x="514207" y="17576"/>
                        <a:pt x="513909" y="17129"/>
                      </a:cubicBezTo>
                      <a:cubicBezTo>
                        <a:pt x="514207" y="17129"/>
                        <a:pt x="514655" y="16682"/>
                        <a:pt x="515103" y="16682"/>
                      </a:cubicBezTo>
                      <a:lnTo>
                        <a:pt x="515103" y="16682"/>
                      </a:lnTo>
                      <a:cubicBezTo>
                        <a:pt x="515103" y="16682"/>
                        <a:pt x="514805" y="16384"/>
                        <a:pt x="513760" y="15937"/>
                      </a:cubicBezTo>
                      <a:cubicBezTo>
                        <a:pt x="506893" y="12512"/>
                        <a:pt x="501072" y="10873"/>
                        <a:pt x="497937" y="9980"/>
                      </a:cubicBezTo>
                      <a:cubicBezTo>
                        <a:pt x="500176" y="11022"/>
                        <a:pt x="502266" y="12065"/>
                        <a:pt x="504654" y="13107"/>
                      </a:cubicBezTo>
                      <a:cubicBezTo>
                        <a:pt x="507341" y="14299"/>
                        <a:pt x="509282" y="15342"/>
                        <a:pt x="512416" y="17129"/>
                      </a:cubicBezTo>
                      <a:close/>
                      <a:moveTo>
                        <a:pt x="510177" y="16831"/>
                      </a:moveTo>
                      <a:cubicBezTo>
                        <a:pt x="509282" y="15491"/>
                        <a:pt x="507491" y="14746"/>
                        <a:pt x="496743" y="9831"/>
                      </a:cubicBezTo>
                      <a:cubicBezTo>
                        <a:pt x="491668" y="7596"/>
                        <a:pt x="487488" y="7150"/>
                        <a:pt x="487488" y="7150"/>
                      </a:cubicBezTo>
                      <a:lnTo>
                        <a:pt x="487190" y="7150"/>
                      </a:lnTo>
                      <a:cubicBezTo>
                        <a:pt x="487190" y="7150"/>
                        <a:pt x="491519" y="10277"/>
                        <a:pt x="492414" y="10575"/>
                      </a:cubicBezTo>
                      <a:cubicBezTo>
                        <a:pt x="492414" y="10575"/>
                        <a:pt x="509431" y="16682"/>
                        <a:pt x="510326" y="16682"/>
                      </a:cubicBezTo>
                      <a:close/>
                      <a:moveTo>
                        <a:pt x="487638" y="8341"/>
                      </a:moveTo>
                      <a:cubicBezTo>
                        <a:pt x="487638" y="8341"/>
                        <a:pt x="483309" y="5809"/>
                        <a:pt x="482264" y="5362"/>
                      </a:cubicBezTo>
                      <a:cubicBezTo>
                        <a:pt x="481518" y="5064"/>
                        <a:pt x="471666" y="1788"/>
                        <a:pt x="470174" y="1490"/>
                      </a:cubicBezTo>
                      <a:cubicBezTo>
                        <a:pt x="473009" y="4320"/>
                        <a:pt x="486742" y="8937"/>
                        <a:pt x="487787" y="8341"/>
                      </a:cubicBezTo>
                      <a:close/>
                      <a:moveTo>
                        <a:pt x="491967" y="10724"/>
                      </a:moveTo>
                      <a:cubicBezTo>
                        <a:pt x="490623" y="10129"/>
                        <a:pt x="487638" y="9086"/>
                        <a:pt x="487190" y="9086"/>
                      </a:cubicBezTo>
                      <a:lnTo>
                        <a:pt x="487190" y="9086"/>
                      </a:lnTo>
                      <a:cubicBezTo>
                        <a:pt x="487190" y="9086"/>
                        <a:pt x="491967" y="11469"/>
                        <a:pt x="492564" y="11171"/>
                      </a:cubicBezTo>
                      <a:cubicBezTo>
                        <a:pt x="492862" y="11171"/>
                        <a:pt x="492564" y="11022"/>
                        <a:pt x="491967" y="10724"/>
                      </a:cubicBezTo>
                      <a:close/>
                      <a:moveTo>
                        <a:pt x="220448" y="22640"/>
                      </a:moveTo>
                      <a:lnTo>
                        <a:pt x="220448" y="22640"/>
                      </a:lnTo>
                      <a:cubicBezTo>
                        <a:pt x="220448" y="22640"/>
                        <a:pt x="215074" y="25023"/>
                        <a:pt x="214925" y="25470"/>
                      </a:cubicBezTo>
                      <a:cubicBezTo>
                        <a:pt x="215074" y="25470"/>
                        <a:pt x="215224" y="25470"/>
                        <a:pt x="216567" y="24874"/>
                      </a:cubicBezTo>
                      <a:cubicBezTo>
                        <a:pt x="217164" y="24725"/>
                        <a:pt x="220448" y="22938"/>
                        <a:pt x="220597" y="22640"/>
                      </a:cubicBezTo>
                      <a:close/>
                      <a:moveTo>
                        <a:pt x="193579" y="36492"/>
                      </a:moveTo>
                      <a:cubicBezTo>
                        <a:pt x="194475" y="36045"/>
                        <a:pt x="197908" y="33811"/>
                        <a:pt x="197908" y="33662"/>
                      </a:cubicBezTo>
                      <a:cubicBezTo>
                        <a:pt x="197461" y="33662"/>
                        <a:pt x="192535" y="36343"/>
                        <a:pt x="192535" y="36939"/>
                      </a:cubicBezTo>
                      <a:cubicBezTo>
                        <a:pt x="192535" y="37088"/>
                        <a:pt x="193281" y="36641"/>
                        <a:pt x="193579" y="36492"/>
                      </a:cubicBezTo>
                      <a:close/>
                      <a:moveTo>
                        <a:pt x="191639" y="36343"/>
                      </a:moveTo>
                      <a:lnTo>
                        <a:pt x="191639" y="36343"/>
                      </a:lnTo>
                      <a:cubicBezTo>
                        <a:pt x="191639" y="36343"/>
                        <a:pt x="192684" y="36045"/>
                        <a:pt x="195072" y="34705"/>
                      </a:cubicBezTo>
                      <a:cubicBezTo>
                        <a:pt x="195072" y="34705"/>
                        <a:pt x="199998" y="31875"/>
                        <a:pt x="199998" y="31577"/>
                      </a:cubicBezTo>
                      <a:cubicBezTo>
                        <a:pt x="198953" y="31875"/>
                        <a:pt x="192684" y="35301"/>
                        <a:pt x="191639" y="36343"/>
                      </a:cubicBezTo>
                      <a:close/>
                      <a:moveTo>
                        <a:pt x="174175" y="48110"/>
                      </a:moveTo>
                      <a:cubicBezTo>
                        <a:pt x="174175" y="48110"/>
                        <a:pt x="177757" y="45578"/>
                        <a:pt x="177907" y="45429"/>
                      </a:cubicBezTo>
                      <a:cubicBezTo>
                        <a:pt x="177011" y="45727"/>
                        <a:pt x="172682" y="48706"/>
                        <a:pt x="172533" y="49153"/>
                      </a:cubicBezTo>
                      <a:lnTo>
                        <a:pt x="174175" y="48110"/>
                      </a:lnTo>
                      <a:close/>
                      <a:moveTo>
                        <a:pt x="111482" y="131222"/>
                      </a:moveTo>
                      <a:cubicBezTo>
                        <a:pt x="110586" y="132563"/>
                        <a:pt x="111034" y="133605"/>
                        <a:pt x="111930" y="133457"/>
                      </a:cubicBezTo>
                      <a:cubicBezTo>
                        <a:pt x="112527" y="133308"/>
                        <a:pt x="114318" y="131371"/>
                        <a:pt x="114915" y="130627"/>
                      </a:cubicBezTo>
                      <a:cubicBezTo>
                        <a:pt x="115811" y="129733"/>
                        <a:pt x="115662" y="129137"/>
                        <a:pt x="115363" y="128988"/>
                      </a:cubicBezTo>
                      <a:lnTo>
                        <a:pt x="114915" y="128988"/>
                      </a:lnTo>
                      <a:cubicBezTo>
                        <a:pt x="113721" y="129137"/>
                        <a:pt x="111930" y="130478"/>
                        <a:pt x="111482" y="131222"/>
                      </a:cubicBezTo>
                      <a:close/>
                      <a:moveTo>
                        <a:pt x="707062" y="554083"/>
                      </a:moveTo>
                      <a:cubicBezTo>
                        <a:pt x="706614" y="554977"/>
                        <a:pt x="705867" y="556317"/>
                        <a:pt x="704524" y="558998"/>
                      </a:cubicBezTo>
                      <a:cubicBezTo>
                        <a:pt x="704524" y="558998"/>
                        <a:pt x="713032" y="544699"/>
                        <a:pt x="714226" y="542614"/>
                      </a:cubicBezTo>
                      <a:cubicBezTo>
                        <a:pt x="712734" y="545146"/>
                        <a:pt x="711092" y="548125"/>
                        <a:pt x="709450" y="550955"/>
                      </a:cubicBezTo>
                      <a:cubicBezTo>
                        <a:pt x="711092" y="547976"/>
                        <a:pt x="712734" y="545146"/>
                        <a:pt x="714226" y="542614"/>
                      </a:cubicBezTo>
                      <a:cubicBezTo>
                        <a:pt x="710047" y="550210"/>
                        <a:pt x="707211" y="554977"/>
                        <a:pt x="705121" y="558551"/>
                      </a:cubicBezTo>
                      <a:cubicBezTo>
                        <a:pt x="701688" y="564509"/>
                        <a:pt x="698106" y="570318"/>
                        <a:pt x="694822" y="575233"/>
                      </a:cubicBezTo>
                      <a:cubicBezTo>
                        <a:pt x="687508" y="586256"/>
                        <a:pt x="684970" y="589979"/>
                        <a:pt x="676760" y="599810"/>
                      </a:cubicBezTo>
                      <a:cubicBezTo>
                        <a:pt x="670043" y="608746"/>
                        <a:pt x="666759" y="612321"/>
                        <a:pt x="658699" y="621109"/>
                      </a:cubicBezTo>
                      <a:lnTo>
                        <a:pt x="642280" y="638089"/>
                      </a:lnTo>
                      <a:cubicBezTo>
                        <a:pt x="636906" y="643004"/>
                        <a:pt x="632577" y="647026"/>
                        <a:pt x="631233" y="648069"/>
                      </a:cubicBezTo>
                      <a:cubicBezTo>
                        <a:pt x="632129" y="647324"/>
                        <a:pt x="634517" y="645089"/>
                        <a:pt x="635562" y="643898"/>
                      </a:cubicBezTo>
                      <a:cubicBezTo>
                        <a:pt x="618993" y="658793"/>
                        <a:pt x="610634" y="664751"/>
                        <a:pt x="606306" y="667432"/>
                      </a:cubicBezTo>
                      <a:cubicBezTo>
                        <a:pt x="607649" y="666240"/>
                        <a:pt x="609142" y="665197"/>
                        <a:pt x="610187" y="663857"/>
                      </a:cubicBezTo>
                      <a:cubicBezTo>
                        <a:pt x="606604" y="666344"/>
                        <a:pt x="604664" y="667685"/>
                        <a:pt x="604365" y="667878"/>
                      </a:cubicBezTo>
                      <a:cubicBezTo>
                        <a:pt x="627651" y="647026"/>
                        <a:pt x="635264" y="638387"/>
                        <a:pt x="647802" y="623641"/>
                      </a:cubicBezTo>
                      <a:cubicBezTo>
                        <a:pt x="651385" y="619471"/>
                        <a:pt x="655116" y="615449"/>
                        <a:pt x="658848" y="611576"/>
                      </a:cubicBezTo>
                      <a:cubicBezTo>
                        <a:pt x="662878" y="606512"/>
                        <a:pt x="666759" y="601448"/>
                        <a:pt x="670789" y="596384"/>
                      </a:cubicBezTo>
                      <a:cubicBezTo>
                        <a:pt x="674073" y="592213"/>
                        <a:pt x="677954" y="589086"/>
                        <a:pt x="681686" y="585511"/>
                      </a:cubicBezTo>
                      <a:cubicBezTo>
                        <a:pt x="694225" y="569871"/>
                        <a:pt x="694822" y="568978"/>
                        <a:pt x="699598" y="561232"/>
                      </a:cubicBezTo>
                      <a:cubicBezTo>
                        <a:pt x="701882" y="557658"/>
                        <a:pt x="703330" y="555826"/>
                        <a:pt x="703927" y="555721"/>
                      </a:cubicBezTo>
                      <a:cubicBezTo>
                        <a:pt x="707659" y="550061"/>
                        <a:pt x="710495" y="544103"/>
                        <a:pt x="714077" y="538443"/>
                      </a:cubicBezTo>
                      <a:cubicBezTo>
                        <a:pt x="712734" y="544402"/>
                        <a:pt x="709898" y="549466"/>
                        <a:pt x="706763" y="554232"/>
                      </a:cubicBezTo>
                      <a:close/>
                      <a:moveTo>
                        <a:pt x="702285" y="561232"/>
                      </a:moveTo>
                      <a:cubicBezTo>
                        <a:pt x="701539" y="562424"/>
                        <a:pt x="700792" y="563467"/>
                        <a:pt x="700046" y="564658"/>
                      </a:cubicBezTo>
                      <a:cubicBezTo>
                        <a:pt x="700792" y="563615"/>
                        <a:pt x="701539" y="562424"/>
                        <a:pt x="702285" y="561232"/>
                      </a:cubicBezTo>
                      <a:close/>
                      <a:moveTo>
                        <a:pt x="722585" y="204504"/>
                      </a:moveTo>
                      <a:cubicBezTo>
                        <a:pt x="718257" y="195567"/>
                        <a:pt x="715869" y="190652"/>
                        <a:pt x="711689" y="183503"/>
                      </a:cubicBezTo>
                      <a:cubicBezTo>
                        <a:pt x="715570" y="190801"/>
                        <a:pt x="719899" y="198547"/>
                        <a:pt x="722735" y="205100"/>
                      </a:cubicBezTo>
                      <a:lnTo>
                        <a:pt x="722436" y="204504"/>
                      </a:lnTo>
                      <a:close/>
                      <a:moveTo>
                        <a:pt x="724377" y="502101"/>
                      </a:moveTo>
                      <a:cubicBezTo>
                        <a:pt x="724377" y="502101"/>
                        <a:pt x="724974" y="499568"/>
                        <a:pt x="725123" y="498228"/>
                      </a:cubicBezTo>
                      <a:cubicBezTo>
                        <a:pt x="727362" y="495994"/>
                        <a:pt x="728258" y="493611"/>
                        <a:pt x="736318" y="471566"/>
                      </a:cubicBezTo>
                      <a:cubicBezTo>
                        <a:pt x="737811" y="467545"/>
                        <a:pt x="737960" y="463076"/>
                        <a:pt x="738856" y="458906"/>
                      </a:cubicBezTo>
                      <a:cubicBezTo>
                        <a:pt x="739752" y="456225"/>
                        <a:pt x="740796" y="453842"/>
                        <a:pt x="741692" y="451310"/>
                      </a:cubicBezTo>
                      <a:cubicBezTo>
                        <a:pt x="742139" y="449522"/>
                        <a:pt x="743632" y="441330"/>
                        <a:pt x="742737" y="440287"/>
                      </a:cubicBezTo>
                      <a:cubicBezTo>
                        <a:pt x="742588" y="440287"/>
                        <a:pt x="741692" y="441330"/>
                        <a:pt x="740348" y="446246"/>
                      </a:cubicBezTo>
                      <a:cubicBezTo>
                        <a:pt x="739752" y="448480"/>
                        <a:pt x="739005" y="451012"/>
                        <a:pt x="738408" y="452203"/>
                      </a:cubicBezTo>
                      <a:cubicBezTo>
                        <a:pt x="735617" y="457565"/>
                        <a:pt x="734124" y="460351"/>
                        <a:pt x="733930" y="460544"/>
                      </a:cubicBezTo>
                      <a:cubicBezTo>
                        <a:pt x="733034" y="461289"/>
                        <a:pt x="732437" y="461736"/>
                        <a:pt x="731840" y="462928"/>
                      </a:cubicBezTo>
                      <a:cubicBezTo>
                        <a:pt x="731542" y="463374"/>
                        <a:pt x="731542" y="463672"/>
                        <a:pt x="730646" y="466055"/>
                      </a:cubicBezTo>
                      <a:cubicBezTo>
                        <a:pt x="730049" y="467694"/>
                        <a:pt x="729900" y="467992"/>
                        <a:pt x="729750" y="468439"/>
                      </a:cubicBezTo>
                      <a:cubicBezTo>
                        <a:pt x="728855" y="468439"/>
                        <a:pt x="728556" y="467545"/>
                        <a:pt x="727959" y="467396"/>
                      </a:cubicBezTo>
                      <a:cubicBezTo>
                        <a:pt x="725123" y="469034"/>
                        <a:pt x="721989" y="486610"/>
                        <a:pt x="721391" y="490930"/>
                      </a:cubicBezTo>
                      <a:cubicBezTo>
                        <a:pt x="720645" y="496292"/>
                        <a:pt x="721541" y="496292"/>
                        <a:pt x="722735" y="496142"/>
                      </a:cubicBezTo>
                      <a:cubicBezTo>
                        <a:pt x="723183" y="496142"/>
                        <a:pt x="723183" y="496142"/>
                        <a:pt x="724078" y="498824"/>
                      </a:cubicBezTo>
                      <a:cubicBezTo>
                        <a:pt x="723481" y="499866"/>
                        <a:pt x="722884" y="501207"/>
                        <a:pt x="722735" y="501653"/>
                      </a:cubicBezTo>
                      <a:cubicBezTo>
                        <a:pt x="722735" y="502398"/>
                        <a:pt x="721989" y="507760"/>
                        <a:pt x="721839" y="509250"/>
                      </a:cubicBezTo>
                      <a:cubicBezTo>
                        <a:pt x="721839" y="510143"/>
                        <a:pt x="721839" y="510293"/>
                        <a:pt x="722436" y="509995"/>
                      </a:cubicBezTo>
                      <a:cubicBezTo>
                        <a:pt x="723033" y="509697"/>
                        <a:pt x="724078" y="507909"/>
                        <a:pt x="724228" y="507313"/>
                      </a:cubicBezTo>
                      <a:lnTo>
                        <a:pt x="724228" y="507313"/>
                      </a:lnTo>
                      <a:cubicBezTo>
                        <a:pt x="724228" y="506122"/>
                        <a:pt x="724675" y="505228"/>
                        <a:pt x="724228" y="504335"/>
                      </a:cubicBezTo>
                      <a:cubicBezTo>
                        <a:pt x="724078" y="503888"/>
                        <a:pt x="723780" y="503888"/>
                        <a:pt x="724078" y="503143"/>
                      </a:cubicBezTo>
                      <a:cubicBezTo>
                        <a:pt x="724228" y="502845"/>
                        <a:pt x="724228" y="502249"/>
                        <a:pt x="724377" y="501952"/>
                      </a:cubicBezTo>
                      <a:close/>
                      <a:moveTo>
                        <a:pt x="718705" y="507909"/>
                      </a:moveTo>
                      <a:cubicBezTo>
                        <a:pt x="718705" y="507909"/>
                        <a:pt x="718406" y="508207"/>
                        <a:pt x="717510" y="509548"/>
                      </a:cubicBezTo>
                      <a:cubicBezTo>
                        <a:pt x="716914" y="510442"/>
                        <a:pt x="716466" y="511037"/>
                        <a:pt x="715869" y="511931"/>
                      </a:cubicBezTo>
                      <a:cubicBezTo>
                        <a:pt x="715421" y="512676"/>
                        <a:pt x="714824" y="513272"/>
                        <a:pt x="714226" y="514016"/>
                      </a:cubicBezTo>
                      <a:lnTo>
                        <a:pt x="714226" y="514016"/>
                      </a:lnTo>
                      <a:cubicBezTo>
                        <a:pt x="714226" y="514016"/>
                        <a:pt x="714226" y="514314"/>
                        <a:pt x="714077" y="514314"/>
                      </a:cubicBezTo>
                      <a:cubicBezTo>
                        <a:pt x="713779" y="514314"/>
                        <a:pt x="713182" y="514612"/>
                        <a:pt x="712585" y="515059"/>
                      </a:cubicBezTo>
                      <a:cubicBezTo>
                        <a:pt x="712585" y="515357"/>
                        <a:pt x="711838" y="515654"/>
                        <a:pt x="711540" y="515804"/>
                      </a:cubicBezTo>
                      <a:cubicBezTo>
                        <a:pt x="710943" y="516101"/>
                        <a:pt x="710495" y="515506"/>
                        <a:pt x="710196" y="514314"/>
                      </a:cubicBezTo>
                      <a:cubicBezTo>
                        <a:pt x="709898" y="513420"/>
                        <a:pt x="709450" y="512378"/>
                        <a:pt x="709002" y="512378"/>
                      </a:cubicBezTo>
                      <a:cubicBezTo>
                        <a:pt x="706912" y="513719"/>
                        <a:pt x="704822" y="519080"/>
                        <a:pt x="705121" y="520272"/>
                      </a:cubicBezTo>
                      <a:cubicBezTo>
                        <a:pt x="705121" y="522060"/>
                        <a:pt x="706166" y="522357"/>
                        <a:pt x="707510" y="522506"/>
                      </a:cubicBezTo>
                      <a:cubicBezTo>
                        <a:pt x="707808" y="522506"/>
                        <a:pt x="708106" y="522804"/>
                        <a:pt x="708405" y="522953"/>
                      </a:cubicBezTo>
                      <a:cubicBezTo>
                        <a:pt x="708106" y="523251"/>
                        <a:pt x="707659" y="523995"/>
                        <a:pt x="707360" y="524591"/>
                      </a:cubicBezTo>
                      <a:cubicBezTo>
                        <a:pt x="706912" y="525187"/>
                        <a:pt x="706912" y="525932"/>
                        <a:pt x="706912" y="525783"/>
                      </a:cubicBezTo>
                      <a:cubicBezTo>
                        <a:pt x="707211" y="525783"/>
                        <a:pt x="707808" y="524890"/>
                        <a:pt x="708256" y="524145"/>
                      </a:cubicBezTo>
                      <a:cubicBezTo>
                        <a:pt x="708554" y="523698"/>
                        <a:pt x="708554" y="523251"/>
                        <a:pt x="708704" y="523102"/>
                      </a:cubicBezTo>
                      <a:cubicBezTo>
                        <a:pt x="710346" y="524443"/>
                        <a:pt x="711241" y="527272"/>
                        <a:pt x="711241" y="527272"/>
                      </a:cubicBezTo>
                      <a:cubicBezTo>
                        <a:pt x="711241" y="527272"/>
                        <a:pt x="711390" y="527272"/>
                        <a:pt x="711390" y="527272"/>
                      </a:cubicBezTo>
                      <a:cubicBezTo>
                        <a:pt x="711540" y="527124"/>
                        <a:pt x="711988" y="526825"/>
                        <a:pt x="712734" y="525783"/>
                      </a:cubicBezTo>
                      <a:cubicBezTo>
                        <a:pt x="714077" y="523251"/>
                        <a:pt x="713928" y="522060"/>
                        <a:pt x="713779" y="521613"/>
                      </a:cubicBezTo>
                      <a:cubicBezTo>
                        <a:pt x="713779" y="520719"/>
                        <a:pt x="713779" y="520421"/>
                        <a:pt x="714077" y="518931"/>
                      </a:cubicBezTo>
                      <a:cubicBezTo>
                        <a:pt x="714226" y="518336"/>
                        <a:pt x="714376" y="517442"/>
                        <a:pt x="714525" y="516846"/>
                      </a:cubicBezTo>
                      <a:cubicBezTo>
                        <a:pt x="714674" y="516250"/>
                        <a:pt x="714824" y="515654"/>
                        <a:pt x="714824" y="515059"/>
                      </a:cubicBezTo>
                      <a:cubicBezTo>
                        <a:pt x="714824" y="515059"/>
                        <a:pt x="714824" y="515059"/>
                        <a:pt x="714824" y="515059"/>
                      </a:cubicBezTo>
                      <a:cubicBezTo>
                        <a:pt x="715271" y="514612"/>
                        <a:pt x="715719" y="514016"/>
                        <a:pt x="715869" y="513569"/>
                      </a:cubicBezTo>
                      <a:cubicBezTo>
                        <a:pt x="716466" y="512676"/>
                        <a:pt x="718555" y="508058"/>
                        <a:pt x="718555" y="507909"/>
                      </a:cubicBezTo>
                      <a:close/>
                      <a:moveTo>
                        <a:pt x="659594" y="592958"/>
                      </a:moveTo>
                      <a:cubicBezTo>
                        <a:pt x="658251" y="594150"/>
                        <a:pt x="656759" y="595193"/>
                        <a:pt x="655266" y="596384"/>
                      </a:cubicBezTo>
                      <a:cubicBezTo>
                        <a:pt x="655116" y="596682"/>
                        <a:pt x="654370" y="597427"/>
                        <a:pt x="654221" y="597874"/>
                      </a:cubicBezTo>
                      <a:cubicBezTo>
                        <a:pt x="654221" y="598022"/>
                        <a:pt x="653922" y="598320"/>
                        <a:pt x="654221" y="598469"/>
                      </a:cubicBezTo>
                      <a:cubicBezTo>
                        <a:pt x="656012" y="599214"/>
                        <a:pt x="666013" y="587894"/>
                        <a:pt x="666162" y="586851"/>
                      </a:cubicBezTo>
                      <a:cubicBezTo>
                        <a:pt x="666162" y="586851"/>
                        <a:pt x="666162" y="586851"/>
                        <a:pt x="666162" y="586851"/>
                      </a:cubicBezTo>
                      <a:cubicBezTo>
                        <a:pt x="666162" y="586851"/>
                        <a:pt x="666013" y="587000"/>
                        <a:pt x="665714" y="587149"/>
                      </a:cubicBezTo>
                      <a:cubicBezTo>
                        <a:pt x="663625" y="589086"/>
                        <a:pt x="661684" y="591171"/>
                        <a:pt x="659744" y="593107"/>
                      </a:cubicBezTo>
                      <a:close/>
                      <a:moveTo>
                        <a:pt x="592573" y="656559"/>
                      </a:moveTo>
                      <a:cubicBezTo>
                        <a:pt x="586901" y="661921"/>
                        <a:pt x="580482" y="665495"/>
                        <a:pt x="579885" y="665346"/>
                      </a:cubicBezTo>
                      <a:cubicBezTo>
                        <a:pt x="579736" y="664751"/>
                        <a:pt x="580482" y="664304"/>
                        <a:pt x="580333" y="663708"/>
                      </a:cubicBezTo>
                      <a:cubicBezTo>
                        <a:pt x="579885" y="663708"/>
                        <a:pt x="579437" y="663708"/>
                        <a:pt x="578094" y="665197"/>
                      </a:cubicBezTo>
                      <a:cubicBezTo>
                        <a:pt x="576303" y="667134"/>
                        <a:pt x="575109" y="669517"/>
                        <a:pt x="573317" y="671453"/>
                      </a:cubicBezTo>
                      <a:cubicBezTo>
                        <a:pt x="571676" y="673390"/>
                        <a:pt x="569586" y="674879"/>
                        <a:pt x="567944" y="676815"/>
                      </a:cubicBezTo>
                      <a:cubicBezTo>
                        <a:pt x="567646" y="677262"/>
                        <a:pt x="567496" y="677411"/>
                        <a:pt x="567496" y="677560"/>
                      </a:cubicBezTo>
                      <a:lnTo>
                        <a:pt x="567646" y="677560"/>
                      </a:lnTo>
                      <a:cubicBezTo>
                        <a:pt x="569138" y="677411"/>
                        <a:pt x="579736" y="669368"/>
                        <a:pt x="579885" y="669219"/>
                      </a:cubicBezTo>
                      <a:cubicBezTo>
                        <a:pt x="579885" y="669070"/>
                        <a:pt x="580333" y="668623"/>
                        <a:pt x="580482" y="668177"/>
                      </a:cubicBezTo>
                      <a:cubicBezTo>
                        <a:pt x="580781" y="667730"/>
                        <a:pt x="580930" y="667283"/>
                        <a:pt x="583319" y="665048"/>
                      </a:cubicBezTo>
                      <a:cubicBezTo>
                        <a:pt x="585856" y="662516"/>
                        <a:pt x="589140" y="660580"/>
                        <a:pt x="591827" y="658197"/>
                      </a:cubicBezTo>
                      <a:cubicBezTo>
                        <a:pt x="594111" y="656305"/>
                        <a:pt x="596499" y="654473"/>
                        <a:pt x="598992" y="652686"/>
                      </a:cubicBezTo>
                      <a:cubicBezTo>
                        <a:pt x="602126" y="650452"/>
                        <a:pt x="602425" y="649856"/>
                        <a:pt x="602574" y="649260"/>
                      </a:cubicBezTo>
                      <a:lnTo>
                        <a:pt x="602425" y="649260"/>
                      </a:lnTo>
                      <a:cubicBezTo>
                        <a:pt x="602425" y="649260"/>
                        <a:pt x="597051" y="652090"/>
                        <a:pt x="592573" y="656410"/>
                      </a:cubicBezTo>
                      <a:close/>
                      <a:moveTo>
                        <a:pt x="569735" y="677411"/>
                      </a:moveTo>
                      <a:cubicBezTo>
                        <a:pt x="568242" y="678603"/>
                        <a:pt x="567347" y="679348"/>
                        <a:pt x="566899" y="679645"/>
                      </a:cubicBezTo>
                      <a:cubicBezTo>
                        <a:pt x="559734" y="685901"/>
                        <a:pt x="559137" y="687093"/>
                        <a:pt x="558689" y="687539"/>
                      </a:cubicBezTo>
                      <a:cubicBezTo>
                        <a:pt x="556003" y="691412"/>
                        <a:pt x="551375" y="692902"/>
                        <a:pt x="548240" y="696030"/>
                      </a:cubicBezTo>
                      <a:cubicBezTo>
                        <a:pt x="548240" y="696030"/>
                        <a:pt x="548240" y="696030"/>
                        <a:pt x="548390" y="696179"/>
                      </a:cubicBezTo>
                      <a:cubicBezTo>
                        <a:pt x="553017" y="695434"/>
                        <a:pt x="557346" y="692008"/>
                        <a:pt x="561526" y="688582"/>
                      </a:cubicBezTo>
                      <a:cubicBezTo>
                        <a:pt x="561973" y="688284"/>
                        <a:pt x="562570" y="687837"/>
                        <a:pt x="562719" y="687390"/>
                      </a:cubicBezTo>
                      <a:cubicBezTo>
                        <a:pt x="562869" y="687242"/>
                        <a:pt x="563018" y="686944"/>
                        <a:pt x="562869" y="686646"/>
                      </a:cubicBezTo>
                      <a:cubicBezTo>
                        <a:pt x="562869" y="686348"/>
                        <a:pt x="562719" y="686050"/>
                        <a:pt x="563914" y="684859"/>
                      </a:cubicBezTo>
                      <a:cubicBezTo>
                        <a:pt x="563914" y="684859"/>
                        <a:pt x="565451" y="683518"/>
                        <a:pt x="568541" y="680837"/>
                      </a:cubicBezTo>
                      <a:cubicBezTo>
                        <a:pt x="568541" y="680837"/>
                        <a:pt x="575706" y="674432"/>
                        <a:pt x="575706" y="674432"/>
                      </a:cubicBezTo>
                      <a:cubicBezTo>
                        <a:pt x="576005" y="674283"/>
                        <a:pt x="576005" y="673985"/>
                        <a:pt x="576154" y="673837"/>
                      </a:cubicBezTo>
                      <a:lnTo>
                        <a:pt x="576154" y="673837"/>
                      </a:lnTo>
                      <a:cubicBezTo>
                        <a:pt x="576154" y="673837"/>
                        <a:pt x="571676" y="675772"/>
                        <a:pt x="571676" y="675772"/>
                      </a:cubicBezTo>
                      <a:cubicBezTo>
                        <a:pt x="571377" y="675922"/>
                        <a:pt x="571228" y="676071"/>
                        <a:pt x="569735" y="677411"/>
                      </a:cubicBezTo>
                      <a:close/>
                      <a:moveTo>
                        <a:pt x="593170" y="676368"/>
                      </a:moveTo>
                      <a:cubicBezTo>
                        <a:pt x="593916" y="675475"/>
                        <a:pt x="594961" y="675326"/>
                        <a:pt x="595409" y="674283"/>
                      </a:cubicBezTo>
                      <a:cubicBezTo>
                        <a:pt x="595409" y="674283"/>
                        <a:pt x="594469" y="674983"/>
                        <a:pt x="592573" y="676368"/>
                      </a:cubicBezTo>
                      <a:cubicBezTo>
                        <a:pt x="584707" y="681924"/>
                        <a:pt x="580676" y="684814"/>
                        <a:pt x="580482" y="685008"/>
                      </a:cubicBezTo>
                      <a:cubicBezTo>
                        <a:pt x="581527" y="685008"/>
                        <a:pt x="595857" y="675326"/>
                        <a:pt x="596603" y="674581"/>
                      </a:cubicBezTo>
                      <a:cubicBezTo>
                        <a:pt x="596603" y="674581"/>
                        <a:pt x="596155" y="674581"/>
                        <a:pt x="594215" y="675772"/>
                      </a:cubicBezTo>
                      <a:cubicBezTo>
                        <a:pt x="593722" y="676071"/>
                        <a:pt x="593364" y="676219"/>
                        <a:pt x="593170" y="676219"/>
                      </a:cubicBezTo>
                      <a:close/>
                      <a:moveTo>
                        <a:pt x="642429" y="588639"/>
                      </a:moveTo>
                      <a:cubicBezTo>
                        <a:pt x="641384" y="590128"/>
                        <a:pt x="641384" y="591320"/>
                        <a:pt x="642130" y="591022"/>
                      </a:cubicBezTo>
                      <a:cubicBezTo>
                        <a:pt x="642727" y="591022"/>
                        <a:pt x="644519" y="589830"/>
                        <a:pt x="644966" y="588639"/>
                      </a:cubicBezTo>
                      <a:cubicBezTo>
                        <a:pt x="645115" y="588341"/>
                        <a:pt x="645115" y="588192"/>
                        <a:pt x="644966" y="587894"/>
                      </a:cubicBezTo>
                      <a:cubicBezTo>
                        <a:pt x="644966" y="587894"/>
                        <a:pt x="644369" y="586702"/>
                        <a:pt x="644071" y="586553"/>
                      </a:cubicBezTo>
                      <a:cubicBezTo>
                        <a:pt x="643623" y="586553"/>
                        <a:pt x="642578" y="587894"/>
                        <a:pt x="642429" y="588490"/>
                      </a:cubicBezTo>
                      <a:close/>
                      <a:moveTo>
                        <a:pt x="645564" y="580000"/>
                      </a:moveTo>
                      <a:cubicBezTo>
                        <a:pt x="645564" y="580000"/>
                        <a:pt x="645265" y="580000"/>
                        <a:pt x="645115" y="580000"/>
                      </a:cubicBezTo>
                      <a:cubicBezTo>
                        <a:pt x="644966" y="580000"/>
                        <a:pt x="644519" y="580447"/>
                        <a:pt x="644071" y="581340"/>
                      </a:cubicBezTo>
                      <a:cubicBezTo>
                        <a:pt x="643623" y="582383"/>
                        <a:pt x="643623" y="582979"/>
                        <a:pt x="643623" y="583277"/>
                      </a:cubicBezTo>
                      <a:cubicBezTo>
                        <a:pt x="643623" y="583723"/>
                        <a:pt x="644667" y="584170"/>
                        <a:pt x="645265" y="584022"/>
                      </a:cubicBezTo>
                      <a:cubicBezTo>
                        <a:pt x="646310" y="583723"/>
                        <a:pt x="646757" y="580893"/>
                        <a:pt x="645712" y="580149"/>
                      </a:cubicBezTo>
                      <a:close/>
                      <a:moveTo>
                        <a:pt x="678552" y="557956"/>
                      </a:moveTo>
                      <a:cubicBezTo>
                        <a:pt x="677954" y="558998"/>
                        <a:pt x="677357" y="560488"/>
                        <a:pt x="677805" y="560339"/>
                      </a:cubicBezTo>
                      <a:cubicBezTo>
                        <a:pt x="678850" y="559892"/>
                        <a:pt x="681238" y="555274"/>
                        <a:pt x="680492" y="554828"/>
                      </a:cubicBezTo>
                      <a:cubicBezTo>
                        <a:pt x="680044" y="554977"/>
                        <a:pt x="678850" y="557062"/>
                        <a:pt x="678402" y="557956"/>
                      </a:cubicBezTo>
                      <a:close/>
                      <a:moveTo>
                        <a:pt x="702285" y="526825"/>
                      </a:moveTo>
                      <a:cubicBezTo>
                        <a:pt x="702285" y="526825"/>
                        <a:pt x="702882" y="527571"/>
                        <a:pt x="702882" y="527571"/>
                      </a:cubicBezTo>
                      <a:cubicBezTo>
                        <a:pt x="703031" y="527571"/>
                        <a:pt x="703927" y="526825"/>
                        <a:pt x="704375" y="526081"/>
                      </a:cubicBezTo>
                      <a:cubicBezTo>
                        <a:pt x="705420" y="525038"/>
                        <a:pt x="705420" y="524740"/>
                        <a:pt x="705420" y="524591"/>
                      </a:cubicBezTo>
                      <a:cubicBezTo>
                        <a:pt x="705121" y="524591"/>
                        <a:pt x="705121" y="524591"/>
                        <a:pt x="705121" y="524591"/>
                      </a:cubicBezTo>
                      <a:cubicBezTo>
                        <a:pt x="703479" y="524591"/>
                        <a:pt x="702584" y="526677"/>
                        <a:pt x="702435" y="526825"/>
                      </a:cubicBezTo>
                      <a:close/>
                      <a:moveTo>
                        <a:pt x="697061" y="535762"/>
                      </a:moveTo>
                      <a:cubicBezTo>
                        <a:pt x="697061" y="535762"/>
                        <a:pt x="697061" y="535912"/>
                        <a:pt x="696911" y="536061"/>
                      </a:cubicBezTo>
                      <a:cubicBezTo>
                        <a:pt x="698255" y="535465"/>
                        <a:pt x="699897" y="532932"/>
                        <a:pt x="699449" y="532784"/>
                      </a:cubicBezTo>
                      <a:cubicBezTo>
                        <a:pt x="699001" y="532784"/>
                        <a:pt x="698553" y="533231"/>
                        <a:pt x="698106" y="533826"/>
                      </a:cubicBezTo>
                      <a:cubicBezTo>
                        <a:pt x="698106" y="533826"/>
                        <a:pt x="697508" y="534571"/>
                        <a:pt x="697061" y="535762"/>
                      </a:cubicBezTo>
                      <a:close/>
                      <a:moveTo>
                        <a:pt x="540031" y="21746"/>
                      </a:moveTo>
                      <a:cubicBezTo>
                        <a:pt x="540031" y="21746"/>
                        <a:pt x="540777" y="22193"/>
                        <a:pt x="541225" y="22342"/>
                      </a:cubicBezTo>
                      <a:cubicBezTo>
                        <a:pt x="540777" y="22193"/>
                        <a:pt x="540479" y="21895"/>
                        <a:pt x="540031" y="21746"/>
                      </a:cubicBezTo>
                      <a:close/>
                      <a:moveTo>
                        <a:pt x="542568" y="23087"/>
                      </a:moveTo>
                      <a:cubicBezTo>
                        <a:pt x="542568" y="23087"/>
                        <a:pt x="543016" y="23534"/>
                        <a:pt x="547942" y="25917"/>
                      </a:cubicBezTo>
                      <a:cubicBezTo>
                        <a:pt x="552420" y="28300"/>
                        <a:pt x="555107" y="29194"/>
                        <a:pt x="555107" y="29194"/>
                      </a:cubicBezTo>
                      <a:lnTo>
                        <a:pt x="555107" y="29194"/>
                      </a:lnTo>
                      <a:cubicBezTo>
                        <a:pt x="553763" y="28300"/>
                        <a:pt x="543613" y="23087"/>
                        <a:pt x="542718" y="22789"/>
                      </a:cubicBezTo>
                      <a:cubicBezTo>
                        <a:pt x="543165" y="23236"/>
                        <a:pt x="544061" y="23534"/>
                        <a:pt x="544658" y="23832"/>
                      </a:cubicBezTo>
                      <a:cubicBezTo>
                        <a:pt x="543613" y="23385"/>
                        <a:pt x="542568" y="22938"/>
                        <a:pt x="541524" y="22342"/>
                      </a:cubicBezTo>
                      <a:cubicBezTo>
                        <a:pt x="541971" y="22491"/>
                        <a:pt x="542419" y="22789"/>
                        <a:pt x="542718" y="23087"/>
                      </a:cubicBezTo>
                      <a:close/>
                      <a:moveTo>
                        <a:pt x="543763" y="24428"/>
                      </a:moveTo>
                      <a:lnTo>
                        <a:pt x="544658" y="25321"/>
                      </a:lnTo>
                      <a:cubicBezTo>
                        <a:pt x="545404" y="25768"/>
                        <a:pt x="546599" y="26364"/>
                        <a:pt x="548390" y="27406"/>
                      </a:cubicBezTo>
                      <a:cubicBezTo>
                        <a:pt x="550778" y="28598"/>
                        <a:pt x="551375" y="28896"/>
                        <a:pt x="551972" y="28747"/>
                      </a:cubicBezTo>
                      <a:cubicBezTo>
                        <a:pt x="551972" y="28151"/>
                        <a:pt x="544509" y="24130"/>
                        <a:pt x="543763" y="24130"/>
                      </a:cubicBezTo>
                      <a:lnTo>
                        <a:pt x="543763" y="24130"/>
                      </a:lnTo>
                      <a:close/>
                      <a:moveTo>
                        <a:pt x="615411" y="589979"/>
                      </a:moveTo>
                      <a:lnTo>
                        <a:pt x="615411" y="589979"/>
                      </a:lnTo>
                      <a:cubicBezTo>
                        <a:pt x="613471" y="590128"/>
                        <a:pt x="610187" y="596086"/>
                        <a:pt x="610187" y="596235"/>
                      </a:cubicBezTo>
                      <a:cubicBezTo>
                        <a:pt x="608993" y="598469"/>
                        <a:pt x="608247" y="600852"/>
                        <a:pt x="610336" y="600108"/>
                      </a:cubicBezTo>
                      <a:cubicBezTo>
                        <a:pt x="611978" y="599512"/>
                        <a:pt x="614366" y="596831"/>
                        <a:pt x="615262" y="595490"/>
                      </a:cubicBezTo>
                      <a:cubicBezTo>
                        <a:pt x="615560" y="594894"/>
                        <a:pt x="615560" y="594597"/>
                        <a:pt x="615560" y="594448"/>
                      </a:cubicBezTo>
                      <a:lnTo>
                        <a:pt x="615560" y="594448"/>
                      </a:lnTo>
                      <a:cubicBezTo>
                        <a:pt x="615560" y="593554"/>
                        <a:pt x="614814" y="593256"/>
                        <a:pt x="614814" y="592660"/>
                      </a:cubicBezTo>
                      <a:cubicBezTo>
                        <a:pt x="614814" y="592363"/>
                        <a:pt x="615113" y="591767"/>
                        <a:pt x="615411" y="591469"/>
                      </a:cubicBezTo>
                      <a:cubicBezTo>
                        <a:pt x="615859" y="590426"/>
                        <a:pt x="615859" y="590128"/>
                        <a:pt x="615411" y="589979"/>
                      </a:cubicBezTo>
                      <a:close/>
                      <a:moveTo>
                        <a:pt x="651982" y="558998"/>
                      </a:moveTo>
                      <a:cubicBezTo>
                        <a:pt x="652728" y="558104"/>
                        <a:pt x="653176" y="556615"/>
                        <a:pt x="653176" y="556168"/>
                      </a:cubicBezTo>
                      <a:cubicBezTo>
                        <a:pt x="652878" y="555870"/>
                        <a:pt x="652878" y="555870"/>
                        <a:pt x="652579" y="555870"/>
                      </a:cubicBezTo>
                      <a:cubicBezTo>
                        <a:pt x="650937" y="556168"/>
                        <a:pt x="646608" y="559594"/>
                        <a:pt x="644519" y="563914"/>
                      </a:cubicBezTo>
                      <a:cubicBezTo>
                        <a:pt x="645265" y="564360"/>
                        <a:pt x="646608" y="564360"/>
                        <a:pt x="647951" y="563020"/>
                      </a:cubicBezTo>
                      <a:cubicBezTo>
                        <a:pt x="647951" y="563020"/>
                        <a:pt x="651534" y="559594"/>
                        <a:pt x="651833" y="558998"/>
                      </a:cubicBezTo>
                      <a:close/>
                      <a:moveTo>
                        <a:pt x="239704" y="694391"/>
                      </a:moveTo>
                      <a:cubicBezTo>
                        <a:pt x="241987" y="694987"/>
                        <a:pt x="243540" y="695136"/>
                        <a:pt x="244331" y="694838"/>
                      </a:cubicBezTo>
                      <a:cubicBezTo>
                        <a:pt x="242092" y="692455"/>
                        <a:pt x="239256" y="690667"/>
                        <a:pt x="237614" y="687837"/>
                      </a:cubicBezTo>
                      <a:cubicBezTo>
                        <a:pt x="239599" y="688329"/>
                        <a:pt x="241241" y="688478"/>
                        <a:pt x="242540" y="688284"/>
                      </a:cubicBezTo>
                      <a:cubicBezTo>
                        <a:pt x="246122" y="674581"/>
                        <a:pt x="226568" y="675922"/>
                        <a:pt x="220896" y="667283"/>
                      </a:cubicBezTo>
                      <a:cubicBezTo>
                        <a:pt x="229852" y="671051"/>
                        <a:pt x="234673" y="672942"/>
                        <a:pt x="235375" y="672942"/>
                      </a:cubicBezTo>
                      <a:cubicBezTo>
                        <a:pt x="236420" y="667581"/>
                        <a:pt x="231494" y="664304"/>
                        <a:pt x="230449" y="659686"/>
                      </a:cubicBezTo>
                      <a:cubicBezTo>
                        <a:pt x="230598" y="659240"/>
                        <a:pt x="231195" y="658793"/>
                        <a:pt x="231494" y="658346"/>
                      </a:cubicBezTo>
                      <a:cubicBezTo>
                        <a:pt x="231494" y="658346"/>
                        <a:pt x="228061" y="644941"/>
                        <a:pt x="226568" y="642706"/>
                      </a:cubicBezTo>
                      <a:cubicBezTo>
                        <a:pt x="222493" y="637240"/>
                        <a:pt x="220448" y="634410"/>
                        <a:pt x="220448" y="634217"/>
                      </a:cubicBezTo>
                      <a:cubicBezTo>
                        <a:pt x="219701" y="631387"/>
                        <a:pt x="222985" y="629301"/>
                        <a:pt x="222239" y="626322"/>
                      </a:cubicBezTo>
                      <a:cubicBezTo>
                        <a:pt x="223135" y="625876"/>
                        <a:pt x="224180" y="625280"/>
                        <a:pt x="225075" y="625131"/>
                      </a:cubicBezTo>
                      <a:cubicBezTo>
                        <a:pt x="225225" y="624237"/>
                        <a:pt x="225821" y="622896"/>
                        <a:pt x="226120" y="622003"/>
                      </a:cubicBezTo>
                      <a:cubicBezTo>
                        <a:pt x="230404" y="621005"/>
                        <a:pt x="232539" y="619575"/>
                        <a:pt x="232539" y="617683"/>
                      </a:cubicBezTo>
                      <a:cubicBezTo>
                        <a:pt x="232539" y="617683"/>
                        <a:pt x="226568" y="588490"/>
                        <a:pt x="224329" y="583723"/>
                      </a:cubicBezTo>
                      <a:cubicBezTo>
                        <a:pt x="218358" y="571212"/>
                        <a:pt x="230150" y="559892"/>
                        <a:pt x="227165" y="547678"/>
                      </a:cubicBezTo>
                      <a:cubicBezTo>
                        <a:pt x="224030" y="535316"/>
                        <a:pt x="221045" y="534422"/>
                        <a:pt x="218806" y="533677"/>
                      </a:cubicBezTo>
                      <a:cubicBezTo>
                        <a:pt x="215224" y="536061"/>
                        <a:pt x="213731" y="535316"/>
                        <a:pt x="207910" y="528613"/>
                      </a:cubicBezTo>
                      <a:cubicBezTo>
                        <a:pt x="202983" y="523102"/>
                        <a:pt x="201789" y="522655"/>
                        <a:pt x="200446" y="522357"/>
                      </a:cubicBezTo>
                      <a:cubicBezTo>
                        <a:pt x="197908" y="521613"/>
                        <a:pt x="196416" y="524740"/>
                        <a:pt x="194028" y="524294"/>
                      </a:cubicBezTo>
                      <a:cubicBezTo>
                        <a:pt x="191938" y="523995"/>
                        <a:pt x="192535" y="521166"/>
                        <a:pt x="190594" y="520868"/>
                      </a:cubicBezTo>
                      <a:cubicBezTo>
                        <a:pt x="189997" y="520868"/>
                        <a:pt x="189400" y="520570"/>
                        <a:pt x="189102" y="520570"/>
                      </a:cubicBezTo>
                      <a:cubicBezTo>
                        <a:pt x="187908" y="520570"/>
                        <a:pt x="187310" y="521910"/>
                        <a:pt x="186713" y="522506"/>
                      </a:cubicBezTo>
                      <a:cubicBezTo>
                        <a:pt x="183429" y="520272"/>
                        <a:pt x="184922" y="515059"/>
                        <a:pt x="180743" y="513420"/>
                      </a:cubicBezTo>
                      <a:cubicBezTo>
                        <a:pt x="170995" y="509652"/>
                        <a:pt x="163875" y="509146"/>
                        <a:pt x="159397" y="511931"/>
                      </a:cubicBezTo>
                      <a:cubicBezTo>
                        <a:pt x="159397" y="511931"/>
                        <a:pt x="158800" y="511335"/>
                        <a:pt x="158502" y="511037"/>
                      </a:cubicBezTo>
                      <a:cubicBezTo>
                        <a:pt x="158203" y="507016"/>
                        <a:pt x="162681" y="504037"/>
                        <a:pt x="161189" y="499717"/>
                      </a:cubicBezTo>
                      <a:cubicBezTo>
                        <a:pt x="161189" y="499717"/>
                        <a:pt x="154173" y="485418"/>
                        <a:pt x="148650" y="480056"/>
                      </a:cubicBezTo>
                      <a:cubicBezTo>
                        <a:pt x="143575" y="474992"/>
                        <a:pt x="136410" y="476630"/>
                        <a:pt x="130439" y="474247"/>
                      </a:cubicBezTo>
                      <a:cubicBezTo>
                        <a:pt x="124767" y="472162"/>
                        <a:pt x="123722" y="465906"/>
                        <a:pt x="119692" y="462332"/>
                      </a:cubicBezTo>
                      <a:cubicBezTo>
                        <a:pt x="117901" y="460842"/>
                        <a:pt x="114214" y="457267"/>
                        <a:pt x="108646" y="451607"/>
                      </a:cubicBezTo>
                      <a:cubicBezTo>
                        <a:pt x="104616" y="447586"/>
                        <a:pt x="98944" y="452054"/>
                        <a:pt x="94914" y="448628"/>
                      </a:cubicBezTo>
                      <a:cubicBezTo>
                        <a:pt x="94316" y="448822"/>
                        <a:pt x="92077" y="447690"/>
                        <a:pt x="88196" y="445203"/>
                      </a:cubicBezTo>
                      <a:cubicBezTo>
                        <a:pt x="84316" y="442716"/>
                        <a:pt x="83226" y="446737"/>
                        <a:pt x="84912" y="457267"/>
                      </a:cubicBezTo>
                      <a:cubicBezTo>
                        <a:pt x="84912" y="457267"/>
                        <a:pt x="84166" y="458012"/>
                        <a:pt x="83868" y="458310"/>
                      </a:cubicBezTo>
                      <a:cubicBezTo>
                        <a:pt x="76553" y="453544"/>
                        <a:pt x="83420" y="445351"/>
                        <a:pt x="79390" y="439840"/>
                      </a:cubicBezTo>
                      <a:cubicBezTo>
                        <a:pt x="75957" y="444160"/>
                        <a:pt x="70135" y="459948"/>
                        <a:pt x="70135" y="459948"/>
                      </a:cubicBezTo>
                      <a:cubicBezTo>
                        <a:pt x="69239" y="467694"/>
                        <a:pt x="74464" y="474099"/>
                        <a:pt x="75061" y="481546"/>
                      </a:cubicBezTo>
                      <a:cubicBezTo>
                        <a:pt x="75658" y="489589"/>
                        <a:pt x="78494" y="497334"/>
                        <a:pt x="76852" y="505526"/>
                      </a:cubicBezTo>
                      <a:cubicBezTo>
                        <a:pt x="75061" y="515059"/>
                        <a:pt x="86853" y="520868"/>
                        <a:pt x="84166" y="530698"/>
                      </a:cubicBezTo>
                      <a:cubicBezTo>
                        <a:pt x="82375" y="537401"/>
                        <a:pt x="120588" y="583277"/>
                        <a:pt x="120886" y="583723"/>
                      </a:cubicBezTo>
                      <a:cubicBezTo>
                        <a:pt x="125065" y="588639"/>
                        <a:pt x="137903" y="596980"/>
                        <a:pt x="138201" y="597128"/>
                      </a:cubicBezTo>
                      <a:cubicBezTo>
                        <a:pt x="140993" y="598812"/>
                        <a:pt x="149352" y="609089"/>
                        <a:pt x="163278" y="627961"/>
                      </a:cubicBezTo>
                      <a:cubicBezTo>
                        <a:pt x="182235" y="653580"/>
                        <a:pt x="187908" y="661325"/>
                        <a:pt x="209103" y="680390"/>
                      </a:cubicBezTo>
                      <a:cubicBezTo>
                        <a:pt x="230150" y="699306"/>
                        <a:pt x="293589" y="736841"/>
                        <a:pt x="308516" y="731926"/>
                      </a:cubicBezTo>
                      <a:cubicBezTo>
                        <a:pt x="292395" y="726415"/>
                        <a:pt x="254481" y="713605"/>
                        <a:pt x="240002" y="694242"/>
                      </a:cubicBezTo>
                      <a:close/>
                      <a:moveTo>
                        <a:pt x="70135" y="462629"/>
                      </a:moveTo>
                      <a:cubicBezTo>
                        <a:pt x="68941" y="462629"/>
                        <a:pt x="67150" y="462332"/>
                        <a:pt x="66105" y="461885"/>
                      </a:cubicBezTo>
                      <a:cubicBezTo>
                        <a:pt x="64910" y="462674"/>
                        <a:pt x="63672" y="464372"/>
                        <a:pt x="62373" y="466949"/>
                      </a:cubicBezTo>
                      <a:cubicBezTo>
                        <a:pt x="59791" y="466353"/>
                        <a:pt x="47745" y="449776"/>
                        <a:pt x="26250" y="417201"/>
                      </a:cubicBezTo>
                      <a:cubicBezTo>
                        <a:pt x="25504" y="418392"/>
                        <a:pt x="24907" y="420031"/>
                        <a:pt x="24459" y="421222"/>
                      </a:cubicBezTo>
                      <a:cubicBezTo>
                        <a:pt x="7741" y="415264"/>
                        <a:pt x="6099" y="396497"/>
                        <a:pt x="2218" y="317853"/>
                      </a:cubicBezTo>
                      <a:cubicBezTo>
                        <a:pt x="-1364" y="336769"/>
                        <a:pt x="4607" y="355536"/>
                        <a:pt x="2666" y="374453"/>
                      </a:cubicBezTo>
                      <a:cubicBezTo>
                        <a:pt x="2666" y="374006"/>
                        <a:pt x="-9425" y="317555"/>
                        <a:pt x="17891" y="239656"/>
                      </a:cubicBezTo>
                      <a:cubicBezTo>
                        <a:pt x="19682" y="235187"/>
                        <a:pt x="21772" y="229974"/>
                        <a:pt x="23713" y="224761"/>
                      </a:cubicBezTo>
                      <a:cubicBezTo>
                        <a:pt x="21623" y="229974"/>
                        <a:pt x="19533" y="235187"/>
                        <a:pt x="17891" y="239656"/>
                      </a:cubicBezTo>
                      <a:cubicBezTo>
                        <a:pt x="18488" y="238017"/>
                        <a:pt x="19235" y="235783"/>
                        <a:pt x="19682" y="234145"/>
                      </a:cubicBezTo>
                      <a:cubicBezTo>
                        <a:pt x="22518" y="226400"/>
                        <a:pt x="25802" y="218803"/>
                        <a:pt x="29086" y="211505"/>
                      </a:cubicBezTo>
                      <a:cubicBezTo>
                        <a:pt x="29833" y="209866"/>
                        <a:pt x="30430" y="208079"/>
                        <a:pt x="31176" y="206589"/>
                      </a:cubicBezTo>
                      <a:cubicBezTo>
                        <a:pt x="36251" y="195270"/>
                        <a:pt x="38490" y="190801"/>
                        <a:pt x="44909" y="179928"/>
                      </a:cubicBezTo>
                      <a:cubicBezTo>
                        <a:pt x="50431" y="169651"/>
                        <a:pt x="52969" y="165629"/>
                        <a:pt x="59686" y="155501"/>
                      </a:cubicBezTo>
                      <a:cubicBezTo>
                        <a:pt x="66403" y="145670"/>
                        <a:pt x="69090" y="141649"/>
                        <a:pt x="75359" y="133904"/>
                      </a:cubicBezTo>
                      <a:cubicBezTo>
                        <a:pt x="83121" y="123328"/>
                        <a:pt x="86256" y="119903"/>
                        <a:pt x="95660" y="109476"/>
                      </a:cubicBezTo>
                      <a:cubicBezTo>
                        <a:pt x="102825" y="102029"/>
                        <a:pt x="112079" y="93092"/>
                        <a:pt x="120588" y="85049"/>
                      </a:cubicBezTo>
                      <a:cubicBezTo>
                        <a:pt x="123573" y="82219"/>
                        <a:pt x="126558" y="79389"/>
                        <a:pt x="129394" y="76857"/>
                      </a:cubicBezTo>
                      <a:cubicBezTo>
                        <a:pt x="130290" y="76261"/>
                        <a:pt x="131037" y="75769"/>
                        <a:pt x="131633" y="75367"/>
                      </a:cubicBezTo>
                      <a:cubicBezTo>
                        <a:pt x="130036" y="76961"/>
                        <a:pt x="128947" y="78093"/>
                        <a:pt x="128349" y="78793"/>
                      </a:cubicBezTo>
                      <a:cubicBezTo>
                        <a:pt x="128349" y="78793"/>
                        <a:pt x="129096" y="78495"/>
                        <a:pt x="129394" y="78346"/>
                      </a:cubicBezTo>
                      <a:cubicBezTo>
                        <a:pt x="126110" y="81519"/>
                        <a:pt x="124469" y="83157"/>
                        <a:pt x="124469" y="83261"/>
                      </a:cubicBezTo>
                      <a:cubicBezTo>
                        <a:pt x="124469" y="83261"/>
                        <a:pt x="125961" y="82219"/>
                        <a:pt x="126558" y="81623"/>
                      </a:cubicBezTo>
                      <a:cubicBezTo>
                        <a:pt x="127305" y="80878"/>
                        <a:pt x="128200" y="80283"/>
                        <a:pt x="128797" y="79538"/>
                      </a:cubicBezTo>
                      <a:cubicBezTo>
                        <a:pt x="128797" y="79538"/>
                        <a:pt x="128499" y="79538"/>
                        <a:pt x="128349" y="79687"/>
                      </a:cubicBezTo>
                      <a:cubicBezTo>
                        <a:pt x="128349" y="79389"/>
                        <a:pt x="128349" y="78793"/>
                        <a:pt x="135962" y="72239"/>
                      </a:cubicBezTo>
                      <a:cubicBezTo>
                        <a:pt x="140291" y="68516"/>
                        <a:pt x="145067" y="65090"/>
                        <a:pt x="149396" y="61366"/>
                      </a:cubicBezTo>
                      <a:cubicBezTo>
                        <a:pt x="145814" y="63601"/>
                        <a:pt x="142828" y="66282"/>
                        <a:pt x="139396" y="68665"/>
                      </a:cubicBezTo>
                      <a:cubicBezTo>
                        <a:pt x="142828" y="65388"/>
                        <a:pt x="163427" y="50344"/>
                        <a:pt x="165816" y="49302"/>
                      </a:cubicBezTo>
                      <a:cubicBezTo>
                        <a:pt x="164622" y="50344"/>
                        <a:pt x="163427" y="50940"/>
                        <a:pt x="162383" y="51983"/>
                      </a:cubicBezTo>
                      <a:cubicBezTo>
                        <a:pt x="162383" y="51983"/>
                        <a:pt x="162577" y="51878"/>
                        <a:pt x="162980" y="51685"/>
                      </a:cubicBezTo>
                      <a:cubicBezTo>
                        <a:pt x="160741" y="53621"/>
                        <a:pt x="157755" y="54812"/>
                        <a:pt x="156114" y="57345"/>
                      </a:cubicBezTo>
                      <a:cubicBezTo>
                        <a:pt x="156114" y="57345"/>
                        <a:pt x="156262" y="57345"/>
                        <a:pt x="156412" y="57345"/>
                      </a:cubicBezTo>
                      <a:cubicBezTo>
                        <a:pt x="156561" y="57345"/>
                        <a:pt x="156561" y="57345"/>
                        <a:pt x="156561" y="57642"/>
                      </a:cubicBezTo>
                      <a:cubicBezTo>
                        <a:pt x="154770" y="59579"/>
                        <a:pt x="152531" y="61217"/>
                        <a:pt x="150889" y="63302"/>
                      </a:cubicBezTo>
                      <a:cubicBezTo>
                        <a:pt x="150889" y="63302"/>
                        <a:pt x="151441" y="62960"/>
                        <a:pt x="152531" y="62260"/>
                      </a:cubicBezTo>
                      <a:cubicBezTo>
                        <a:pt x="155069" y="59877"/>
                        <a:pt x="157606" y="58536"/>
                        <a:pt x="158054" y="58387"/>
                      </a:cubicBezTo>
                      <a:cubicBezTo>
                        <a:pt x="158054" y="58536"/>
                        <a:pt x="157755" y="58834"/>
                        <a:pt x="157606" y="58983"/>
                      </a:cubicBezTo>
                      <a:cubicBezTo>
                        <a:pt x="154173" y="62260"/>
                        <a:pt x="150441" y="64941"/>
                        <a:pt x="147008" y="68218"/>
                      </a:cubicBezTo>
                      <a:cubicBezTo>
                        <a:pt x="146112" y="69112"/>
                        <a:pt x="145217" y="70303"/>
                        <a:pt x="144471" y="71346"/>
                      </a:cubicBezTo>
                      <a:cubicBezTo>
                        <a:pt x="148053" y="69856"/>
                        <a:pt x="150740" y="68963"/>
                        <a:pt x="152531" y="68516"/>
                      </a:cubicBezTo>
                      <a:cubicBezTo>
                        <a:pt x="154322" y="67324"/>
                        <a:pt x="156262" y="66133"/>
                        <a:pt x="158352" y="65388"/>
                      </a:cubicBezTo>
                      <a:cubicBezTo>
                        <a:pt x="157606" y="66878"/>
                        <a:pt x="157009" y="67771"/>
                        <a:pt x="156561" y="68665"/>
                      </a:cubicBezTo>
                      <a:cubicBezTo>
                        <a:pt x="157009" y="70601"/>
                        <a:pt x="153128" y="75814"/>
                        <a:pt x="153128" y="78644"/>
                      </a:cubicBezTo>
                      <a:cubicBezTo>
                        <a:pt x="153427" y="78644"/>
                        <a:pt x="153576" y="78942"/>
                        <a:pt x="153875" y="79091"/>
                      </a:cubicBezTo>
                      <a:cubicBezTo>
                        <a:pt x="153875" y="79389"/>
                        <a:pt x="153576" y="79538"/>
                        <a:pt x="153576" y="79836"/>
                      </a:cubicBezTo>
                      <a:cubicBezTo>
                        <a:pt x="154621" y="78942"/>
                        <a:pt x="155666" y="78049"/>
                        <a:pt x="157009" y="77453"/>
                      </a:cubicBezTo>
                      <a:cubicBezTo>
                        <a:pt x="157457" y="77899"/>
                        <a:pt x="158054" y="78346"/>
                        <a:pt x="158502" y="78793"/>
                      </a:cubicBezTo>
                      <a:cubicBezTo>
                        <a:pt x="157606" y="82368"/>
                        <a:pt x="143127" y="94284"/>
                        <a:pt x="140440" y="95475"/>
                      </a:cubicBezTo>
                      <a:cubicBezTo>
                        <a:pt x="139246" y="97709"/>
                        <a:pt x="137306" y="100688"/>
                        <a:pt x="134768" y="102476"/>
                      </a:cubicBezTo>
                      <a:cubicBezTo>
                        <a:pt x="134917" y="103816"/>
                        <a:pt x="135067" y="105455"/>
                        <a:pt x="135067" y="106497"/>
                      </a:cubicBezTo>
                      <a:cubicBezTo>
                        <a:pt x="136708" y="105752"/>
                        <a:pt x="138201" y="105455"/>
                        <a:pt x="138500" y="105455"/>
                      </a:cubicBezTo>
                      <a:cubicBezTo>
                        <a:pt x="138500" y="105455"/>
                        <a:pt x="139097" y="105455"/>
                        <a:pt x="139396" y="105603"/>
                      </a:cubicBezTo>
                      <a:cubicBezTo>
                        <a:pt x="139694" y="105902"/>
                        <a:pt x="139396" y="106646"/>
                        <a:pt x="138201" y="107540"/>
                      </a:cubicBezTo>
                      <a:cubicBezTo>
                        <a:pt x="137903" y="107838"/>
                        <a:pt x="137455" y="108136"/>
                        <a:pt x="137156" y="108136"/>
                      </a:cubicBezTo>
                      <a:cubicBezTo>
                        <a:pt x="136261" y="108732"/>
                        <a:pt x="135365" y="109029"/>
                        <a:pt x="134469" y="109625"/>
                      </a:cubicBezTo>
                      <a:cubicBezTo>
                        <a:pt x="134171" y="110221"/>
                        <a:pt x="133872" y="110817"/>
                        <a:pt x="133276" y="111562"/>
                      </a:cubicBezTo>
                      <a:cubicBezTo>
                        <a:pt x="133276" y="111562"/>
                        <a:pt x="128947" y="116030"/>
                        <a:pt x="128349" y="114243"/>
                      </a:cubicBezTo>
                      <a:cubicBezTo>
                        <a:pt x="128349" y="113944"/>
                        <a:pt x="128349" y="112902"/>
                        <a:pt x="129842" y="110519"/>
                      </a:cubicBezTo>
                      <a:cubicBezTo>
                        <a:pt x="129992" y="109774"/>
                        <a:pt x="129842" y="109774"/>
                        <a:pt x="129842" y="109625"/>
                      </a:cubicBezTo>
                      <a:cubicBezTo>
                        <a:pt x="129394" y="109625"/>
                        <a:pt x="128797" y="109923"/>
                        <a:pt x="125513" y="113051"/>
                      </a:cubicBezTo>
                      <a:cubicBezTo>
                        <a:pt x="118498" y="120349"/>
                        <a:pt x="122080" y="112306"/>
                        <a:pt x="122379" y="112157"/>
                      </a:cubicBezTo>
                      <a:cubicBezTo>
                        <a:pt x="122677" y="111562"/>
                        <a:pt x="126409" y="107391"/>
                        <a:pt x="129693" y="104263"/>
                      </a:cubicBezTo>
                      <a:cubicBezTo>
                        <a:pt x="128648" y="104263"/>
                        <a:pt x="127603" y="103965"/>
                        <a:pt x="126409" y="103369"/>
                      </a:cubicBezTo>
                      <a:cubicBezTo>
                        <a:pt x="123872" y="104561"/>
                        <a:pt x="119990" y="111562"/>
                        <a:pt x="119990" y="111562"/>
                      </a:cubicBezTo>
                      <a:cubicBezTo>
                        <a:pt x="119095" y="114093"/>
                        <a:pt x="121483" y="115732"/>
                        <a:pt x="121483" y="117966"/>
                      </a:cubicBezTo>
                      <a:cubicBezTo>
                        <a:pt x="121483" y="118860"/>
                        <a:pt x="99989" y="139712"/>
                        <a:pt x="99690" y="139861"/>
                      </a:cubicBezTo>
                      <a:cubicBezTo>
                        <a:pt x="99093" y="140353"/>
                        <a:pt x="97645" y="139608"/>
                        <a:pt x="95361" y="137627"/>
                      </a:cubicBezTo>
                      <a:cubicBezTo>
                        <a:pt x="92973" y="138372"/>
                        <a:pt x="90137" y="145372"/>
                        <a:pt x="89092" y="152075"/>
                      </a:cubicBezTo>
                      <a:cubicBezTo>
                        <a:pt x="93869" y="158480"/>
                        <a:pt x="90436" y="175013"/>
                        <a:pt x="90436" y="175311"/>
                      </a:cubicBezTo>
                      <a:cubicBezTo>
                        <a:pt x="87450" y="181716"/>
                        <a:pt x="87002" y="182907"/>
                        <a:pt x="87002" y="188716"/>
                      </a:cubicBezTo>
                      <a:cubicBezTo>
                        <a:pt x="88988" y="188224"/>
                        <a:pt x="96809" y="177143"/>
                        <a:pt x="110438" y="155501"/>
                      </a:cubicBezTo>
                      <a:lnTo>
                        <a:pt x="121931" y="133457"/>
                      </a:lnTo>
                      <a:cubicBezTo>
                        <a:pt x="122528" y="130775"/>
                        <a:pt x="123424" y="127201"/>
                        <a:pt x="133276" y="118264"/>
                      </a:cubicBezTo>
                      <a:cubicBezTo>
                        <a:pt x="144620" y="119903"/>
                        <a:pt x="134171" y="134350"/>
                        <a:pt x="137455" y="141946"/>
                      </a:cubicBezTo>
                      <a:cubicBezTo>
                        <a:pt x="144471" y="141500"/>
                        <a:pt x="146262" y="134499"/>
                        <a:pt x="150591" y="130925"/>
                      </a:cubicBezTo>
                      <a:cubicBezTo>
                        <a:pt x="150740" y="131520"/>
                        <a:pt x="151187" y="132414"/>
                        <a:pt x="151635" y="133010"/>
                      </a:cubicBezTo>
                      <a:cubicBezTo>
                        <a:pt x="148053" y="139266"/>
                        <a:pt x="148650" y="142393"/>
                        <a:pt x="149993" y="147607"/>
                      </a:cubicBezTo>
                      <a:cubicBezTo>
                        <a:pt x="146814" y="151181"/>
                        <a:pt x="145067" y="155650"/>
                        <a:pt x="144769" y="161012"/>
                      </a:cubicBezTo>
                      <a:cubicBezTo>
                        <a:pt x="144769" y="161012"/>
                        <a:pt x="145963" y="162352"/>
                        <a:pt x="146560" y="162948"/>
                      </a:cubicBezTo>
                      <a:cubicBezTo>
                        <a:pt x="147903" y="162650"/>
                        <a:pt x="149695" y="162501"/>
                        <a:pt x="151187" y="162352"/>
                      </a:cubicBezTo>
                      <a:cubicBezTo>
                        <a:pt x="156860" y="177992"/>
                        <a:pt x="147903" y="188418"/>
                        <a:pt x="143276" y="194078"/>
                      </a:cubicBezTo>
                      <a:cubicBezTo>
                        <a:pt x="143426" y="194823"/>
                        <a:pt x="144023" y="195567"/>
                        <a:pt x="144172" y="196163"/>
                      </a:cubicBezTo>
                      <a:cubicBezTo>
                        <a:pt x="149247" y="197355"/>
                        <a:pt x="149396" y="202568"/>
                        <a:pt x="152232" y="205547"/>
                      </a:cubicBezTo>
                      <a:cubicBezTo>
                        <a:pt x="151934" y="206739"/>
                        <a:pt x="151785" y="208228"/>
                        <a:pt x="151486" y="209271"/>
                      </a:cubicBezTo>
                      <a:cubicBezTo>
                        <a:pt x="149844" y="214335"/>
                        <a:pt x="147605" y="215675"/>
                        <a:pt x="145665" y="216867"/>
                      </a:cubicBezTo>
                      <a:cubicBezTo>
                        <a:pt x="141784" y="214588"/>
                        <a:pt x="136858" y="212890"/>
                        <a:pt x="130887" y="211803"/>
                      </a:cubicBezTo>
                      <a:cubicBezTo>
                        <a:pt x="131186" y="201078"/>
                        <a:pt x="143724" y="196014"/>
                        <a:pt x="143724" y="184992"/>
                      </a:cubicBezTo>
                      <a:cubicBezTo>
                        <a:pt x="139843" y="186482"/>
                        <a:pt x="139097" y="191397"/>
                        <a:pt x="135365" y="192887"/>
                      </a:cubicBezTo>
                      <a:cubicBezTo>
                        <a:pt x="129544" y="194972"/>
                        <a:pt x="123125" y="190652"/>
                        <a:pt x="117304" y="194376"/>
                      </a:cubicBezTo>
                      <a:cubicBezTo>
                        <a:pt x="117304" y="194376"/>
                        <a:pt x="103422" y="204653"/>
                        <a:pt x="100884" y="213143"/>
                      </a:cubicBezTo>
                      <a:cubicBezTo>
                        <a:pt x="101332" y="213441"/>
                        <a:pt x="102228" y="213739"/>
                        <a:pt x="102825" y="213888"/>
                      </a:cubicBezTo>
                      <a:cubicBezTo>
                        <a:pt x="107452" y="209122"/>
                        <a:pt x="111184" y="203759"/>
                        <a:pt x="116707" y="199738"/>
                      </a:cubicBezTo>
                      <a:cubicBezTo>
                        <a:pt x="117453" y="200036"/>
                        <a:pt x="118050" y="200483"/>
                        <a:pt x="118796" y="200781"/>
                      </a:cubicBezTo>
                      <a:cubicBezTo>
                        <a:pt x="120737" y="205547"/>
                        <a:pt x="119244" y="207930"/>
                        <a:pt x="114169" y="215526"/>
                      </a:cubicBezTo>
                      <a:cubicBezTo>
                        <a:pt x="114318" y="216271"/>
                        <a:pt x="114617" y="217016"/>
                        <a:pt x="114915" y="217760"/>
                      </a:cubicBezTo>
                      <a:cubicBezTo>
                        <a:pt x="117154" y="218059"/>
                        <a:pt x="119394" y="217760"/>
                        <a:pt x="121782" y="218059"/>
                      </a:cubicBezTo>
                      <a:cubicBezTo>
                        <a:pt x="124066" y="220740"/>
                        <a:pt x="118543" y="228142"/>
                        <a:pt x="105213" y="240252"/>
                      </a:cubicBezTo>
                      <a:cubicBezTo>
                        <a:pt x="105213" y="240252"/>
                        <a:pt x="104168" y="239060"/>
                        <a:pt x="103720" y="238613"/>
                      </a:cubicBezTo>
                      <a:cubicBezTo>
                        <a:pt x="104765" y="235187"/>
                        <a:pt x="106706" y="232208"/>
                        <a:pt x="107452" y="228634"/>
                      </a:cubicBezTo>
                      <a:cubicBezTo>
                        <a:pt x="94167" y="233102"/>
                        <a:pt x="92525" y="239954"/>
                        <a:pt x="90883" y="246209"/>
                      </a:cubicBezTo>
                      <a:cubicBezTo>
                        <a:pt x="90734" y="247103"/>
                        <a:pt x="90286" y="248443"/>
                        <a:pt x="89838" y="249338"/>
                      </a:cubicBezTo>
                      <a:cubicBezTo>
                        <a:pt x="86853" y="258125"/>
                        <a:pt x="76852" y="261253"/>
                        <a:pt x="73269" y="269445"/>
                      </a:cubicBezTo>
                      <a:cubicBezTo>
                        <a:pt x="69538" y="277786"/>
                        <a:pt x="70583" y="287319"/>
                        <a:pt x="66105" y="295511"/>
                      </a:cubicBezTo>
                      <a:cubicBezTo>
                        <a:pt x="65358" y="296851"/>
                        <a:pt x="63567" y="299830"/>
                        <a:pt x="60880" y="302660"/>
                      </a:cubicBezTo>
                      <a:cubicBezTo>
                        <a:pt x="49088" y="315470"/>
                        <a:pt x="56850" y="332003"/>
                        <a:pt x="54910" y="346749"/>
                      </a:cubicBezTo>
                      <a:cubicBezTo>
                        <a:pt x="55208" y="346451"/>
                        <a:pt x="55507" y="346153"/>
                        <a:pt x="55656" y="346153"/>
                      </a:cubicBezTo>
                      <a:cubicBezTo>
                        <a:pt x="56552" y="346302"/>
                        <a:pt x="56850" y="348387"/>
                        <a:pt x="56701" y="349132"/>
                      </a:cubicBezTo>
                      <a:cubicBezTo>
                        <a:pt x="56552" y="350025"/>
                        <a:pt x="56403" y="350919"/>
                        <a:pt x="55805" y="351217"/>
                      </a:cubicBezTo>
                      <a:cubicBezTo>
                        <a:pt x="55805" y="351217"/>
                        <a:pt x="55805" y="351217"/>
                        <a:pt x="55656" y="351217"/>
                      </a:cubicBezTo>
                      <a:lnTo>
                        <a:pt x="54760" y="351664"/>
                      </a:lnTo>
                      <a:cubicBezTo>
                        <a:pt x="54760" y="351664"/>
                        <a:pt x="54462" y="351664"/>
                        <a:pt x="54313" y="351366"/>
                      </a:cubicBezTo>
                      <a:cubicBezTo>
                        <a:pt x="54163" y="351068"/>
                        <a:pt x="54163" y="350770"/>
                        <a:pt x="54014" y="350472"/>
                      </a:cubicBezTo>
                      <a:cubicBezTo>
                        <a:pt x="53268" y="353005"/>
                        <a:pt x="52223" y="355536"/>
                        <a:pt x="50431" y="357920"/>
                      </a:cubicBezTo>
                      <a:cubicBezTo>
                        <a:pt x="41774" y="348387"/>
                        <a:pt x="52074" y="325598"/>
                        <a:pt x="34460" y="324407"/>
                      </a:cubicBezTo>
                      <a:cubicBezTo>
                        <a:pt x="33460" y="325598"/>
                        <a:pt x="32922" y="328383"/>
                        <a:pt x="32818" y="332748"/>
                      </a:cubicBezTo>
                      <a:cubicBezTo>
                        <a:pt x="31475" y="332450"/>
                        <a:pt x="29982" y="331556"/>
                        <a:pt x="28937" y="330812"/>
                      </a:cubicBezTo>
                      <a:cubicBezTo>
                        <a:pt x="8935" y="336174"/>
                        <a:pt x="20578" y="397391"/>
                        <a:pt x="23713" y="402455"/>
                      </a:cubicBezTo>
                      <a:cubicBezTo>
                        <a:pt x="25205" y="402753"/>
                        <a:pt x="27295" y="402157"/>
                        <a:pt x="29982" y="400667"/>
                      </a:cubicBezTo>
                      <a:cubicBezTo>
                        <a:pt x="32474" y="390345"/>
                        <a:pt x="34161" y="384834"/>
                        <a:pt x="35057" y="384134"/>
                      </a:cubicBezTo>
                      <a:cubicBezTo>
                        <a:pt x="46551" y="395156"/>
                        <a:pt x="33415" y="407221"/>
                        <a:pt x="36848" y="418690"/>
                      </a:cubicBezTo>
                      <a:cubicBezTo>
                        <a:pt x="36848" y="418690"/>
                        <a:pt x="40431" y="418497"/>
                        <a:pt x="47595" y="418094"/>
                      </a:cubicBezTo>
                      <a:cubicBezTo>
                        <a:pt x="55358" y="430308"/>
                        <a:pt x="49238" y="446394"/>
                        <a:pt x="58343" y="458310"/>
                      </a:cubicBezTo>
                      <a:cubicBezTo>
                        <a:pt x="65105" y="457223"/>
                        <a:pt x="69135" y="458504"/>
                        <a:pt x="70433" y="462183"/>
                      </a:cubicBezTo>
                      <a:close/>
                      <a:moveTo>
                        <a:pt x="145516" y="87283"/>
                      </a:moveTo>
                      <a:cubicBezTo>
                        <a:pt x="144172" y="87879"/>
                        <a:pt x="142828" y="88325"/>
                        <a:pt x="141485" y="88921"/>
                      </a:cubicBezTo>
                      <a:cubicBezTo>
                        <a:pt x="141037" y="89368"/>
                        <a:pt x="140590" y="89815"/>
                        <a:pt x="140291" y="90411"/>
                      </a:cubicBezTo>
                      <a:cubicBezTo>
                        <a:pt x="142232" y="89666"/>
                        <a:pt x="144023" y="88624"/>
                        <a:pt x="145516" y="87283"/>
                      </a:cubicBezTo>
                      <a:close/>
                      <a:moveTo>
                        <a:pt x="34161" y="200930"/>
                      </a:moveTo>
                      <a:cubicBezTo>
                        <a:pt x="35654" y="197951"/>
                        <a:pt x="36997" y="195418"/>
                        <a:pt x="38192" y="193036"/>
                      </a:cubicBezTo>
                      <a:cubicBezTo>
                        <a:pt x="36848" y="195717"/>
                        <a:pt x="35505" y="198248"/>
                        <a:pt x="34161" y="200930"/>
                      </a:cubicBezTo>
                      <a:close/>
                      <a:moveTo>
                        <a:pt x="156114" y="62409"/>
                      </a:moveTo>
                      <a:cubicBezTo>
                        <a:pt x="156114" y="62409"/>
                        <a:pt x="151785" y="67473"/>
                        <a:pt x="151785" y="67473"/>
                      </a:cubicBezTo>
                      <a:cubicBezTo>
                        <a:pt x="151785" y="67473"/>
                        <a:pt x="151635" y="67726"/>
                        <a:pt x="151337" y="68218"/>
                      </a:cubicBezTo>
                      <a:cubicBezTo>
                        <a:pt x="152232" y="68367"/>
                        <a:pt x="157606" y="64643"/>
                        <a:pt x="159099" y="63452"/>
                      </a:cubicBezTo>
                      <a:cubicBezTo>
                        <a:pt x="160890" y="62111"/>
                        <a:pt x="162383" y="60472"/>
                        <a:pt x="164323" y="58983"/>
                      </a:cubicBezTo>
                      <a:cubicBezTo>
                        <a:pt x="165816" y="57792"/>
                        <a:pt x="167756" y="56600"/>
                        <a:pt x="169249" y="55408"/>
                      </a:cubicBezTo>
                      <a:cubicBezTo>
                        <a:pt x="169249" y="55408"/>
                        <a:pt x="169398" y="55111"/>
                        <a:pt x="169846" y="55111"/>
                      </a:cubicBezTo>
                      <a:cubicBezTo>
                        <a:pt x="170294" y="54812"/>
                        <a:pt x="170443" y="54515"/>
                        <a:pt x="170443" y="54366"/>
                      </a:cubicBezTo>
                      <a:cubicBezTo>
                        <a:pt x="169846" y="53919"/>
                        <a:pt x="169548" y="53919"/>
                        <a:pt x="169548" y="53770"/>
                      </a:cubicBezTo>
                      <a:cubicBezTo>
                        <a:pt x="167906" y="53919"/>
                        <a:pt x="160741" y="58536"/>
                        <a:pt x="158054" y="60622"/>
                      </a:cubicBezTo>
                      <a:cubicBezTo>
                        <a:pt x="157009" y="61515"/>
                        <a:pt x="156412" y="62111"/>
                        <a:pt x="156262" y="62409"/>
                      </a:cubicBezTo>
                      <a:close/>
                      <a:moveTo>
                        <a:pt x="185220" y="76112"/>
                      </a:moveTo>
                      <a:cubicBezTo>
                        <a:pt x="185220" y="76112"/>
                        <a:pt x="187758" y="73580"/>
                        <a:pt x="187908" y="71197"/>
                      </a:cubicBezTo>
                      <a:cubicBezTo>
                        <a:pt x="188206" y="69112"/>
                        <a:pt x="186265" y="67920"/>
                        <a:pt x="186116" y="65983"/>
                      </a:cubicBezTo>
                      <a:cubicBezTo>
                        <a:pt x="185967" y="63898"/>
                        <a:pt x="188654" y="62558"/>
                        <a:pt x="187310" y="60175"/>
                      </a:cubicBezTo>
                      <a:cubicBezTo>
                        <a:pt x="186863" y="59281"/>
                        <a:pt x="184176" y="60472"/>
                        <a:pt x="182384" y="61068"/>
                      </a:cubicBezTo>
                      <a:cubicBezTo>
                        <a:pt x="178951" y="62558"/>
                        <a:pt x="178504" y="62558"/>
                        <a:pt x="178056" y="62558"/>
                      </a:cubicBezTo>
                      <a:cubicBezTo>
                        <a:pt x="179549" y="57494"/>
                        <a:pt x="186564" y="58238"/>
                        <a:pt x="187908" y="52876"/>
                      </a:cubicBezTo>
                      <a:cubicBezTo>
                        <a:pt x="187908" y="52876"/>
                        <a:pt x="187609" y="52876"/>
                        <a:pt x="187460" y="52876"/>
                      </a:cubicBezTo>
                      <a:cubicBezTo>
                        <a:pt x="181340" y="54515"/>
                        <a:pt x="177459" y="59728"/>
                        <a:pt x="172234" y="63005"/>
                      </a:cubicBezTo>
                      <a:cubicBezTo>
                        <a:pt x="172234" y="63005"/>
                        <a:pt x="172085" y="63005"/>
                        <a:pt x="171786" y="62856"/>
                      </a:cubicBezTo>
                      <a:cubicBezTo>
                        <a:pt x="175070" y="59132"/>
                        <a:pt x="179847" y="57196"/>
                        <a:pt x="183280" y="53770"/>
                      </a:cubicBezTo>
                      <a:lnTo>
                        <a:pt x="183280" y="53472"/>
                      </a:lnTo>
                      <a:cubicBezTo>
                        <a:pt x="174324" y="55260"/>
                        <a:pt x="159099" y="68665"/>
                        <a:pt x="159248" y="70899"/>
                      </a:cubicBezTo>
                      <a:cubicBezTo>
                        <a:pt x="159546" y="70899"/>
                        <a:pt x="159696" y="71197"/>
                        <a:pt x="159994" y="71346"/>
                      </a:cubicBezTo>
                      <a:cubicBezTo>
                        <a:pt x="159994" y="72090"/>
                        <a:pt x="159994" y="72239"/>
                        <a:pt x="159099" y="73282"/>
                      </a:cubicBezTo>
                      <a:cubicBezTo>
                        <a:pt x="159099" y="73431"/>
                        <a:pt x="159099" y="73580"/>
                        <a:pt x="159099" y="73729"/>
                      </a:cubicBezTo>
                      <a:cubicBezTo>
                        <a:pt x="162875" y="74816"/>
                        <a:pt x="164920" y="75367"/>
                        <a:pt x="165219" y="75367"/>
                      </a:cubicBezTo>
                      <a:cubicBezTo>
                        <a:pt x="167010" y="75219"/>
                        <a:pt x="167607" y="73431"/>
                        <a:pt x="169100" y="72686"/>
                      </a:cubicBezTo>
                      <a:cubicBezTo>
                        <a:pt x="169100" y="72686"/>
                        <a:pt x="169697" y="72835"/>
                        <a:pt x="169697" y="72984"/>
                      </a:cubicBezTo>
                      <a:cubicBezTo>
                        <a:pt x="168652" y="75219"/>
                        <a:pt x="166413" y="76857"/>
                        <a:pt x="165816" y="79240"/>
                      </a:cubicBezTo>
                      <a:cubicBezTo>
                        <a:pt x="165368" y="80283"/>
                        <a:pt x="166861" y="80431"/>
                        <a:pt x="167159" y="81176"/>
                      </a:cubicBezTo>
                      <a:cubicBezTo>
                        <a:pt x="168354" y="83113"/>
                        <a:pt x="158800" y="92198"/>
                        <a:pt x="158651" y="92198"/>
                      </a:cubicBezTo>
                      <a:cubicBezTo>
                        <a:pt x="157606" y="93092"/>
                        <a:pt x="156114" y="93539"/>
                        <a:pt x="155218" y="94581"/>
                      </a:cubicBezTo>
                      <a:cubicBezTo>
                        <a:pt x="154024" y="95773"/>
                        <a:pt x="154024" y="97709"/>
                        <a:pt x="152830" y="98901"/>
                      </a:cubicBezTo>
                      <a:cubicBezTo>
                        <a:pt x="152680" y="98901"/>
                        <a:pt x="152382" y="99199"/>
                        <a:pt x="152382" y="99348"/>
                      </a:cubicBezTo>
                      <a:cubicBezTo>
                        <a:pt x="150740" y="100391"/>
                        <a:pt x="149695" y="98603"/>
                        <a:pt x="148351" y="98305"/>
                      </a:cubicBezTo>
                      <a:cubicBezTo>
                        <a:pt x="146411" y="97858"/>
                        <a:pt x="140739" y="104710"/>
                        <a:pt x="141634" y="107242"/>
                      </a:cubicBezTo>
                      <a:cubicBezTo>
                        <a:pt x="144172" y="107987"/>
                        <a:pt x="145963" y="102625"/>
                        <a:pt x="147903" y="105157"/>
                      </a:cubicBezTo>
                      <a:cubicBezTo>
                        <a:pt x="148501" y="105752"/>
                        <a:pt x="148501" y="106050"/>
                        <a:pt x="148351" y="107689"/>
                      </a:cubicBezTo>
                      <a:cubicBezTo>
                        <a:pt x="147903" y="109178"/>
                        <a:pt x="147456" y="112008"/>
                        <a:pt x="148351" y="114987"/>
                      </a:cubicBezTo>
                      <a:lnTo>
                        <a:pt x="152382" y="120945"/>
                      </a:lnTo>
                      <a:cubicBezTo>
                        <a:pt x="152382" y="120945"/>
                        <a:pt x="152830" y="121392"/>
                        <a:pt x="152979" y="121392"/>
                      </a:cubicBezTo>
                      <a:cubicBezTo>
                        <a:pt x="156262" y="121690"/>
                        <a:pt x="155367" y="118115"/>
                        <a:pt x="154919" y="115583"/>
                      </a:cubicBezTo>
                      <a:cubicBezTo>
                        <a:pt x="154471" y="112902"/>
                        <a:pt x="154770" y="112306"/>
                        <a:pt x="155666" y="111115"/>
                      </a:cubicBezTo>
                      <a:cubicBezTo>
                        <a:pt x="156711" y="109625"/>
                        <a:pt x="158203" y="112455"/>
                        <a:pt x="158651" y="114987"/>
                      </a:cubicBezTo>
                      <a:cubicBezTo>
                        <a:pt x="159248" y="118562"/>
                        <a:pt x="164025" y="112157"/>
                        <a:pt x="164025" y="112157"/>
                      </a:cubicBezTo>
                      <a:cubicBezTo>
                        <a:pt x="164025" y="112157"/>
                        <a:pt x="167458" y="107093"/>
                        <a:pt x="166562" y="103965"/>
                      </a:cubicBezTo>
                      <a:cubicBezTo>
                        <a:pt x="164920" y="98454"/>
                        <a:pt x="168950" y="91901"/>
                        <a:pt x="171936" y="92049"/>
                      </a:cubicBezTo>
                      <a:cubicBezTo>
                        <a:pt x="174921" y="96369"/>
                        <a:pt x="168950" y="99050"/>
                        <a:pt x="170145" y="103072"/>
                      </a:cubicBezTo>
                      <a:cubicBezTo>
                        <a:pt x="171936" y="103816"/>
                        <a:pt x="183579" y="92347"/>
                        <a:pt x="183579" y="92347"/>
                      </a:cubicBezTo>
                      <a:cubicBezTo>
                        <a:pt x="184027" y="91901"/>
                        <a:pt x="184624" y="91155"/>
                        <a:pt x="184624" y="90560"/>
                      </a:cubicBezTo>
                      <a:cubicBezTo>
                        <a:pt x="183832" y="90158"/>
                        <a:pt x="182982" y="88728"/>
                        <a:pt x="182086" y="86240"/>
                      </a:cubicBezTo>
                      <a:cubicBezTo>
                        <a:pt x="181638" y="84304"/>
                        <a:pt x="179549" y="85496"/>
                        <a:pt x="178354" y="84453"/>
                      </a:cubicBezTo>
                      <a:cubicBezTo>
                        <a:pt x="178205" y="84304"/>
                        <a:pt x="178205" y="83857"/>
                        <a:pt x="178205" y="83560"/>
                      </a:cubicBezTo>
                      <a:cubicBezTo>
                        <a:pt x="178205" y="83261"/>
                        <a:pt x="178653" y="81474"/>
                        <a:pt x="180295" y="79538"/>
                      </a:cubicBezTo>
                      <a:cubicBezTo>
                        <a:pt x="181638" y="78049"/>
                        <a:pt x="183728" y="77304"/>
                        <a:pt x="185370" y="75963"/>
                      </a:cubicBezTo>
                      <a:close/>
                      <a:moveTo>
                        <a:pt x="161338" y="63452"/>
                      </a:moveTo>
                      <a:cubicBezTo>
                        <a:pt x="162532" y="63452"/>
                        <a:pt x="175966" y="54961"/>
                        <a:pt x="177160" y="53919"/>
                      </a:cubicBezTo>
                      <a:cubicBezTo>
                        <a:pt x="178802" y="52727"/>
                        <a:pt x="178951" y="52429"/>
                        <a:pt x="178951" y="52281"/>
                      </a:cubicBezTo>
                      <a:cubicBezTo>
                        <a:pt x="178951" y="52281"/>
                        <a:pt x="178504" y="51834"/>
                        <a:pt x="177608" y="51834"/>
                      </a:cubicBezTo>
                      <a:cubicBezTo>
                        <a:pt x="175518" y="51834"/>
                        <a:pt x="174772" y="52429"/>
                        <a:pt x="172533" y="53919"/>
                      </a:cubicBezTo>
                      <a:cubicBezTo>
                        <a:pt x="172384" y="53919"/>
                        <a:pt x="161189" y="61962"/>
                        <a:pt x="161189" y="63302"/>
                      </a:cubicBezTo>
                      <a:close/>
                      <a:moveTo>
                        <a:pt x="248063" y="21895"/>
                      </a:moveTo>
                      <a:cubicBezTo>
                        <a:pt x="248063" y="21895"/>
                        <a:pt x="248063" y="22491"/>
                        <a:pt x="248063" y="22789"/>
                      </a:cubicBezTo>
                      <a:cubicBezTo>
                        <a:pt x="248510" y="22789"/>
                        <a:pt x="249107" y="22789"/>
                        <a:pt x="249555" y="22789"/>
                      </a:cubicBezTo>
                      <a:cubicBezTo>
                        <a:pt x="247764" y="24428"/>
                        <a:pt x="241943" y="27406"/>
                        <a:pt x="237017" y="28151"/>
                      </a:cubicBezTo>
                      <a:cubicBezTo>
                        <a:pt x="232986" y="28747"/>
                        <a:pt x="226269" y="30385"/>
                        <a:pt x="226568" y="34705"/>
                      </a:cubicBezTo>
                      <a:cubicBezTo>
                        <a:pt x="221791" y="37386"/>
                        <a:pt x="218955" y="43195"/>
                        <a:pt x="218955" y="43195"/>
                      </a:cubicBezTo>
                      <a:cubicBezTo>
                        <a:pt x="220896" y="42897"/>
                        <a:pt x="222239" y="41854"/>
                        <a:pt x="224030" y="41258"/>
                      </a:cubicBezTo>
                      <a:cubicBezTo>
                        <a:pt x="224030" y="41258"/>
                        <a:pt x="232091" y="38726"/>
                        <a:pt x="230150" y="45429"/>
                      </a:cubicBezTo>
                      <a:cubicBezTo>
                        <a:pt x="227464" y="53621"/>
                        <a:pt x="219851" y="58238"/>
                        <a:pt x="216418" y="65686"/>
                      </a:cubicBezTo>
                      <a:cubicBezTo>
                        <a:pt x="219403" y="65835"/>
                        <a:pt x="221493" y="62409"/>
                        <a:pt x="224777" y="63452"/>
                      </a:cubicBezTo>
                      <a:cubicBezTo>
                        <a:pt x="224777" y="63452"/>
                        <a:pt x="224329" y="75814"/>
                        <a:pt x="211641" y="81474"/>
                      </a:cubicBezTo>
                      <a:cubicBezTo>
                        <a:pt x="206417" y="83857"/>
                        <a:pt x="198655" y="87283"/>
                        <a:pt x="195222" y="109476"/>
                      </a:cubicBezTo>
                      <a:cubicBezTo>
                        <a:pt x="194475" y="113944"/>
                        <a:pt x="195222" y="122733"/>
                        <a:pt x="195669" y="124073"/>
                      </a:cubicBezTo>
                      <a:cubicBezTo>
                        <a:pt x="196117" y="124669"/>
                        <a:pt x="196267" y="125562"/>
                        <a:pt x="196714" y="126009"/>
                      </a:cubicBezTo>
                      <a:cubicBezTo>
                        <a:pt x="198506" y="127945"/>
                        <a:pt x="200595" y="124967"/>
                        <a:pt x="202387" y="126307"/>
                      </a:cubicBezTo>
                      <a:cubicBezTo>
                        <a:pt x="204626" y="127945"/>
                        <a:pt x="201192" y="130627"/>
                        <a:pt x="203431" y="132265"/>
                      </a:cubicBezTo>
                      <a:cubicBezTo>
                        <a:pt x="205671" y="131371"/>
                        <a:pt x="215821" y="116477"/>
                        <a:pt x="216716" y="114093"/>
                      </a:cubicBezTo>
                      <a:cubicBezTo>
                        <a:pt x="217462" y="112455"/>
                        <a:pt x="217910" y="110668"/>
                        <a:pt x="219254" y="109327"/>
                      </a:cubicBezTo>
                      <a:cubicBezTo>
                        <a:pt x="227016" y="100241"/>
                        <a:pt x="230896" y="98007"/>
                        <a:pt x="233882" y="96667"/>
                      </a:cubicBezTo>
                      <a:lnTo>
                        <a:pt x="252988" y="85794"/>
                      </a:lnTo>
                      <a:cubicBezTo>
                        <a:pt x="256720" y="83113"/>
                        <a:pt x="257168" y="82219"/>
                        <a:pt x="258213" y="80283"/>
                      </a:cubicBezTo>
                      <a:cubicBezTo>
                        <a:pt x="259108" y="78793"/>
                        <a:pt x="260601" y="77750"/>
                        <a:pt x="261198" y="78495"/>
                      </a:cubicBezTo>
                      <a:cubicBezTo>
                        <a:pt x="262392" y="79389"/>
                        <a:pt x="264482" y="81325"/>
                        <a:pt x="269706" y="78495"/>
                      </a:cubicBezTo>
                      <a:cubicBezTo>
                        <a:pt x="269706" y="78495"/>
                        <a:pt x="285678" y="69856"/>
                        <a:pt x="288216" y="67473"/>
                      </a:cubicBezTo>
                      <a:cubicBezTo>
                        <a:pt x="292096" y="63601"/>
                        <a:pt x="290903" y="57642"/>
                        <a:pt x="294186" y="53621"/>
                      </a:cubicBezTo>
                      <a:cubicBezTo>
                        <a:pt x="296724" y="50642"/>
                        <a:pt x="300903" y="49897"/>
                        <a:pt x="303292" y="46770"/>
                      </a:cubicBezTo>
                      <a:cubicBezTo>
                        <a:pt x="303292" y="46472"/>
                        <a:pt x="303590" y="46174"/>
                        <a:pt x="303739" y="46025"/>
                      </a:cubicBezTo>
                      <a:cubicBezTo>
                        <a:pt x="304187" y="45578"/>
                        <a:pt x="305979" y="40960"/>
                        <a:pt x="306128" y="38577"/>
                      </a:cubicBezTo>
                      <a:cubicBezTo>
                        <a:pt x="306128" y="36492"/>
                        <a:pt x="309412" y="31726"/>
                        <a:pt x="315979" y="24428"/>
                      </a:cubicBezTo>
                      <a:cubicBezTo>
                        <a:pt x="320159" y="19661"/>
                        <a:pt x="326727" y="18172"/>
                        <a:pt x="331652" y="14448"/>
                      </a:cubicBezTo>
                      <a:cubicBezTo>
                        <a:pt x="331652" y="14448"/>
                        <a:pt x="333145" y="12512"/>
                        <a:pt x="331503" y="10873"/>
                      </a:cubicBezTo>
                      <a:cubicBezTo>
                        <a:pt x="331503" y="10873"/>
                        <a:pt x="327473" y="11618"/>
                        <a:pt x="318965" y="14150"/>
                      </a:cubicBezTo>
                      <a:cubicBezTo>
                        <a:pt x="315681" y="15193"/>
                        <a:pt x="313442" y="19363"/>
                        <a:pt x="309113" y="17725"/>
                      </a:cubicBezTo>
                      <a:cubicBezTo>
                        <a:pt x="312546" y="13257"/>
                        <a:pt x="318816" y="13405"/>
                        <a:pt x="322697" y="9384"/>
                      </a:cubicBezTo>
                      <a:cubicBezTo>
                        <a:pt x="319711" y="7150"/>
                        <a:pt x="313890" y="11320"/>
                        <a:pt x="312098" y="6554"/>
                      </a:cubicBezTo>
                      <a:cubicBezTo>
                        <a:pt x="309412" y="5362"/>
                        <a:pt x="306427" y="9235"/>
                        <a:pt x="303590" y="6405"/>
                      </a:cubicBezTo>
                      <a:cubicBezTo>
                        <a:pt x="302396" y="6405"/>
                        <a:pt x="298963" y="8043"/>
                        <a:pt x="297918" y="8788"/>
                      </a:cubicBezTo>
                      <a:cubicBezTo>
                        <a:pt x="295828" y="10426"/>
                        <a:pt x="293141" y="8937"/>
                        <a:pt x="290903" y="9533"/>
                      </a:cubicBezTo>
                      <a:cubicBezTo>
                        <a:pt x="283290" y="11171"/>
                        <a:pt x="275826" y="11916"/>
                        <a:pt x="268363" y="14001"/>
                      </a:cubicBezTo>
                      <a:cubicBezTo>
                        <a:pt x="268363" y="14001"/>
                        <a:pt x="247913" y="22044"/>
                        <a:pt x="247913" y="22044"/>
                      </a:cubicBezTo>
                      <a:close/>
                      <a:moveTo>
                        <a:pt x="737512" y="351664"/>
                      </a:moveTo>
                      <a:cubicBezTo>
                        <a:pt x="737512" y="351664"/>
                        <a:pt x="737512" y="351515"/>
                        <a:pt x="737512" y="351515"/>
                      </a:cubicBezTo>
                      <a:lnTo>
                        <a:pt x="737512" y="351515"/>
                      </a:lnTo>
                      <a:cubicBezTo>
                        <a:pt x="737512" y="351515"/>
                        <a:pt x="739154" y="350175"/>
                        <a:pt x="739154" y="349579"/>
                      </a:cubicBezTo>
                      <a:cubicBezTo>
                        <a:pt x="739154" y="349579"/>
                        <a:pt x="738856" y="348536"/>
                        <a:pt x="738408" y="348685"/>
                      </a:cubicBezTo>
                      <a:cubicBezTo>
                        <a:pt x="738408" y="348983"/>
                        <a:pt x="737960" y="349579"/>
                        <a:pt x="737512" y="351515"/>
                      </a:cubicBezTo>
                      <a:cubicBezTo>
                        <a:pt x="737512" y="351962"/>
                        <a:pt x="737363" y="352409"/>
                        <a:pt x="737214" y="352855"/>
                      </a:cubicBezTo>
                      <a:cubicBezTo>
                        <a:pt x="737214" y="352409"/>
                        <a:pt x="737363" y="352111"/>
                        <a:pt x="737512" y="351813"/>
                      </a:cubicBezTo>
                      <a:close/>
                      <a:moveTo>
                        <a:pt x="67150" y="391135"/>
                      </a:moveTo>
                      <a:cubicBezTo>
                        <a:pt x="67150" y="391135"/>
                        <a:pt x="67150" y="390688"/>
                        <a:pt x="64015" y="386964"/>
                      </a:cubicBezTo>
                      <a:cubicBezTo>
                        <a:pt x="63866" y="386815"/>
                        <a:pt x="63567" y="386518"/>
                        <a:pt x="63418" y="386219"/>
                      </a:cubicBezTo>
                      <a:cubicBezTo>
                        <a:pt x="61328" y="383837"/>
                        <a:pt x="58492" y="382049"/>
                        <a:pt x="56403" y="379666"/>
                      </a:cubicBezTo>
                      <a:cubicBezTo>
                        <a:pt x="54163" y="377283"/>
                        <a:pt x="53715" y="376240"/>
                        <a:pt x="53566" y="375496"/>
                      </a:cubicBezTo>
                      <a:cubicBezTo>
                        <a:pt x="52820" y="374155"/>
                        <a:pt x="52671" y="373857"/>
                        <a:pt x="52372" y="373559"/>
                      </a:cubicBezTo>
                      <a:cubicBezTo>
                        <a:pt x="52372" y="373559"/>
                        <a:pt x="52074" y="373261"/>
                        <a:pt x="51327" y="373559"/>
                      </a:cubicBezTo>
                      <a:cubicBezTo>
                        <a:pt x="50879" y="373559"/>
                        <a:pt x="49536" y="373857"/>
                        <a:pt x="45058" y="373113"/>
                      </a:cubicBezTo>
                      <a:cubicBezTo>
                        <a:pt x="43117" y="373857"/>
                        <a:pt x="42968" y="375943"/>
                        <a:pt x="41924" y="377283"/>
                      </a:cubicBezTo>
                      <a:cubicBezTo>
                        <a:pt x="41774" y="377432"/>
                        <a:pt x="41326" y="377283"/>
                        <a:pt x="41028" y="377581"/>
                      </a:cubicBezTo>
                      <a:cubicBezTo>
                        <a:pt x="41028" y="377581"/>
                        <a:pt x="41028" y="377878"/>
                        <a:pt x="40879" y="377878"/>
                      </a:cubicBezTo>
                      <a:cubicBezTo>
                        <a:pt x="40580" y="378772"/>
                        <a:pt x="40431" y="380709"/>
                        <a:pt x="41326" y="382049"/>
                      </a:cubicBezTo>
                      <a:cubicBezTo>
                        <a:pt x="41774" y="382645"/>
                        <a:pt x="44461" y="384879"/>
                        <a:pt x="45356" y="383688"/>
                      </a:cubicBezTo>
                      <a:cubicBezTo>
                        <a:pt x="47148" y="381454"/>
                        <a:pt x="44461" y="379815"/>
                        <a:pt x="44760" y="377730"/>
                      </a:cubicBezTo>
                      <a:cubicBezTo>
                        <a:pt x="44909" y="376240"/>
                        <a:pt x="49835" y="377283"/>
                        <a:pt x="50283" y="377730"/>
                      </a:cubicBezTo>
                      <a:cubicBezTo>
                        <a:pt x="51775" y="379070"/>
                        <a:pt x="51775" y="381007"/>
                        <a:pt x="52671" y="382347"/>
                      </a:cubicBezTo>
                      <a:cubicBezTo>
                        <a:pt x="53715" y="383688"/>
                        <a:pt x="55656" y="383539"/>
                        <a:pt x="56701" y="384730"/>
                      </a:cubicBezTo>
                      <a:cubicBezTo>
                        <a:pt x="56701" y="384879"/>
                        <a:pt x="57149" y="385177"/>
                        <a:pt x="57298" y="385326"/>
                      </a:cubicBezTo>
                      <a:cubicBezTo>
                        <a:pt x="58641" y="387262"/>
                        <a:pt x="58940" y="388454"/>
                        <a:pt x="59089" y="389496"/>
                      </a:cubicBezTo>
                      <a:cubicBezTo>
                        <a:pt x="59089" y="390092"/>
                        <a:pt x="59388" y="390986"/>
                        <a:pt x="59835" y="391731"/>
                      </a:cubicBezTo>
                      <a:cubicBezTo>
                        <a:pt x="61627" y="393816"/>
                        <a:pt x="66851" y="393965"/>
                        <a:pt x="67299" y="391284"/>
                      </a:cubicBezTo>
                      <a:close/>
                      <a:moveTo>
                        <a:pt x="69986" y="407966"/>
                      </a:moveTo>
                      <a:cubicBezTo>
                        <a:pt x="71031" y="407668"/>
                        <a:pt x="71777" y="407370"/>
                        <a:pt x="73121" y="407370"/>
                      </a:cubicBezTo>
                      <a:cubicBezTo>
                        <a:pt x="74613" y="407370"/>
                        <a:pt x="75509" y="407817"/>
                        <a:pt x="76553" y="408264"/>
                      </a:cubicBezTo>
                      <a:cubicBezTo>
                        <a:pt x="77449" y="408562"/>
                        <a:pt x="77598" y="408711"/>
                        <a:pt x="77748" y="408711"/>
                      </a:cubicBezTo>
                      <a:cubicBezTo>
                        <a:pt x="77748" y="408711"/>
                        <a:pt x="78002" y="408711"/>
                        <a:pt x="78494" y="408711"/>
                      </a:cubicBezTo>
                      <a:cubicBezTo>
                        <a:pt x="78494" y="408711"/>
                        <a:pt x="78494" y="408711"/>
                        <a:pt x="78942" y="408413"/>
                      </a:cubicBezTo>
                      <a:cubicBezTo>
                        <a:pt x="79837" y="407668"/>
                        <a:pt x="79837" y="406477"/>
                        <a:pt x="80435" y="405583"/>
                      </a:cubicBezTo>
                      <a:cubicBezTo>
                        <a:pt x="81628" y="404242"/>
                        <a:pt x="84316" y="405583"/>
                        <a:pt x="85062" y="403200"/>
                      </a:cubicBezTo>
                      <a:lnTo>
                        <a:pt x="85062" y="403200"/>
                      </a:lnTo>
                      <a:cubicBezTo>
                        <a:pt x="85062" y="403200"/>
                        <a:pt x="85659" y="400072"/>
                        <a:pt x="83718" y="398582"/>
                      </a:cubicBezTo>
                      <a:cubicBezTo>
                        <a:pt x="83569" y="398582"/>
                        <a:pt x="78046" y="394114"/>
                        <a:pt x="74016" y="394114"/>
                      </a:cubicBezTo>
                      <a:cubicBezTo>
                        <a:pt x="71329" y="394263"/>
                        <a:pt x="70732" y="395455"/>
                        <a:pt x="70583" y="395901"/>
                      </a:cubicBezTo>
                      <a:cubicBezTo>
                        <a:pt x="69837" y="397986"/>
                        <a:pt x="70433" y="400072"/>
                        <a:pt x="70135" y="402157"/>
                      </a:cubicBezTo>
                      <a:cubicBezTo>
                        <a:pt x="70135" y="402902"/>
                        <a:pt x="69239" y="403200"/>
                        <a:pt x="69239" y="403796"/>
                      </a:cubicBezTo>
                      <a:cubicBezTo>
                        <a:pt x="69090" y="404093"/>
                        <a:pt x="69090" y="404242"/>
                        <a:pt x="69090" y="404540"/>
                      </a:cubicBezTo>
                      <a:cubicBezTo>
                        <a:pt x="68792" y="406030"/>
                        <a:pt x="69090" y="407370"/>
                        <a:pt x="69389" y="407668"/>
                      </a:cubicBezTo>
                      <a:cubicBezTo>
                        <a:pt x="69687" y="407966"/>
                        <a:pt x="69837" y="407966"/>
                        <a:pt x="70135" y="407668"/>
                      </a:cubicBezTo>
                      <a:close/>
                      <a:moveTo>
                        <a:pt x="62074" y="403349"/>
                      </a:moveTo>
                      <a:cubicBezTo>
                        <a:pt x="62074" y="403349"/>
                        <a:pt x="61328" y="402306"/>
                        <a:pt x="60880" y="401710"/>
                      </a:cubicBezTo>
                      <a:cubicBezTo>
                        <a:pt x="60880" y="401710"/>
                        <a:pt x="60880" y="401561"/>
                        <a:pt x="60880" y="401412"/>
                      </a:cubicBezTo>
                      <a:cubicBezTo>
                        <a:pt x="60433" y="401114"/>
                        <a:pt x="59835" y="400667"/>
                        <a:pt x="58940" y="400667"/>
                      </a:cubicBezTo>
                      <a:cubicBezTo>
                        <a:pt x="58492" y="400667"/>
                        <a:pt x="56999" y="400966"/>
                        <a:pt x="57597" y="402753"/>
                      </a:cubicBezTo>
                      <a:cubicBezTo>
                        <a:pt x="57895" y="403497"/>
                        <a:pt x="58492" y="404689"/>
                        <a:pt x="58940" y="405136"/>
                      </a:cubicBezTo>
                      <a:cubicBezTo>
                        <a:pt x="59238" y="405285"/>
                        <a:pt x="59388" y="405583"/>
                        <a:pt x="59835" y="406030"/>
                      </a:cubicBezTo>
                      <a:cubicBezTo>
                        <a:pt x="60433" y="406774"/>
                        <a:pt x="61030" y="407221"/>
                        <a:pt x="61627" y="407966"/>
                      </a:cubicBezTo>
                      <a:lnTo>
                        <a:pt x="61627" y="407966"/>
                      </a:lnTo>
                      <a:cubicBezTo>
                        <a:pt x="62522" y="408711"/>
                        <a:pt x="63717" y="407817"/>
                        <a:pt x="64015" y="407370"/>
                      </a:cubicBezTo>
                      <a:cubicBezTo>
                        <a:pt x="64015" y="406774"/>
                        <a:pt x="63567" y="406030"/>
                        <a:pt x="63567" y="405583"/>
                      </a:cubicBezTo>
                      <a:cubicBezTo>
                        <a:pt x="62970" y="404838"/>
                        <a:pt x="62373" y="404093"/>
                        <a:pt x="61925" y="403349"/>
                      </a:cubicBezTo>
                      <a:close/>
                      <a:moveTo>
                        <a:pt x="71031" y="385475"/>
                      </a:moveTo>
                      <a:cubicBezTo>
                        <a:pt x="71031" y="384581"/>
                        <a:pt x="71031" y="383092"/>
                        <a:pt x="69389" y="382943"/>
                      </a:cubicBezTo>
                      <a:cubicBezTo>
                        <a:pt x="67299" y="383092"/>
                        <a:pt x="67150" y="386071"/>
                        <a:pt x="68792" y="387709"/>
                      </a:cubicBezTo>
                      <a:cubicBezTo>
                        <a:pt x="69687" y="388752"/>
                        <a:pt x="70882" y="386964"/>
                        <a:pt x="71031" y="385475"/>
                      </a:cubicBezTo>
                      <a:close/>
                      <a:moveTo>
                        <a:pt x="93122" y="397391"/>
                      </a:moveTo>
                      <a:cubicBezTo>
                        <a:pt x="92376" y="397689"/>
                        <a:pt x="91630" y="397986"/>
                        <a:pt x="90734" y="398136"/>
                      </a:cubicBezTo>
                      <a:cubicBezTo>
                        <a:pt x="90286" y="398136"/>
                        <a:pt x="89689" y="398136"/>
                        <a:pt x="89241" y="398433"/>
                      </a:cubicBezTo>
                      <a:cubicBezTo>
                        <a:pt x="89241" y="398433"/>
                        <a:pt x="88943" y="398433"/>
                        <a:pt x="88644" y="398582"/>
                      </a:cubicBezTo>
                      <a:cubicBezTo>
                        <a:pt x="88346" y="398582"/>
                        <a:pt x="87898" y="399029"/>
                        <a:pt x="87600" y="399327"/>
                      </a:cubicBezTo>
                      <a:cubicBezTo>
                        <a:pt x="86107" y="401114"/>
                        <a:pt x="88346" y="404838"/>
                        <a:pt x="88346" y="404838"/>
                      </a:cubicBezTo>
                      <a:cubicBezTo>
                        <a:pt x="89241" y="406179"/>
                        <a:pt x="90734" y="404838"/>
                        <a:pt x="91480" y="404093"/>
                      </a:cubicBezTo>
                      <a:cubicBezTo>
                        <a:pt x="92376" y="403200"/>
                        <a:pt x="92973" y="402008"/>
                        <a:pt x="93869" y="400966"/>
                      </a:cubicBezTo>
                      <a:cubicBezTo>
                        <a:pt x="94316" y="400221"/>
                        <a:pt x="94914" y="399625"/>
                        <a:pt x="95660" y="399029"/>
                      </a:cubicBezTo>
                      <a:cubicBezTo>
                        <a:pt x="95660" y="399029"/>
                        <a:pt x="95809" y="398880"/>
                        <a:pt x="95809" y="398731"/>
                      </a:cubicBezTo>
                      <a:cubicBezTo>
                        <a:pt x="95809" y="398582"/>
                        <a:pt x="96257" y="397986"/>
                        <a:pt x="96257" y="397540"/>
                      </a:cubicBezTo>
                      <a:cubicBezTo>
                        <a:pt x="96406" y="396944"/>
                        <a:pt x="95959" y="396944"/>
                        <a:pt x="95660" y="396944"/>
                      </a:cubicBezTo>
                      <a:cubicBezTo>
                        <a:pt x="94914" y="396944"/>
                        <a:pt x="94316" y="396944"/>
                        <a:pt x="92973" y="397391"/>
                      </a:cubicBezTo>
                      <a:close/>
                      <a:moveTo>
                        <a:pt x="113423" y="454140"/>
                      </a:moveTo>
                      <a:cubicBezTo>
                        <a:pt x="115363" y="455629"/>
                        <a:pt x="117005" y="452352"/>
                        <a:pt x="117005" y="449671"/>
                      </a:cubicBezTo>
                      <a:cubicBezTo>
                        <a:pt x="117005" y="449522"/>
                        <a:pt x="116259" y="446990"/>
                        <a:pt x="114318" y="446990"/>
                      </a:cubicBezTo>
                      <a:cubicBezTo>
                        <a:pt x="113423" y="446990"/>
                        <a:pt x="111930" y="447884"/>
                        <a:pt x="111631" y="449522"/>
                      </a:cubicBezTo>
                      <a:cubicBezTo>
                        <a:pt x="111482" y="451012"/>
                        <a:pt x="112975" y="453693"/>
                        <a:pt x="113423" y="454140"/>
                      </a:cubicBezTo>
                      <a:close/>
                      <a:moveTo>
                        <a:pt x="121483" y="438500"/>
                      </a:moveTo>
                      <a:cubicBezTo>
                        <a:pt x="122229" y="437755"/>
                        <a:pt x="122677" y="437309"/>
                        <a:pt x="122677" y="437010"/>
                      </a:cubicBezTo>
                      <a:cubicBezTo>
                        <a:pt x="122677" y="437010"/>
                        <a:pt x="122677" y="436564"/>
                        <a:pt x="122677" y="436266"/>
                      </a:cubicBezTo>
                      <a:lnTo>
                        <a:pt x="122677" y="436266"/>
                      </a:lnTo>
                      <a:cubicBezTo>
                        <a:pt x="122677" y="436266"/>
                        <a:pt x="122229" y="433585"/>
                        <a:pt x="120438" y="433585"/>
                      </a:cubicBezTo>
                      <a:cubicBezTo>
                        <a:pt x="119692" y="433585"/>
                        <a:pt x="119244" y="433883"/>
                        <a:pt x="119244" y="434032"/>
                      </a:cubicBezTo>
                      <a:lnTo>
                        <a:pt x="119244" y="434032"/>
                      </a:lnTo>
                      <a:lnTo>
                        <a:pt x="119244" y="434479"/>
                      </a:lnTo>
                      <a:cubicBezTo>
                        <a:pt x="119244" y="434479"/>
                        <a:pt x="119244" y="435819"/>
                        <a:pt x="118647" y="436862"/>
                      </a:cubicBezTo>
                      <a:cubicBezTo>
                        <a:pt x="118349" y="438053"/>
                        <a:pt x="117752" y="438500"/>
                        <a:pt x="117602" y="438649"/>
                      </a:cubicBezTo>
                      <a:cubicBezTo>
                        <a:pt x="117154" y="439096"/>
                        <a:pt x="117154" y="439245"/>
                        <a:pt x="117005" y="439692"/>
                      </a:cubicBezTo>
                      <a:cubicBezTo>
                        <a:pt x="116558" y="440436"/>
                        <a:pt x="117752" y="441479"/>
                        <a:pt x="118050" y="441777"/>
                      </a:cubicBezTo>
                      <a:cubicBezTo>
                        <a:pt x="118647" y="442224"/>
                        <a:pt x="119543" y="443117"/>
                        <a:pt x="120289" y="442224"/>
                      </a:cubicBezTo>
                      <a:cubicBezTo>
                        <a:pt x="120289" y="442224"/>
                        <a:pt x="120289" y="442224"/>
                        <a:pt x="120289" y="441926"/>
                      </a:cubicBezTo>
                      <a:cubicBezTo>
                        <a:pt x="120289" y="441628"/>
                        <a:pt x="120737" y="441181"/>
                        <a:pt x="120289" y="440436"/>
                      </a:cubicBezTo>
                      <a:cubicBezTo>
                        <a:pt x="120140" y="440139"/>
                        <a:pt x="120140" y="439990"/>
                        <a:pt x="120140" y="439840"/>
                      </a:cubicBezTo>
                      <a:cubicBezTo>
                        <a:pt x="120140" y="439394"/>
                        <a:pt x="120886" y="438947"/>
                        <a:pt x="121334" y="438649"/>
                      </a:cubicBezTo>
                      <a:close/>
                      <a:moveTo>
                        <a:pt x="124021" y="430010"/>
                      </a:moveTo>
                      <a:cubicBezTo>
                        <a:pt x="124021" y="428223"/>
                        <a:pt x="122677" y="427329"/>
                        <a:pt x="121185" y="427478"/>
                      </a:cubicBezTo>
                      <a:cubicBezTo>
                        <a:pt x="118498" y="427776"/>
                        <a:pt x="120737" y="431946"/>
                        <a:pt x="121633" y="432840"/>
                      </a:cubicBezTo>
                      <a:cubicBezTo>
                        <a:pt x="123125" y="434032"/>
                        <a:pt x="124319" y="432542"/>
                        <a:pt x="124021" y="430010"/>
                      </a:cubicBezTo>
                      <a:close/>
                      <a:moveTo>
                        <a:pt x="119841" y="418690"/>
                      </a:moveTo>
                      <a:cubicBezTo>
                        <a:pt x="119841" y="418690"/>
                        <a:pt x="121782" y="417498"/>
                        <a:pt x="121782" y="416456"/>
                      </a:cubicBezTo>
                      <a:cubicBezTo>
                        <a:pt x="122080" y="414967"/>
                        <a:pt x="118796" y="412137"/>
                        <a:pt x="118349" y="412137"/>
                      </a:cubicBezTo>
                      <a:cubicBezTo>
                        <a:pt x="118349" y="412137"/>
                        <a:pt x="118155" y="412539"/>
                        <a:pt x="117752" y="413328"/>
                      </a:cubicBezTo>
                      <a:cubicBezTo>
                        <a:pt x="117752" y="414222"/>
                        <a:pt x="117602" y="414371"/>
                        <a:pt x="117602" y="414818"/>
                      </a:cubicBezTo>
                      <a:cubicBezTo>
                        <a:pt x="117304" y="415115"/>
                        <a:pt x="117154" y="415413"/>
                        <a:pt x="116856" y="415711"/>
                      </a:cubicBezTo>
                      <a:cubicBezTo>
                        <a:pt x="116856" y="415711"/>
                        <a:pt x="116856" y="416009"/>
                        <a:pt x="116856" y="416009"/>
                      </a:cubicBezTo>
                      <a:cubicBezTo>
                        <a:pt x="116856" y="417201"/>
                        <a:pt x="117304" y="418094"/>
                        <a:pt x="117304" y="418392"/>
                      </a:cubicBezTo>
                      <a:cubicBezTo>
                        <a:pt x="118199" y="419435"/>
                        <a:pt x="119692" y="418988"/>
                        <a:pt x="119841" y="418839"/>
                      </a:cubicBezTo>
                      <a:close/>
                      <a:moveTo>
                        <a:pt x="114318" y="412285"/>
                      </a:moveTo>
                      <a:cubicBezTo>
                        <a:pt x="114318" y="412285"/>
                        <a:pt x="115513" y="411392"/>
                        <a:pt x="115513" y="410349"/>
                      </a:cubicBezTo>
                      <a:cubicBezTo>
                        <a:pt x="115513" y="409604"/>
                        <a:pt x="115363" y="408711"/>
                        <a:pt x="113870" y="408711"/>
                      </a:cubicBezTo>
                      <a:cubicBezTo>
                        <a:pt x="112975" y="408711"/>
                        <a:pt x="111930" y="408711"/>
                        <a:pt x="111781" y="409456"/>
                      </a:cubicBezTo>
                      <a:cubicBezTo>
                        <a:pt x="111482" y="410200"/>
                        <a:pt x="111781" y="411690"/>
                        <a:pt x="112676" y="412285"/>
                      </a:cubicBezTo>
                      <a:cubicBezTo>
                        <a:pt x="113274" y="413030"/>
                        <a:pt x="114020" y="412583"/>
                        <a:pt x="114318" y="412285"/>
                      </a:cubicBezTo>
                      <a:close/>
                      <a:moveTo>
                        <a:pt x="120588" y="421222"/>
                      </a:moveTo>
                      <a:cubicBezTo>
                        <a:pt x="120289" y="421967"/>
                        <a:pt x="120588" y="423158"/>
                        <a:pt x="121035" y="423456"/>
                      </a:cubicBezTo>
                      <a:lnTo>
                        <a:pt x="121185" y="423456"/>
                      </a:lnTo>
                      <a:cubicBezTo>
                        <a:pt x="121185" y="423456"/>
                        <a:pt x="121483" y="422861"/>
                        <a:pt x="121633" y="422563"/>
                      </a:cubicBezTo>
                      <a:cubicBezTo>
                        <a:pt x="121931" y="422414"/>
                        <a:pt x="122229" y="422265"/>
                        <a:pt x="122229" y="421967"/>
                      </a:cubicBezTo>
                      <a:lnTo>
                        <a:pt x="122229" y="421967"/>
                      </a:lnTo>
                      <a:cubicBezTo>
                        <a:pt x="122229" y="421967"/>
                        <a:pt x="122677" y="421371"/>
                        <a:pt x="122528" y="420775"/>
                      </a:cubicBezTo>
                      <a:cubicBezTo>
                        <a:pt x="122229" y="419733"/>
                        <a:pt x="122080" y="419733"/>
                        <a:pt x="122080" y="419733"/>
                      </a:cubicBezTo>
                      <a:cubicBezTo>
                        <a:pt x="122080" y="419733"/>
                        <a:pt x="121782" y="419733"/>
                        <a:pt x="121483" y="420031"/>
                      </a:cubicBezTo>
                      <a:cubicBezTo>
                        <a:pt x="121185" y="420328"/>
                        <a:pt x="121035" y="420478"/>
                        <a:pt x="120588" y="420627"/>
                      </a:cubicBezTo>
                      <a:cubicBezTo>
                        <a:pt x="120588" y="420775"/>
                        <a:pt x="120588" y="420924"/>
                        <a:pt x="120588" y="421073"/>
                      </a:cubicBezTo>
                      <a:close/>
                      <a:moveTo>
                        <a:pt x="106407" y="399923"/>
                      </a:moveTo>
                      <a:cubicBezTo>
                        <a:pt x="106407" y="399923"/>
                        <a:pt x="106109" y="400816"/>
                        <a:pt x="105959" y="401263"/>
                      </a:cubicBezTo>
                      <a:cubicBezTo>
                        <a:pt x="105959" y="401412"/>
                        <a:pt x="105810" y="401710"/>
                        <a:pt x="105661" y="401859"/>
                      </a:cubicBezTo>
                      <a:lnTo>
                        <a:pt x="105661" y="401859"/>
                      </a:lnTo>
                      <a:cubicBezTo>
                        <a:pt x="105661" y="401859"/>
                        <a:pt x="105511" y="402604"/>
                        <a:pt x="106109" y="403051"/>
                      </a:cubicBezTo>
                      <a:cubicBezTo>
                        <a:pt x="106109" y="403051"/>
                        <a:pt x="106407" y="403200"/>
                        <a:pt x="106407" y="403349"/>
                      </a:cubicBezTo>
                      <a:cubicBezTo>
                        <a:pt x="106706" y="403646"/>
                        <a:pt x="107303" y="403796"/>
                        <a:pt x="107601" y="404242"/>
                      </a:cubicBezTo>
                      <a:cubicBezTo>
                        <a:pt x="108049" y="404540"/>
                        <a:pt x="108497" y="404838"/>
                        <a:pt x="108646" y="405136"/>
                      </a:cubicBezTo>
                      <a:cubicBezTo>
                        <a:pt x="108945" y="405136"/>
                        <a:pt x="109094" y="405136"/>
                        <a:pt x="109094" y="405136"/>
                      </a:cubicBezTo>
                      <a:cubicBezTo>
                        <a:pt x="109542" y="405136"/>
                        <a:pt x="110139" y="404242"/>
                        <a:pt x="110139" y="403200"/>
                      </a:cubicBezTo>
                      <a:cubicBezTo>
                        <a:pt x="110139" y="401114"/>
                        <a:pt x="108348" y="399625"/>
                        <a:pt x="107154" y="399625"/>
                      </a:cubicBezTo>
                      <a:cubicBezTo>
                        <a:pt x="107154" y="399625"/>
                        <a:pt x="106960" y="399774"/>
                        <a:pt x="106556" y="400072"/>
                      </a:cubicBezTo>
                      <a:close/>
                      <a:moveTo>
                        <a:pt x="57447" y="356281"/>
                      </a:moveTo>
                      <a:cubicBezTo>
                        <a:pt x="57447" y="356281"/>
                        <a:pt x="57447" y="355983"/>
                        <a:pt x="57298" y="355983"/>
                      </a:cubicBezTo>
                      <a:cubicBezTo>
                        <a:pt x="57298" y="355983"/>
                        <a:pt x="54910" y="357771"/>
                        <a:pt x="54760" y="361346"/>
                      </a:cubicBezTo>
                      <a:cubicBezTo>
                        <a:pt x="54760" y="362090"/>
                        <a:pt x="55059" y="362537"/>
                        <a:pt x="55059" y="362686"/>
                      </a:cubicBezTo>
                      <a:cubicBezTo>
                        <a:pt x="55358" y="363133"/>
                        <a:pt x="55656" y="363133"/>
                        <a:pt x="55955" y="363580"/>
                      </a:cubicBezTo>
                      <a:cubicBezTo>
                        <a:pt x="56253" y="364325"/>
                        <a:pt x="56552" y="365218"/>
                        <a:pt x="56701" y="365963"/>
                      </a:cubicBezTo>
                      <a:cubicBezTo>
                        <a:pt x="56999" y="366112"/>
                        <a:pt x="57149" y="366410"/>
                        <a:pt x="57149" y="366559"/>
                      </a:cubicBezTo>
                      <a:cubicBezTo>
                        <a:pt x="57597" y="367303"/>
                        <a:pt x="58044" y="367303"/>
                        <a:pt x="58044" y="367303"/>
                      </a:cubicBezTo>
                      <a:cubicBezTo>
                        <a:pt x="58492" y="367006"/>
                        <a:pt x="59537" y="365218"/>
                        <a:pt x="59537" y="365069"/>
                      </a:cubicBezTo>
                      <a:cubicBezTo>
                        <a:pt x="59686" y="364622"/>
                        <a:pt x="59537" y="364325"/>
                        <a:pt x="58940" y="364027"/>
                      </a:cubicBezTo>
                      <a:cubicBezTo>
                        <a:pt x="58194" y="363729"/>
                        <a:pt x="57895" y="363431"/>
                        <a:pt x="57597" y="362537"/>
                      </a:cubicBezTo>
                      <a:cubicBezTo>
                        <a:pt x="57298" y="360452"/>
                        <a:pt x="58194" y="358366"/>
                        <a:pt x="57597" y="356281"/>
                      </a:cubicBezTo>
                      <a:close/>
                      <a:moveTo>
                        <a:pt x="57895" y="353601"/>
                      </a:moveTo>
                      <a:cubicBezTo>
                        <a:pt x="57895" y="353601"/>
                        <a:pt x="58044" y="354792"/>
                        <a:pt x="58343" y="355239"/>
                      </a:cubicBezTo>
                      <a:cubicBezTo>
                        <a:pt x="59537" y="358069"/>
                        <a:pt x="61478" y="357771"/>
                        <a:pt x="61627" y="357473"/>
                      </a:cubicBezTo>
                      <a:lnTo>
                        <a:pt x="61627" y="357473"/>
                      </a:lnTo>
                      <a:cubicBezTo>
                        <a:pt x="61627" y="357473"/>
                        <a:pt x="61478" y="357026"/>
                        <a:pt x="61478" y="356877"/>
                      </a:cubicBezTo>
                      <a:cubicBezTo>
                        <a:pt x="61179" y="356430"/>
                        <a:pt x="60880" y="356132"/>
                        <a:pt x="60880" y="355239"/>
                      </a:cubicBezTo>
                      <a:cubicBezTo>
                        <a:pt x="60880" y="353601"/>
                        <a:pt x="61478" y="351962"/>
                        <a:pt x="61328" y="350324"/>
                      </a:cubicBezTo>
                      <a:lnTo>
                        <a:pt x="61328" y="349430"/>
                      </a:lnTo>
                      <a:cubicBezTo>
                        <a:pt x="60880" y="347345"/>
                        <a:pt x="59238" y="345855"/>
                        <a:pt x="58790" y="345855"/>
                      </a:cubicBezTo>
                      <a:cubicBezTo>
                        <a:pt x="58194" y="346004"/>
                        <a:pt x="57895" y="346898"/>
                        <a:pt x="58343" y="348536"/>
                      </a:cubicBezTo>
                      <a:cubicBezTo>
                        <a:pt x="58641" y="349728"/>
                        <a:pt x="58790" y="350324"/>
                        <a:pt x="58194" y="351962"/>
                      </a:cubicBezTo>
                      <a:cubicBezTo>
                        <a:pt x="57895" y="353302"/>
                        <a:pt x="57895" y="353451"/>
                        <a:pt x="57895" y="353451"/>
                      </a:cubicBezTo>
                      <a:close/>
                      <a:moveTo>
                        <a:pt x="62074" y="365069"/>
                      </a:moveTo>
                      <a:cubicBezTo>
                        <a:pt x="62074" y="365069"/>
                        <a:pt x="62821" y="365069"/>
                        <a:pt x="62821" y="365069"/>
                      </a:cubicBezTo>
                      <a:cubicBezTo>
                        <a:pt x="62821" y="365069"/>
                        <a:pt x="63866" y="363282"/>
                        <a:pt x="63866" y="362388"/>
                      </a:cubicBezTo>
                      <a:cubicBezTo>
                        <a:pt x="63866" y="361495"/>
                        <a:pt x="63418" y="360452"/>
                        <a:pt x="63269" y="360452"/>
                      </a:cubicBezTo>
                      <a:cubicBezTo>
                        <a:pt x="63119" y="360452"/>
                        <a:pt x="62970" y="360452"/>
                        <a:pt x="62821" y="360750"/>
                      </a:cubicBezTo>
                      <a:cubicBezTo>
                        <a:pt x="62821" y="361048"/>
                        <a:pt x="62821" y="361495"/>
                        <a:pt x="62373" y="361792"/>
                      </a:cubicBezTo>
                      <a:cubicBezTo>
                        <a:pt x="62224" y="362090"/>
                        <a:pt x="62074" y="362239"/>
                        <a:pt x="61776" y="362388"/>
                      </a:cubicBezTo>
                      <a:cubicBezTo>
                        <a:pt x="61776" y="362388"/>
                        <a:pt x="61776" y="362686"/>
                        <a:pt x="61776" y="362835"/>
                      </a:cubicBezTo>
                      <a:cubicBezTo>
                        <a:pt x="61478" y="363729"/>
                        <a:pt x="61776" y="364622"/>
                        <a:pt x="62074" y="365069"/>
                      </a:cubicBezTo>
                      <a:close/>
                      <a:moveTo>
                        <a:pt x="68194" y="372368"/>
                      </a:moveTo>
                      <a:cubicBezTo>
                        <a:pt x="68194" y="372368"/>
                        <a:pt x="68194" y="371921"/>
                        <a:pt x="68045" y="371772"/>
                      </a:cubicBezTo>
                      <a:lnTo>
                        <a:pt x="68045" y="371772"/>
                      </a:lnTo>
                      <a:cubicBezTo>
                        <a:pt x="67598" y="370878"/>
                        <a:pt x="67150" y="370282"/>
                        <a:pt x="66851" y="369687"/>
                      </a:cubicBezTo>
                      <a:cubicBezTo>
                        <a:pt x="66702" y="369091"/>
                        <a:pt x="66553" y="368346"/>
                        <a:pt x="66254" y="367750"/>
                      </a:cubicBezTo>
                      <a:cubicBezTo>
                        <a:pt x="66254" y="367601"/>
                        <a:pt x="65955" y="367303"/>
                        <a:pt x="65358" y="367303"/>
                      </a:cubicBezTo>
                      <a:cubicBezTo>
                        <a:pt x="65209" y="367303"/>
                        <a:pt x="64762" y="367303"/>
                        <a:pt x="64762" y="367899"/>
                      </a:cubicBezTo>
                      <a:cubicBezTo>
                        <a:pt x="64762" y="368197"/>
                        <a:pt x="64314" y="369836"/>
                        <a:pt x="64314" y="370431"/>
                      </a:cubicBezTo>
                      <a:cubicBezTo>
                        <a:pt x="64612" y="371027"/>
                        <a:pt x="64762" y="371027"/>
                        <a:pt x="65060" y="370878"/>
                      </a:cubicBezTo>
                      <a:cubicBezTo>
                        <a:pt x="65209" y="370878"/>
                        <a:pt x="65358" y="370878"/>
                        <a:pt x="65657" y="370878"/>
                      </a:cubicBezTo>
                      <a:cubicBezTo>
                        <a:pt x="65955" y="371176"/>
                        <a:pt x="66105" y="371623"/>
                        <a:pt x="66254" y="372070"/>
                      </a:cubicBezTo>
                      <a:cubicBezTo>
                        <a:pt x="66851" y="372814"/>
                        <a:pt x="68045" y="373410"/>
                        <a:pt x="68194" y="372517"/>
                      </a:cubicBezTo>
                      <a:close/>
                      <a:moveTo>
                        <a:pt x="124469" y="204653"/>
                      </a:moveTo>
                      <a:cubicBezTo>
                        <a:pt x="124469" y="204653"/>
                        <a:pt x="126558" y="203462"/>
                        <a:pt x="126558" y="203313"/>
                      </a:cubicBezTo>
                      <a:cubicBezTo>
                        <a:pt x="126558" y="203015"/>
                        <a:pt x="127155" y="202419"/>
                        <a:pt x="125663" y="199291"/>
                      </a:cubicBezTo>
                      <a:cubicBezTo>
                        <a:pt x="124618" y="197206"/>
                        <a:pt x="124021" y="196908"/>
                        <a:pt x="123424" y="196759"/>
                      </a:cubicBezTo>
                      <a:cubicBezTo>
                        <a:pt x="122229" y="196759"/>
                        <a:pt x="121035" y="198695"/>
                        <a:pt x="121185" y="200185"/>
                      </a:cubicBezTo>
                      <a:cubicBezTo>
                        <a:pt x="121185" y="200185"/>
                        <a:pt x="121334" y="200483"/>
                        <a:pt x="121633" y="200781"/>
                      </a:cubicBezTo>
                      <a:cubicBezTo>
                        <a:pt x="122229" y="201525"/>
                        <a:pt x="122827" y="201972"/>
                        <a:pt x="123274" y="202717"/>
                      </a:cubicBezTo>
                      <a:cubicBezTo>
                        <a:pt x="123872" y="203164"/>
                        <a:pt x="124021" y="203462"/>
                        <a:pt x="124170" y="203759"/>
                      </a:cubicBezTo>
                      <a:cubicBezTo>
                        <a:pt x="124170" y="204207"/>
                        <a:pt x="124170" y="204355"/>
                        <a:pt x="124618" y="204504"/>
                      </a:cubicBezTo>
                      <a:close/>
                      <a:moveTo>
                        <a:pt x="124170" y="224612"/>
                      </a:moveTo>
                      <a:cubicBezTo>
                        <a:pt x="124170" y="224612"/>
                        <a:pt x="126110" y="224166"/>
                        <a:pt x="127006" y="221633"/>
                      </a:cubicBezTo>
                      <a:cubicBezTo>
                        <a:pt x="127155" y="220740"/>
                        <a:pt x="127155" y="220144"/>
                        <a:pt x="127155" y="219846"/>
                      </a:cubicBezTo>
                      <a:cubicBezTo>
                        <a:pt x="127155" y="218952"/>
                        <a:pt x="127006" y="218059"/>
                        <a:pt x="127155" y="217165"/>
                      </a:cubicBezTo>
                      <a:cubicBezTo>
                        <a:pt x="127603" y="214037"/>
                        <a:pt x="127603" y="213888"/>
                        <a:pt x="127006" y="213739"/>
                      </a:cubicBezTo>
                      <a:cubicBezTo>
                        <a:pt x="126110" y="213739"/>
                        <a:pt x="124469" y="214930"/>
                        <a:pt x="124021" y="216718"/>
                      </a:cubicBezTo>
                      <a:cubicBezTo>
                        <a:pt x="123872" y="217314"/>
                        <a:pt x="123872" y="217760"/>
                        <a:pt x="123872" y="217910"/>
                      </a:cubicBezTo>
                      <a:cubicBezTo>
                        <a:pt x="123872" y="218356"/>
                        <a:pt x="124021" y="219101"/>
                        <a:pt x="124618" y="219697"/>
                      </a:cubicBezTo>
                      <a:cubicBezTo>
                        <a:pt x="124618" y="219846"/>
                        <a:pt x="124917" y="219995"/>
                        <a:pt x="124917" y="220293"/>
                      </a:cubicBezTo>
                      <a:cubicBezTo>
                        <a:pt x="124917" y="220590"/>
                        <a:pt x="124917" y="221037"/>
                        <a:pt x="124618" y="221484"/>
                      </a:cubicBezTo>
                      <a:cubicBezTo>
                        <a:pt x="124021" y="223421"/>
                        <a:pt x="124021" y="224166"/>
                        <a:pt x="124170" y="224463"/>
                      </a:cubicBezTo>
                      <a:close/>
                      <a:moveTo>
                        <a:pt x="152680" y="127499"/>
                      </a:moveTo>
                      <a:cubicBezTo>
                        <a:pt x="152680" y="128244"/>
                        <a:pt x="154322" y="128244"/>
                        <a:pt x="155964" y="125562"/>
                      </a:cubicBezTo>
                      <a:cubicBezTo>
                        <a:pt x="156114" y="125562"/>
                        <a:pt x="157606" y="122881"/>
                        <a:pt x="157158" y="122733"/>
                      </a:cubicBezTo>
                      <a:cubicBezTo>
                        <a:pt x="156561" y="122733"/>
                        <a:pt x="154173" y="124818"/>
                        <a:pt x="153725" y="125414"/>
                      </a:cubicBezTo>
                      <a:cubicBezTo>
                        <a:pt x="152531" y="126605"/>
                        <a:pt x="152531" y="127499"/>
                        <a:pt x="152680" y="127648"/>
                      </a:cubicBezTo>
                      <a:close/>
                      <a:moveTo>
                        <a:pt x="126558" y="116626"/>
                      </a:moveTo>
                      <a:cubicBezTo>
                        <a:pt x="123722" y="116626"/>
                        <a:pt x="118349" y="121839"/>
                        <a:pt x="118796" y="123626"/>
                      </a:cubicBezTo>
                      <a:cubicBezTo>
                        <a:pt x="118796" y="123626"/>
                        <a:pt x="119095" y="124520"/>
                        <a:pt x="120140" y="123626"/>
                      </a:cubicBezTo>
                      <a:cubicBezTo>
                        <a:pt x="120140" y="123626"/>
                        <a:pt x="125065" y="119456"/>
                        <a:pt x="126110" y="117817"/>
                      </a:cubicBezTo>
                      <a:cubicBezTo>
                        <a:pt x="127305" y="116626"/>
                        <a:pt x="126708" y="116626"/>
                        <a:pt x="126558" y="116626"/>
                      </a:cubicBezTo>
                      <a:close/>
                      <a:moveTo>
                        <a:pt x="162084" y="86538"/>
                      </a:moveTo>
                      <a:cubicBezTo>
                        <a:pt x="162084" y="86538"/>
                        <a:pt x="162980" y="85496"/>
                        <a:pt x="163427" y="85049"/>
                      </a:cubicBezTo>
                      <a:lnTo>
                        <a:pt x="164025" y="82368"/>
                      </a:lnTo>
                      <a:cubicBezTo>
                        <a:pt x="164025" y="82368"/>
                        <a:pt x="163875" y="82070"/>
                        <a:pt x="163875" y="82070"/>
                      </a:cubicBezTo>
                      <a:cubicBezTo>
                        <a:pt x="162830" y="82368"/>
                        <a:pt x="156262" y="87879"/>
                        <a:pt x="156262" y="88921"/>
                      </a:cubicBezTo>
                      <a:cubicBezTo>
                        <a:pt x="156262" y="89368"/>
                        <a:pt x="157755" y="89220"/>
                        <a:pt x="158054" y="89070"/>
                      </a:cubicBezTo>
                      <a:cubicBezTo>
                        <a:pt x="159696" y="88325"/>
                        <a:pt x="161636" y="86985"/>
                        <a:pt x="162234" y="86390"/>
                      </a:cubicBezTo>
                      <a:close/>
                      <a:moveTo>
                        <a:pt x="323741" y="147457"/>
                      </a:moveTo>
                      <a:cubicBezTo>
                        <a:pt x="323891" y="149394"/>
                        <a:pt x="325682" y="150586"/>
                        <a:pt x="326130" y="152224"/>
                      </a:cubicBezTo>
                      <a:cubicBezTo>
                        <a:pt x="326577" y="153416"/>
                        <a:pt x="326130" y="154607"/>
                        <a:pt x="326577" y="155799"/>
                      </a:cubicBezTo>
                      <a:cubicBezTo>
                        <a:pt x="326577" y="155948"/>
                        <a:pt x="326577" y="156246"/>
                        <a:pt x="327025" y="156246"/>
                      </a:cubicBezTo>
                      <a:cubicBezTo>
                        <a:pt x="328518" y="158182"/>
                        <a:pt x="330608" y="155501"/>
                        <a:pt x="332399" y="156394"/>
                      </a:cubicBezTo>
                      <a:cubicBezTo>
                        <a:pt x="333295" y="156841"/>
                        <a:pt x="336728" y="160863"/>
                        <a:pt x="336429" y="162204"/>
                      </a:cubicBezTo>
                      <a:cubicBezTo>
                        <a:pt x="336131" y="163544"/>
                        <a:pt x="334190" y="164438"/>
                        <a:pt x="334190" y="164438"/>
                      </a:cubicBezTo>
                      <a:cubicBezTo>
                        <a:pt x="332697" y="165182"/>
                        <a:pt x="330906" y="164735"/>
                        <a:pt x="329563" y="165331"/>
                      </a:cubicBezTo>
                      <a:cubicBezTo>
                        <a:pt x="328817" y="165629"/>
                        <a:pt x="328966" y="166225"/>
                        <a:pt x="329115" y="167714"/>
                      </a:cubicBezTo>
                      <a:cubicBezTo>
                        <a:pt x="329413" y="169651"/>
                        <a:pt x="329413" y="170395"/>
                        <a:pt x="329115" y="171885"/>
                      </a:cubicBezTo>
                      <a:cubicBezTo>
                        <a:pt x="328667" y="173523"/>
                        <a:pt x="326727" y="173970"/>
                        <a:pt x="326279" y="175906"/>
                      </a:cubicBezTo>
                      <a:cubicBezTo>
                        <a:pt x="326279" y="176949"/>
                        <a:pt x="327324" y="177396"/>
                        <a:pt x="328220" y="177694"/>
                      </a:cubicBezTo>
                      <a:cubicBezTo>
                        <a:pt x="328667" y="178588"/>
                        <a:pt x="327175" y="180375"/>
                        <a:pt x="326428" y="180971"/>
                      </a:cubicBezTo>
                      <a:cubicBezTo>
                        <a:pt x="321801" y="185737"/>
                        <a:pt x="322995" y="187226"/>
                        <a:pt x="323443" y="187673"/>
                      </a:cubicBezTo>
                      <a:cubicBezTo>
                        <a:pt x="323443" y="187673"/>
                        <a:pt x="324189" y="188418"/>
                        <a:pt x="324936" y="188269"/>
                      </a:cubicBezTo>
                      <a:cubicBezTo>
                        <a:pt x="330309" y="186929"/>
                        <a:pt x="334936" y="183801"/>
                        <a:pt x="340161" y="182311"/>
                      </a:cubicBezTo>
                      <a:cubicBezTo>
                        <a:pt x="344937" y="180971"/>
                        <a:pt x="346729" y="180822"/>
                        <a:pt x="348221" y="180822"/>
                      </a:cubicBezTo>
                      <a:cubicBezTo>
                        <a:pt x="348819" y="180822"/>
                        <a:pt x="350610" y="180971"/>
                        <a:pt x="351207" y="180524"/>
                      </a:cubicBezTo>
                      <a:cubicBezTo>
                        <a:pt x="351505" y="180524"/>
                        <a:pt x="351953" y="180077"/>
                        <a:pt x="351953" y="179928"/>
                      </a:cubicBezTo>
                      <a:cubicBezTo>
                        <a:pt x="352550" y="178290"/>
                        <a:pt x="351655" y="176502"/>
                        <a:pt x="352550" y="174864"/>
                      </a:cubicBezTo>
                      <a:cubicBezTo>
                        <a:pt x="353296" y="173225"/>
                        <a:pt x="355088" y="172481"/>
                        <a:pt x="355834" y="170842"/>
                      </a:cubicBezTo>
                      <a:cubicBezTo>
                        <a:pt x="355834" y="170545"/>
                        <a:pt x="355834" y="170246"/>
                        <a:pt x="355834" y="169949"/>
                      </a:cubicBezTo>
                      <a:cubicBezTo>
                        <a:pt x="355834" y="168906"/>
                        <a:pt x="355834" y="168012"/>
                        <a:pt x="355386" y="167565"/>
                      </a:cubicBezTo>
                      <a:cubicBezTo>
                        <a:pt x="353894" y="166076"/>
                        <a:pt x="352401" y="167714"/>
                        <a:pt x="350908" y="167565"/>
                      </a:cubicBezTo>
                      <a:cubicBezTo>
                        <a:pt x="348072" y="167119"/>
                        <a:pt x="349714" y="163544"/>
                        <a:pt x="348819" y="161757"/>
                      </a:cubicBezTo>
                      <a:cubicBezTo>
                        <a:pt x="348520" y="161310"/>
                        <a:pt x="347774" y="160863"/>
                        <a:pt x="347326" y="160565"/>
                      </a:cubicBezTo>
                      <a:lnTo>
                        <a:pt x="339564" y="152373"/>
                      </a:lnTo>
                      <a:cubicBezTo>
                        <a:pt x="339564" y="152373"/>
                        <a:pt x="338668" y="151479"/>
                        <a:pt x="338519" y="151032"/>
                      </a:cubicBezTo>
                      <a:cubicBezTo>
                        <a:pt x="338519" y="151032"/>
                        <a:pt x="335534" y="143734"/>
                        <a:pt x="338519" y="140606"/>
                      </a:cubicBezTo>
                      <a:cubicBezTo>
                        <a:pt x="340012" y="138968"/>
                        <a:pt x="339713" y="137925"/>
                        <a:pt x="339713" y="137925"/>
                      </a:cubicBezTo>
                      <a:cubicBezTo>
                        <a:pt x="339265" y="137031"/>
                        <a:pt x="338220" y="137031"/>
                        <a:pt x="335086" y="137627"/>
                      </a:cubicBezTo>
                      <a:cubicBezTo>
                        <a:pt x="332847" y="138074"/>
                        <a:pt x="331354" y="138223"/>
                        <a:pt x="331503" y="137627"/>
                      </a:cubicBezTo>
                      <a:cubicBezTo>
                        <a:pt x="331652" y="134946"/>
                        <a:pt x="337325" y="133605"/>
                        <a:pt x="335086" y="130925"/>
                      </a:cubicBezTo>
                      <a:cubicBezTo>
                        <a:pt x="334787" y="130478"/>
                        <a:pt x="333892" y="130627"/>
                        <a:pt x="333295" y="130478"/>
                      </a:cubicBezTo>
                      <a:cubicBezTo>
                        <a:pt x="332399" y="130478"/>
                        <a:pt x="331652" y="130775"/>
                        <a:pt x="330906" y="130925"/>
                      </a:cubicBezTo>
                      <a:cubicBezTo>
                        <a:pt x="330011" y="131222"/>
                        <a:pt x="322995" y="134797"/>
                        <a:pt x="323592" y="147457"/>
                      </a:cubicBezTo>
                      <a:close/>
                      <a:moveTo>
                        <a:pt x="322846" y="160267"/>
                      </a:moveTo>
                      <a:cubicBezTo>
                        <a:pt x="322846" y="160267"/>
                        <a:pt x="323293" y="159671"/>
                        <a:pt x="323443" y="159373"/>
                      </a:cubicBezTo>
                      <a:cubicBezTo>
                        <a:pt x="324040" y="156990"/>
                        <a:pt x="321502" y="154160"/>
                        <a:pt x="318368" y="154011"/>
                      </a:cubicBezTo>
                      <a:cubicBezTo>
                        <a:pt x="317920" y="154011"/>
                        <a:pt x="317024" y="154011"/>
                        <a:pt x="316129" y="155054"/>
                      </a:cubicBezTo>
                      <a:cubicBezTo>
                        <a:pt x="314785" y="156097"/>
                        <a:pt x="314487" y="157437"/>
                        <a:pt x="313741" y="158628"/>
                      </a:cubicBezTo>
                      <a:cubicBezTo>
                        <a:pt x="313143" y="159969"/>
                        <a:pt x="312994" y="160416"/>
                        <a:pt x="312248" y="160565"/>
                      </a:cubicBezTo>
                      <a:cubicBezTo>
                        <a:pt x="308964" y="161012"/>
                        <a:pt x="308516" y="161161"/>
                        <a:pt x="307322" y="163693"/>
                      </a:cubicBezTo>
                      <a:cubicBezTo>
                        <a:pt x="306874" y="164587"/>
                        <a:pt x="306575" y="166374"/>
                        <a:pt x="306725" y="167268"/>
                      </a:cubicBezTo>
                      <a:cubicBezTo>
                        <a:pt x="307173" y="168459"/>
                        <a:pt x="308218" y="168906"/>
                        <a:pt x="308814" y="169949"/>
                      </a:cubicBezTo>
                      <a:cubicBezTo>
                        <a:pt x="310307" y="173076"/>
                        <a:pt x="307471" y="173821"/>
                        <a:pt x="305979" y="174268"/>
                      </a:cubicBezTo>
                      <a:cubicBezTo>
                        <a:pt x="305382" y="174417"/>
                        <a:pt x="303889" y="174864"/>
                        <a:pt x="303739" y="175311"/>
                      </a:cubicBezTo>
                      <a:cubicBezTo>
                        <a:pt x="303590" y="176800"/>
                        <a:pt x="304934" y="177545"/>
                        <a:pt x="305382" y="178736"/>
                      </a:cubicBezTo>
                      <a:cubicBezTo>
                        <a:pt x="305382" y="178886"/>
                        <a:pt x="305680" y="179183"/>
                        <a:pt x="305680" y="179332"/>
                      </a:cubicBezTo>
                      <a:cubicBezTo>
                        <a:pt x="307471" y="182758"/>
                        <a:pt x="317472" y="174268"/>
                        <a:pt x="317920" y="173821"/>
                      </a:cubicBezTo>
                      <a:cubicBezTo>
                        <a:pt x="319114" y="172630"/>
                        <a:pt x="320756" y="169949"/>
                        <a:pt x="319413" y="165927"/>
                      </a:cubicBezTo>
                      <a:cubicBezTo>
                        <a:pt x="318965" y="164735"/>
                        <a:pt x="318965" y="164289"/>
                        <a:pt x="319413" y="163544"/>
                      </a:cubicBezTo>
                      <a:cubicBezTo>
                        <a:pt x="320308" y="162054"/>
                        <a:pt x="321950" y="161757"/>
                        <a:pt x="322846" y="160416"/>
                      </a:cubicBezTo>
                      <a:close/>
                      <a:moveTo>
                        <a:pt x="706763" y="511037"/>
                      </a:moveTo>
                      <a:cubicBezTo>
                        <a:pt x="706763" y="511037"/>
                        <a:pt x="707360" y="511037"/>
                        <a:pt x="707659" y="511037"/>
                      </a:cubicBezTo>
                      <a:cubicBezTo>
                        <a:pt x="708256" y="510590"/>
                        <a:pt x="709301" y="509697"/>
                        <a:pt x="711390" y="505675"/>
                      </a:cubicBezTo>
                      <a:cubicBezTo>
                        <a:pt x="715271" y="497632"/>
                        <a:pt x="715421" y="472758"/>
                        <a:pt x="715421" y="472460"/>
                      </a:cubicBezTo>
                      <a:cubicBezTo>
                        <a:pt x="715271" y="472013"/>
                        <a:pt x="715271" y="471269"/>
                        <a:pt x="715271" y="470822"/>
                      </a:cubicBezTo>
                      <a:cubicBezTo>
                        <a:pt x="714525" y="467694"/>
                        <a:pt x="713182" y="464864"/>
                        <a:pt x="712585" y="461736"/>
                      </a:cubicBezTo>
                      <a:cubicBezTo>
                        <a:pt x="712137" y="458757"/>
                        <a:pt x="712585" y="455629"/>
                        <a:pt x="711838" y="452650"/>
                      </a:cubicBezTo>
                      <a:cubicBezTo>
                        <a:pt x="711092" y="450714"/>
                        <a:pt x="708704" y="450416"/>
                        <a:pt x="707659" y="450416"/>
                      </a:cubicBezTo>
                      <a:cubicBezTo>
                        <a:pt x="706614" y="450565"/>
                        <a:pt x="706315" y="451310"/>
                        <a:pt x="706465" y="453693"/>
                      </a:cubicBezTo>
                      <a:cubicBezTo>
                        <a:pt x="706465" y="458310"/>
                        <a:pt x="708106" y="462778"/>
                        <a:pt x="708554" y="467396"/>
                      </a:cubicBezTo>
                      <a:cubicBezTo>
                        <a:pt x="709898" y="480503"/>
                        <a:pt x="706166" y="493312"/>
                        <a:pt x="705867" y="506271"/>
                      </a:cubicBezTo>
                      <a:cubicBezTo>
                        <a:pt x="705867" y="509697"/>
                        <a:pt x="706315" y="510293"/>
                        <a:pt x="706614" y="511037"/>
                      </a:cubicBezTo>
                      <a:close/>
                      <a:moveTo>
                        <a:pt x="738408" y="486461"/>
                      </a:moveTo>
                      <a:cubicBezTo>
                        <a:pt x="739901" y="481695"/>
                        <a:pt x="740647" y="480354"/>
                        <a:pt x="740647" y="480354"/>
                      </a:cubicBezTo>
                      <a:cubicBezTo>
                        <a:pt x="740647" y="480503"/>
                        <a:pt x="740348" y="480801"/>
                        <a:pt x="740348" y="480950"/>
                      </a:cubicBezTo>
                      <a:cubicBezTo>
                        <a:pt x="738707" y="486163"/>
                        <a:pt x="737363" y="489589"/>
                        <a:pt x="736617" y="491823"/>
                      </a:cubicBezTo>
                      <a:cubicBezTo>
                        <a:pt x="735870" y="494057"/>
                        <a:pt x="735273" y="495696"/>
                        <a:pt x="735124" y="495994"/>
                      </a:cubicBezTo>
                      <a:cubicBezTo>
                        <a:pt x="733034" y="502101"/>
                        <a:pt x="724377" y="520868"/>
                        <a:pt x="723780" y="521464"/>
                      </a:cubicBezTo>
                      <a:lnTo>
                        <a:pt x="723780" y="521166"/>
                      </a:lnTo>
                      <a:cubicBezTo>
                        <a:pt x="723780" y="521166"/>
                        <a:pt x="723481" y="521761"/>
                        <a:pt x="723183" y="522060"/>
                      </a:cubicBezTo>
                      <a:cubicBezTo>
                        <a:pt x="723183" y="522060"/>
                        <a:pt x="723183" y="521910"/>
                        <a:pt x="723332" y="521910"/>
                      </a:cubicBezTo>
                      <a:cubicBezTo>
                        <a:pt x="723332" y="521910"/>
                        <a:pt x="723332" y="522060"/>
                        <a:pt x="723183" y="522208"/>
                      </a:cubicBezTo>
                      <a:cubicBezTo>
                        <a:pt x="722585" y="523698"/>
                        <a:pt x="717212" y="532932"/>
                        <a:pt x="716466" y="533379"/>
                      </a:cubicBezTo>
                      <a:cubicBezTo>
                        <a:pt x="716316" y="532784"/>
                        <a:pt x="719153" y="528017"/>
                        <a:pt x="721242" y="524890"/>
                      </a:cubicBezTo>
                      <a:cubicBezTo>
                        <a:pt x="721242" y="524890"/>
                        <a:pt x="721093" y="525187"/>
                        <a:pt x="720944" y="525336"/>
                      </a:cubicBezTo>
                      <a:cubicBezTo>
                        <a:pt x="719153" y="523102"/>
                        <a:pt x="722884" y="521761"/>
                        <a:pt x="722585" y="519527"/>
                      </a:cubicBezTo>
                      <a:cubicBezTo>
                        <a:pt x="721242" y="520570"/>
                        <a:pt x="720198" y="521910"/>
                        <a:pt x="719301" y="523400"/>
                      </a:cubicBezTo>
                      <a:cubicBezTo>
                        <a:pt x="719301" y="523400"/>
                        <a:pt x="719301" y="523400"/>
                        <a:pt x="719600" y="523698"/>
                      </a:cubicBezTo>
                      <a:cubicBezTo>
                        <a:pt x="719899" y="523995"/>
                        <a:pt x="719899" y="523995"/>
                        <a:pt x="720048" y="523995"/>
                      </a:cubicBezTo>
                      <a:cubicBezTo>
                        <a:pt x="720048" y="523995"/>
                        <a:pt x="720496" y="523995"/>
                        <a:pt x="720496" y="524145"/>
                      </a:cubicBezTo>
                      <a:cubicBezTo>
                        <a:pt x="720496" y="524145"/>
                        <a:pt x="720496" y="524145"/>
                        <a:pt x="720048" y="524740"/>
                      </a:cubicBezTo>
                      <a:cubicBezTo>
                        <a:pt x="720048" y="524740"/>
                        <a:pt x="719899" y="525485"/>
                        <a:pt x="719301" y="525634"/>
                      </a:cubicBezTo>
                      <a:cubicBezTo>
                        <a:pt x="719301" y="525634"/>
                        <a:pt x="719153" y="525634"/>
                        <a:pt x="718854" y="526230"/>
                      </a:cubicBezTo>
                      <a:cubicBezTo>
                        <a:pt x="718361" y="526930"/>
                        <a:pt x="718063" y="527228"/>
                        <a:pt x="717958" y="527124"/>
                      </a:cubicBezTo>
                      <a:cubicBezTo>
                        <a:pt x="717958" y="527124"/>
                        <a:pt x="717809" y="526975"/>
                        <a:pt x="717809" y="526677"/>
                      </a:cubicBezTo>
                      <a:lnTo>
                        <a:pt x="717809" y="526081"/>
                      </a:lnTo>
                      <a:lnTo>
                        <a:pt x="717809" y="526081"/>
                      </a:lnTo>
                      <a:cubicBezTo>
                        <a:pt x="717063" y="527272"/>
                        <a:pt x="716316" y="528464"/>
                        <a:pt x="715570" y="529805"/>
                      </a:cubicBezTo>
                      <a:cubicBezTo>
                        <a:pt x="715570" y="529805"/>
                        <a:pt x="715719" y="529805"/>
                        <a:pt x="715869" y="529805"/>
                      </a:cubicBezTo>
                      <a:cubicBezTo>
                        <a:pt x="716018" y="529805"/>
                        <a:pt x="715271" y="532188"/>
                        <a:pt x="714973" y="532932"/>
                      </a:cubicBezTo>
                      <a:cubicBezTo>
                        <a:pt x="714674" y="533379"/>
                        <a:pt x="714376" y="533528"/>
                        <a:pt x="714226" y="533231"/>
                      </a:cubicBezTo>
                      <a:cubicBezTo>
                        <a:pt x="714226" y="532932"/>
                        <a:pt x="714226" y="532188"/>
                        <a:pt x="714525" y="531443"/>
                      </a:cubicBezTo>
                      <a:cubicBezTo>
                        <a:pt x="713630" y="532784"/>
                        <a:pt x="712435" y="533975"/>
                        <a:pt x="711092" y="534869"/>
                      </a:cubicBezTo>
                      <a:lnTo>
                        <a:pt x="711092" y="534124"/>
                      </a:lnTo>
                      <a:cubicBezTo>
                        <a:pt x="711092" y="534124"/>
                        <a:pt x="711689" y="532784"/>
                        <a:pt x="712286" y="532039"/>
                      </a:cubicBezTo>
                      <a:cubicBezTo>
                        <a:pt x="712585" y="531592"/>
                        <a:pt x="713182" y="530698"/>
                        <a:pt x="713928" y="529507"/>
                      </a:cubicBezTo>
                      <a:cubicBezTo>
                        <a:pt x="713928" y="528315"/>
                        <a:pt x="714824" y="525783"/>
                        <a:pt x="715719" y="525634"/>
                      </a:cubicBezTo>
                      <a:cubicBezTo>
                        <a:pt x="716018" y="525634"/>
                        <a:pt x="716167" y="525634"/>
                        <a:pt x="716316" y="525932"/>
                      </a:cubicBezTo>
                      <a:cubicBezTo>
                        <a:pt x="717510" y="523995"/>
                        <a:pt x="718705" y="522357"/>
                        <a:pt x="718854" y="522357"/>
                      </a:cubicBezTo>
                      <a:cubicBezTo>
                        <a:pt x="722287" y="517144"/>
                        <a:pt x="723929" y="511186"/>
                        <a:pt x="727064" y="505824"/>
                      </a:cubicBezTo>
                      <a:cubicBezTo>
                        <a:pt x="727362" y="505377"/>
                        <a:pt x="727512" y="504930"/>
                        <a:pt x="727810" y="504483"/>
                      </a:cubicBezTo>
                      <a:cubicBezTo>
                        <a:pt x="728109" y="503590"/>
                        <a:pt x="728407" y="502548"/>
                        <a:pt x="729153" y="500760"/>
                      </a:cubicBezTo>
                      <a:cubicBezTo>
                        <a:pt x="730198" y="497781"/>
                        <a:pt x="730198" y="497334"/>
                        <a:pt x="730646" y="496589"/>
                      </a:cubicBezTo>
                      <a:cubicBezTo>
                        <a:pt x="730348" y="496887"/>
                        <a:pt x="730198" y="497036"/>
                        <a:pt x="728258" y="501952"/>
                      </a:cubicBezTo>
                      <a:cubicBezTo>
                        <a:pt x="725869" y="508356"/>
                        <a:pt x="725720" y="508356"/>
                        <a:pt x="724825" y="508058"/>
                      </a:cubicBezTo>
                      <a:cubicBezTo>
                        <a:pt x="724825" y="507760"/>
                        <a:pt x="724825" y="507463"/>
                        <a:pt x="724974" y="507313"/>
                      </a:cubicBezTo>
                      <a:lnTo>
                        <a:pt x="736915" y="474247"/>
                      </a:lnTo>
                      <a:cubicBezTo>
                        <a:pt x="737512" y="472907"/>
                        <a:pt x="737960" y="472609"/>
                        <a:pt x="739005" y="473354"/>
                      </a:cubicBezTo>
                      <a:cubicBezTo>
                        <a:pt x="739453" y="473354"/>
                        <a:pt x="739602" y="473652"/>
                        <a:pt x="739901" y="473354"/>
                      </a:cubicBezTo>
                      <a:cubicBezTo>
                        <a:pt x="740796" y="472758"/>
                        <a:pt x="740498" y="471417"/>
                        <a:pt x="741393" y="470673"/>
                      </a:cubicBezTo>
                      <a:cubicBezTo>
                        <a:pt x="741393" y="470673"/>
                        <a:pt x="741349" y="471075"/>
                        <a:pt x="741244" y="471864"/>
                      </a:cubicBezTo>
                      <a:cubicBezTo>
                        <a:pt x="741244" y="471864"/>
                        <a:pt x="739602" y="476184"/>
                        <a:pt x="738856" y="476780"/>
                      </a:cubicBezTo>
                      <a:cubicBezTo>
                        <a:pt x="737960" y="476184"/>
                        <a:pt x="737318" y="476288"/>
                        <a:pt x="736915" y="477077"/>
                      </a:cubicBezTo>
                      <a:cubicBezTo>
                        <a:pt x="735572" y="479311"/>
                        <a:pt x="734676" y="482886"/>
                        <a:pt x="735124" y="484078"/>
                      </a:cubicBezTo>
                      <a:cubicBezTo>
                        <a:pt x="735124" y="484376"/>
                        <a:pt x="735124" y="484376"/>
                        <a:pt x="735572" y="484525"/>
                      </a:cubicBezTo>
                      <a:lnTo>
                        <a:pt x="735572" y="484525"/>
                      </a:lnTo>
                      <a:cubicBezTo>
                        <a:pt x="735572" y="484525"/>
                        <a:pt x="735870" y="484971"/>
                        <a:pt x="735572" y="486014"/>
                      </a:cubicBezTo>
                      <a:cubicBezTo>
                        <a:pt x="734527" y="488844"/>
                        <a:pt x="732885" y="491227"/>
                        <a:pt x="731989" y="493908"/>
                      </a:cubicBezTo>
                      <a:cubicBezTo>
                        <a:pt x="731243" y="495845"/>
                        <a:pt x="730944" y="497930"/>
                        <a:pt x="730497" y="500015"/>
                      </a:cubicBezTo>
                      <a:cubicBezTo>
                        <a:pt x="738109" y="486461"/>
                        <a:pt x="738109" y="486461"/>
                        <a:pt x="738408" y="486312"/>
                      </a:cubicBezTo>
                      <a:cubicBezTo>
                        <a:pt x="738109" y="487801"/>
                        <a:pt x="737662" y="489142"/>
                        <a:pt x="737214" y="490334"/>
                      </a:cubicBezTo>
                      <a:lnTo>
                        <a:pt x="737512" y="489738"/>
                      </a:lnTo>
                      <a:cubicBezTo>
                        <a:pt x="737811" y="488695"/>
                        <a:pt x="738109" y="487653"/>
                        <a:pt x="738557" y="486759"/>
                      </a:cubicBezTo>
                      <a:close/>
                      <a:moveTo>
                        <a:pt x="736020" y="493312"/>
                      </a:moveTo>
                      <a:lnTo>
                        <a:pt x="736617" y="491525"/>
                      </a:lnTo>
                      <a:cubicBezTo>
                        <a:pt x="736169" y="492568"/>
                        <a:pt x="735870" y="493461"/>
                        <a:pt x="735572" y="494504"/>
                      </a:cubicBezTo>
                      <a:cubicBezTo>
                        <a:pt x="735572" y="494504"/>
                        <a:pt x="735721" y="493908"/>
                        <a:pt x="736020" y="493312"/>
                      </a:cubicBezTo>
                      <a:close/>
                      <a:moveTo>
                        <a:pt x="741841" y="473354"/>
                      </a:moveTo>
                      <a:cubicBezTo>
                        <a:pt x="742289" y="471864"/>
                        <a:pt x="743782" y="465906"/>
                        <a:pt x="743931" y="465311"/>
                      </a:cubicBezTo>
                      <a:cubicBezTo>
                        <a:pt x="743632" y="465758"/>
                        <a:pt x="739901" y="477524"/>
                        <a:pt x="740199" y="478567"/>
                      </a:cubicBezTo>
                      <a:cubicBezTo>
                        <a:pt x="740199" y="478269"/>
                        <a:pt x="741244" y="475439"/>
                        <a:pt x="741841" y="473354"/>
                      </a:cubicBezTo>
                      <a:close/>
                      <a:moveTo>
                        <a:pt x="749603" y="428521"/>
                      </a:moveTo>
                      <a:cubicBezTo>
                        <a:pt x="749603" y="428521"/>
                        <a:pt x="749603" y="428819"/>
                        <a:pt x="749155" y="428968"/>
                      </a:cubicBezTo>
                      <a:cubicBezTo>
                        <a:pt x="748707" y="430308"/>
                        <a:pt x="748409" y="431499"/>
                        <a:pt x="748260" y="432095"/>
                      </a:cubicBezTo>
                      <a:cubicBezTo>
                        <a:pt x="748065" y="433287"/>
                        <a:pt x="748215" y="434136"/>
                        <a:pt x="748707" y="434627"/>
                      </a:cubicBezTo>
                      <a:cubicBezTo>
                        <a:pt x="748707" y="434627"/>
                        <a:pt x="749006" y="435968"/>
                        <a:pt x="748409" y="438053"/>
                      </a:cubicBezTo>
                      <a:cubicBezTo>
                        <a:pt x="747961" y="439096"/>
                        <a:pt x="747812" y="440139"/>
                        <a:pt x="747812" y="441330"/>
                      </a:cubicBezTo>
                      <a:lnTo>
                        <a:pt x="747812" y="444160"/>
                      </a:lnTo>
                      <a:cubicBezTo>
                        <a:pt x="747812" y="444160"/>
                        <a:pt x="750797" y="429712"/>
                        <a:pt x="750797" y="429563"/>
                      </a:cubicBezTo>
                      <a:cubicBezTo>
                        <a:pt x="751245" y="427776"/>
                        <a:pt x="751842" y="423605"/>
                        <a:pt x="751842" y="423009"/>
                      </a:cubicBezTo>
                      <a:cubicBezTo>
                        <a:pt x="751096" y="424052"/>
                        <a:pt x="751096" y="425244"/>
                        <a:pt x="750648" y="426286"/>
                      </a:cubicBezTo>
                      <a:cubicBezTo>
                        <a:pt x="750350" y="427031"/>
                        <a:pt x="749752" y="427627"/>
                        <a:pt x="749454" y="428372"/>
                      </a:cubicBezTo>
                      <a:close/>
                      <a:moveTo>
                        <a:pt x="753484" y="400966"/>
                      </a:moveTo>
                      <a:cubicBezTo>
                        <a:pt x="753484" y="400966"/>
                        <a:pt x="753484" y="400667"/>
                        <a:pt x="753484" y="400221"/>
                      </a:cubicBezTo>
                      <a:cubicBezTo>
                        <a:pt x="753783" y="399625"/>
                        <a:pt x="754081" y="394859"/>
                        <a:pt x="753484" y="393518"/>
                      </a:cubicBezTo>
                      <a:lnTo>
                        <a:pt x="753484" y="393518"/>
                      </a:lnTo>
                      <a:cubicBezTo>
                        <a:pt x="753484" y="393518"/>
                        <a:pt x="753036" y="393518"/>
                        <a:pt x="753036" y="393518"/>
                      </a:cubicBezTo>
                      <a:cubicBezTo>
                        <a:pt x="751842" y="392773"/>
                        <a:pt x="753484" y="380709"/>
                        <a:pt x="753484" y="380113"/>
                      </a:cubicBezTo>
                      <a:cubicBezTo>
                        <a:pt x="753484" y="380113"/>
                        <a:pt x="754827" y="367899"/>
                        <a:pt x="753036" y="367303"/>
                      </a:cubicBezTo>
                      <a:cubicBezTo>
                        <a:pt x="752887" y="367601"/>
                        <a:pt x="752887" y="367899"/>
                        <a:pt x="752439" y="369389"/>
                      </a:cubicBezTo>
                      <a:lnTo>
                        <a:pt x="752439" y="370133"/>
                      </a:lnTo>
                      <a:cubicBezTo>
                        <a:pt x="752335" y="371429"/>
                        <a:pt x="752185" y="374557"/>
                        <a:pt x="751991" y="379517"/>
                      </a:cubicBezTo>
                      <a:cubicBezTo>
                        <a:pt x="751991" y="381007"/>
                        <a:pt x="751394" y="382496"/>
                        <a:pt x="751394" y="384134"/>
                      </a:cubicBezTo>
                      <a:cubicBezTo>
                        <a:pt x="751394" y="384134"/>
                        <a:pt x="751693" y="397986"/>
                        <a:pt x="751693" y="398285"/>
                      </a:cubicBezTo>
                      <a:cubicBezTo>
                        <a:pt x="751991" y="397986"/>
                        <a:pt x="751991" y="397391"/>
                        <a:pt x="752887" y="397391"/>
                      </a:cubicBezTo>
                      <a:cubicBezTo>
                        <a:pt x="753783" y="398582"/>
                        <a:pt x="752887" y="399923"/>
                        <a:pt x="753484" y="401114"/>
                      </a:cubicBezTo>
                      <a:close/>
                      <a:moveTo>
                        <a:pt x="753484" y="404987"/>
                      </a:moveTo>
                      <a:cubicBezTo>
                        <a:pt x="753484" y="404987"/>
                        <a:pt x="752141" y="417498"/>
                        <a:pt x="752439" y="418392"/>
                      </a:cubicBezTo>
                      <a:cubicBezTo>
                        <a:pt x="752439" y="418392"/>
                        <a:pt x="754380" y="403497"/>
                        <a:pt x="754231" y="402455"/>
                      </a:cubicBezTo>
                      <a:cubicBezTo>
                        <a:pt x="753932" y="402753"/>
                        <a:pt x="753484" y="403349"/>
                        <a:pt x="753484" y="404987"/>
                      </a:cubicBezTo>
                      <a:close/>
                      <a:moveTo>
                        <a:pt x="750051" y="423754"/>
                      </a:moveTo>
                      <a:cubicBezTo>
                        <a:pt x="750648" y="423009"/>
                        <a:pt x="751842" y="416754"/>
                        <a:pt x="751842" y="416754"/>
                      </a:cubicBezTo>
                      <a:cubicBezTo>
                        <a:pt x="752141" y="414073"/>
                        <a:pt x="751543" y="409009"/>
                        <a:pt x="751394" y="408711"/>
                      </a:cubicBezTo>
                      <a:cubicBezTo>
                        <a:pt x="751245" y="408711"/>
                        <a:pt x="749603" y="422861"/>
                        <a:pt x="749902" y="423754"/>
                      </a:cubicBezTo>
                      <a:lnTo>
                        <a:pt x="749902" y="423754"/>
                      </a:lnTo>
                      <a:close/>
                      <a:moveTo>
                        <a:pt x="749006" y="413179"/>
                      </a:moveTo>
                      <a:cubicBezTo>
                        <a:pt x="749006" y="413179"/>
                        <a:pt x="748707" y="413179"/>
                        <a:pt x="748558" y="413626"/>
                      </a:cubicBezTo>
                      <a:cubicBezTo>
                        <a:pt x="747812" y="416605"/>
                        <a:pt x="747066" y="419584"/>
                        <a:pt x="746319" y="422563"/>
                      </a:cubicBezTo>
                      <a:cubicBezTo>
                        <a:pt x="745871" y="424052"/>
                        <a:pt x="744976" y="425542"/>
                        <a:pt x="744528" y="427180"/>
                      </a:cubicBezTo>
                      <a:cubicBezTo>
                        <a:pt x="744528" y="427180"/>
                        <a:pt x="743931" y="430010"/>
                        <a:pt x="744080" y="430308"/>
                      </a:cubicBezTo>
                      <a:cubicBezTo>
                        <a:pt x="745871" y="428223"/>
                        <a:pt x="748558" y="416605"/>
                        <a:pt x="748558" y="416456"/>
                      </a:cubicBezTo>
                      <a:cubicBezTo>
                        <a:pt x="749006" y="414073"/>
                        <a:pt x="749006" y="413477"/>
                        <a:pt x="749006" y="413328"/>
                      </a:cubicBezTo>
                      <a:close/>
                      <a:moveTo>
                        <a:pt x="751991" y="326492"/>
                      </a:moveTo>
                      <a:cubicBezTo>
                        <a:pt x="751842" y="323811"/>
                        <a:pt x="751543" y="323513"/>
                        <a:pt x="751245" y="323364"/>
                      </a:cubicBezTo>
                      <a:cubicBezTo>
                        <a:pt x="750797" y="323811"/>
                        <a:pt x="751096" y="341089"/>
                        <a:pt x="752439" y="342727"/>
                      </a:cubicBezTo>
                      <a:cubicBezTo>
                        <a:pt x="753036" y="341834"/>
                        <a:pt x="751991" y="326641"/>
                        <a:pt x="751991" y="326492"/>
                      </a:cubicBezTo>
                      <a:close/>
                      <a:moveTo>
                        <a:pt x="276274" y="105455"/>
                      </a:moveTo>
                      <a:cubicBezTo>
                        <a:pt x="277170" y="106646"/>
                        <a:pt x="283439" y="107540"/>
                        <a:pt x="288664" y="105752"/>
                      </a:cubicBezTo>
                      <a:cubicBezTo>
                        <a:pt x="291798" y="104710"/>
                        <a:pt x="294335" y="102476"/>
                        <a:pt x="297172" y="100986"/>
                      </a:cubicBezTo>
                      <a:cubicBezTo>
                        <a:pt x="298963" y="100092"/>
                        <a:pt x="301053" y="99348"/>
                        <a:pt x="302695" y="98305"/>
                      </a:cubicBezTo>
                      <a:cubicBezTo>
                        <a:pt x="303889" y="97561"/>
                        <a:pt x="304934" y="96220"/>
                        <a:pt x="305382" y="95177"/>
                      </a:cubicBezTo>
                      <a:cubicBezTo>
                        <a:pt x="305382" y="94731"/>
                        <a:pt x="305829" y="93986"/>
                        <a:pt x="305382" y="93688"/>
                      </a:cubicBezTo>
                      <a:cubicBezTo>
                        <a:pt x="305382" y="93688"/>
                        <a:pt x="301650" y="88475"/>
                        <a:pt x="300605" y="88177"/>
                      </a:cubicBezTo>
                      <a:cubicBezTo>
                        <a:pt x="300008" y="87983"/>
                        <a:pt x="299157" y="88325"/>
                        <a:pt x="298067" y="89220"/>
                      </a:cubicBezTo>
                      <a:cubicBezTo>
                        <a:pt x="296724" y="89964"/>
                        <a:pt x="295530" y="90858"/>
                        <a:pt x="293739" y="90858"/>
                      </a:cubicBezTo>
                      <a:cubicBezTo>
                        <a:pt x="291500" y="90858"/>
                        <a:pt x="289559" y="89070"/>
                        <a:pt x="286872" y="89517"/>
                      </a:cubicBezTo>
                      <a:cubicBezTo>
                        <a:pt x="285678" y="89666"/>
                        <a:pt x="285230" y="90560"/>
                        <a:pt x="285081" y="90709"/>
                      </a:cubicBezTo>
                      <a:cubicBezTo>
                        <a:pt x="284633" y="91305"/>
                        <a:pt x="283439" y="92943"/>
                        <a:pt x="282842" y="92943"/>
                      </a:cubicBezTo>
                      <a:cubicBezTo>
                        <a:pt x="281946" y="92943"/>
                        <a:pt x="282394" y="91751"/>
                        <a:pt x="282394" y="91305"/>
                      </a:cubicBezTo>
                      <a:cubicBezTo>
                        <a:pt x="282544" y="89070"/>
                        <a:pt x="282394" y="88325"/>
                        <a:pt x="281349" y="88325"/>
                      </a:cubicBezTo>
                      <a:cubicBezTo>
                        <a:pt x="281349" y="88325"/>
                        <a:pt x="273289" y="93241"/>
                        <a:pt x="273438" y="94581"/>
                      </a:cubicBezTo>
                      <a:cubicBezTo>
                        <a:pt x="273737" y="94879"/>
                        <a:pt x="274185" y="95177"/>
                        <a:pt x="274632" y="95475"/>
                      </a:cubicBezTo>
                      <a:cubicBezTo>
                        <a:pt x="275080" y="95773"/>
                        <a:pt x="277170" y="97561"/>
                        <a:pt x="274035" y="98305"/>
                      </a:cubicBezTo>
                      <a:lnTo>
                        <a:pt x="274035" y="98603"/>
                      </a:lnTo>
                      <a:cubicBezTo>
                        <a:pt x="274035" y="98603"/>
                        <a:pt x="274334" y="99050"/>
                        <a:pt x="275677" y="100092"/>
                      </a:cubicBezTo>
                      <a:cubicBezTo>
                        <a:pt x="275976" y="100391"/>
                        <a:pt x="276573" y="100539"/>
                        <a:pt x="276573" y="100837"/>
                      </a:cubicBezTo>
                      <a:cubicBezTo>
                        <a:pt x="277170" y="102476"/>
                        <a:pt x="275080" y="103965"/>
                        <a:pt x="276274" y="105603"/>
                      </a:cubicBezTo>
                      <a:close/>
                      <a:moveTo>
                        <a:pt x="485100" y="60472"/>
                      </a:moveTo>
                      <a:cubicBezTo>
                        <a:pt x="485100" y="60472"/>
                        <a:pt x="484503" y="60472"/>
                        <a:pt x="484354" y="60622"/>
                      </a:cubicBezTo>
                      <a:cubicBezTo>
                        <a:pt x="483160" y="61217"/>
                        <a:pt x="483906" y="63749"/>
                        <a:pt x="483906" y="63749"/>
                      </a:cubicBezTo>
                      <a:cubicBezTo>
                        <a:pt x="483906" y="64345"/>
                        <a:pt x="484503" y="65239"/>
                        <a:pt x="485697" y="65537"/>
                      </a:cubicBezTo>
                      <a:cubicBezTo>
                        <a:pt x="485996" y="65537"/>
                        <a:pt x="488533" y="65983"/>
                        <a:pt x="488533" y="65983"/>
                      </a:cubicBezTo>
                      <a:cubicBezTo>
                        <a:pt x="488981" y="65983"/>
                        <a:pt x="489280" y="65835"/>
                        <a:pt x="489280" y="65835"/>
                      </a:cubicBezTo>
                      <a:cubicBezTo>
                        <a:pt x="489429" y="65686"/>
                        <a:pt x="489429" y="64643"/>
                        <a:pt x="488683" y="63452"/>
                      </a:cubicBezTo>
                      <a:cubicBezTo>
                        <a:pt x="488533" y="63452"/>
                        <a:pt x="487040" y="60771"/>
                        <a:pt x="485100" y="60622"/>
                      </a:cubicBezTo>
                      <a:close/>
                      <a:moveTo>
                        <a:pt x="678104" y="428669"/>
                      </a:moveTo>
                      <a:cubicBezTo>
                        <a:pt x="676760" y="428968"/>
                        <a:pt x="674223" y="437606"/>
                        <a:pt x="673924" y="439692"/>
                      </a:cubicBezTo>
                      <a:cubicBezTo>
                        <a:pt x="673327" y="443117"/>
                        <a:pt x="674820" y="450416"/>
                        <a:pt x="675268" y="451012"/>
                      </a:cubicBezTo>
                      <a:cubicBezTo>
                        <a:pt x="676014" y="452352"/>
                        <a:pt x="681836" y="443713"/>
                        <a:pt x="682134" y="442820"/>
                      </a:cubicBezTo>
                      <a:cubicBezTo>
                        <a:pt x="682582" y="440883"/>
                        <a:pt x="680193" y="429116"/>
                        <a:pt x="678253" y="428819"/>
                      </a:cubicBezTo>
                      <a:close/>
                      <a:moveTo>
                        <a:pt x="506744" y="270935"/>
                      </a:moveTo>
                      <a:cubicBezTo>
                        <a:pt x="505401" y="271381"/>
                        <a:pt x="504057" y="271828"/>
                        <a:pt x="502564" y="272275"/>
                      </a:cubicBezTo>
                      <a:cubicBezTo>
                        <a:pt x="501967" y="272424"/>
                        <a:pt x="501072" y="272424"/>
                        <a:pt x="500475" y="272722"/>
                      </a:cubicBezTo>
                      <a:cubicBezTo>
                        <a:pt x="500176" y="272722"/>
                        <a:pt x="499728" y="273020"/>
                        <a:pt x="499579" y="273169"/>
                      </a:cubicBezTo>
                      <a:cubicBezTo>
                        <a:pt x="498087" y="274361"/>
                        <a:pt x="496892" y="277488"/>
                        <a:pt x="497639" y="278680"/>
                      </a:cubicBezTo>
                      <a:cubicBezTo>
                        <a:pt x="498236" y="279574"/>
                        <a:pt x="500773" y="278978"/>
                        <a:pt x="504207" y="276892"/>
                      </a:cubicBezTo>
                      <a:cubicBezTo>
                        <a:pt x="506893" y="275254"/>
                        <a:pt x="509282" y="272424"/>
                        <a:pt x="509431" y="271381"/>
                      </a:cubicBezTo>
                      <a:cubicBezTo>
                        <a:pt x="509431" y="270786"/>
                        <a:pt x="508983" y="270786"/>
                        <a:pt x="508386" y="270786"/>
                      </a:cubicBezTo>
                      <a:cubicBezTo>
                        <a:pt x="508087" y="270786"/>
                        <a:pt x="507491" y="270786"/>
                        <a:pt x="506744" y="271084"/>
                      </a:cubicBezTo>
                      <a:close/>
                      <a:moveTo>
                        <a:pt x="467785" y="274062"/>
                      </a:moveTo>
                      <a:cubicBezTo>
                        <a:pt x="466591" y="273765"/>
                        <a:pt x="465695" y="273169"/>
                        <a:pt x="464800" y="272871"/>
                      </a:cubicBezTo>
                      <a:cubicBezTo>
                        <a:pt x="464501" y="272871"/>
                        <a:pt x="464202" y="272871"/>
                        <a:pt x="464054" y="272722"/>
                      </a:cubicBezTo>
                      <a:cubicBezTo>
                        <a:pt x="463606" y="272573"/>
                        <a:pt x="462859" y="272573"/>
                        <a:pt x="462710" y="272573"/>
                      </a:cubicBezTo>
                      <a:cubicBezTo>
                        <a:pt x="460919" y="272871"/>
                        <a:pt x="458680" y="274807"/>
                        <a:pt x="459725" y="276446"/>
                      </a:cubicBezTo>
                      <a:cubicBezTo>
                        <a:pt x="461217" y="278829"/>
                        <a:pt x="464202" y="278829"/>
                        <a:pt x="468531" y="278978"/>
                      </a:cubicBezTo>
                      <a:cubicBezTo>
                        <a:pt x="473756" y="278978"/>
                        <a:pt x="474353" y="276892"/>
                        <a:pt x="474353" y="276595"/>
                      </a:cubicBezTo>
                      <a:cubicBezTo>
                        <a:pt x="474353" y="275850"/>
                        <a:pt x="473457" y="275701"/>
                        <a:pt x="472860" y="275403"/>
                      </a:cubicBezTo>
                      <a:cubicBezTo>
                        <a:pt x="471218" y="274807"/>
                        <a:pt x="469427" y="274509"/>
                        <a:pt x="467636" y="274062"/>
                      </a:cubicBezTo>
                      <a:close/>
                      <a:moveTo>
                        <a:pt x="419273" y="261551"/>
                      </a:moveTo>
                      <a:cubicBezTo>
                        <a:pt x="419273" y="261551"/>
                        <a:pt x="419124" y="261253"/>
                        <a:pt x="419124" y="261104"/>
                      </a:cubicBezTo>
                      <a:cubicBezTo>
                        <a:pt x="418527" y="260210"/>
                        <a:pt x="417930" y="260062"/>
                        <a:pt x="417183" y="260062"/>
                      </a:cubicBezTo>
                      <a:cubicBezTo>
                        <a:pt x="417034" y="260062"/>
                        <a:pt x="405242" y="261104"/>
                        <a:pt x="406436" y="263636"/>
                      </a:cubicBezTo>
                      <a:cubicBezTo>
                        <a:pt x="406585" y="264381"/>
                        <a:pt x="408824" y="265871"/>
                        <a:pt x="411213" y="266466"/>
                      </a:cubicBezTo>
                      <a:cubicBezTo>
                        <a:pt x="412705" y="266913"/>
                        <a:pt x="413899" y="266615"/>
                        <a:pt x="415392" y="267062"/>
                      </a:cubicBezTo>
                      <a:cubicBezTo>
                        <a:pt x="416735" y="267360"/>
                        <a:pt x="417780" y="268254"/>
                        <a:pt x="419124" y="268551"/>
                      </a:cubicBezTo>
                      <a:cubicBezTo>
                        <a:pt x="420019" y="268551"/>
                        <a:pt x="421213" y="268551"/>
                        <a:pt x="421661" y="267956"/>
                      </a:cubicBezTo>
                      <a:cubicBezTo>
                        <a:pt x="421661" y="267658"/>
                        <a:pt x="421661" y="267211"/>
                        <a:pt x="421363" y="267062"/>
                      </a:cubicBezTo>
                      <a:cubicBezTo>
                        <a:pt x="421213" y="266615"/>
                        <a:pt x="420616" y="266020"/>
                        <a:pt x="420467" y="265424"/>
                      </a:cubicBezTo>
                      <a:cubicBezTo>
                        <a:pt x="420019" y="264232"/>
                        <a:pt x="420019" y="262891"/>
                        <a:pt x="419422" y="261551"/>
                      </a:cubicBezTo>
                      <a:close/>
                      <a:moveTo>
                        <a:pt x="387330" y="242635"/>
                      </a:moveTo>
                      <a:cubicBezTo>
                        <a:pt x="387330" y="242635"/>
                        <a:pt x="386434" y="249039"/>
                        <a:pt x="386434" y="249039"/>
                      </a:cubicBezTo>
                      <a:cubicBezTo>
                        <a:pt x="386434" y="250678"/>
                        <a:pt x="386434" y="252465"/>
                        <a:pt x="387479" y="253657"/>
                      </a:cubicBezTo>
                      <a:cubicBezTo>
                        <a:pt x="389867" y="256338"/>
                        <a:pt x="394942" y="254997"/>
                        <a:pt x="395241" y="250678"/>
                      </a:cubicBezTo>
                      <a:cubicBezTo>
                        <a:pt x="395540" y="247997"/>
                        <a:pt x="393151" y="244273"/>
                        <a:pt x="392852" y="243826"/>
                      </a:cubicBezTo>
                      <a:cubicBezTo>
                        <a:pt x="391658" y="242337"/>
                        <a:pt x="388375" y="241592"/>
                        <a:pt x="388375" y="241592"/>
                      </a:cubicBezTo>
                      <a:cubicBezTo>
                        <a:pt x="387777" y="241592"/>
                        <a:pt x="387330" y="241592"/>
                        <a:pt x="387180" y="242635"/>
                      </a:cubicBezTo>
                      <a:close/>
                      <a:moveTo>
                        <a:pt x="396286" y="150139"/>
                      </a:moveTo>
                      <a:cubicBezTo>
                        <a:pt x="396286" y="148649"/>
                        <a:pt x="394942" y="144628"/>
                        <a:pt x="393450" y="144330"/>
                      </a:cubicBezTo>
                      <a:cubicBezTo>
                        <a:pt x="392256" y="144628"/>
                        <a:pt x="390464" y="147607"/>
                        <a:pt x="390166" y="149096"/>
                      </a:cubicBezTo>
                      <a:cubicBezTo>
                        <a:pt x="390016" y="151032"/>
                        <a:pt x="392405" y="153863"/>
                        <a:pt x="392405" y="153863"/>
                      </a:cubicBezTo>
                      <a:cubicBezTo>
                        <a:pt x="393897" y="155203"/>
                        <a:pt x="396286" y="151926"/>
                        <a:pt x="396286" y="149990"/>
                      </a:cubicBezTo>
                      <a:close/>
                      <a:moveTo>
                        <a:pt x="420019" y="135691"/>
                      </a:moveTo>
                      <a:cubicBezTo>
                        <a:pt x="421213" y="134499"/>
                        <a:pt x="421960" y="132414"/>
                        <a:pt x="421661" y="130627"/>
                      </a:cubicBezTo>
                      <a:cubicBezTo>
                        <a:pt x="421661" y="129882"/>
                        <a:pt x="421512" y="129882"/>
                        <a:pt x="421213" y="129882"/>
                      </a:cubicBezTo>
                      <a:cubicBezTo>
                        <a:pt x="421213" y="129882"/>
                        <a:pt x="421064" y="129882"/>
                        <a:pt x="420467" y="130329"/>
                      </a:cubicBezTo>
                      <a:cubicBezTo>
                        <a:pt x="420019" y="130775"/>
                        <a:pt x="419571" y="131222"/>
                        <a:pt x="418974" y="131520"/>
                      </a:cubicBezTo>
                      <a:cubicBezTo>
                        <a:pt x="418676" y="131818"/>
                        <a:pt x="418378" y="131818"/>
                        <a:pt x="418079" y="131967"/>
                      </a:cubicBezTo>
                      <a:cubicBezTo>
                        <a:pt x="418079" y="131967"/>
                        <a:pt x="417930" y="132116"/>
                        <a:pt x="417631" y="132265"/>
                      </a:cubicBezTo>
                      <a:cubicBezTo>
                        <a:pt x="417631" y="132265"/>
                        <a:pt x="417183" y="132712"/>
                        <a:pt x="416885" y="133159"/>
                      </a:cubicBezTo>
                      <a:cubicBezTo>
                        <a:pt x="415989" y="134052"/>
                        <a:pt x="415392" y="135840"/>
                        <a:pt x="415989" y="136585"/>
                      </a:cubicBezTo>
                      <a:cubicBezTo>
                        <a:pt x="416437" y="136882"/>
                        <a:pt x="418079" y="137627"/>
                        <a:pt x="419870" y="135691"/>
                      </a:cubicBezTo>
                      <a:close/>
                      <a:moveTo>
                        <a:pt x="484951" y="631088"/>
                      </a:moveTo>
                      <a:cubicBezTo>
                        <a:pt x="484652" y="639578"/>
                        <a:pt x="491519" y="648218"/>
                        <a:pt x="484204" y="656260"/>
                      </a:cubicBezTo>
                      <a:cubicBezTo>
                        <a:pt x="479876" y="661027"/>
                        <a:pt x="469725" y="657750"/>
                        <a:pt x="468830" y="666389"/>
                      </a:cubicBezTo>
                      <a:cubicBezTo>
                        <a:pt x="469725" y="666687"/>
                        <a:pt x="470621" y="667134"/>
                        <a:pt x="471517" y="667432"/>
                      </a:cubicBezTo>
                      <a:cubicBezTo>
                        <a:pt x="470323" y="671304"/>
                        <a:pt x="458978" y="705115"/>
                        <a:pt x="411362" y="712712"/>
                      </a:cubicBezTo>
                      <a:cubicBezTo>
                        <a:pt x="404794" y="705562"/>
                        <a:pt x="407033" y="702136"/>
                        <a:pt x="409421" y="698561"/>
                      </a:cubicBezTo>
                      <a:cubicBezTo>
                        <a:pt x="408974" y="697072"/>
                        <a:pt x="407481" y="695136"/>
                        <a:pt x="406436" y="694093"/>
                      </a:cubicBezTo>
                      <a:cubicBezTo>
                        <a:pt x="405690" y="679496"/>
                        <a:pt x="401211" y="665644"/>
                        <a:pt x="399868" y="651196"/>
                      </a:cubicBezTo>
                      <a:cubicBezTo>
                        <a:pt x="399868" y="649260"/>
                        <a:pt x="398972" y="646430"/>
                        <a:pt x="397927" y="644941"/>
                      </a:cubicBezTo>
                      <a:cubicBezTo>
                        <a:pt x="390464" y="635855"/>
                        <a:pt x="381061" y="624535"/>
                        <a:pt x="391211" y="601448"/>
                      </a:cubicBezTo>
                      <a:cubicBezTo>
                        <a:pt x="395987" y="590918"/>
                        <a:pt x="396435" y="575680"/>
                        <a:pt x="392554" y="555721"/>
                      </a:cubicBezTo>
                      <a:cubicBezTo>
                        <a:pt x="389718" y="542018"/>
                        <a:pt x="374791" y="536656"/>
                        <a:pt x="370761" y="523847"/>
                      </a:cubicBezTo>
                      <a:cubicBezTo>
                        <a:pt x="368373" y="515804"/>
                        <a:pt x="375836" y="510293"/>
                        <a:pt x="376134" y="502994"/>
                      </a:cubicBezTo>
                      <a:cubicBezTo>
                        <a:pt x="376433" y="499419"/>
                        <a:pt x="376732" y="493015"/>
                        <a:pt x="370761" y="490781"/>
                      </a:cubicBezTo>
                      <a:cubicBezTo>
                        <a:pt x="364641" y="488695"/>
                        <a:pt x="358223" y="492419"/>
                        <a:pt x="352251" y="490036"/>
                      </a:cubicBezTo>
                      <a:cubicBezTo>
                        <a:pt x="346430" y="487801"/>
                        <a:pt x="345982" y="479460"/>
                        <a:pt x="338967" y="478418"/>
                      </a:cubicBezTo>
                      <a:cubicBezTo>
                        <a:pt x="330906" y="477375"/>
                        <a:pt x="327622" y="480652"/>
                        <a:pt x="323891" y="484525"/>
                      </a:cubicBezTo>
                      <a:cubicBezTo>
                        <a:pt x="318517" y="490036"/>
                        <a:pt x="278961" y="495547"/>
                        <a:pt x="275826" y="493611"/>
                      </a:cubicBezTo>
                      <a:cubicBezTo>
                        <a:pt x="262198" y="485761"/>
                        <a:pt x="243928" y="462883"/>
                        <a:pt x="221045" y="424946"/>
                      </a:cubicBezTo>
                      <a:cubicBezTo>
                        <a:pt x="227120" y="409947"/>
                        <a:pt x="229703" y="400519"/>
                        <a:pt x="228807" y="396646"/>
                      </a:cubicBezTo>
                      <a:cubicBezTo>
                        <a:pt x="228210" y="393518"/>
                        <a:pt x="224777" y="366410"/>
                        <a:pt x="225225" y="365665"/>
                      </a:cubicBezTo>
                      <a:cubicBezTo>
                        <a:pt x="225225" y="365665"/>
                        <a:pt x="227165" y="360750"/>
                        <a:pt x="231643" y="349728"/>
                      </a:cubicBezTo>
                      <a:cubicBezTo>
                        <a:pt x="234479" y="341983"/>
                        <a:pt x="237017" y="333939"/>
                        <a:pt x="240599" y="326343"/>
                      </a:cubicBezTo>
                      <a:cubicBezTo>
                        <a:pt x="244779" y="317257"/>
                        <a:pt x="258362" y="317406"/>
                        <a:pt x="260899" y="306682"/>
                      </a:cubicBezTo>
                      <a:cubicBezTo>
                        <a:pt x="262840" y="299384"/>
                        <a:pt x="257168" y="291340"/>
                        <a:pt x="262840" y="284489"/>
                      </a:cubicBezTo>
                      <a:lnTo>
                        <a:pt x="278215" y="269296"/>
                      </a:lnTo>
                      <a:cubicBezTo>
                        <a:pt x="279409" y="268701"/>
                        <a:pt x="280752" y="267807"/>
                        <a:pt x="281946" y="267360"/>
                      </a:cubicBezTo>
                      <a:cubicBezTo>
                        <a:pt x="287917" y="264977"/>
                        <a:pt x="294335" y="268551"/>
                        <a:pt x="300306" y="266317"/>
                      </a:cubicBezTo>
                      <a:cubicBezTo>
                        <a:pt x="303143" y="265126"/>
                        <a:pt x="305232" y="263040"/>
                        <a:pt x="307471" y="260806"/>
                      </a:cubicBezTo>
                      <a:cubicBezTo>
                        <a:pt x="307471" y="259913"/>
                        <a:pt x="307322" y="259019"/>
                        <a:pt x="307173" y="258125"/>
                      </a:cubicBezTo>
                      <a:cubicBezTo>
                        <a:pt x="307173" y="253359"/>
                        <a:pt x="310009" y="249039"/>
                        <a:pt x="309561" y="244273"/>
                      </a:cubicBezTo>
                      <a:cubicBezTo>
                        <a:pt x="309113" y="240102"/>
                        <a:pt x="307471" y="236230"/>
                        <a:pt x="307471" y="231911"/>
                      </a:cubicBezTo>
                      <a:cubicBezTo>
                        <a:pt x="307620" y="231464"/>
                        <a:pt x="307770" y="230719"/>
                        <a:pt x="308068" y="230272"/>
                      </a:cubicBezTo>
                      <a:cubicBezTo>
                        <a:pt x="312098" y="225208"/>
                        <a:pt x="324488" y="226846"/>
                        <a:pt x="334489" y="228336"/>
                      </a:cubicBezTo>
                      <a:cubicBezTo>
                        <a:pt x="338817" y="228931"/>
                        <a:pt x="340460" y="229230"/>
                        <a:pt x="341654" y="228783"/>
                      </a:cubicBezTo>
                      <a:cubicBezTo>
                        <a:pt x="341654" y="228783"/>
                        <a:pt x="354789" y="213888"/>
                        <a:pt x="329413" y="199440"/>
                      </a:cubicBezTo>
                      <a:cubicBezTo>
                        <a:pt x="327324" y="198248"/>
                        <a:pt x="327324" y="195418"/>
                        <a:pt x="328220" y="194972"/>
                      </a:cubicBezTo>
                      <a:cubicBezTo>
                        <a:pt x="332548" y="192737"/>
                        <a:pt x="337325" y="194078"/>
                        <a:pt x="341654" y="193184"/>
                      </a:cubicBezTo>
                      <a:cubicBezTo>
                        <a:pt x="341758" y="190310"/>
                        <a:pt x="341952" y="188761"/>
                        <a:pt x="342251" y="188567"/>
                      </a:cubicBezTo>
                      <a:cubicBezTo>
                        <a:pt x="343744" y="186929"/>
                        <a:pt x="345684" y="188865"/>
                        <a:pt x="347475" y="187673"/>
                      </a:cubicBezTo>
                      <a:cubicBezTo>
                        <a:pt x="351058" y="184843"/>
                        <a:pt x="352550" y="180226"/>
                        <a:pt x="356431" y="177545"/>
                      </a:cubicBezTo>
                      <a:cubicBezTo>
                        <a:pt x="357924" y="176353"/>
                        <a:pt x="361655" y="175162"/>
                        <a:pt x="362700" y="174864"/>
                      </a:cubicBezTo>
                      <a:cubicBezTo>
                        <a:pt x="364596" y="174462"/>
                        <a:pt x="365686" y="173925"/>
                        <a:pt x="365984" y="173225"/>
                      </a:cubicBezTo>
                      <a:cubicBezTo>
                        <a:pt x="368268" y="168564"/>
                        <a:pt x="369820" y="166031"/>
                        <a:pt x="370612" y="165629"/>
                      </a:cubicBezTo>
                      <a:cubicBezTo>
                        <a:pt x="373597" y="163842"/>
                        <a:pt x="375537" y="163544"/>
                        <a:pt x="383598" y="161757"/>
                      </a:cubicBezTo>
                      <a:cubicBezTo>
                        <a:pt x="384046" y="160863"/>
                        <a:pt x="385091" y="156394"/>
                        <a:pt x="382254" y="150287"/>
                      </a:cubicBezTo>
                      <a:cubicBezTo>
                        <a:pt x="378373" y="141946"/>
                        <a:pt x="377030" y="139266"/>
                        <a:pt x="388524" y="133308"/>
                      </a:cubicBezTo>
                      <a:lnTo>
                        <a:pt x="388673" y="133308"/>
                      </a:lnTo>
                      <a:cubicBezTo>
                        <a:pt x="393450" y="140159"/>
                        <a:pt x="384792" y="146713"/>
                        <a:pt x="388076" y="153416"/>
                      </a:cubicBezTo>
                      <a:cubicBezTo>
                        <a:pt x="389420" y="155948"/>
                        <a:pt x="394047" y="158927"/>
                        <a:pt x="395540" y="158778"/>
                      </a:cubicBezTo>
                      <a:cubicBezTo>
                        <a:pt x="398077" y="158480"/>
                        <a:pt x="399271" y="155054"/>
                        <a:pt x="402256" y="156097"/>
                      </a:cubicBezTo>
                      <a:cubicBezTo>
                        <a:pt x="405540" y="157094"/>
                        <a:pt x="408481" y="157094"/>
                        <a:pt x="411063" y="156097"/>
                      </a:cubicBezTo>
                      <a:cubicBezTo>
                        <a:pt x="419870" y="152522"/>
                        <a:pt x="421064" y="152820"/>
                        <a:pt x="421810" y="153118"/>
                      </a:cubicBezTo>
                      <a:cubicBezTo>
                        <a:pt x="424497" y="154011"/>
                        <a:pt x="426139" y="152820"/>
                        <a:pt x="427483" y="149394"/>
                      </a:cubicBezTo>
                      <a:cubicBezTo>
                        <a:pt x="427781" y="149394"/>
                        <a:pt x="427781" y="149543"/>
                        <a:pt x="427781" y="149543"/>
                      </a:cubicBezTo>
                      <a:cubicBezTo>
                        <a:pt x="427483" y="149841"/>
                        <a:pt x="427483" y="149990"/>
                        <a:pt x="427184" y="150287"/>
                      </a:cubicBezTo>
                      <a:cubicBezTo>
                        <a:pt x="427781" y="152522"/>
                        <a:pt x="428378" y="154607"/>
                        <a:pt x="430169" y="158778"/>
                      </a:cubicBezTo>
                      <a:cubicBezTo>
                        <a:pt x="428378" y="153118"/>
                        <a:pt x="427781" y="149692"/>
                        <a:pt x="427781" y="149543"/>
                      </a:cubicBezTo>
                      <a:cubicBezTo>
                        <a:pt x="428975" y="148649"/>
                        <a:pt x="430020" y="147160"/>
                        <a:pt x="430767" y="145968"/>
                      </a:cubicBezTo>
                      <a:cubicBezTo>
                        <a:pt x="428229" y="143287"/>
                        <a:pt x="430169" y="129733"/>
                        <a:pt x="432707" y="127499"/>
                      </a:cubicBezTo>
                      <a:cubicBezTo>
                        <a:pt x="434946" y="130180"/>
                        <a:pt x="434648" y="133755"/>
                        <a:pt x="436140" y="136585"/>
                      </a:cubicBezTo>
                      <a:cubicBezTo>
                        <a:pt x="436842" y="136689"/>
                        <a:pt x="437036" y="131714"/>
                        <a:pt x="436737" y="121690"/>
                      </a:cubicBezTo>
                      <a:cubicBezTo>
                        <a:pt x="455545" y="116328"/>
                        <a:pt x="455545" y="116328"/>
                        <a:pt x="455545" y="116328"/>
                      </a:cubicBezTo>
                      <a:cubicBezTo>
                        <a:pt x="450171" y="110966"/>
                        <a:pt x="446738" y="112753"/>
                        <a:pt x="430767" y="120945"/>
                      </a:cubicBezTo>
                      <a:cubicBezTo>
                        <a:pt x="430767" y="120945"/>
                        <a:pt x="412705" y="112604"/>
                        <a:pt x="431662" y="88921"/>
                      </a:cubicBezTo>
                      <a:cubicBezTo>
                        <a:pt x="431513" y="88177"/>
                        <a:pt x="430767" y="87283"/>
                        <a:pt x="430468" y="86538"/>
                      </a:cubicBezTo>
                      <a:cubicBezTo>
                        <a:pt x="429722" y="86240"/>
                        <a:pt x="428677" y="85943"/>
                        <a:pt x="427781" y="85794"/>
                      </a:cubicBezTo>
                      <a:cubicBezTo>
                        <a:pt x="425393" y="85347"/>
                        <a:pt x="409570" y="104561"/>
                        <a:pt x="409272" y="104710"/>
                      </a:cubicBezTo>
                      <a:cubicBezTo>
                        <a:pt x="408869" y="106095"/>
                        <a:pt x="411660" y="110713"/>
                        <a:pt x="417631" y="118562"/>
                      </a:cubicBezTo>
                      <a:lnTo>
                        <a:pt x="413302" y="138521"/>
                      </a:lnTo>
                      <a:cubicBezTo>
                        <a:pt x="413302" y="138521"/>
                        <a:pt x="406735" y="149543"/>
                        <a:pt x="400615" y="150734"/>
                      </a:cubicBezTo>
                      <a:cubicBezTo>
                        <a:pt x="400615" y="150734"/>
                        <a:pt x="392405" y="137478"/>
                        <a:pt x="391808" y="129435"/>
                      </a:cubicBezTo>
                      <a:cubicBezTo>
                        <a:pt x="391658" y="125711"/>
                        <a:pt x="390166" y="125414"/>
                        <a:pt x="387479" y="124669"/>
                      </a:cubicBezTo>
                      <a:cubicBezTo>
                        <a:pt x="385986" y="128392"/>
                        <a:pt x="384493" y="129733"/>
                        <a:pt x="381807" y="131520"/>
                      </a:cubicBezTo>
                      <a:cubicBezTo>
                        <a:pt x="362700" y="143585"/>
                        <a:pt x="368074" y="112604"/>
                        <a:pt x="368223" y="112157"/>
                      </a:cubicBezTo>
                      <a:cubicBezTo>
                        <a:pt x="371059" y="102922"/>
                        <a:pt x="383896" y="103518"/>
                        <a:pt x="386136" y="93837"/>
                      </a:cubicBezTo>
                      <a:cubicBezTo>
                        <a:pt x="387927" y="86390"/>
                        <a:pt x="403600" y="63601"/>
                        <a:pt x="403749" y="63452"/>
                      </a:cubicBezTo>
                      <a:cubicBezTo>
                        <a:pt x="406286" y="60324"/>
                        <a:pt x="410914" y="58685"/>
                        <a:pt x="412705" y="57941"/>
                      </a:cubicBezTo>
                      <a:cubicBezTo>
                        <a:pt x="438379" y="48259"/>
                        <a:pt x="471517" y="73133"/>
                        <a:pt x="471666" y="73431"/>
                      </a:cubicBezTo>
                      <a:cubicBezTo>
                        <a:pt x="473562" y="76708"/>
                        <a:pt x="468531" y="78242"/>
                        <a:pt x="456590" y="78049"/>
                      </a:cubicBezTo>
                      <a:cubicBezTo>
                        <a:pt x="456590" y="78049"/>
                        <a:pt x="456590" y="79538"/>
                        <a:pt x="456441" y="80134"/>
                      </a:cubicBezTo>
                      <a:cubicBezTo>
                        <a:pt x="465591" y="87283"/>
                        <a:pt x="473756" y="85451"/>
                        <a:pt x="480920" y="74623"/>
                      </a:cubicBezTo>
                      <a:cubicBezTo>
                        <a:pt x="480025" y="72239"/>
                        <a:pt x="477935" y="70601"/>
                        <a:pt x="477040" y="68069"/>
                      </a:cubicBezTo>
                      <a:cubicBezTo>
                        <a:pt x="477488" y="67473"/>
                        <a:pt x="477935" y="66728"/>
                        <a:pt x="478533" y="66133"/>
                      </a:cubicBezTo>
                      <a:cubicBezTo>
                        <a:pt x="482712" y="67771"/>
                        <a:pt x="484802" y="72090"/>
                        <a:pt x="489280" y="73282"/>
                      </a:cubicBezTo>
                      <a:cubicBezTo>
                        <a:pt x="492116" y="70005"/>
                        <a:pt x="492116" y="65090"/>
                        <a:pt x="495549" y="62260"/>
                      </a:cubicBezTo>
                      <a:cubicBezTo>
                        <a:pt x="497146" y="62558"/>
                        <a:pt x="499087" y="63601"/>
                        <a:pt x="501371" y="65388"/>
                      </a:cubicBezTo>
                      <a:cubicBezTo>
                        <a:pt x="505251" y="63749"/>
                        <a:pt x="509730" y="64345"/>
                        <a:pt x="513461" y="62111"/>
                      </a:cubicBezTo>
                      <a:cubicBezTo>
                        <a:pt x="512267" y="61217"/>
                        <a:pt x="511073" y="59579"/>
                        <a:pt x="510625" y="58238"/>
                      </a:cubicBezTo>
                      <a:cubicBezTo>
                        <a:pt x="518686" y="59430"/>
                        <a:pt x="525701" y="63749"/>
                        <a:pt x="533761" y="64941"/>
                      </a:cubicBezTo>
                      <a:cubicBezTo>
                        <a:pt x="520029" y="50240"/>
                        <a:pt x="513162" y="42748"/>
                        <a:pt x="513162" y="42450"/>
                      </a:cubicBezTo>
                      <a:cubicBezTo>
                        <a:pt x="517939" y="41407"/>
                        <a:pt x="549136" y="63898"/>
                        <a:pt x="546002" y="75665"/>
                      </a:cubicBezTo>
                      <a:cubicBezTo>
                        <a:pt x="547195" y="76410"/>
                        <a:pt x="549136" y="76559"/>
                        <a:pt x="550629" y="76410"/>
                      </a:cubicBezTo>
                      <a:cubicBezTo>
                        <a:pt x="551972" y="73729"/>
                        <a:pt x="553763" y="69856"/>
                        <a:pt x="535105" y="55706"/>
                      </a:cubicBezTo>
                      <a:cubicBezTo>
                        <a:pt x="521372" y="44982"/>
                        <a:pt x="519581" y="42450"/>
                        <a:pt x="517939" y="40067"/>
                      </a:cubicBezTo>
                      <a:cubicBezTo>
                        <a:pt x="523417" y="42942"/>
                        <a:pt x="526253" y="44386"/>
                        <a:pt x="526447" y="44386"/>
                      </a:cubicBezTo>
                      <a:cubicBezTo>
                        <a:pt x="525701" y="43790"/>
                        <a:pt x="524955" y="42897"/>
                        <a:pt x="524357" y="42301"/>
                      </a:cubicBezTo>
                      <a:cubicBezTo>
                        <a:pt x="524656" y="41705"/>
                        <a:pt x="524805" y="40812"/>
                        <a:pt x="525104" y="40216"/>
                      </a:cubicBezTo>
                      <a:cubicBezTo>
                        <a:pt x="528089" y="41512"/>
                        <a:pt x="530433" y="42107"/>
                        <a:pt x="532120" y="42003"/>
                      </a:cubicBezTo>
                      <a:cubicBezTo>
                        <a:pt x="528836" y="39918"/>
                        <a:pt x="526791" y="38131"/>
                        <a:pt x="526000" y="36641"/>
                      </a:cubicBezTo>
                      <a:cubicBezTo>
                        <a:pt x="526000" y="36641"/>
                        <a:pt x="527641" y="36343"/>
                        <a:pt x="528239" y="36194"/>
                      </a:cubicBezTo>
                      <a:cubicBezTo>
                        <a:pt x="523656" y="31234"/>
                        <a:pt x="521715" y="27257"/>
                        <a:pt x="522417" y="24278"/>
                      </a:cubicBezTo>
                      <a:cubicBezTo>
                        <a:pt x="523910" y="24576"/>
                        <a:pt x="525701" y="24576"/>
                        <a:pt x="527194" y="24576"/>
                      </a:cubicBezTo>
                      <a:cubicBezTo>
                        <a:pt x="525552" y="23534"/>
                        <a:pt x="522268" y="21300"/>
                        <a:pt x="519581" y="18321"/>
                      </a:cubicBezTo>
                      <a:cubicBezTo>
                        <a:pt x="538837" y="16682"/>
                        <a:pt x="549883" y="35449"/>
                        <a:pt x="567646" y="37237"/>
                      </a:cubicBezTo>
                      <a:cubicBezTo>
                        <a:pt x="566451" y="36343"/>
                        <a:pt x="564511" y="35301"/>
                        <a:pt x="563167" y="34407"/>
                      </a:cubicBezTo>
                      <a:cubicBezTo>
                        <a:pt x="564063" y="34705"/>
                        <a:pt x="564511" y="34854"/>
                        <a:pt x="570033" y="37982"/>
                      </a:cubicBezTo>
                      <a:cubicBezTo>
                        <a:pt x="568541" y="37088"/>
                        <a:pt x="566153" y="35599"/>
                        <a:pt x="562272" y="33066"/>
                      </a:cubicBezTo>
                      <a:cubicBezTo>
                        <a:pt x="567198" y="35599"/>
                        <a:pt x="573168" y="39024"/>
                        <a:pt x="583169" y="45131"/>
                      </a:cubicBezTo>
                      <a:cubicBezTo>
                        <a:pt x="582274" y="44535"/>
                        <a:pt x="581378" y="43940"/>
                        <a:pt x="580632" y="43344"/>
                      </a:cubicBezTo>
                      <a:lnTo>
                        <a:pt x="588543" y="48557"/>
                      </a:lnTo>
                      <a:cubicBezTo>
                        <a:pt x="598693" y="55260"/>
                        <a:pt x="603022" y="58238"/>
                        <a:pt x="612724" y="66133"/>
                      </a:cubicBezTo>
                      <a:cubicBezTo>
                        <a:pt x="622128" y="73133"/>
                        <a:pt x="625561" y="76261"/>
                        <a:pt x="634517" y="84453"/>
                      </a:cubicBezTo>
                      <a:cubicBezTo>
                        <a:pt x="644071" y="93092"/>
                        <a:pt x="647504" y="96220"/>
                        <a:pt x="655564" y="105157"/>
                      </a:cubicBezTo>
                      <a:cubicBezTo>
                        <a:pt x="663923" y="113647"/>
                        <a:pt x="667058" y="117370"/>
                        <a:pt x="674671" y="126903"/>
                      </a:cubicBezTo>
                      <a:cubicBezTo>
                        <a:pt x="682881" y="137181"/>
                        <a:pt x="685866" y="140904"/>
                        <a:pt x="692433" y="150883"/>
                      </a:cubicBezTo>
                      <a:cubicBezTo>
                        <a:pt x="699300" y="160416"/>
                        <a:pt x="701688" y="164587"/>
                        <a:pt x="707957" y="175311"/>
                      </a:cubicBezTo>
                      <a:cubicBezTo>
                        <a:pt x="708554" y="176353"/>
                        <a:pt x="709749" y="178588"/>
                        <a:pt x="711241" y="181269"/>
                      </a:cubicBezTo>
                      <a:cubicBezTo>
                        <a:pt x="711689" y="182162"/>
                        <a:pt x="712137" y="182907"/>
                        <a:pt x="712585" y="183801"/>
                      </a:cubicBezTo>
                      <a:cubicBezTo>
                        <a:pt x="712585" y="183652"/>
                        <a:pt x="712435" y="183503"/>
                        <a:pt x="712286" y="183205"/>
                      </a:cubicBezTo>
                      <a:cubicBezTo>
                        <a:pt x="717212" y="192737"/>
                        <a:pt x="724377" y="206888"/>
                        <a:pt x="725422" y="209122"/>
                      </a:cubicBezTo>
                      <a:cubicBezTo>
                        <a:pt x="725123" y="208526"/>
                        <a:pt x="724526" y="207632"/>
                        <a:pt x="724228" y="207036"/>
                      </a:cubicBezTo>
                      <a:cubicBezTo>
                        <a:pt x="724228" y="207334"/>
                        <a:pt x="733482" y="228336"/>
                        <a:pt x="738707" y="244422"/>
                      </a:cubicBezTo>
                      <a:cubicBezTo>
                        <a:pt x="739901" y="247401"/>
                        <a:pt x="741095" y="250827"/>
                        <a:pt x="742588" y="254550"/>
                      </a:cubicBezTo>
                      <a:lnTo>
                        <a:pt x="742588" y="254550"/>
                      </a:lnTo>
                      <a:cubicBezTo>
                        <a:pt x="742588" y="254550"/>
                        <a:pt x="742588" y="254699"/>
                        <a:pt x="742588" y="254849"/>
                      </a:cubicBezTo>
                      <a:lnTo>
                        <a:pt x="745274" y="263785"/>
                      </a:lnTo>
                      <a:cubicBezTo>
                        <a:pt x="745274" y="263785"/>
                        <a:pt x="744976" y="262891"/>
                        <a:pt x="744827" y="262445"/>
                      </a:cubicBezTo>
                      <a:cubicBezTo>
                        <a:pt x="744827" y="263040"/>
                        <a:pt x="745125" y="263636"/>
                        <a:pt x="745274" y="264083"/>
                      </a:cubicBezTo>
                      <a:cubicBezTo>
                        <a:pt x="745274" y="264083"/>
                        <a:pt x="745274" y="264083"/>
                        <a:pt x="745274" y="264381"/>
                      </a:cubicBezTo>
                      <a:cubicBezTo>
                        <a:pt x="746618" y="269445"/>
                        <a:pt x="747215" y="271680"/>
                        <a:pt x="747215" y="272573"/>
                      </a:cubicBezTo>
                      <a:cubicBezTo>
                        <a:pt x="746618" y="270786"/>
                        <a:pt x="746319" y="268850"/>
                        <a:pt x="745871" y="267062"/>
                      </a:cubicBezTo>
                      <a:cubicBezTo>
                        <a:pt x="745871" y="267211"/>
                        <a:pt x="745871" y="267360"/>
                        <a:pt x="745871" y="267509"/>
                      </a:cubicBezTo>
                      <a:cubicBezTo>
                        <a:pt x="745573" y="266168"/>
                        <a:pt x="745274" y="265126"/>
                        <a:pt x="744976" y="264232"/>
                      </a:cubicBezTo>
                      <a:cubicBezTo>
                        <a:pt x="744976" y="265275"/>
                        <a:pt x="745125" y="266020"/>
                        <a:pt x="745573" y="267360"/>
                      </a:cubicBezTo>
                      <a:cubicBezTo>
                        <a:pt x="746916" y="271977"/>
                        <a:pt x="749006" y="280914"/>
                        <a:pt x="748857" y="281808"/>
                      </a:cubicBezTo>
                      <a:cubicBezTo>
                        <a:pt x="748409" y="281063"/>
                        <a:pt x="745423" y="268701"/>
                        <a:pt x="743632" y="260955"/>
                      </a:cubicBezTo>
                      <a:cubicBezTo>
                        <a:pt x="743334" y="260657"/>
                        <a:pt x="742886" y="259615"/>
                        <a:pt x="741244" y="254699"/>
                      </a:cubicBezTo>
                      <a:cubicBezTo>
                        <a:pt x="741841" y="257083"/>
                        <a:pt x="742139" y="259019"/>
                        <a:pt x="742139" y="260509"/>
                      </a:cubicBezTo>
                      <a:cubicBezTo>
                        <a:pt x="736766" y="243931"/>
                        <a:pt x="731199" y="230764"/>
                        <a:pt x="725422" y="221037"/>
                      </a:cubicBezTo>
                      <a:cubicBezTo>
                        <a:pt x="729198" y="235143"/>
                        <a:pt x="731437" y="242635"/>
                        <a:pt x="732139" y="243528"/>
                      </a:cubicBezTo>
                      <a:cubicBezTo>
                        <a:pt x="732139" y="243528"/>
                        <a:pt x="733034" y="242039"/>
                        <a:pt x="733482" y="241443"/>
                      </a:cubicBezTo>
                      <a:cubicBezTo>
                        <a:pt x="733482" y="241741"/>
                        <a:pt x="746767" y="282702"/>
                        <a:pt x="748558" y="305341"/>
                      </a:cubicBezTo>
                      <a:cubicBezTo>
                        <a:pt x="750051" y="324853"/>
                        <a:pt x="744080" y="343621"/>
                        <a:pt x="742886" y="362984"/>
                      </a:cubicBezTo>
                      <a:cubicBezTo>
                        <a:pt x="742886" y="362984"/>
                        <a:pt x="742886" y="362984"/>
                        <a:pt x="742886" y="362984"/>
                      </a:cubicBezTo>
                      <a:cubicBezTo>
                        <a:pt x="742886" y="363282"/>
                        <a:pt x="742886" y="363282"/>
                        <a:pt x="742886" y="363580"/>
                      </a:cubicBezTo>
                      <a:cubicBezTo>
                        <a:pt x="742886" y="375496"/>
                        <a:pt x="740348" y="373410"/>
                        <a:pt x="740199" y="373410"/>
                      </a:cubicBezTo>
                      <a:cubicBezTo>
                        <a:pt x="739453" y="372814"/>
                        <a:pt x="739304" y="367006"/>
                        <a:pt x="739453" y="365516"/>
                      </a:cubicBezTo>
                      <a:cubicBezTo>
                        <a:pt x="739453" y="365516"/>
                        <a:pt x="739453" y="365367"/>
                        <a:pt x="739453" y="365218"/>
                      </a:cubicBezTo>
                      <a:cubicBezTo>
                        <a:pt x="740796" y="350324"/>
                        <a:pt x="740796" y="350175"/>
                        <a:pt x="739154" y="347494"/>
                      </a:cubicBezTo>
                      <a:cubicBezTo>
                        <a:pt x="738408" y="350175"/>
                        <a:pt x="736617" y="352260"/>
                        <a:pt x="734527" y="354047"/>
                      </a:cubicBezTo>
                      <a:cubicBezTo>
                        <a:pt x="735423" y="353601"/>
                        <a:pt x="736318" y="353154"/>
                        <a:pt x="737064" y="352706"/>
                      </a:cubicBezTo>
                      <a:cubicBezTo>
                        <a:pt x="737363" y="352558"/>
                        <a:pt x="737811" y="352260"/>
                        <a:pt x="737960" y="352111"/>
                      </a:cubicBezTo>
                      <a:cubicBezTo>
                        <a:pt x="737811" y="352855"/>
                        <a:pt x="737662" y="353451"/>
                        <a:pt x="737512" y="354196"/>
                      </a:cubicBezTo>
                      <a:cubicBezTo>
                        <a:pt x="737512" y="353898"/>
                        <a:pt x="737662" y="353601"/>
                        <a:pt x="737662" y="353451"/>
                      </a:cubicBezTo>
                      <a:cubicBezTo>
                        <a:pt x="737662" y="353749"/>
                        <a:pt x="737512" y="354047"/>
                        <a:pt x="737363" y="354345"/>
                      </a:cubicBezTo>
                      <a:cubicBezTo>
                        <a:pt x="735870" y="361048"/>
                        <a:pt x="735124" y="363877"/>
                        <a:pt x="734975" y="366112"/>
                      </a:cubicBezTo>
                      <a:cubicBezTo>
                        <a:pt x="735273" y="366707"/>
                        <a:pt x="735423" y="367452"/>
                        <a:pt x="738408" y="385028"/>
                      </a:cubicBezTo>
                      <a:lnTo>
                        <a:pt x="737662" y="386071"/>
                      </a:lnTo>
                      <a:lnTo>
                        <a:pt x="737662" y="386071"/>
                      </a:lnTo>
                      <a:cubicBezTo>
                        <a:pt x="736915" y="381602"/>
                        <a:pt x="735870" y="376985"/>
                        <a:pt x="735273" y="372368"/>
                      </a:cubicBezTo>
                      <a:cubicBezTo>
                        <a:pt x="734826" y="370431"/>
                        <a:pt x="734826" y="367899"/>
                        <a:pt x="734826" y="366857"/>
                      </a:cubicBezTo>
                      <a:lnTo>
                        <a:pt x="734826" y="366857"/>
                      </a:lnTo>
                      <a:cubicBezTo>
                        <a:pt x="734826" y="367899"/>
                        <a:pt x="734826" y="368942"/>
                        <a:pt x="734826" y="370580"/>
                      </a:cubicBezTo>
                      <a:cubicBezTo>
                        <a:pt x="735721" y="383539"/>
                        <a:pt x="740498" y="396050"/>
                        <a:pt x="738557" y="409307"/>
                      </a:cubicBezTo>
                      <a:cubicBezTo>
                        <a:pt x="737512" y="417052"/>
                        <a:pt x="731989" y="425393"/>
                        <a:pt x="730049" y="425839"/>
                      </a:cubicBezTo>
                      <a:cubicBezTo>
                        <a:pt x="729303" y="425393"/>
                        <a:pt x="729303" y="425393"/>
                        <a:pt x="729153" y="424052"/>
                      </a:cubicBezTo>
                      <a:cubicBezTo>
                        <a:pt x="729153" y="423904"/>
                        <a:pt x="725273" y="402604"/>
                        <a:pt x="723929" y="401710"/>
                      </a:cubicBezTo>
                      <a:cubicBezTo>
                        <a:pt x="723929" y="402008"/>
                        <a:pt x="718108" y="424648"/>
                        <a:pt x="721242" y="438649"/>
                      </a:cubicBezTo>
                      <a:cubicBezTo>
                        <a:pt x="723481" y="449671"/>
                        <a:pt x="719899" y="469332"/>
                        <a:pt x="718555" y="471269"/>
                      </a:cubicBezTo>
                      <a:cubicBezTo>
                        <a:pt x="717660" y="470226"/>
                        <a:pt x="716615" y="467396"/>
                        <a:pt x="716615" y="463374"/>
                      </a:cubicBezTo>
                      <a:cubicBezTo>
                        <a:pt x="716615" y="463076"/>
                        <a:pt x="717660" y="428074"/>
                        <a:pt x="717958" y="427627"/>
                      </a:cubicBezTo>
                      <a:cubicBezTo>
                        <a:pt x="722735" y="413775"/>
                        <a:pt x="719749" y="390390"/>
                        <a:pt x="717361" y="384432"/>
                      </a:cubicBezTo>
                      <a:cubicBezTo>
                        <a:pt x="716914" y="385773"/>
                        <a:pt x="716466" y="387114"/>
                        <a:pt x="716018" y="388007"/>
                      </a:cubicBezTo>
                      <a:cubicBezTo>
                        <a:pt x="715570" y="388603"/>
                        <a:pt x="714674" y="389943"/>
                        <a:pt x="714077" y="387709"/>
                      </a:cubicBezTo>
                      <a:cubicBezTo>
                        <a:pt x="714525" y="387411"/>
                        <a:pt x="714973" y="386667"/>
                        <a:pt x="715421" y="385624"/>
                      </a:cubicBezTo>
                      <a:cubicBezTo>
                        <a:pt x="714973" y="386518"/>
                        <a:pt x="714525" y="387411"/>
                        <a:pt x="713630" y="387858"/>
                      </a:cubicBezTo>
                      <a:cubicBezTo>
                        <a:pt x="711689" y="386815"/>
                        <a:pt x="710495" y="366559"/>
                        <a:pt x="711092" y="362984"/>
                      </a:cubicBezTo>
                      <a:cubicBezTo>
                        <a:pt x="713182" y="362388"/>
                        <a:pt x="715122" y="361792"/>
                        <a:pt x="717063" y="361196"/>
                      </a:cubicBezTo>
                      <a:cubicBezTo>
                        <a:pt x="714226" y="361643"/>
                        <a:pt x="712286" y="361792"/>
                        <a:pt x="712137" y="361792"/>
                      </a:cubicBezTo>
                      <a:cubicBezTo>
                        <a:pt x="709853" y="357816"/>
                        <a:pt x="708151" y="352900"/>
                        <a:pt x="707062" y="347047"/>
                      </a:cubicBezTo>
                      <a:cubicBezTo>
                        <a:pt x="707062" y="347047"/>
                        <a:pt x="705420" y="347047"/>
                        <a:pt x="704972" y="347047"/>
                      </a:cubicBezTo>
                      <a:cubicBezTo>
                        <a:pt x="704822" y="348536"/>
                        <a:pt x="704226" y="350472"/>
                        <a:pt x="703479" y="351813"/>
                      </a:cubicBezTo>
                      <a:cubicBezTo>
                        <a:pt x="702285" y="352111"/>
                        <a:pt x="700494" y="351962"/>
                        <a:pt x="699001" y="351813"/>
                      </a:cubicBezTo>
                      <a:cubicBezTo>
                        <a:pt x="693329" y="358218"/>
                        <a:pt x="680940" y="400667"/>
                        <a:pt x="678253" y="417945"/>
                      </a:cubicBezTo>
                      <a:cubicBezTo>
                        <a:pt x="677507" y="422712"/>
                        <a:pt x="672730" y="436415"/>
                        <a:pt x="667207" y="438947"/>
                      </a:cubicBezTo>
                      <a:cubicBezTo>
                        <a:pt x="663729" y="424454"/>
                        <a:pt x="660983" y="396944"/>
                        <a:pt x="658998" y="356430"/>
                      </a:cubicBezTo>
                      <a:cubicBezTo>
                        <a:pt x="658998" y="356430"/>
                        <a:pt x="657505" y="355983"/>
                        <a:pt x="656908" y="355686"/>
                      </a:cubicBezTo>
                      <a:cubicBezTo>
                        <a:pt x="655116" y="358173"/>
                        <a:pt x="653624" y="359856"/>
                        <a:pt x="652430" y="360750"/>
                      </a:cubicBezTo>
                      <a:cubicBezTo>
                        <a:pt x="651534" y="360601"/>
                        <a:pt x="650340" y="360452"/>
                        <a:pt x="649594" y="360303"/>
                      </a:cubicBezTo>
                      <a:cubicBezTo>
                        <a:pt x="643772" y="352260"/>
                        <a:pt x="645414" y="340940"/>
                        <a:pt x="638100" y="333790"/>
                      </a:cubicBezTo>
                      <a:cubicBezTo>
                        <a:pt x="627457" y="335578"/>
                        <a:pt x="620979" y="335429"/>
                        <a:pt x="618695" y="333343"/>
                      </a:cubicBezTo>
                      <a:cubicBezTo>
                        <a:pt x="610336" y="333939"/>
                        <a:pt x="604067" y="326492"/>
                        <a:pt x="595559" y="327982"/>
                      </a:cubicBezTo>
                      <a:cubicBezTo>
                        <a:pt x="579885" y="330663"/>
                        <a:pt x="582274" y="309512"/>
                        <a:pt x="572422" y="303554"/>
                      </a:cubicBezTo>
                      <a:cubicBezTo>
                        <a:pt x="571377" y="304299"/>
                        <a:pt x="568242" y="306533"/>
                        <a:pt x="568690" y="310406"/>
                      </a:cubicBezTo>
                      <a:cubicBezTo>
                        <a:pt x="569885" y="319193"/>
                        <a:pt x="579288" y="321279"/>
                        <a:pt x="583169" y="327982"/>
                      </a:cubicBezTo>
                      <a:cubicBezTo>
                        <a:pt x="585557" y="332152"/>
                        <a:pt x="580930" y="337961"/>
                        <a:pt x="586155" y="341387"/>
                      </a:cubicBezTo>
                      <a:cubicBezTo>
                        <a:pt x="588050" y="342578"/>
                        <a:pt x="592573" y="339048"/>
                        <a:pt x="599738" y="330812"/>
                      </a:cubicBezTo>
                      <a:cubicBezTo>
                        <a:pt x="645414" y="366559"/>
                        <a:pt x="568392" y="413775"/>
                        <a:pt x="557794" y="416605"/>
                      </a:cubicBezTo>
                      <a:cubicBezTo>
                        <a:pt x="557047" y="416158"/>
                        <a:pt x="556003" y="415413"/>
                        <a:pt x="555107" y="414967"/>
                      </a:cubicBezTo>
                      <a:cubicBezTo>
                        <a:pt x="551524" y="393220"/>
                        <a:pt x="549584" y="381945"/>
                        <a:pt x="549285" y="381155"/>
                      </a:cubicBezTo>
                      <a:cubicBezTo>
                        <a:pt x="549285" y="381155"/>
                        <a:pt x="533612" y="348685"/>
                        <a:pt x="529433" y="343919"/>
                      </a:cubicBezTo>
                      <a:cubicBezTo>
                        <a:pt x="518686" y="331258"/>
                        <a:pt x="515700" y="321577"/>
                        <a:pt x="515700" y="321577"/>
                      </a:cubicBezTo>
                      <a:cubicBezTo>
                        <a:pt x="511371" y="302660"/>
                        <a:pt x="513760" y="283148"/>
                        <a:pt x="511819" y="264083"/>
                      </a:cubicBezTo>
                      <a:cubicBezTo>
                        <a:pt x="503609" y="266764"/>
                        <a:pt x="494504" y="266764"/>
                        <a:pt x="486145" y="268254"/>
                      </a:cubicBezTo>
                      <a:cubicBezTo>
                        <a:pt x="474010" y="259808"/>
                        <a:pt x="468681" y="253850"/>
                        <a:pt x="470174" y="250380"/>
                      </a:cubicBezTo>
                      <a:cubicBezTo>
                        <a:pt x="474950" y="239656"/>
                        <a:pt x="500475" y="229378"/>
                        <a:pt x="502415" y="229527"/>
                      </a:cubicBezTo>
                      <a:cubicBezTo>
                        <a:pt x="519924" y="231419"/>
                        <a:pt x="528791" y="231911"/>
                        <a:pt x="528985" y="231017"/>
                      </a:cubicBezTo>
                      <a:cubicBezTo>
                        <a:pt x="533164" y="216420"/>
                        <a:pt x="509878" y="218654"/>
                        <a:pt x="509132" y="205696"/>
                      </a:cubicBezTo>
                      <a:cubicBezTo>
                        <a:pt x="509132" y="204504"/>
                        <a:pt x="505251" y="198100"/>
                        <a:pt x="499430" y="204058"/>
                      </a:cubicBezTo>
                      <a:cubicBezTo>
                        <a:pt x="499728" y="205398"/>
                        <a:pt x="500773" y="207185"/>
                        <a:pt x="501818" y="207930"/>
                      </a:cubicBezTo>
                      <a:cubicBezTo>
                        <a:pt x="501818" y="208675"/>
                        <a:pt x="500624" y="215675"/>
                        <a:pt x="495399" y="217910"/>
                      </a:cubicBezTo>
                      <a:cubicBezTo>
                        <a:pt x="490026" y="214186"/>
                        <a:pt x="491071" y="205249"/>
                        <a:pt x="483757" y="203313"/>
                      </a:cubicBezTo>
                      <a:cubicBezTo>
                        <a:pt x="483160" y="203611"/>
                        <a:pt x="482264" y="204058"/>
                        <a:pt x="481816" y="204504"/>
                      </a:cubicBezTo>
                      <a:cubicBezTo>
                        <a:pt x="479876" y="212845"/>
                        <a:pt x="473009" y="219548"/>
                        <a:pt x="472561" y="228485"/>
                      </a:cubicBezTo>
                      <a:cubicBezTo>
                        <a:pt x="472561" y="228783"/>
                        <a:pt x="472561" y="229081"/>
                        <a:pt x="472561" y="229378"/>
                      </a:cubicBezTo>
                      <a:cubicBezTo>
                        <a:pt x="472561" y="229825"/>
                        <a:pt x="472561" y="230123"/>
                        <a:pt x="472561" y="230570"/>
                      </a:cubicBezTo>
                      <a:lnTo>
                        <a:pt x="472561" y="230570"/>
                      </a:lnTo>
                      <a:cubicBezTo>
                        <a:pt x="466143" y="225357"/>
                        <a:pt x="460770" y="219250"/>
                        <a:pt x="455993" y="212994"/>
                      </a:cubicBezTo>
                      <a:cubicBezTo>
                        <a:pt x="456888" y="214930"/>
                        <a:pt x="457933" y="217016"/>
                        <a:pt x="459127" y="219101"/>
                      </a:cubicBezTo>
                      <a:cubicBezTo>
                        <a:pt x="459277" y="219250"/>
                        <a:pt x="476443" y="235038"/>
                        <a:pt x="478383" y="238315"/>
                      </a:cubicBezTo>
                      <a:cubicBezTo>
                        <a:pt x="478234" y="238315"/>
                        <a:pt x="471218" y="245763"/>
                        <a:pt x="466143" y="242337"/>
                      </a:cubicBezTo>
                      <a:cubicBezTo>
                        <a:pt x="461217" y="238911"/>
                        <a:pt x="460770" y="239507"/>
                        <a:pt x="456888" y="245763"/>
                      </a:cubicBezTo>
                      <a:cubicBezTo>
                        <a:pt x="455097" y="245465"/>
                        <a:pt x="454157" y="245316"/>
                        <a:pt x="454052" y="245316"/>
                      </a:cubicBezTo>
                      <a:cubicBezTo>
                        <a:pt x="449425" y="252019"/>
                        <a:pt x="461814" y="254253"/>
                        <a:pt x="461964" y="260657"/>
                      </a:cubicBezTo>
                      <a:cubicBezTo>
                        <a:pt x="462262" y="262594"/>
                        <a:pt x="453007" y="268998"/>
                        <a:pt x="450171" y="266615"/>
                      </a:cubicBezTo>
                      <a:cubicBezTo>
                        <a:pt x="448679" y="265275"/>
                        <a:pt x="448231" y="262743"/>
                        <a:pt x="448082" y="261998"/>
                      </a:cubicBezTo>
                      <a:cubicBezTo>
                        <a:pt x="447783" y="260955"/>
                        <a:pt x="447634" y="259615"/>
                        <a:pt x="446738" y="257380"/>
                      </a:cubicBezTo>
                      <a:cubicBezTo>
                        <a:pt x="444798" y="252763"/>
                        <a:pt x="441216" y="249189"/>
                        <a:pt x="438379" y="245167"/>
                      </a:cubicBezTo>
                      <a:cubicBezTo>
                        <a:pt x="436439" y="242188"/>
                        <a:pt x="440171" y="238167"/>
                        <a:pt x="436887" y="235485"/>
                      </a:cubicBezTo>
                      <a:cubicBezTo>
                        <a:pt x="433603" y="232804"/>
                        <a:pt x="432558" y="232357"/>
                        <a:pt x="428378" y="230719"/>
                      </a:cubicBezTo>
                      <a:cubicBezTo>
                        <a:pt x="425841" y="229527"/>
                        <a:pt x="425244" y="229378"/>
                        <a:pt x="422855" y="227740"/>
                      </a:cubicBezTo>
                      <a:cubicBezTo>
                        <a:pt x="422408" y="227442"/>
                        <a:pt x="421810" y="226996"/>
                        <a:pt x="421363" y="226697"/>
                      </a:cubicBezTo>
                      <a:cubicBezTo>
                        <a:pt x="418079" y="224166"/>
                        <a:pt x="416735" y="219995"/>
                        <a:pt x="413601" y="217463"/>
                      </a:cubicBezTo>
                      <a:cubicBezTo>
                        <a:pt x="411959" y="216271"/>
                        <a:pt x="410317" y="218654"/>
                        <a:pt x="408675" y="217463"/>
                      </a:cubicBezTo>
                      <a:cubicBezTo>
                        <a:pt x="408376" y="217314"/>
                        <a:pt x="408078" y="217016"/>
                        <a:pt x="407779" y="216718"/>
                      </a:cubicBezTo>
                      <a:cubicBezTo>
                        <a:pt x="407182" y="215675"/>
                        <a:pt x="407779" y="214484"/>
                        <a:pt x="406735" y="213441"/>
                      </a:cubicBezTo>
                      <a:cubicBezTo>
                        <a:pt x="400764" y="212399"/>
                        <a:pt x="401211" y="221782"/>
                        <a:pt x="401510" y="222378"/>
                      </a:cubicBezTo>
                      <a:cubicBezTo>
                        <a:pt x="406884" y="230123"/>
                        <a:pt x="426885" y="243231"/>
                        <a:pt x="426885" y="243379"/>
                      </a:cubicBezTo>
                      <a:cubicBezTo>
                        <a:pt x="430916" y="245614"/>
                        <a:pt x="431513" y="246805"/>
                        <a:pt x="431214" y="248593"/>
                      </a:cubicBezTo>
                      <a:cubicBezTo>
                        <a:pt x="424751" y="247505"/>
                        <a:pt x="422154" y="248250"/>
                        <a:pt x="423453" y="250827"/>
                      </a:cubicBezTo>
                      <a:cubicBezTo>
                        <a:pt x="426737" y="256785"/>
                        <a:pt x="427930" y="258870"/>
                        <a:pt x="421661" y="263636"/>
                      </a:cubicBezTo>
                      <a:cubicBezTo>
                        <a:pt x="421363" y="263636"/>
                        <a:pt x="421064" y="263487"/>
                        <a:pt x="420616" y="263338"/>
                      </a:cubicBezTo>
                      <a:cubicBezTo>
                        <a:pt x="420318" y="259764"/>
                        <a:pt x="423602" y="256338"/>
                        <a:pt x="421064" y="252763"/>
                      </a:cubicBezTo>
                      <a:cubicBezTo>
                        <a:pt x="420467" y="252019"/>
                        <a:pt x="415989" y="246954"/>
                        <a:pt x="414347" y="245465"/>
                      </a:cubicBezTo>
                      <a:cubicBezTo>
                        <a:pt x="411213" y="242188"/>
                        <a:pt x="405988" y="242039"/>
                        <a:pt x="402555" y="238911"/>
                      </a:cubicBezTo>
                      <a:cubicBezTo>
                        <a:pt x="397629" y="234592"/>
                        <a:pt x="396136" y="227889"/>
                        <a:pt x="391360" y="223272"/>
                      </a:cubicBezTo>
                      <a:cubicBezTo>
                        <a:pt x="391211" y="223123"/>
                        <a:pt x="390763" y="222825"/>
                        <a:pt x="390613" y="222676"/>
                      </a:cubicBezTo>
                      <a:cubicBezTo>
                        <a:pt x="387330" y="220293"/>
                        <a:pt x="385389" y="224910"/>
                        <a:pt x="382852" y="225953"/>
                      </a:cubicBezTo>
                      <a:cubicBezTo>
                        <a:pt x="382553" y="225953"/>
                        <a:pt x="382254" y="226251"/>
                        <a:pt x="381956" y="226251"/>
                      </a:cubicBezTo>
                      <a:cubicBezTo>
                        <a:pt x="378269" y="228231"/>
                        <a:pt x="374448" y="228738"/>
                        <a:pt x="370462" y="227740"/>
                      </a:cubicBezTo>
                      <a:cubicBezTo>
                        <a:pt x="367925" y="227144"/>
                        <a:pt x="363894" y="229676"/>
                        <a:pt x="362700" y="230868"/>
                      </a:cubicBezTo>
                      <a:cubicBezTo>
                        <a:pt x="360610" y="233251"/>
                        <a:pt x="363148" y="236230"/>
                        <a:pt x="361506" y="238464"/>
                      </a:cubicBezTo>
                      <a:cubicBezTo>
                        <a:pt x="358073" y="243379"/>
                        <a:pt x="352550" y="245912"/>
                        <a:pt x="348968" y="250529"/>
                      </a:cubicBezTo>
                      <a:cubicBezTo>
                        <a:pt x="354491" y="249933"/>
                        <a:pt x="360760" y="249189"/>
                        <a:pt x="368373" y="248295"/>
                      </a:cubicBezTo>
                      <a:cubicBezTo>
                        <a:pt x="369268" y="248742"/>
                        <a:pt x="370462" y="249338"/>
                        <a:pt x="371209" y="249784"/>
                      </a:cubicBezTo>
                      <a:cubicBezTo>
                        <a:pt x="373000" y="266317"/>
                        <a:pt x="372253" y="266764"/>
                        <a:pt x="367178" y="268551"/>
                      </a:cubicBezTo>
                      <a:cubicBezTo>
                        <a:pt x="364939" y="275552"/>
                        <a:pt x="368820" y="277935"/>
                        <a:pt x="370014" y="278382"/>
                      </a:cubicBezTo>
                      <a:cubicBezTo>
                        <a:pt x="377777" y="281808"/>
                        <a:pt x="386285" y="277488"/>
                        <a:pt x="394196" y="280021"/>
                      </a:cubicBezTo>
                      <a:cubicBezTo>
                        <a:pt x="399719" y="281808"/>
                        <a:pt x="419273" y="299979"/>
                        <a:pt x="419273" y="300128"/>
                      </a:cubicBezTo>
                      <a:cubicBezTo>
                        <a:pt x="430468" y="297000"/>
                        <a:pt x="422408" y="276595"/>
                        <a:pt x="435095" y="278084"/>
                      </a:cubicBezTo>
                      <a:cubicBezTo>
                        <a:pt x="447186" y="279574"/>
                        <a:pt x="456142" y="289404"/>
                        <a:pt x="468084" y="290596"/>
                      </a:cubicBezTo>
                      <a:cubicBezTo>
                        <a:pt x="477935" y="291489"/>
                        <a:pt x="485996" y="281361"/>
                        <a:pt x="496146" y="286276"/>
                      </a:cubicBezTo>
                      <a:cubicBezTo>
                        <a:pt x="504057" y="290000"/>
                        <a:pt x="503311" y="307575"/>
                        <a:pt x="501967" y="310108"/>
                      </a:cubicBezTo>
                      <a:cubicBezTo>
                        <a:pt x="501519" y="310704"/>
                        <a:pt x="500624" y="311151"/>
                        <a:pt x="500176" y="311597"/>
                      </a:cubicBezTo>
                      <a:cubicBezTo>
                        <a:pt x="494907" y="306340"/>
                        <a:pt x="491817" y="303510"/>
                        <a:pt x="490922" y="303107"/>
                      </a:cubicBezTo>
                      <a:cubicBezTo>
                        <a:pt x="490175" y="304895"/>
                        <a:pt x="544210" y="442671"/>
                        <a:pt x="557047" y="438649"/>
                      </a:cubicBezTo>
                      <a:cubicBezTo>
                        <a:pt x="567198" y="435521"/>
                        <a:pt x="575109" y="426138"/>
                        <a:pt x="587050" y="428223"/>
                      </a:cubicBezTo>
                      <a:cubicBezTo>
                        <a:pt x="587349" y="429563"/>
                        <a:pt x="587647" y="431649"/>
                        <a:pt x="587498" y="433138"/>
                      </a:cubicBezTo>
                      <a:cubicBezTo>
                        <a:pt x="586155" y="445203"/>
                        <a:pt x="567795" y="481546"/>
                        <a:pt x="567646" y="481993"/>
                      </a:cubicBezTo>
                      <a:cubicBezTo>
                        <a:pt x="553614" y="508952"/>
                        <a:pt x="523014" y="525336"/>
                        <a:pt x="518536" y="558403"/>
                      </a:cubicBezTo>
                      <a:cubicBezTo>
                        <a:pt x="516148" y="575233"/>
                        <a:pt x="522417" y="592809"/>
                        <a:pt x="514805" y="609342"/>
                      </a:cubicBezTo>
                      <a:cubicBezTo>
                        <a:pt x="508834" y="622450"/>
                        <a:pt x="493907" y="623939"/>
                        <a:pt x="484354" y="632429"/>
                      </a:cubicBezTo>
                      <a:close/>
                      <a:moveTo>
                        <a:pt x="716615" y="382049"/>
                      </a:moveTo>
                      <a:cubicBezTo>
                        <a:pt x="716615" y="382049"/>
                        <a:pt x="716615" y="382049"/>
                        <a:pt x="716615" y="382049"/>
                      </a:cubicBezTo>
                      <a:cubicBezTo>
                        <a:pt x="716615" y="382049"/>
                        <a:pt x="716615" y="382049"/>
                        <a:pt x="716615" y="382198"/>
                      </a:cubicBezTo>
                      <a:cubicBezTo>
                        <a:pt x="716615" y="382198"/>
                        <a:pt x="716615" y="382198"/>
                        <a:pt x="716615" y="382198"/>
                      </a:cubicBezTo>
                      <a:cubicBezTo>
                        <a:pt x="716615" y="382198"/>
                        <a:pt x="716615" y="382198"/>
                        <a:pt x="716615" y="382198"/>
                      </a:cubicBezTo>
                      <a:close/>
                      <a:moveTo>
                        <a:pt x="555554" y="602193"/>
                      </a:moveTo>
                      <a:cubicBezTo>
                        <a:pt x="556152" y="601299"/>
                        <a:pt x="558988" y="586107"/>
                        <a:pt x="556450" y="585213"/>
                      </a:cubicBezTo>
                      <a:cubicBezTo>
                        <a:pt x="556003" y="585362"/>
                        <a:pt x="554361" y="585809"/>
                        <a:pt x="550479" y="592660"/>
                      </a:cubicBezTo>
                      <a:cubicBezTo>
                        <a:pt x="549733" y="594150"/>
                        <a:pt x="548688" y="595937"/>
                        <a:pt x="547643" y="597278"/>
                      </a:cubicBezTo>
                      <a:cubicBezTo>
                        <a:pt x="547345" y="597575"/>
                        <a:pt x="542120" y="604427"/>
                        <a:pt x="534359" y="607108"/>
                      </a:cubicBezTo>
                      <a:cubicBezTo>
                        <a:pt x="533314" y="607555"/>
                        <a:pt x="532269" y="608300"/>
                        <a:pt x="531373" y="609045"/>
                      </a:cubicBezTo>
                      <a:cubicBezTo>
                        <a:pt x="530030" y="610385"/>
                        <a:pt x="528686" y="611875"/>
                        <a:pt x="526149" y="616045"/>
                      </a:cubicBezTo>
                      <a:cubicBezTo>
                        <a:pt x="524059" y="619620"/>
                        <a:pt x="526000" y="623343"/>
                        <a:pt x="525552" y="627067"/>
                      </a:cubicBezTo>
                      <a:cubicBezTo>
                        <a:pt x="524805" y="633621"/>
                        <a:pt x="517790" y="635706"/>
                        <a:pt x="515402" y="641068"/>
                      </a:cubicBezTo>
                      <a:cubicBezTo>
                        <a:pt x="515252" y="641515"/>
                        <a:pt x="515103" y="642111"/>
                        <a:pt x="514805" y="642558"/>
                      </a:cubicBezTo>
                      <a:cubicBezTo>
                        <a:pt x="514357" y="644196"/>
                        <a:pt x="512566" y="655218"/>
                        <a:pt x="513013" y="657899"/>
                      </a:cubicBezTo>
                      <a:cubicBezTo>
                        <a:pt x="514805" y="667730"/>
                        <a:pt x="527194" y="652835"/>
                        <a:pt x="527343" y="652835"/>
                      </a:cubicBezTo>
                      <a:cubicBezTo>
                        <a:pt x="530776" y="648515"/>
                        <a:pt x="532866" y="644047"/>
                        <a:pt x="535254" y="636153"/>
                      </a:cubicBezTo>
                      <a:cubicBezTo>
                        <a:pt x="535553" y="635065"/>
                        <a:pt x="537837" y="631684"/>
                        <a:pt x="542120" y="626024"/>
                      </a:cubicBezTo>
                      <a:cubicBezTo>
                        <a:pt x="542613" y="625429"/>
                        <a:pt x="544658" y="621362"/>
                        <a:pt x="548240" y="613811"/>
                      </a:cubicBezTo>
                      <a:cubicBezTo>
                        <a:pt x="550181" y="609640"/>
                        <a:pt x="553167" y="606364"/>
                        <a:pt x="555554" y="602342"/>
                      </a:cubicBezTo>
                      <a:close/>
                      <a:moveTo>
                        <a:pt x="219105" y="73580"/>
                      </a:moveTo>
                      <a:cubicBezTo>
                        <a:pt x="220299" y="72388"/>
                        <a:pt x="220299" y="71643"/>
                        <a:pt x="220448" y="70899"/>
                      </a:cubicBezTo>
                      <a:cubicBezTo>
                        <a:pt x="220448" y="70899"/>
                        <a:pt x="220448" y="67175"/>
                        <a:pt x="219403" y="67026"/>
                      </a:cubicBezTo>
                      <a:cubicBezTo>
                        <a:pt x="218955" y="67175"/>
                        <a:pt x="218806" y="67324"/>
                        <a:pt x="217910" y="68218"/>
                      </a:cubicBezTo>
                      <a:cubicBezTo>
                        <a:pt x="217313" y="68813"/>
                        <a:pt x="216418" y="69558"/>
                        <a:pt x="215522" y="70303"/>
                      </a:cubicBezTo>
                      <a:cubicBezTo>
                        <a:pt x="215224" y="70750"/>
                        <a:pt x="214328" y="71346"/>
                        <a:pt x="213880" y="71793"/>
                      </a:cubicBezTo>
                      <a:cubicBezTo>
                        <a:pt x="213582" y="71942"/>
                        <a:pt x="213134" y="72239"/>
                        <a:pt x="213134" y="72388"/>
                      </a:cubicBezTo>
                      <a:cubicBezTo>
                        <a:pt x="212089" y="73133"/>
                        <a:pt x="211641" y="73729"/>
                        <a:pt x="211193" y="74325"/>
                      </a:cubicBezTo>
                      <a:cubicBezTo>
                        <a:pt x="210148" y="75516"/>
                        <a:pt x="209551" y="76857"/>
                        <a:pt x="209551" y="78346"/>
                      </a:cubicBezTo>
                      <a:cubicBezTo>
                        <a:pt x="209551" y="79091"/>
                        <a:pt x="209701" y="79389"/>
                        <a:pt x="211044" y="78793"/>
                      </a:cubicBezTo>
                      <a:cubicBezTo>
                        <a:pt x="211044" y="78793"/>
                        <a:pt x="217462" y="75367"/>
                        <a:pt x="219105" y="73729"/>
                      </a:cubicBezTo>
                      <a:close/>
                      <a:moveTo>
                        <a:pt x="164025" y="54664"/>
                      </a:moveTo>
                      <a:cubicBezTo>
                        <a:pt x="162980" y="54664"/>
                        <a:pt x="158502" y="58536"/>
                        <a:pt x="158054" y="59132"/>
                      </a:cubicBezTo>
                      <a:cubicBezTo>
                        <a:pt x="158352" y="59132"/>
                        <a:pt x="158651" y="59132"/>
                        <a:pt x="161935" y="56451"/>
                      </a:cubicBezTo>
                      <a:cubicBezTo>
                        <a:pt x="163875" y="54961"/>
                        <a:pt x="164025" y="54812"/>
                        <a:pt x="164025" y="54515"/>
                      </a:cubicBezTo>
                      <a:close/>
                      <a:moveTo>
                        <a:pt x="126110" y="123328"/>
                      </a:moveTo>
                      <a:cubicBezTo>
                        <a:pt x="126110" y="123328"/>
                        <a:pt x="126708" y="122584"/>
                        <a:pt x="127454" y="121690"/>
                      </a:cubicBezTo>
                      <a:cubicBezTo>
                        <a:pt x="127902" y="121094"/>
                        <a:pt x="128349" y="120498"/>
                        <a:pt x="128797" y="119754"/>
                      </a:cubicBezTo>
                      <a:cubicBezTo>
                        <a:pt x="130439" y="117668"/>
                        <a:pt x="129992" y="117668"/>
                        <a:pt x="129693" y="117519"/>
                      </a:cubicBezTo>
                      <a:cubicBezTo>
                        <a:pt x="128051" y="117519"/>
                        <a:pt x="124917" y="122286"/>
                        <a:pt x="125215" y="123328"/>
                      </a:cubicBezTo>
                      <a:cubicBezTo>
                        <a:pt x="125215" y="123775"/>
                        <a:pt x="125812" y="123775"/>
                        <a:pt x="126260" y="123328"/>
                      </a:cubicBezTo>
                      <a:close/>
                      <a:moveTo>
                        <a:pt x="139992" y="112455"/>
                      </a:moveTo>
                      <a:cubicBezTo>
                        <a:pt x="139992" y="112455"/>
                        <a:pt x="142232" y="109625"/>
                        <a:pt x="141485" y="109476"/>
                      </a:cubicBezTo>
                      <a:cubicBezTo>
                        <a:pt x="141037" y="109476"/>
                        <a:pt x="139694" y="110370"/>
                        <a:pt x="138798" y="111115"/>
                      </a:cubicBezTo>
                      <a:cubicBezTo>
                        <a:pt x="138500" y="111413"/>
                        <a:pt x="138201" y="111413"/>
                        <a:pt x="138052" y="111413"/>
                      </a:cubicBezTo>
                      <a:cubicBezTo>
                        <a:pt x="137903" y="111413"/>
                        <a:pt x="138052" y="111115"/>
                        <a:pt x="138052" y="110966"/>
                      </a:cubicBezTo>
                      <a:cubicBezTo>
                        <a:pt x="137455" y="110221"/>
                        <a:pt x="134171" y="112604"/>
                        <a:pt x="133723" y="114987"/>
                      </a:cubicBezTo>
                      <a:cubicBezTo>
                        <a:pt x="133723" y="115881"/>
                        <a:pt x="134469" y="115285"/>
                        <a:pt x="136112" y="113498"/>
                      </a:cubicBezTo>
                      <a:cubicBezTo>
                        <a:pt x="137007" y="112753"/>
                        <a:pt x="137455" y="112753"/>
                        <a:pt x="137455" y="112753"/>
                      </a:cubicBezTo>
                      <a:cubicBezTo>
                        <a:pt x="137455" y="112753"/>
                        <a:pt x="137455" y="112753"/>
                        <a:pt x="137455" y="113051"/>
                      </a:cubicBezTo>
                      <a:cubicBezTo>
                        <a:pt x="137455" y="113349"/>
                        <a:pt x="137455" y="113498"/>
                        <a:pt x="137455" y="113647"/>
                      </a:cubicBezTo>
                      <a:cubicBezTo>
                        <a:pt x="137455" y="114093"/>
                        <a:pt x="138500" y="113647"/>
                        <a:pt x="139843" y="112306"/>
                      </a:cubicBezTo>
                      <a:close/>
                    </a:path>
                  </a:pathLst>
                </a:custGeom>
                <a:solidFill>
                  <a:srgbClr val="A1A46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grpSp>
            <p:nvGrpSpPr>
              <p:cNvPr id="26" name="Graphic 18">
                <a:extLst>
                  <a:ext uri="{FF2B5EF4-FFF2-40B4-BE49-F238E27FC236}">
                    <a16:creationId xmlns:a16="http://schemas.microsoft.com/office/drawing/2014/main" id="{FE8D87C5-9B5D-CE26-07A3-AC8D1AEE8E3F}"/>
                  </a:ext>
                </a:extLst>
              </p:cNvPr>
              <p:cNvGrpSpPr/>
              <p:nvPr/>
            </p:nvGrpSpPr>
            <p:grpSpPr>
              <a:xfrm>
                <a:off x="7330999" y="4895662"/>
                <a:ext cx="380950" cy="759629"/>
                <a:chOff x="7330999" y="4895662"/>
                <a:chExt cx="380950" cy="759629"/>
              </a:xfrm>
            </p:grpSpPr>
            <p:sp>
              <p:nvSpPr>
                <p:cNvPr id="27" name="Freeform 26">
                  <a:extLst>
                    <a:ext uri="{FF2B5EF4-FFF2-40B4-BE49-F238E27FC236}">
                      <a16:creationId xmlns:a16="http://schemas.microsoft.com/office/drawing/2014/main" id="{FA9147A7-3CA2-989A-1A89-D41DA3052C0B}"/>
                    </a:ext>
                  </a:extLst>
                </p:cNvPr>
                <p:cNvSpPr/>
                <p:nvPr/>
              </p:nvSpPr>
              <p:spPr>
                <a:xfrm>
                  <a:off x="7331148" y="5164511"/>
                  <a:ext cx="380801" cy="490780"/>
                </a:xfrm>
                <a:custGeom>
                  <a:avLst/>
                  <a:gdLst>
                    <a:gd name="connsiteX0" fmla="*/ 378245 w 380801"/>
                    <a:gd name="connsiteY0" fmla="*/ 67026 h 490780"/>
                    <a:gd name="connsiteX1" fmla="*/ 366602 w 380801"/>
                    <a:gd name="connsiteY1" fmla="*/ 7894 h 490780"/>
                    <a:gd name="connsiteX2" fmla="*/ 364214 w 380801"/>
                    <a:gd name="connsiteY2" fmla="*/ 0 h 490780"/>
                    <a:gd name="connsiteX3" fmla="*/ 0 w 380801"/>
                    <a:gd name="connsiteY3" fmla="*/ 111114 h 490780"/>
                    <a:gd name="connsiteX4" fmla="*/ 0 w 380801"/>
                    <a:gd name="connsiteY4" fmla="*/ 490780 h 490780"/>
                    <a:gd name="connsiteX5" fmla="*/ 38810 w 380801"/>
                    <a:gd name="connsiteY5" fmla="*/ 489291 h 490780"/>
                    <a:gd name="connsiteX6" fmla="*/ 82993 w 380801"/>
                    <a:gd name="connsiteY6" fmla="*/ 482290 h 490780"/>
                    <a:gd name="connsiteX7" fmla="*/ 131655 w 380801"/>
                    <a:gd name="connsiteY7" fmla="*/ 467991 h 490780"/>
                    <a:gd name="connsiteX8" fmla="*/ 185242 w 380801"/>
                    <a:gd name="connsiteY8" fmla="*/ 443266 h 490780"/>
                    <a:gd name="connsiteX9" fmla="*/ 210319 w 380801"/>
                    <a:gd name="connsiteY9" fmla="*/ 427924 h 490780"/>
                    <a:gd name="connsiteX10" fmla="*/ 234052 w 380801"/>
                    <a:gd name="connsiteY10" fmla="*/ 410945 h 490780"/>
                    <a:gd name="connsiteX11" fmla="*/ 277340 w 380801"/>
                    <a:gd name="connsiteY11" fmla="*/ 371623 h 490780"/>
                    <a:gd name="connsiteX12" fmla="*/ 314209 w 380801"/>
                    <a:gd name="connsiteY12" fmla="*/ 326194 h 490780"/>
                    <a:gd name="connsiteX13" fmla="*/ 343764 w 380801"/>
                    <a:gd name="connsiteY13" fmla="*/ 275105 h 490780"/>
                    <a:gd name="connsiteX14" fmla="*/ 355557 w 380801"/>
                    <a:gd name="connsiteY14" fmla="*/ 247848 h 490780"/>
                    <a:gd name="connsiteX15" fmla="*/ 365110 w 380801"/>
                    <a:gd name="connsiteY15" fmla="*/ 219548 h 490780"/>
                    <a:gd name="connsiteX16" fmla="*/ 372722 w 380801"/>
                    <a:gd name="connsiteY16" fmla="*/ 190205 h 490780"/>
                    <a:gd name="connsiteX17" fmla="*/ 377797 w 380801"/>
                    <a:gd name="connsiteY17" fmla="*/ 159969 h 490780"/>
                    <a:gd name="connsiteX18" fmla="*/ 378395 w 380801"/>
                    <a:gd name="connsiteY18" fmla="*/ 67026 h 490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80801" h="490780">
                      <a:moveTo>
                        <a:pt x="378245" y="67026"/>
                      </a:moveTo>
                      <a:cubicBezTo>
                        <a:pt x="374066" y="37832"/>
                        <a:pt x="372872" y="30087"/>
                        <a:pt x="366602" y="7894"/>
                      </a:cubicBezTo>
                      <a:cubicBezTo>
                        <a:pt x="365856" y="5362"/>
                        <a:pt x="365110" y="2681"/>
                        <a:pt x="364214" y="0"/>
                      </a:cubicBezTo>
                      <a:lnTo>
                        <a:pt x="0" y="111114"/>
                      </a:lnTo>
                      <a:lnTo>
                        <a:pt x="0" y="490780"/>
                      </a:lnTo>
                      <a:cubicBezTo>
                        <a:pt x="13136" y="490780"/>
                        <a:pt x="27167" y="490333"/>
                        <a:pt x="38810" y="489291"/>
                      </a:cubicBezTo>
                      <a:cubicBezTo>
                        <a:pt x="52244" y="488248"/>
                        <a:pt x="69857" y="485269"/>
                        <a:pt x="82993" y="482290"/>
                      </a:cubicBezTo>
                      <a:cubicBezTo>
                        <a:pt x="97771" y="478865"/>
                        <a:pt x="117474" y="473502"/>
                        <a:pt x="131655" y="467991"/>
                      </a:cubicBezTo>
                      <a:cubicBezTo>
                        <a:pt x="163299" y="455927"/>
                        <a:pt x="180614" y="445947"/>
                        <a:pt x="185242" y="443266"/>
                      </a:cubicBezTo>
                      <a:cubicBezTo>
                        <a:pt x="192854" y="438798"/>
                        <a:pt x="203005" y="432840"/>
                        <a:pt x="210319" y="427924"/>
                      </a:cubicBezTo>
                      <a:cubicBezTo>
                        <a:pt x="217484" y="423158"/>
                        <a:pt x="227335" y="416307"/>
                        <a:pt x="234052" y="410945"/>
                      </a:cubicBezTo>
                      <a:cubicBezTo>
                        <a:pt x="251666" y="397241"/>
                        <a:pt x="265697" y="383836"/>
                        <a:pt x="277340" y="371623"/>
                      </a:cubicBezTo>
                      <a:cubicBezTo>
                        <a:pt x="288834" y="359558"/>
                        <a:pt x="301522" y="344514"/>
                        <a:pt x="314209" y="326194"/>
                      </a:cubicBezTo>
                      <a:cubicBezTo>
                        <a:pt x="330778" y="302065"/>
                        <a:pt x="340480" y="282254"/>
                        <a:pt x="343764" y="275105"/>
                      </a:cubicBezTo>
                      <a:cubicBezTo>
                        <a:pt x="347347" y="267062"/>
                        <a:pt x="352123" y="256189"/>
                        <a:pt x="355557" y="247848"/>
                      </a:cubicBezTo>
                      <a:cubicBezTo>
                        <a:pt x="358691" y="239507"/>
                        <a:pt x="362572" y="228038"/>
                        <a:pt x="365110" y="219548"/>
                      </a:cubicBezTo>
                      <a:cubicBezTo>
                        <a:pt x="367647" y="210909"/>
                        <a:pt x="370633" y="199142"/>
                        <a:pt x="372722" y="190205"/>
                      </a:cubicBezTo>
                      <a:cubicBezTo>
                        <a:pt x="374663" y="181120"/>
                        <a:pt x="376156" y="169054"/>
                        <a:pt x="377797" y="159969"/>
                      </a:cubicBezTo>
                      <a:cubicBezTo>
                        <a:pt x="381380" y="137627"/>
                        <a:pt x="381977" y="91602"/>
                        <a:pt x="378395" y="67026"/>
                      </a:cubicBezTo>
                      <a:close/>
                    </a:path>
                  </a:pathLst>
                </a:custGeom>
                <a:solidFill>
                  <a:srgbClr val="F59C24"/>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 name="Freeform 27">
                  <a:extLst>
                    <a:ext uri="{FF2B5EF4-FFF2-40B4-BE49-F238E27FC236}">
                      <a16:creationId xmlns:a16="http://schemas.microsoft.com/office/drawing/2014/main" id="{4F2DAF53-C304-7BE4-BECB-093766568440}"/>
                    </a:ext>
                  </a:extLst>
                </p:cNvPr>
                <p:cNvSpPr/>
                <p:nvPr/>
              </p:nvSpPr>
              <p:spPr>
                <a:xfrm>
                  <a:off x="7330999" y="4895662"/>
                  <a:ext cx="364362" cy="379814"/>
                </a:xfrm>
                <a:custGeom>
                  <a:avLst/>
                  <a:gdLst>
                    <a:gd name="connsiteX0" fmla="*/ 364363 w 364362"/>
                    <a:gd name="connsiteY0" fmla="*/ 268849 h 379814"/>
                    <a:gd name="connsiteX1" fmla="*/ 346152 w 364362"/>
                    <a:gd name="connsiteY1" fmla="*/ 221186 h 379814"/>
                    <a:gd name="connsiteX2" fmla="*/ 317642 w 364362"/>
                    <a:gd name="connsiteY2" fmla="*/ 169948 h 379814"/>
                    <a:gd name="connsiteX3" fmla="*/ 281669 w 364362"/>
                    <a:gd name="connsiteY3" fmla="*/ 123924 h 379814"/>
                    <a:gd name="connsiteX4" fmla="*/ 238978 w 364362"/>
                    <a:gd name="connsiteY4" fmla="*/ 84006 h 379814"/>
                    <a:gd name="connsiteX5" fmla="*/ 215543 w 364362"/>
                    <a:gd name="connsiteY5" fmla="*/ 66430 h 379814"/>
                    <a:gd name="connsiteX6" fmla="*/ 190466 w 364362"/>
                    <a:gd name="connsiteY6" fmla="*/ 50791 h 379814"/>
                    <a:gd name="connsiteX7" fmla="*/ 164493 w 364362"/>
                    <a:gd name="connsiteY7" fmla="*/ 37088 h 379814"/>
                    <a:gd name="connsiteX8" fmla="*/ 136879 w 364362"/>
                    <a:gd name="connsiteY8" fmla="*/ 25172 h 379814"/>
                    <a:gd name="connsiteX9" fmla="*/ 80605 w 364362"/>
                    <a:gd name="connsiteY9" fmla="*/ 8490 h 379814"/>
                    <a:gd name="connsiteX10" fmla="*/ 51348 w 364362"/>
                    <a:gd name="connsiteY10" fmla="*/ 3277 h 379814"/>
                    <a:gd name="connsiteX11" fmla="*/ 0 w 364362"/>
                    <a:gd name="connsiteY11" fmla="*/ 0 h 379814"/>
                    <a:gd name="connsiteX12" fmla="*/ 0 w 364362"/>
                    <a:gd name="connsiteY12" fmla="*/ 379815 h 379814"/>
                    <a:gd name="connsiteX13" fmla="*/ 364214 w 364362"/>
                    <a:gd name="connsiteY13" fmla="*/ 268700 h 379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64362" h="379814">
                      <a:moveTo>
                        <a:pt x="364363" y="268849"/>
                      </a:moveTo>
                      <a:cubicBezTo>
                        <a:pt x="359587" y="253210"/>
                        <a:pt x="352571" y="235038"/>
                        <a:pt x="346152" y="221186"/>
                      </a:cubicBezTo>
                      <a:cubicBezTo>
                        <a:pt x="340779" y="209271"/>
                        <a:pt x="331375" y="190801"/>
                        <a:pt x="317642" y="169948"/>
                      </a:cubicBezTo>
                      <a:cubicBezTo>
                        <a:pt x="299879" y="143287"/>
                        <a:pt x="282265" y="124668"/>
                        <a:pt x="281669" y="123924"/>
                      </a:cubicBezTo>
                      <a:cubicBezTo>
                        <a:pt x="269578" y="111263"/>
                        <a:pt x="252263" y="95475"/>
                        <a:pt x="238978" y="84006"/>
                      </a:cubicBezTo>
                      <a:cubicBezTo>
                        <a:pt x="232410" y="78197"/>
                        <a:pt x="222857" y="71495"/>
                        <a:pt x="215543" y="66430"/>
                      </a:cubicBezTo>
                      <a:cubicBezTo>
                        <a:pt x="208229" y="61515"/>
                        <a:pt x="198228" y="55110"/>
                        <a:pt x="190466" y="50791"/>
                      </a:cubicBezTo>
                      <a:cubicBezTo>
                        <a:pt x="183002" y="46323"/>
                        <a:pt x="172404" y="40960"/>
                        <a:pt x="164493" y="37088"/>
                      </a:cubicBezTo>
                      <a:cubicBezTo>
                        <a:pt x="156433" y="32917"/>
                        <a:pt x="145536" y="28300"/>
                        <a:pt x="136879" y="25172"/>
                      </a:cubicBezTo>
                      <a:cubicBezTo>
                        <a:pt x="120310" y="19214"/>
                        <a:pt x="97621" y="12809"/>
                        <a:pt x="80605" y="8490"/>
                      </a:cubicBezTo>
                      <a:cubicBezTo>
                        <a:pt x="71947" y="6256"/>
                        <a:pt x="60304" y="4319"/>
                        <a:pt x="51348" y="3277"/>
                      </a:cubicBezTo>
                      <a:cubicBezTo>
                        <a:pt x="27465" y="596"/>
                        <a:pt x="20300" y="0"/>
                        <a:pt x="0" y="0"/>
                      </a:cubicBezTo>
                      <a:lnTo>
                        <a:pt x="0" y="379815"/>
                      </a:lnTo>
                      <a:lnTo>
                        <a:pt x="364214" y="268700"/>
                      </a:ln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grpSp>
        <p:grpSp>
          <p:nvGrpSpPr>
            <p:cNvPr id="29" name="Graphic 18">
              <a:extLst>
                <a:ext uri="{FF2B5EF4-FFF2-40B4-BE49-F238E27FC236}">
                  <a16:creationId xmlns:a16="http://schemas.microsoft.com/office/drawing/2014/main" id="{93BD7247-D36E-1B9B-F8AE-BCA59A28D8A1}"/>
                </a:ext>
              </a:extLst>
            </p:cNvPr>
            <p:cNvGrpSpPr/>
            <p:nvPr/>
          </p:nvGrpSpPr>
          <p:grpSpPr>
            <a:xfrm>
              <a:off x="8150032" y="4783207"/>
              <a:ext cx="1788380" cy="978730"/>
              <a:chOff x="8150032" y="4783207"/>
              <a:chExt cx="1788380" cy="978730"/>
            </a:xfrm>
          </p:grpSpPr>
          <p:grpSp>
            <p:nvGrpSpPr>
              <p:cNvPr id="30" name="Graphic 18">
                <a:extLst>
                  <a:ext uri="{FF2B5EF4-FFF2-40B4-BE49-F238E27FC236}">
                    <a16:creationId xmlns:a16="http://schemas.microsoft.com/office/drawing/2014/main" id="{88DC0B18-5519-5AD6-CEBF-F77AA2FADE96}"/>
                  </a:ext>
                </a:extLst>
              </p:cNvPr>
              <p:cNvGrpSpPr/>
              <p:nvPr/>
            </p:nvGrpSpPr>
            <p:grpSpPr>
              <a:xfrm>
                <a:off x="8168094" y="5097783"/>
                <a:ext cx="502137" cy="216270"/>
                <a:chOff x="8168094" y="5097783"/>
                <a:chExt cx="502137" cy="216270"/>
              </a:xfrm>
              <a:solidFill>
                <a:srgbClr val="C34628"/>
              </a:solidFill>
            </p:grpSpPr>
            <p:sp>
              <p:nvSpPr>
                <p:cNvPr id="31" name="Freeform 30">
                  <a:extLst>
                    <a:ext uri="{FF2B5EF4-FFF2-40B4-BE49-F238E27FC236}">
                      <a16:creationId xmlns:a16="http://schemas.microsoft.com/office/drawing/2014/main" id="{DA73EFE3-691F-80D1-EA9A-E47E424C58CB}"/>
                    </a:ext>
                  </a:extLst>
                </p:cNvPr>
                <p:cNvSpPr/>
                <p:nvPr/>
              </p:nvSpPr>
              <p:spPr>
                <a:xfrm>
                  <a:off x="8168094" y="5098379"/>
                  <a:ext cx="141207" cy="211802"/>
                </a:xfrm>
                <a:custGeom>
                  <a:avLst/>
                  <a:gdLst>
                    <a:gd name="connsiteX0" fmla="*/ 141207 w 141207"/>
                    <a:gd name="connsiteY0" fmla="*/ 153713 h 211802"/>
                    <a:gd name="connsiteX1" fmla="*/ 141207 w 141207"/>
                    <a:gd name="connsiteY1" fmla="*/ 211803 h 211802"/>
                    <a:gd name="connsiteX2" fmla="*/ 1194 w 141207"/>
                    <a:gd name="connsiteY2" fmla="*/ 211803 h 211802"/>
                    <a:gd name="connsiteX3" fmla="*/ 1194 w 141207"/>
                    <a:gd name="connsiteY3" fmla="*/ 197503 h 211802"/>
                    <a:gd name="connsiteX4" fmla="*/ 95830 w 141207"/>
                    <a:gd name="connsiteY4" fmla="*/ 58685 h 211802"/>
                    <a:gd name="connsiteX5" fmla="*/ 68365 w 141207"/>
                    <a:gd name="connsiteY5" fmla="*/ 31577 h 211802"/>
                    <a:gd name="connsiteX6" fmla="*/ 35526 w 141207"/>
                    <a:gd name="connsiteY6" fmla="*/ 67324 h 211802"/>
                    <a:gd name="connsiteX7" fmla="*/ 0 w 141207"/>
                    <a:gd name="connsiteY7" fmla="*/ 53621 h 211802"/>
                    <a:gd name="connsiteX8" fmla="*/ 71350 w 141207"/>
                    <a:gd name="connsiteY8" fmla="*/ 0 h 211802"/>
                    <a:gd name="connsiteX9" fmla="*/ 138819 w 141207"/>
                    <a:gd name="connsiteY9" fmla="*/ 58387 h 211802"/>
                    <a:gd name="connsiteX10" fmla="*/ 46273 w 141207"/>
                    <a:gd name="connsiteY10" fmla="*/ 182609 h 211802"/>
                    <a:gd name="connsiteX11" fmla="*/ 107772 w 141207"/>
                    <a:gd name="connsiteY11" fmla="*/ 182609 h 211802"/>
                    <a:gd name="connsiteX12" fmla="*/ 107772 w 141207"/>
                    <a:gd name="connsiteY12" fmla="*/ 153713 h 211802"/>
                    <a:gd name="connsiteX13" fmla="*/ 141207 w 141207"/>
                    <a:gd name="connsiteY13" fmla="*/ 153713 h 211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1207" h="211802">
                      <a:moveTo>
                        <a:pt x="141207" y="153713"/>
                      </a:moveTo>
                      <a:lnTo>
                        <a:pt x="141207" y="211803"/>
                      </a:lnTo>
                      <a:lnTo>
                        <a:pt x="1194" y="211803"/>
                      </a:lnTo>
                      <a:lnTo>
                        <a:pt x="1194" y="197503"/>
                      </a:lnTo>
                      <a:cubicBezTo>
                        <a:pt x="1194" y="128988"/>
                        <a:pt x="95830" y="95326"/>
                        <a:pt x="95830" y="58685"/>
                      </a:cubicBezTo>
                      <a:cubicBezTo>
                        <a:pt x="95830" y="42599"/>
                        <a:pt x="85381" y="31577"/>
                        <a:pt x="68365" y="31577"/>
                      </a:cubicBezTo>
                      <a:cubicBezTo>
                        <a:pt x="51348" y="31577"/>
                        <a:pt x="40004" y="50344"/>
                        <a:pt x="35526" y="67324"/>
                      </a:cubicBezTo>
                      <a:lnTo>
                        <a:pt x="0" y="53621"/>
                      </a:lnTo>
                      <a:cubicBezTo>
                        <a:pt x="8956" y="23236"/>
                        <a:pt x="34331" y="0"/>
                        <a:pt x="71350" y="0"/>
                      </a:cubicBezTo>
                      <a:cubicBezTo>
                        <a:pt x="112249" y="0"/>
                        <a:pt x="138819" y="25023"/>
                        <a:pt x="138819" y="58387"/>
                      </a:cubicBezTo>
                      <a:cubicBezTo>
                        <a:pt x="138819" y="114391"/>
                        <a:pt x="53139" y="140606"/>
                        <a:pt x="46273" y="182609"/>
                      </a:cubicBezTo>
                      <a:lnTo>
                        <a:pt x="107772" y="182609"/>
                      </a:lnTo>
                      <a:lnTo>
                        <a:pt x="107772" y="153713"/>
                      </a:lnTo>
                      <a:lnTo>
                        <a:pt x="141207" y="153713"/>
                      </a:ln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32" name="Freeform 31">
                  <a:extLst>
                    <a:ext uri="{FF2B5EF4-FFF2-40B4-BE49-F238E27FC236}">
                      <a16:creationId xmlns:a16="http://schemas.microsoft.com/office/drawing/2014/main" id="{7D2B25CE-E24B-3E0A-C1FB-CC78DFD31F16}"/>
                    </a:ext>
                  </a:extLst>
                </p:cNvPr>
                <p:cNvSpPr/>
                <p:nvPr/>
              </p:nvSpPr>
              <p:spPr>
                <a:xfrm>
                  <a:off x="8324228" y="5101656"/>
                  <a:ext cx="111652" cy="208525"/>
                </a:xfrm>
                <a:custGeom>
                  <a:avLst/>
                  <a:gdLst>
                    <a:gd name="connsiteX0" fmla="*/ 111653 w 111652"/>
                    <a:gd name="connsiteY0" fmla="*/ 181417 h 208525"/>
                    <a:gd name="connsiteX1" fmla="*/ 111653 w 111652"/>
                    <a:gd name="connsiteY1" fmla="*/ 208526 h 208525"/>
                    <a:gd name="connsiteX2" fmla="*/ 17017 w 111652"/>
                    <a:gd name="connsiteY2" fmla="*/ 208526 h 208525"/>
                    <a:gd name="connsiteX3" fmla="*/ 17017 w 111652"/>
                    <a:gd name="connsiteY3" fmla="*/ 181417 h 208525"/>
                    <a:gd name="connsiteX4" fmla="*/ 46870 w 111652"/>
                    <a:gd name="connsiteY4" fmla="*/ 181417 h 208525"/>
                    <a:gd name="connsiteX5" fmla="*/ 46870 w 111652"/>
                    <a:gd name="connsiteY5" fmla="*/ 37237 h 208525"/>
                    <a:gd name="connsiteX6" fmla="*/ 18808 w 111652"/>
                    <a:gd name="connsiteY6" fmla="*/ 63153 h 208525"/>
                    <a:gd name="connsiteX7" fmla="*/ 0 w 111652"/>
                    <a:gd name="connsiteY7" fmla="*/ 41109 h 208525"/>
                    <a:gd name="connsiteX8" fmla="*/ 49557 w 111652"/>
                    <a:gd name="connsiteY8" fmla="*/ 0 h 208525"/>
                    <a:gd name="connsiteX9" fmla="*/ 87172 w 111652"/>
                    <a:gd name="connsiteY9" fmla="*/ 0 h 208525"/>
                    <a:gd name="connsiteX10" fmla="*/ 87172 w 111652"/>
                    <a:gd name="connsiteY10" fmla="*/ 181417 h 208525"/>
                    <a:gd name="connsiteX11" fmla="*/ 111653 w 111652"/>
                    <a:gd name="connsiteY11" fmla="*/ 181417 h 208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1652" h="208525">
                      <a:moveTo>
                        <a:pt x="111653" y="181417"/>
                      </a:moveTo>
                      <a:lnTo>
                        <a:pt x="111653" y="208526"/>
                      </a:lnTo>
                      <a:lnTo>
                        <a:pt x="17017" y="208526"/>
                      </a:lnTo>
                      <a:lnTo>
                        <a:pt x="17017" y="181417"/>
                      </a:lnTo>
                      <a:lnTo>
                        <a:pt x="46870" y="181417"/>
                      </a:lnTo>
                      <a:lnTo>
                        <a:pt x="46870" y="37237"/>
                      </a:lnTo>
                      <a:lnTo>
                        <a:pt x="18808" y="63153"/>
                      </a:lnTo>
                      <a:lnTo>
                        <a:pt x="0" y="41109"/>
                      </a:lnTo>
                      <a:lnTo>
                        <a:pt x="49557" y="0"/>
                      </a:lnTo>
                      <a:lnTo>
                        <a:pt x="87172" y="0"/>
                      </a:lnTo>
                      <a:lnTo>
                        <a:pt x="87172" y="181417"/>
                      </a:lnTo>
                      <a:lnTo>
                        <a:pt x="111653" y="181417"/>
                      </a:ln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33" name="Freeform 32">
                  <a:extLst>
                    <a:ext uri="{FF2B5EF4-FFF2-40B4-BE49-F238E27FC236}">
                      <a16:creationId xmlns:a16="http://schemas.microsoft.com/office/drawing/2014/main" id="{F459C4CB-8E0F-5088-3D64-C11CEE4B39AD}"/>
                    </a:ext>
                  </a:extLst>
                </p:cNvPr>
                <p:cNvSpPr/>
                <p:nvPr/>
              </p:nvSpPr>
              <p:spPr>
                <a:xfrm>
                  <a:off x="8460957" y="5097783"/>
                  <a:ext cx="209274" cy="216270"/>
                </a:xfrm>
                <a:custGeom>
                  <a:avLst/>
                  <a:gdLst>
                    <a:gd name="connsiteX0" fmla="*/ 0 w 209274"/>
                    <a:gd name="connsiteY0" fmla="*/ 48259 h 216270"/>
                    <a:gd name="connsiteX1" fmla="*/ 46273 w 209274"/>
                    <a:gd name="connsiteY1" fmla="*/ 0 h 216270"/>
                    <a:gd name="connsiteX2" fmla="*/ 92546 w 209274"/>
                    <a:gd name="connsiteY2" fmla="*/ 48259 h 216270"/>
                    <a:gd name="connsiteX3" fmla="*/ 46273 w 209274"/>
                    <a:gd name="connsiteY3" fmla="*/ 97709 h 216270"/>
                    <a:gd name="connsiteX4" fmla="*/ 0 w 209274"/>
                    <a:gd name="connsiteY4" fmla="*/ 48259 h 216270"/>
                    <a:gd name="connsiteX5" fmla="*/ 160613 w 209274"/>
                    <a:gd name="connsiteY5" fmla="*/ 3873 h 216270"/>
                    <a:gd name="connsiteX6" fmla="*/ 197631 w 209274"/>
                    <a:gd name="connsiteY6" fmla="*/ 3873 h 216270"/>
                    <a:gd name="connsiteX7" fmla="*/ 47467 w 209274"/>
                    <a:gd name="connsiteY7" fmla="*/ 212399 h 216270"/>
                    <a:gd name="connsiteX8" fmla="*/ 10449 w 209274"/>
                    <a:gd name="connsiteY8" fmla="*/ 212399 h 216270"/>
                    <a:gd name="connsiteX9" fmla="*/ 160613 w 209274"/>
                    <a:gd name="connsiteY9" fmla="*/ 3873 h 216270"/>
                    <a:gd name="connsiteX10" fmla="*/ 63289 w 209274"/>
                    <a:gd name="connsiteY10" fmla="*/ 48259 h 216270"/>
                    <a:gd name="connsiteX11" fmla="*/ 46273 w 209274"/>
                    <a:gd name="connsiteY11" fmla="*/ 21448 h 216270"/>
                    <a:gd name="connsiteX12" fmla="*/ 29256 w 209274"/>
                    <a:gd name="connsiteY12" fmla="*/ 48259 h 216270"/>
                    <a:gd name="connsiteX13" fmla="*/ 46273 w 209274"/>
                    <a:gd name="connsiteY13" fmla="*/ 76261 h 216270"/>
                    <a:gd name="connsiteX14" fmla="*/ 63289 w 209274"/>
                    <a:gd name="connsiteY14" fmla="*/ 48259 h 216270"/>
                    <a:gd name="connsiteX15" fmla="*/ 116728 w 209274"/>
                    <a:gd name="connsiteY15" fmla="*/ 166821 h 216270"/>
                    <a:gd name="connsiteX16" fmla="*/ 163001 w 209274"/>
                    <a:gd name="connsiteY16" fmla="*/ 118562 h 216270"/>
                    <a:gd name="connsiteX17" fmla="*/ 209274 w 209274"/>
                    <a:gd name="connsiteY17" fmla="*/ 166821 h 216270"/>
                    <a:gd name="connsiteX18" fmla="*/ 163001 w 209274"/>
                    <a:gd name="connsiteY18" fmla="*/ 216271 h 216270"/>
                    <a:gd name="connsiteX19" fmla="*/ 116728 w 209274"/>
                    <a:gd name="connsiteY19" fmla="*/ 166821 h 216270"/>
                    <a:gd name="connsiteX20" fmla="*/ 180017 w 209274"/>
                    <a:gd name="connsiteY20" fmla="*/ 166821 h 216270"/>
                    <a:gd name="connsiteX21" fmla="*/ 163001 w 209274"/>
                    <a:gd name="connsiteY21" fmla="*/ 140010 h 216270"/>
                    <a:gd name="connsiteX22" fmla="*/ 145984 w 209274"/>
                    <a:gd name="connsiteY22" fmla="*/ 166821 h 216270"/>
                    <a:gd name="connsiteX23" fmla="*/ 163001 w 209274"/>
                    <a:gd name="connsiteY23" fmla="*/ 194822 h 216270"/>
                    <a:gd name="connsiteX24" fmla="*/ 180017 w 209274"/>
                    <a:gd name="connsiteY24" fmla="*/ 166821 h 216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09274" h="216270">
                      <a:moveTo>
                        <a:pt x="0" y="48259"/>
                      </a:moveTo>
                      <a:cubicBezTo>
                        <a:pt x="0" y="19363"/>
                        <a:pt x="14927" y="0"/>
                        <a:pt x="46273" y="0"/>
                      </a:cubicBezTo>
                      <a:cubicBezTo>
                        <a:pt x="77620" y="0"/>
                        <a:pt x="92546" y="19363"/>
                        <a:pt x="92546" y="48259"/>
                      </a:cubicBezTo>
                      <a:cubicBezTo>
                        <a:pt x="92546" y="77154"/>
                        <a:pt x="77918" y="97709"/>
                        <a:pt x="46273" y="97709"/>
                      </a:cubicBezTo>
                      <a:cubicBezTo>
                        <a:pt x="14628" y="97709"/>
                        <a:pt x="0" y="77750"/>
                        <a:pt x="0" y="48259"/>
                      </a:cubicBezTo>
                      <a:close/>
                      <a:moveTo>
                        <a:pt x="160613" y="3873"/>
                      </a:moveTo>
                      <a:lnTo>
                        <a:pt x="197631" y="3873"/>
                      </a:lnTo>
                      <a:lnTo>
                        <a:pt x="47467" y="212399"/>
                      </a:lnTo>
                      <a:lnTo>
                        <a:pt x="10449" y="212399"/>
                      </a:lnTo>
                      <a:lnTo>
                        <a:pt x="160613" y="3873"/>
                      </a:lnTo>
                      <a:close/>
                      <a:moveTo>
                        <a:pt x="63289" y="48259"/>
                      </a:moveTo>
                      <a:cubicBezTo>
                        <a:pt x="63289" y="32173"/>
                        <a:pt x="58513" y="21448"/>
                        <a:pt x="46273" y="21448"/>
                      </a:cubicBezTo>
                      <a:cubicBezTo>
                        <a:pt x="34033" y="21448"/>
                        <a:pt x="29256" y="32173"/>
                        <a:pt x="29256" y="48259"/>
                      </a:cubicBezTo>
                      <a:cubicBezTo>
                        <a:pt x="29256" y="64345"/>
                        <a:pt x="33735" y="76261"/>
                        <a:pt x="46273" y="76261"/>
                      </a:cubicBezTo>
                      <a:cubicBezTo>
                        <a:pt x="58812" y="76261"/>
                        <a:pt x="63289" y="64941"/>
                        <a:pt x="63289" y="48259"/>
                      </a:cubicBezTo>
                      <a:close/>
                      <a:moveTo>
                        <a:pt x="116728" y="166821"/>
                      </a:moveTo>
                      <a:cubicBezTo>
                        <a:pt x="116728" y="137925"/>
                        <a:pt x="131655" y="118562"/>
                        <a:pt x="163001" y="118562"/>
                      </a:cubicBezTo>
                      <a:cubicBezTo>
                        <a:pt x="194347" y="118562"/>
                        <a:pt x="209274" y="137925"/>
                        <a:pt x="209274" y="166821"/>
                      </a:cubicBezTo>
                      <a:cubicBezTo>
                        <a:pt x="209274" y="195717"/>
                        <a:pt x="194646" y="216271"/>
                        <a:pt x="163001" y="216271"/>
                      </a:cubicBezTo>
                      <a:cubicBezTo>
                        <a:pt x="131356" y="216271"/>
                        <a:pt x="116728" y="196312"/>
                        <a:pt x="116728" y="166821"/>
                      </a:cubicBezTo>
                      <a:close/>
                      <a:moveTo>
                        <a:pt x="180017" y="166821"/>
                      </a:moveTo>
                      <a:cubicBezTo>
                        <a:pt x="180017" y="150734"/>
                        <a:pt x="175241" y="140010"/>
                        <a:pt x="163001" y="140010"/>
                      </a:cubicBezTo>
                      <a:cubicBezTo>
                        <a:pt x="150761" y="140010"/>
                        <a:pt x="145984" y="150734"/>
                        <a:pt x="145984" y="166821"/>
                      </a:cubicBezTo>
                      <a:cubicBezTo>
                        <a:pt x="145984" y="182907"/>
                        <a:pt x="150462" y="194822"/>
                        <a:pt x="163001" y="194822"/>
                      </a:cubicBezTo>
                      <a:cubicBezTo>
                        <a:pt x="175539" y="194822"/>
                        <a:pt x="180017" y="183503"/>
                        <a:pt x="180017" y="166821"/>
                      </a:cubicBez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grpSp>
            <p:nvGrpSpPr>
              <p:cNvPr id="34" name="Graphic 18">
                <a:extLst>
                  <a:ext uri="{FF2B5EF4-FFF2-40B4-BE49-F238E27FC236}">
                    <a16:creationId xmlns:a16="http://schemas.microsoft.com/office/drawing/2014/main" id="{46020CC3-4A0D-2C47-59C1-FB6C2E073E85}"/>
                  </a:ext>
                </a:extLst>
              </p:cNvPr>
              <p:cNvGrpSpPr/>
              <p:nvPr/>
            </p:nvGrpSpPr>
            <p:grpSpPr>
              <a:xfrm>
                <a:off x="8159287" y="5390910"/>
                <a:ext cx="1779125" cy="371027"/>
                <a:chOff x="8159287" y="5390910"/>
                <a:chExt cx="1779125" cy="371027"/>
              </a:xfrm>
              <a:solidFill>
                <a:srgbClr val="1D1D1B"/>
              </a:solidFill>
            </p:grpSpPr>
            <p:sp>
              <p:nvSpPr>
                <p:cNvPr id="35" name="Freeform 34">
                  <a:extLst>
                    <a:ext uri="{FF2B5EF4-FFF2-40B4-BE49-F238E27FC236}">
                      <a16:creationId xmlns:a16="http://schemas.microsoft.com/office/drawing/2014/main" id="{54BCC116-DCD7-367F-9EE4-D512A42B99BA}"/>
                    </a:ext>
                  </a:extLst>
                </p:cNvPr>
                <p:cNvSpPr/>
                <p:nvPr/>
              </p:nvSpPr>
              <p:spPr>
                <a:xfrm>
                  <a:off x="8162869" y="5392400"/>
                  <a:ext cx="14926" cy="82069"/>
                </a:xfrm>
                <a:custGeom>
                  <a:avLst/>
                  <a:gdLst>
                    <a:gd name="connsiteX0" fmla="*/ 7463 w 14926"/>
                    <a:gd name="connsiteY0" fmla="*/ 14001 h 82069"/>
                    <a:gd name="connsiteX1" fmla="*/ 0 w 14926"/>
                    <a:gd name="connsiteY1" fmla="*/ 7001 h 82069"/>
                    <a:gd name="connsiteX2" fmla="*/ 7463 w 14926"/>
                    <a:gd name="connsiteY2" fmla="*/ 0 h 82069"/>
                    <a:gd name="connsiteX3" fmla="*/ 14927 w 14926"/>
                    <a:gd name="connsiteY3" fmla="*/ 7001 h 82069"/>
                    <a:gd name="connsiteX4" fmla="*/ 7463 w 14926"/>
                    <a:gd name="connsiteY4" fmla="*/ 14001 h 82069"/>
                    <a:gd name="connsiteX5" fmla="*/ 1791 w 14926"/>
                    <a:gd name="connsiteY5" fmla="*/ 82070 h 82069"/>
                    <a:gd name="connsiteX6" fmla="*/ 1791 w 14926"/>
                    <a:gd name="connsiteY6" fmla="*/ 25470 h 82069"/>
                    <a:gd name="connsiteX7" fmla="*/ 13285 w 14926"/>
                    <a:gd name="connsiteY7" fmla="*/ 25470 h 82069"/>
                    <a:gd name="connsiteX8" fmla="*/ 13285 w 14926"/>
                    <a:gd name="connsiteY8" fmla="*/ 82070 h 82069"/>
                    <a:gd name="connsiteX9" fmla="*/ 1791 w 14926"/>
                    <a:gd name="connsiteY9" fmla="*/ 82070 h 8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069">
                      <a:moveTo>
                        <a:pt x="7463" y="14001"/>
                      </a:moveTo>
                      <a:cubicBezTo>
                        <a:pt x="2986" y="14001"/>
                        <a:pt x="0" y="11022"/>
                        <a:pt x="0" y="7001"/>
                      </a:cubicBezTo>
                      <a:cubicBezTo>
                        <a:pt x="0" y="2979"/>
                        <a:pt x="3135" y="0"/>
                        <a:pt x="7463" y="0"/>
                      </a:cubicBezTo>
                      <a:cubicBezTo>
                        <a:pt x="11792" y="0"/>
                        <a:pt x="14927" y="2979"/>
                        <a:pt x="14927" y="7001"/>
                      </a:cubicBezTo>
                      <a:cubicBezTo>
                        <a:pt x="14927" y="11022"/>
                        <a:pt x="11792" y="14001"/>
                        <a:pt x="7463" y="14001"/>
                      </a:cubicBezTo>
                      <a:close/>
                      <a:moveTo>
                        <a:pt x="1791" y="82070"/>
                      </a:moveTo>
                      <a:lnTo>
                        <a:pt x="1791" y="25470"/>
                      </a:lnTo>
                      <a:lnTo>
                        <a:pt x="13285" y="25470"/>
                      </a:lnTo>
                      <a:lnTo>
                        <a:pt x="13285" y="82070"/>
                      </a:lnTo>
                      <a:lnTo>
                        <a:pt x="1791" y="8207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36" name="Freeform 35">
                  <a:extLst>
                    <a:ext uri="{FF2B5EF4-FFF2-40B4-BE49-F238E27FC236}">
                      <a16:creationId xmlns:a16="http://schemas.microsoft.com/office/drawing/2014/main" id="{41799CA9-DE2A-CD71-7D28-B0854BE9D02E}"/>
                    </a:ext>
                  </a:extLst>
                </p:cNvPr>
                <p:cNvSpPr/>
                <p:nvPr/>
              </p:nvSpPr>
              <p:spPr>
                <a:xfrm>
                  <a:off x="8186902" y="5416827"/>
                  <a:ext cx="43586" cy="58982"/>
                </a:xfrm>
                <a:custGeom>
                  <a:avLst/>
                  <a:gdLst>
                    <a:gd name="connsiteX0" fmla="*/ 22091 w 43586"/>
                    <a:gd name="connsiteY0" fmla="*/ 58983 h 58982"/>
                    <a:gd name="connsiteX1" fmla="*/ 0 w 43586"/>
                    <a:gd name="connsiteY1" fmla="*/ 48855 h 58982"/>
                    <a:gd name="connsiteX2" fmla="*/ 5523 w 43586"/>
                    <a:gd name="connsiteY2" fmla="*/ 42152 h 58982"/>
                    <a:gd name="connsiteX3" fmla="*/ 22241 w 43586"/>
                    <a:gd name="connsiteY3" fmla="*/ 50195 h 58982"/>
                    <a:gd name="connsiteX4" fmla="*/ 33138 w 43586"/>
                    <a:gd name="connsiteY4" fmla="*/ 42152 h 58982"/>
                    <a:gd name="connsiteX5" fmla="*/ 20300 w 43586"/>
                    <a:gd name="connsiteY5" fmla="*/ 32768 h 58982"/>
                    <a:gd name="connsiteX6" fmla="*/ 3582 w 43586"/>
                    <a:gd name="connsiteY6" fmla="*/ 16235 h 58982"/>
                    <a:gd name="connsiteX7" fmla="*/ 22689 w 43586"/>
                    <a:gd name="connsiteY7" fmla="*/ 0 h 58982"/>
                    <a:gd name="connsiteX8" fmla="*/ 42093 w 43586"/>
                    <a:gd name="connsiteY8" fmla="*/ 7447 h 58982"/>
                    <a:gd name="connsiteX9" fmla="*/ 37317 w 43586"/>
                    <a:gd name="connsiteY9" fmla="*/ 14448 h 58982"/>
                    <a:gd name="connsiteX10" fmla="*/ 22987 w 43586"/>
                    <a:gd name="connsiteY10" fmla="*/ 8341 h 58982"/>
                    <a:gd name="connsiteX11" fmla="*/ 13882 w 43586"/>
                    <a:gd name="connsiteY11" fmla="*/ 15342 h 58982"/>
                    <a:gd name="connsiteX12" fmla="*/ 24928 w 43586"/>
                    <a:gd name="connsiteY12" fmla="*/ 23831 h 58982"/>
                    <a:gd name="connsiteX13" fmla="*/ 32540 w 43586"/>
                    <a:gd name="connsiteY13" fmla="*/ 26513 h 58982"/>
                    <a:gd name="connsiteX14" fmla="*/ 43586 w 43586"/>
                    <a:gd name="connsiteY14" fmla="*/ 41109 h 58982"/>
                    <a:gd name="connsiteX15" fmla="*/ 21942 w 43586"/>
                    <a:gd name="connsiteY15" fmla="*/ 58983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586" h="58982">
                      <a:moveTo>
                        <a:pt x="22091" y="58983"/>
                      </a:moveTo>
                      <a:cubicBezTo>
                        <a:pt x="12538" y="58983"/>
                        <a:pt x="4776" y="55110"/>
                        <a:pt x="0" y="48855"/>
                      </a:cubicBezTo>
                      <a:lnTo>
                        <a:pt x="5523" y="42152"/>
                      </a:lnTo>
                      <a:cubicBezTo>
                        <a:pt x="10300" y="47216"/>
                        <a:pt x="17016" y="50195"/>
                        <a:pt x="22241" y="50195"/>
                      </a:cubicBezTo>
                      <a:cubicBezTo>
                        <a:pt x="27465" y="50195"/>
                        <a:pt x="33138" y="48259"/>
                        <a:pt x="33138" y="42152"/>
                      </a:cubicBezTo>
                      <a:cubicBezTo>
                        <a:pt x="33138" y="36045"/>
                        <a:pt x="24181" y="34109"/>
                        <a:pt x="20300" y="32768"/>
                      </a:cubicBezTo>
                      <a:cubicBezTo>
                        <a:pt x="11941" y="29938"/>
                        <a:pt x="3582" y="26959"/>
                        <a:pt x="3582" y="16235"/>
                      </a:cubicBezTo>
                      <a:cubicBezTo>
                        <a:pt x="3582" y="5511"/>
                        <a:pt x="12687" y="0"/>
                        <a:pt x="22689" y="0"/>
                      </a:cubicBezTo>
                      <a:cubicBezTo>
                        <a:pt x="32690" y="0"/>
                        <a:pt x="38511" y="3575"/>
                        <a:pt x="42093" y="7447"/>
                      </a:cubicBezTo>
                      <a:lnTo>
                        <a:pt x="37317" y="14448"/>
                      </a:lnTo>
                      <a:cubicBezTo>
                        <a:pt x="34033" y="11022"/>
                        <a:pt x="28510" y="8341"/>
                        <a:pt x="22987" y="8341"/>
                      </a:cubicBezTo>
                      <a:cubicBezTo>
                        <a:pt x="17464" y="8341"/>
                        <a:pt x="13882" y="10724"/>
                        <a:pt x="13882" y="15342"/>
                      </a:cubicBezTo>
                      <a:cubicBezTo>
                        <a:pt x="13882" y="19959"/>
                        <a:pt x="19405" y="22044"/>
                        <a:pt x="24928" y="23831"/>
                      </a:cubicBezTo>
                      <a:cubicBezTo>
                        <a:pt x="28062" y="24874"/>
                        <a:pt x="30152" y="25619"/>
                        <a:pt x="32540" y="26513"/>
                      </a:cubicBezTo>
                      <a:cubicBezTo>
                        <a:pt x="38809" y="29193"/>
                        <a:pt x="43586" y="33662"/>
                        <a:pt x="43586" y="41109"/>
                      </a:cubicBezTo>
                      <a:cubicBezTo>
                        <a:pt x="43586" y="53323"/>
                        <a:pt x="32988" y="58983"/>
                        <a:pt x="21942"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37" name="Freeform 36">
                  <a:extLst>
                    <a:ext uri="{FF2B5EF4-FFF2-40B4-BE49-F238E27FC236}">
                      <a16:creationId xmlns:a16="http://schemas.microsoft.com/office/drawing/2014/main" id="{3E0F53D5-2F8A-AC20-06FF-0F40001EF3EF}"/>
                    </a:ext>
                  </a:extLst>
                </p:cNvPr>
                <p:cNvSpPr/>
                <p:nvPr/>
              </p:nvSpPr>
              <p:spPr>
                <a:xfrm>
                  <a:off x="8265416" y="5416827"/>
                  <a:ext cx="49407" cy="57642"/>
                </a:xfrm>
                <a:custGeom>
                  <a:avLst/>
                  <a:gdLst>
                    <a:gd name="connsiteX0" fmla="*/ 37914 w 49407"/>
                    <a:gd name="connsiteY0" fmla="*/ 57642 h 57642"/>
                    <a:gd name="connsiteX1" fmla="*/ 37914 w 49407"/>
                    <a:gd name="connsiteY1" fmla="*/ 26066 h 57642"/>
                    <a:gd name="connsiteX2" fmla="*/ 26122 w 49407"/>
                    <a:gd name="connsiteY2" fmla="*/ 9383 h 57642"/>
                    <a:gd name="connsiteX3" fmla="*/ 11494 w 49407"/>
                    <a:gd name="connsiteY3" fmla="*/ 29193 h 57642"/>
                    <a:gd name="connsiteX4" fmla="*/ 11494 w 49407"/>
                    <a:gd name="connsiteY4" fmla="*/ 57642 h 57642"/>
                    <a:gd name="connsiteX5" fmla="*/ 0 w 49407"/>
                    <a:gd name="connsiteY5" fmla="*/ 57642 h 57642"/>
                    <a:gd name="connsiteX6" fmla="*/ 0 w 49407"/>
                    <a:gd name="connsiteY6" fmla="*/ 1042 h 57642"/>
                    <a:gd name="connsiteX7" fmla="*/ 11494 w 49407"/>
                    <a:gd name="connsiteY7" fmla="*/ 1042 h 57642"/>
                    <a:gd name="connsiteX8" fmla="*/ 11494 w 49407"/>
                    <a:gd name="connsiteY8" fmla="*/ 9979 h 57642"/>
                    <a:gd name="connsiteX9" fmla="*/ 11792 w 49407"/>
                    <a:gd name="connsiteY9" fmla="*/ 9979 h 57642"/>
                    <a:gd name="connsiteX10" fmla="*/ 29107 w 49407"/>
                    <a:gd name="connsiteY10" fmla="*/ 0 h 57642"/>
                    <a:gd name="connsiteX11" fmla="*/ 49408 w 49407"/>
                    <a:gd name="connsiteY11" fmla="*/ 24129 h 57642"/>
                    <a:gd name="connsiteX12" fmla="*/ 49408 w 49407"/>
                    <a:gd name="connsiteY12" fmla="*/ 57642 h 57642"/>
                    <a:gd name="connsiteX13" fmla="*/ 37914 w 49407"/>
                    <a:gd name="connsiteY13" fmla="*/ 57642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914" y="57642"/>
                      </a:moveTo>
                      <a:lnTo>
                        <a:pt x="37914" y="26066"/>
                      </a:lnTo>
                      <a:cubicBezTo>
                        <a:pt x="37914" y="16533"/>
                        <a:pt x="36272" y="9383"/>
                        <a:pt x="26122" y="9383"/>
                      </a:cubicBezTo>
                      <a:cubicBezTo>
                        <a:pt x="15524" y="9383"/>
                        <a:pt x="11494" y="18320"/>
                        <a:pt x="11494" y="29193"/>
                      </a:cubicBezTo>
                      <a:lnTo>
                        <a:pt x="11494" y="57642"/>
                      </a:lnTo>
                      <a:lnTo>
                        <a:pt x="0" y="57642"/>
                      </a:lnTo>
                      <a:lnTo>
                        <a:pt x="0" y="1042"/>
                      </a:lnTo>
                      <a:lnTo>
                        <a:pt x="11494" y="1042"/>
                      </a:lnTo>
                      <a:lnTo>
                        <a:pt x="11494" y="9979"/>
                      </a:lnTo>
                      <a:cubicBezTo>
                        <a:pt x="11494" y="9979"/>
                        <a:pt x="11792" y="9979"/>
                        <a:pt x="11792" y="9979"/>
                      </a:cubicBezTo>
                      <a:cubicBezTo>
                        <a:pt x="14778" y="4319"/>
                        <a:pt x="20898" y="0"/>
                        <a:pt x="29107" y="0"/>
                      </a:cubicBezTo>
                      <a:cubicBezTo>
                        <a:pt x="45228" y="0"/>
                        <a:pt x="49408" y="10575"/>
                        <a:pt x="49408" y="24129"/>
                      </a:cubicBezTo>
                      <a:lnTo>
                        <a:pt x="49408" y="57642"/>
                      </a:lnTo>
                      <a:lnTo>
                        <a:pt x="37914" y="57642"/>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38" name="Freeform 37">
                  <a:extLst>
                    <a:ext uri="{FF2B5EF4-FFF2-40B4-BE49-F238E27FC236}">
                      <a16:creationId xmlns:a16="http://schemas.microsoft.com/office/drawing/2014/main" id="{B1EC17C6-1973-3BD5-9BC3-498692CA01EA}"/>
                    </a:ext>
                  </a:extLst>
                </p:cNvPr>
                <p:cNvSpPr/>
                <p:nvPr/>
              </p:nvSpPr>
              <p:spPr>
                <a:xfrm>
                  <a:off x="8326318" y="5416976"/>
                  <a:ext cx="60005" cy="58834"/>
                </a:xfrm>
                <a:custGeom>
                  <a:avLst/>
                  <a:gdLst>
                    <a:gd name="connsiteX0" fmla="*/ 30003 w 60005"/>
                    <a:gd name="connsiteY0" fmla="*/ 58834 h 58834"/>
                    <a:gd name="connsiteX1" fmla="*/ 0 w 60005"/>
                    <a:gd name="connsiteY1" fmla="*/ 29492 h 58834"/>
                    <a:gd name="connsiteX2" fmla="*/ 30003 w 60005"/>
                    <a:gd name="connsiteY2" fmla="*/ 0 h 58834"/>
                    <a:gd name="connsiteX3" fmla="*/ 60006 w 60005"/>
                    <a:gd name="connsiteY3" fmla="*/ 29492 h 58834"/>
                    <a:gd name="connsiteX4" fmla="*/ 30003 w 60005"/>
                    <a:gd name="connsiteY4" fmla="*/ 58834 h 58834"/>
                    <a:gd name="connsiteX5" fmla="*/ 30003 w 60005"/>
                    <a:gd name="connsiteY5" fmla="*/ 9086 h 58834"/>
                    <a:gd name="connsiteX6" fmla="*/ 11493 w 60005"/>
                    <a:gd name="connsiteY6" fmla="*/ 28896 h 58834"/>
                    <a:gd name="connsiteX7" fmla="*/ 30003 w 60005"/>
                    <a:gd name="connsiteY7" fmla="*/ 48855 h 58834"/>
                    <a:gd name="connsiteX8" fmla="*/ 48363 w 60005"/>
                    <a:gd name="connsiteY8" fmla="*/ 28896 h 58834"/>
                    <a:gd name="connsiteX9" fmla="*/ 30003 w 60005"/>
                    <a:gd name="connsiteY9" fmla="*/ 9086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3136" y="58834"/>
                        <a:pt x="0" y="47067"/>
                        <a:pt x="0" y="29492"/>
                      </a:cubicBezTo>
                      <a:cubicBezTo>
                        <a:pt x="0" y="11916"/>
                        <a:pt x="13136" y="0"/>
                        <a:pt x="30003" y="0"/>
                      </a:cubicBezTo>
                      <a:cubicBezTo>
                        <a:pt x="46870" y="0"/>
                        <a:pt x="60006" y="12065"/>
                        <a:pt x="60006" y="29492"/>
                      </a:cubicBezTo>
                      <a:cubicBezTo>
                        <a:pt x="60006" y="46918"/>
                        <a:pt x="46870" y="58834"/>
                        <a:pt x="30003" y="58834"/>
                      </a:cubicBezTo>
                      <a:close/>
                      <a:moveTo>
                        <a:pt x="30003" y="9086"/>
                      </a:moveTo>
                      <a:cubicBezTo>
                        <a:pt x="18509" y="9086"/>
                        <a:pt x="11493" y="17874"/>
                        <a:pt x="11493" y="28896"/>
                      </a:cubicBezTo>
                      <a:cubicBezTo>
                        <a:pt x="11493" y="39918"/>
                        <a:pt x="18509" y="48855"/>
                        <a:pt x="30003" y="48855"/>
                      </a:cubicBezTo>
                      <a:cubicBezTo>
                        <a:pt x="41496" y="48855"/>
                        <a:pt x="48363" y="40067"/>
                        <a:pt x="48363" y="28896"/>
                      </a:cubicBezTo>
                      <a:cubicBezTo>
                        <a:pt x="48363" y="17725"/>
                        <a:pt x="41347" y="9086"/>
                        <a:pt x="30003" y="9086"/>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39" name="Freeform 38">
                  <a:extLst>
                    <a:ext uri="{FF2B5EF4-FFF2-40B4-BE49-F238E27FC236}">
                      <a16:creationId xmlns:a16="http://schemas.microsoft.com/office/drawing/2014/main" id="{E18F6B8E-34B1-C180-E05D-40311831D7C6}"/>
                    </a:ext>
                  </a:extLst>
                </p:cNvPr>
                <p:cNvSpPr/>
                <p:nvPr/>
              </p:nvSpPr>
              <p:spPr>
                <a:xfrm>
                  <a:off x="8392294" y="5401039"/>
                  <a:ext cx="33734" cy="74920"/>
                </a:xfrm>
                <a:custGeom>
                  <a:avLst/>
                  <a:gdLst>
                    <a:gd name="connsiteX0" fmla="*/ 23286 w 33734"/>
                    <a:gd name="connsiteY0" fmla="*/ 74771 h 74920"/>
                    <a:gd name="connsiteX1" fmla="*/ 8359 w 33734"/>
                    <a:gd name="connsiteY1" fmla="*/ 51982 h 74920"/>
                    <a:gd name="connsiteX2" fmla="*/ 8359 w 33734"/>
                    <a:gd name="connsiteY2" fmla="*/ 26214 h 74920"/>
                    <a:gd name="connsiteX3" fmla="*/ 0 w 33734"/>
                    <a:gd name="connsiteY3" fmla="*/ 26214 h 74920"/>
                    <a:gd name="connsiteX4" fmla="*/ 0 w 33734"/>
                    <a:gd name="connsiteY4" fmla="*/ 16980 h 74920"/>
                    <a:gd name="connsiteX5" fmla="*/ 8359 w 33734"/>
                    <a:gd name="connsiteY5" fmla="*/ 16980 h 74920"/>
                    <a:gd name="connsiteX6" fmla="*/ 8359 w 33734"/>
                    <a:gd name="connsiteY6" fmla="*/ 0 h 74920"/>
                    <a:gd name="connsiteX7" fmla="*/ 19853 w 33734"/>
                    <a:gd name="connsiteY7" fmla="*/ 0 h 74920"/>
                    <a:gd name="connsiteX8" fmla="*/ 19853 w 33734"/>
                    <a:gd name="connsiteY8" fmla="*/ 16980 h 74920"/>
                    <a:gd name="connsiteX9" fmla="*/ 33436 w 33734"/>
                    <a:gd name="connsiteY9" fmla="*/ 16980 h 74920"/>
                    <a:gd name="connsiteX10" fmla="*/ 33436 w 33734"/>
                    <a:gd name="connsiteY10" fmla="*/ 26214 h 74920"/>
                    <a:gd name="connsiteX11" fmla="*/ 19853 w 33734"/>
                    <a:gd name="connsiteY11" fmla="*/ 26214 h 74920"/>
                    <a:gd name="connsiteX12" fmla="*/ 19853 w 33734"/>
                    <a:gd name="connsiteY12" fmla="*/ 51833 h 74920"/>
                    <a:gd name="connsiteX13" fmla="*/ 21346 w 33734"/>
                    <a:gd name="connsiteY13" fmla="*/ 62260 h 74920"/>
                    <a:gd name="connsiteX14" fmla="*/ 27167 w 33734"/>
                    <a:gd name="connsiteY14" fmla="*/ 65090 h 74920"/>
                    <a:gd name="connsiteX15" fmla="*/ 32989 w 33734"/>
                    <a:gd name="connsiteY15" fmla="*/ 63749 h 74920"/>
                    <a:gd name="connsiteX16" fmla="*/ 33735 w 33734"/>
                    <a:gd name="connsiteY16" fmla="*/ 72984 h 74920"/>
                    <a:gd name="connsiteX17" fmla="*/ 23286 w 33734"/>
                    <a:gd name="connsiteY17" fmla="*/ 74920 h 74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920">
                      <a:moveTo>
                        <a:pt x="23286" y="74771"/>
                      </a:moveTo>
                      <a:cubicBezTo>
                        <a:pt x="9106" y="74771"/>
                        <a:pt x="8359" y="63153"/>
                        <a:pt x="8359" y="51982"/>
                      </a:cubicBezTo>
                      <a:lnTo>
                        <a:pt x="8359" y="26214"/>
                      </a:lnTo>
                      <a:lnTo>
                        <a:pt x="0" y="26214"/>
                      </a:lnTo>
                      <a:lnTo>
                        <a:pt x="0" y="16980"/>
                      </a:lnTo>
                      <a:lnTo>
                        <a:pt x="8359" y="16980"/>
                      </a:lnTo>
                      <a:lnTo>
                        <a:pt x="8359" y="0"/>
                      </a:lnTo>
                      <a:lnTo>
                        <a:pt x="19853" y="0"/>
                      </a:lnTo>
                      <a:lnTo>
                        <a:pt x="19853" y="16980"/>
                      </a:lnTo>
                      <a:lnTo>
                        <a:pt x="33436" y="16980"/>
                      </a:lnTo>
                      <a:lnTo>
                        <a:pt x="33436" y="26214"/>
                      </a:lnTo>
                      <a:lnTo>
                        <a:pt x="19853" y="26214"/>
                      </a:lnTo>
                      <a:lnTo>
                        <a:pt x="19853" y="51833"/>
                      </a:lnTo>
                      <a:cubicBezTo>
                        <a:pt x="19853" y="56600"/>
                        <a:pt x="19853" y="59877"/>
                        <a:pt x="21346" y="62260"/>
                      </a:cubicBezTo>
                      <a:cubicBezTo>
                        <a:pt x="22390" y="64047"/>
                        <a:pt x="24032" y="65090"/>
                        <a:pt x="27167" y="65090"/>
                      </a:cubicBezTo>
                      <a:cubicBezTo>
                        <a:pt x="30301" y="65090"/>
                        <a:pt x="32989" y="63749"/>
                        <a:pt x="32989" y="63749"/>
                      </a:cubicBezTo>
                      <a:lnTo>
                        <a:pt x="33735" y="72984"/>
                      </a:lnTo>
                      <a:cubicBezTo>
                        <a:pt x="30749" y="74324"/>
                        <a:pt x="27316" y="74920"/>
                        <a:pt x="23286" y="74920"/>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40" name="Freeform 39">
                  <a:extLst>
                    <a:ext uri="{FF2B5EF4-FFF2-40B4-BE49-F238E27FC236}">
                      <a16:creationId xmlns:a16="http://schemas.microsoft.com/office/drawing/2014/main" id="{2058B6B4-4925-B026-1105-46171F572E73}"/>
                    </a:ext>
                  </a:extLst>
                </p:cNvPr>
                <p:cNvSpPr/>
                <p:nvPr/>
              </p:nvSpPr>
              <p:spPr>
                <a:xfrm>
                  <a:off x="8453643" y="5416827"/>
                  <a:ext cx="43586" cy="58982"/>
                </a:xfrm>
                <a:custGeom>
                  <a:avLst/>
                  <a:gdLst>
                    <a:gd name="connsiteX0" fmla="*/ 22091 w 43586"/>
                    <a:gd name="connsiteY0" fmla="*/ 58983 h 58982"/>
                    <a:gd name="connsiteX1" fmla="*/ 0 w 43586"/>
                    <a:gd name="connsiteY1" fmla="*/ 48855 h 58982"/>
                    <a:gd name="connsiteX2" fmla="*/ 5523 w 43586"/>
                    <a:gd name="connsiteY2" fmla="*/ 42152 h 58982"/>
                    <a:gd name="connsiteX3" fmla="*/ 22241 w 43586"/>
                    <a:gd name="connsiteY3" fmla="*/ 50195 h 58982"/>
                    <a:gd name="connsiteX4" fmla="*/ 33138 w 43586"/>
                    <a:gd name="connsiteY4" fmla="*/ 42152 h 58982"/>
                    <a:gd name="connsiteX5" fmla="*/ 20300 w 43586"/>
                    <a:gd name="connsiteY5" fmla="*/ 32768 h 58982"/>
                    <a:gd name="connsiteX6" fmla="*/ 3582 w 43586"/>
                    <a:gd name="connsiteY6" fmla="*/ 16235 h 58982"/>
                    <a:gd name="connsiteX7" fmla="*/ 22689 w 43586"/>
                    <a:gd name="connsiteY7" fmla="*/ 0 h 58982"/>
                    <a:gd name="connsiteX8" fmla="*/ 42094 w 43586"/>
                    <a:gd name="connsiteY8" fmla="*/ 7447 h 58982"/>
                    <a:gd name="connsiteX9" fmla="*/ 37317 w 43586"/>
                    <a:gd name="connsiteY9" fmla="*/ 14448 h 58982"/>
                    <a:gd name="connsiteX10" fmla="*/ 22987 w 43586"/>
                    <a:gd name="connsiteY10" fmla="*/ 8341 h 58982"/>
                    <a:gd name="connsiteX11" fmla="*/ 13882 w 43586"/>
                    <a:gd name="connsiteY11" fmla="*/ 15342 h 58982"/>
                    <a:gd name="connsiteX12" fmla="*/ 24928 w 43586"/>
                    <a:gd name="connsiteY12" fmla="*/ 23831 h 58982"/>
                    <a:gd name="connsiteX13" fmla="*/ 32540 w 43586"/>
                    <a:gd name="connsiteY13" fmla="*/ 26513 h 58982"/>
                    <a:gd name="connsiteX14" fmla="*/ 43586 w 43586"/>
                    <a:gd name="connsiteY14" fmla="*/ 41109 h 58982"/>
                    <a:gd name="connsiteX15" fmla="*/ 21942 w 43586"/>
                    <a:gd name="connsiteY15" fmla="*/ 58983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586" h="58982">
                      <a:moveTo>
                        <a:pt x="22091" y="58983"/>
                      </a:moveTo>
                      <a:cubicBezTo>
                        <a:pt x="12538" y="58983"/>
                        <a:pt x="4777" y="55110"/>
                        <a:pt x="0" y="48855"/>
                      </a:cubicBezTo>
                      <a:lnTo>
                        <a:pt x="5523" y="42152"/>
                      </a:lnTo>
                      <a:cubicBezTo>
                        <a:pt x="10300" y="47216"/>
                        <a:pt x="17016" y="50195"/>
                        <a:pt x="22241" y="50195"/>
                      </a:cubicBezTo>
                      <a:cubicBezTo>
                        <a:pt x="27465" y="50195"/>
                        <a:pt x="33138" y="48259"/>
                        <a:pt x="33138" y="42152"/>
                      </a:cubicBezTo>
                      <a:cubicBezTo>
                        <a:pt x="33138" y="36045"/>
                        <a:pt x="24181" y="34109"/>
                        <a:pt x="20300" y="32768"/>
                      </a:cubicBezTo>
                      <a:cubicBezTo>
                        <a:pt x="11941" y="29938"/>
                        <a:pt x="3582" y="26959"/>
                        <a:pt x="3582" y="16235"/>
                      </a:cubicBezTo>
                      <a:cubicBezTo>
                        <a:pt x="3582" y="5511"/>
                        <a:pt x="12688" y="0"/>
                        <a:pt x="22689" y="0"/>
                      </a:cubicBezTo>
                      <a:cubicBezTo>
                        <a:pt x="32690" y="0"/>
                        <a:pt x="38511" y="3575"/>
                        <a:pt x="42094" y="7447"/>
                      </a:cubicBezTo>
                      <a:lnTo>
                        <a:pt x="37317" y="14448"/>
                      </a:lnTo>
                      <a:cubicBezTo>
                        <a:pt x="34033" y="11022"/>
                        <a:pt x="28510" y="8341"/>
                        <a:pt x="22987" y="8341"/>
                      </a:cubicBezTo>
                      <a:cubicBezTo>
                        <a:pt x="17464" y="8341"/>
                        <a:pt x="13882" y="10724"/>
                        <a:pt x="13882" y="15342"/>
                      </a:cubicBezTo>
                      <a:cubicBezTo>
                        <a:pt x="13882" y="19959"/>
                        <a:pt x="19405" y="22044"/>
                        <a:pt x="24928" y="23831"/>
                      </a:cubicBezTo>
                      <a:cubicBezTo>
                        <a:pt x="28062" y="24874"/>
                        <a:pt x="30152" y="25619"/>
                        <a:pt x="32540" y="26513"/>
                      </a:cubicBezTo>
                      <a:cubicBezTo>
                        <a:pt x="38810" y="29193"/>
                        <a:pt x="43586" y="33662"/>
                        <a:pt x="43586" y="41109"/>
                      </a:cubicBezTo>
                      <a:cubicBezTo>
                        <a:pt x="43586" y="53323"/>
                        <a:pt x="32988" y="58983"/>
                        <a:pt x="21942"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41" name="Freeform 40">
                  <a:extLst>
                    <a:ext uri="{FF2B5EF4-FFF2-40B4-BE49-F238E27FC236}">
                      <a16:creationId xmlns:a16="http://schemas.microsoft.com/office/drawing/2014/main" id="{401C8058-8250-AB4B-FB41-B87BFAC7F429}"/>
                    </a:ext>
                  </a:extLst>
                </p:cNvPr>
                <p:cNvSpPr/>
                <p:nvPr/>
              </p:nvSpPr>
              <p:spPr>
                <a:xfrm>
                  <a:off x="8508276" y="5417721"/>
                  <a:ext cx="48661" cy="58089"/>
                </a:xfrm>
                <a:custGeom>
                  <a:avLst/>
                  <a:gdLst>
                    <a:gd name="connsiteX0" fmla="*/ 37466 w 48661"/>
                    <a:gd name="connsiteY0" fmla="*/ 56749 h 58089"/>
                    <a:gd name="connsiteX1" fmla="*/ 37466 w 48661"/>
                    <a:gd name="connsiteY1" fmla="*/ 48706 h 58089"/>
                    <a:gd name="connsiteX2" fmla="*/ 19852 w 48661"/>
                    <a:gd name="connsiteY2" fmla="*/ 58089 h 58089"/>
                    <a:gd name="connsiteX3" fmla="*/ 0 w 48661"/>
                    <a:gd name="connsiteY3" fmla="*/ 33960 h 58089"/>
                    <a:gd name="connsiteX4" fmla="*/ 0 w 48661"/>
                    <a:gd name="connsiteY4" fmla="*/ 0 h 58089"/>
                    <a:gd name="connsiteX5" fmla="*/ 11344 w 48661"/>
                    <a:gd name="connsiteY5" fmla="*/ 0 h 58089"/>
                    <a:gd name="connsiteX6" fmla="*/ 11344 w 48661"/>
                    <a:gd name="connsiteY6" fmla="*/ 33513 h 58089"/>
                    <a:gd name="connsiteX7" fmla="*/ 23136 w 48661"/>
                    <a:gd name="connsiteY7" fmla="*/ 48556 h 58089"/>
                    <a:gd name="connsiteX8" fmla="*/ 37168 w 48661"/>
                    <a:gd name="connsiteY8" fmla="*/ 30534 h 58089"/>
                    <a:gd name="connsiteX9" fmla="*/ 37168 w 48661"/>
                    <a:gd name="connsiteY9" fmla="*/ 149 h 58089"/>
                    <a:gd name="connsiteX10" fmla="*/ 48661 w 48661"/>
                    <a:gd name="connsiteY10" fmla="*/ 149 h 58089"/>
                    <a:gd name="connsiteX11" fmla="*/ 48661 w 48661"/>
                    <a:gd name="connsiteY11" fmla="*/ 56897 h 58089"/>
                    <a:gd name="connsiteX12" fmla="*/ 37615 w 48661"/>
                    <a:gd name="connsiteY12" fmla="*/ 56897 h 5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61" h="58089">
                      <a:moveTo>
                        <a:pt x="37466" y="56749"/>
                      </a:moveTo>
                      <a:lnTo>
                        <a:pt x="37466" y="48706"/>
                      </a:lnTo>
                      <a:cubicBezTo>
                        <a:pt x="34182" y="54216"/>
                        <a:pt x="27764" y="58089"/>
                        <a:pt x="19852" y="58089"/>
                      </a:cubicBezTo>
                      <a:cubicBezTo>
                        <a:pt x="4030" y="58089"/>
                        <a:pt x="0" y="48110"/>
                        <a:pt x="0" y="33960"/>
                      </a:cubicBezTo>
                      <a:lnTo>
                        <a:pt x="0" y="0"/>
                      </a:lnTo>
                      <a:lnTo>
                        <a:pt x="11344" y="0"/>
                      </a:lnTo>
                      <a:lnTo>
                        <a:pt x="11344" y="33513"/>
                      </a:lnTo>
                      <a:cubicBezTo>
                        <a:pt x="11344" y="41258"/>
                        <a:pt x="12986" y="48556"/>
                        <a:pt x="23136" y="48556"/>
                      </a:cubicBezTo>
                      <a:cubicBezTo>
                        <a:pt x="33286" y="48556"/>
                        <a:pt x="37168" y="39918"/>
                        <a:pt x="37168" y="30534"/>
                      </a:cubicBezTo>
                      <a:lnTo>
                        <a:pt x="37168" y="149"/>
                      </a:lnTo>
                      <a:lnTo>
                        <a:pt x="48661" y="149"/>
                      </a:lnTo>
                      <a:lnTo>
                        <a:pt x="48661" y="56897"/>
                      </a:lnTo>
                      <a:lnTo>
                        <a:pt x="37615" y="56897"/>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42" name="Freeform 41">
                  <a:extLst>
                    <a:ext uri="{FF2B5EF4-FFF2-40B4-BE49-F238E27FC236}">
                      <a16:creationId xmlns:a16="http://schemas.microsoft.com/office/drawing/2014/main" id="{4924EE2E-D74E-BF43-4045-6BA526197DA8}"/>
                    </a:ext>
                  </a:extLst>
                </p:cNvPr>
                <p:cNvSpPr/>
                <p:nvPr/>
              </p:nvSpPr>
              <p:spPr>
                <a:xfrm>
                  <a:off x="8571416" y="5392400"/>
                  <a:ext cx="14926" cy="82069"/>
                </a:xfrm>
                <a:custGeom>
                  <a:avLst/>
                  <a:gdLst>
                    <a:gd name="connsiteX0" fmla="*/ 7463 w 14926"/>
                    <a:gd name="connsiteY0" fmla="*/ 14001 h 82069"/>
                    <a:gd name="connsiteX1" fmla="*/ 0 w 14926"/>
                    <a:gd name="connsiteY1" fmla="*/ 7001 h 82069"/>
                    <a:gd name="connsiteX2" fmla="*/ 7463 w 14926"/>
                    <a:gd name="connsiteY2" fmla="*/ 0 h 82069"/>
                    <a:gd name="connsiteX3" fmla="*/ 14927 w 14926"/>
                    <a:gd name="connsiteY3" fmla="*/ 7001 h 82069"/>
                    <a:gd name="connsiteX4" fmla="*/ 7463 w 14926"/>
                    <a:gd name="connsiteY4" fmla="*/ 14001 h 82069"/>
                    <a:gd name="connsiteX5" fmla="*/ 1792 w 14926"/>
                    <a:gd name="connsiteY5" fmla="*/ 82070 h 82069"/>
                    <a:gd name="connsiteX6" fmla="*/ 1792 w 14926"/>
                    <a:gd name="connsiteY6" fmla="*/ 25470 h 82069"/>
                    <a:gd name="connsiteX7" fmla="*/ 13285 w 14926"/>
                    <a:gd name="connsiteY7" fmla="*/ 25470 h 82069"/>
                    <a:gd name="connsiteX8" fmla="*/ 13285 w 14926"/>
                    <a:gd name="connsiteY8" fmla="*/ 82070 h 82069"/>
                    <a:gd name="connsiteX9" fmla="*/ 1792 w 14926"/>
                    <a:gd name="connsiteY9" fmla="*/ 82070 h 8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069">
                      <a:moveTo>
                        <a:pt x="7463" y="14001"/>
                      </a:moveTo>
                      <a:cubicBezTo>
                        <a:pt x="2986" y="14001"/>
                        <a:pt x="0" y="11022"/>
                        <a:pt x="0" y="7001"/>
                      </a:cubicBezTo>
                      <a:cubicBezTo>
                        <a:pt x="0" y="2979"/>
                        <a:pt x="3135" y="0"/>
                        <a:pt x="7463" y="0"/>
                      </a:cubicBezTo>
                      <a:cubicBezTo>
                        <a:pt x="11792" y="0"/>
                        <a:pt x="14927" y="2979"/>
                        <a:pt x="14927" y="7001"/>
                      </a:cubicBezTo>
                      <a:cubicBezTo>
                        <a:pt x="14927" y="11022"/>
                        <a:pt x="11792" y="14001"/>
                        <a:pt x="7463" y="14001"/>
                      </a:cubicBezTo>
                      <a:close/>
                      <a:moveTo>
                        <a:pt x="1792" y="82070"/>
                      </a:moveTo>
                      <a:lnTo>
                        <a:pt x="1792" y="25470"/>
                      </a:lnTo>
                      <a:lnTo>
                        <a:pt x="13285" y="25470"/>
                      </a:lnTo>
                      <a:lnTo>
                        <a:pt x="13285" y="82070"/>
                      </a:lnTo>
                      <a:lnTo>
                        <a:pt x="1792" y="8207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43" name="Freeform 42">
                  <a:extLst>
                    <a:ext uri="{FF2B5EF4-FFF2-40B4-BE49-F238E27FC236}">
                      <a16:creationId xmlns:a16="http://schemas.microsoft.com/office/drawing/2014/main" id="{77582841-4220-6A9C-DF75-F293AEE25F2A}"/>
                    </a:ext>
                  </a:extLst>
                </p:cNvPr>
                <p:cNvSpPr/>
                <p:nvPr/>
              </p:nvSpPr>
              <p:spPr>
                <a:xfrm>
                  <a:off x="8594702" y="5401039"/>
                  <a:ext cx="33734" cy="74920"/>
                </a:xfrm>
                <a:custGeom>
                  <a:avLst/>
                  <a:gdLst>
                    <a:gd name="connsiteX0" fmla="*/ 23286 w 33734"/>
                    <a:gd name="connsiteY0" fmla="*/ 74771 h 74920"/>
                    <a:gd name="connsiteX1" fmla="*/ 8359 w 33734"/>
                    <a:gd name="connsiteY1" fmla="*/ 51982 h 74920"/>
                    <a:gd name="connsiteX2" fmla="*/ 8359 w 33734"/>
                    <a:gd name="connsiteY2" fmla="*/ 26214 h 74920"/>
                    <a:gd name="connsiteX3" fmla="*/ 0 w 33734"/>
                    <a:gd name="connsiteY3" fmla="*/ 26214 h 74920"/>
                    <a:gd name="connsiteX4" fmla="*/ 0 w 33734"/>
                    <a:gd name="connsiteY4" fmla="*/ 16980 h 74920"/>
                    <a:gd name="connsiteX5" fmla="*/ 8359 w 33734"/>
                    <a:gd name="connsiteY5" fmla="*/ 16980 h 74920"/>
                    <a:gd name="connsiteX6" fmla="*/ 8359 w 33734"/>
                    <a:gd name="connsiteY6" fmla="*/ 0 h 74920"/>
                    <a:gd name="connsiteX7" fmla="*/ 19853 w 33734"/>
                    <a:gd name="connsiteY7" fmla="*/ 0 h 74920"/>
                    <a:gd name="connsiteX8" fmla="*/ 19853 w 33734"/>
                    <a:gd name="connsiteY8" fmla="*/ 16980 h 74920"/>
                    <a:gd name="connsiteX9" fmla="*/ 33436 w 33734"/>
                    <a:gd name="connsiteY9" fmla="*/ 16980 h 74920"/>
                    <a:gd name="connsiteX10" fmla="*/ 33436 w 33734"/>
                    <a:gd name="connsiteY10" fmla="*/ 26214 h 74920"/>
                    <a:gd name="connsiteX11" fmla="*/ 19853 w 33734"/>
                    <a:gd name="connsiteY11" fmla="*/ 26214 h 74920"/>
                    <a:gd name="connsiteX12" fmla="*/ 19853 w 33734"/>
                    <a:gd name="connsiteY12" fmla="*/ 51833 h 74920"/>
                    <a:gd name="connsiteX13" fmla="*/ 21346 w 33734"/>
                    <a:gd name="connsiteY13" fmla="*/ 62260 h 74920"/>
                    <a:gd name="connsiteX14" fmla="*/ 27167 w 33734"/>
                    <a:gd name="connsiteY14" fmla="*/ 65090 h 74920"/>
                    <a:gd name="connsiteX15" fmla="*/ 32989 w 33734"/>
                    <a:gd name="connsiteY15" fmla="*/ 63749 h 74920"/>
                    <a:gd name="connsiteX16" fmla="*/ 33735 w 33734"/>
                    <a:gd name="connsiteY16" fmla="*/ 72984 h 74920"/>
                    <a:gd name="connsiteX17" fmla="*/ 23286 w 33734"/>
                    <a:gd name="connsiteY17" fmla="*/ 74920 h 74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920">
                      <a:moveTo>
                        <a:pt x="23286" y="74771"/>
                      </a:moveTo>
                      <a:cubicBezTo>
                        <a:pt x="9106" y="74771"/>
                        <a:pt x="8359" y="63153"/>
                        <a:pt x="8359" y="51982"/>
                      </a:cubicBezTo>
                      <a:lnTo>
                        <a:pt x="8359" y="26214"/>
                      </a:lnTo>
                      <a:lnTo>
                        <a:pt x="0" y="26214"/>
                      </a:lnTo>
                      <a:lnTo>
                        <a:pt x="0" y="16980"/>
                      </a:lnTo>
                      <a:lnTo>
                        <a:pt x="8359" y="16980"/>
                      </a:lnTo>
                      <a:lnTo>
                        <a:pt x="8359" y="0"/>
                      </a:lnTo>
                      <a:lnTo>
                        <a:pt x="19853" y="0"/>
                      </a:lnTo>
                      <a:lnTo>
                        <a:pt x="19853" y="16980"/>
                      </a:lnTo>
                      <a:lnTo>
                        <a:pt x="33436" y="16980"/>
                      </a:lnTo>
                      <a:lnTo>
                        <a:pt x="33436" y="26214"/>
                      </a:lnTo>
                      <a:lnTo>
                        <a:pt x="19853" y="26214"/>
                      </a:lnTo>
                      <a:lnTo>
                        <a:pt x="19853" y="51833"/>
                      </a:lnTo>
                      <a:cubicBezTo>
                        <a:pt x="19853" y="56600"/>
                        <a:pt x="19853" y="59877"/>
                        <a:pt x="21346" y="62260"/>
                      </a:cubicBezTo>
                      <a:cubicBezTo>
                        <a:pt x="22390" y="64047"/>
                        <a:pt x="24032" y="65090"/>
                        <a:pt x="27167" y="65090"/>
                      </a:cubicBezTo>
                      <a:cubicBezTo>
                        <a:pt x="30301" y="65090"/>
                        <a:pt x="32989" y="63749"/>
                        <a:pt x="32989" y="63749"/>
                      </a:cubicBezTo>
                      <a:lnTo>
                        <a:pt x="33735" y="72984"/>
                      </a:lnTo>
                      <a:cubicBezTo>
                        <a:pt x="30750" y="74324"/>
                        <a:pt x="27316" y="74920"/>
                        <a:pt x="23286" y="74920"/>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44" name="Freeform 43">
                  <a:extLst>
                    <a:ext uri="{FF2B5EF4-FFF2-40B4-BE49-F238E27FC236}">
                      <a16:creationId xmlns:a16="http://schemas.microsoft.com/office/drawing/2014/main" id="{59292726-A227-18C7-4216-71B90FEB7FAE}"/>
                    </a:ext>
                  </a:extLst>
                </p:cNvPr>
                <p:cNvSpPr/>
                <p:nvPr/>
              </p:nvSpPr>
              <p:spPr>
                <a:xfrm>
                  <a:off x="8633362" y="5416976"/>
                  <a:ext cx="48959" cy="58834"/>
                </a:xfrm>
                <a:custGeom>
                  <a:avLst/>
                  <a:gdLst>
                    <a:gd name="connsiteX0" fmla="*/ 37615 w 48959"/>
                    <a:gd name="connsiteY0" fmla="*/ 57494 h 58834"/>
                    <a:gd name="connsiteX1" fmla="*/ 37615 w 48959"/>
                    <a:gd name="connsiteY1" fmla="*/ 50344 h 58834"/>
                    <a:gd name="connsiteX2" fmla="*/ 19554 w 48959"/>
                    <a:gd name="connsiteY2" fmla="*/ 58834 h 58834"/>
                    <a:gd name="connsiteX3" fmla="*/ 0 w 48959"/>
                    <a:gd name="connsiteY3" fmla="*/ 41259 h 58834"/>
                    <a:gd name="connsiteX4" fmla="*/ 22241 w 48959"/>
                    <a:gd name="connsiteY4" fmla="*/ 23981 h 58834"/>
                    <a:gd name="connsiteX5" fmla="*/ 37466 w 48959"/>
                    <a:gd name="connsiteY5" fmla="*/ 23385 h 58834"/>
                    <a:gd name="connsiteX6" fmla="*/ 37466 w 48959"/>
                    <a:gd name="connsiteY6" fmla="*/ 21151 h 58834"/>
                    <a:gd name="connsiteX7" fmla="*/ 23435 w 48959"/>
                    <a:gd name="connsiteY7" fmla="*/ 8341 h 58834"/>
                    <a:gd name="connsiteX8" fmla="*/ 6418 w 48959"/>
                    <a:gd name="connsiteY8" fmla="*/ 13257 h 58834"/>
                    <a:gd name="connsiteX9" fmla="*/ 2985 w 48959"/>
                    <a:gd name="connsiteY9" fmla="*/ 5660 h 58834"/>
                    <a:gd name="connsiteX10" fmla="*/ 24181 w 48959"/>
                    <a:gd name="connsiteY10" fmla="*/ 0 h 58834"/>
                    <a:gd name="connsiteX11" fmla="*/ 48960 w 48959"/>
                    <a:gd name="connsiteY11" fmla="*/ 24725 h 58834"/>
                    <a:gd name="connsiteX12" fmla="*/ 48960 w 48959"/>
                    <a:gd name="connsiteY12" fmla="*/ 57642 h 58834"/>
                    <a:gd name="connsiteX13" fmla="*/ 37914 w 48959"/>
                    <a:gd name="connsiteY13" fmla="*/ 57642 h 58834"/>
                    <a:gd name="connsiteX14" fmla="*/ 24032 w 48959"/>
                    <a:gd name="connsiteY14" fmla="*/ 31130 h 58834"/>
                    <a:gd name="connsiteX15" fmla="*/ 11195 w 48959"/>
                    <a:gd name="connsiteY15" fmla="*/ 40960 h 58834"/>
                    <a:gd name="connsiteX16" fmla="*/ 22838 w 48959"/>
                    <a:gd name="connsiteY16" fmla="*/ 50791 h 58834"/>
                    <a:gd name="connsiteX17" fmla="*/ 37317 w 48959"/>
                    <a:gd name="connsiteY17" fmla="*/ 42599 h 58834"/>
                    <a:gd name="connsiteX18" fmla="*/ 37317 w 48959"/>
                    <a:gd name="connsiteY18" fmla="*/ 30385 h 58834"/>
                    <a:gd name="connsiteX19" fmla="*/ 24032 w 48959"/>
                    <a:gd name="connsiteY19" fmla="*/ 31279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959" h="58834">
                      <a:moveTo>
                        <a:pt x="37615" y="57494"/>
                      </a:moveTo>
                      <a:lnTo>
                        <a:pt x="37615" y="50344"/>
                      </a:lnTo>
                      <a:cubicBezTo>
                        <a:pt x="35227" y="52727"/>
                        <a:pt x="29854" y="58834"/>
                        <a:pt x="19554" y="58834"/>
                      </a:cubicBezTo>
                      <a:cubicBezTo>
                        <a:pt x="9255" y="58834"/>
                        <a:pt x="0" y="52281"/>
                        <a:pt x="0" y="41259"/>
                      </a:cubicBezTo>
                      <a:cubicBezTo>
                        <a:pt x="0" y="30236"/>
                        <a:pt x="9105" y="24576"/>
                        <a:pt x="22241" y="23981"/>
                      </a:cubicBezTo>
                      <a:lnTo>
                        <a:pt x="37466" y="23385"/>
                      </a:lnTo>
                      <a:lnTo>
                        <a:pt x="37466" y="21151"/>
                      </a:lnTo>
                      <a:cubicBezTo>
                        <a:pt x="37466" y="12511"/>
                        <a:pt x="31645" y="8341"/>
                        <a:pt x="23435" y="8341"/>
                      </a:cubicBezTo>
                      <a:cubicBezTo>
                        <a:pt x="15225" y="8341"/>
                        <a:pt x="8210" y="12065"/>
                        <a:pt x="6418" y="13257"/>
                      </a:cubicBezTo>
                      <a:lnTo>
                        <a:pt x="2985" y="5660"/>
                      </a:lnTo>
                      <a:cubicBezTo>
                        <a:pt x="7165" y="3277"/>
                        <a:pt x="14777" y="0"/>
                        <a:pt x="24181" y="0"/>
                      </a:cubicBezTo>
                      <a:cubicBezTo>
                        <a:pt x="40750" y="0"/>
                        <a:pt x="48960" y="8341"/>
                        <a:pt x="48960" y="24725"/>
                      </a:cubicBezTo>
                      <a:lnTo>
                        <a:pt x="48960" y="57642"/>
                      </a:lnTo>
                      <a:lnTo>
                        <a:pt x="37914" y="57642"/>
                      </a:lnTo>
                      <a:close/>
                      <a:moveTo>
                        <a:pt x="24032" y="31130"/>
                      </a:moveTo>
                      <a:cubicBezTo>
                        <a:pt x="14777" y="31577"/>
                        <a:pt x="11195" y="35599"/>
                        <a:pt x="11195" y="40960"/>
                      </a:cubicBezTo>
                      <a:cubicBezTo>
                        <a:pt x="11195" y="46323"/>
                        <a:pt x="15375" y="50791"/>
                        <a:pt x="22838" y="50791"/>
                      </a:cubicBezTo>
                      <a:cubicBezTo>
                        <a:pt x="30301" y="50791"/>
                        <a:pt x="35078" y="45727"/>
                        <a:pt x="37317" y="42599"/>
                      </a:cubicBezTo>
                      <a:lnTo>
                        <a:pt x="37317" y="30385"/>
                      </a:lnTo>
                      <a:lnTo>
                        <a:pt x="24032" y="3127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45" name="Freeform 44">
                  <a:extLst>
                    <a:ext uri="{FF2B5EF4-FFF2-40B4-BE49-F238E27FC236}">
                      <a16:creationId xmlns:a16="http://schemas.microsoft.com/office/drawing/2014/main" id="{E31BF130-D415-A45E-435B-1A2AF02B9548}"/>
                    </a:ext>
                  </a:extLst>
                </p:cNvPr>
                <p:cNvSpPr/>
                <p:nvPr/>
              </p:nvSpPr>
              <p:spPr>
                <a:xfrm>
                  <a:off x="8697249" y="5392251"/>
                  <a:ext cx="58811" cy="83559"/>
                </a:xfrm>
                <a:custGeom>
                  <a:avLst/>
                  <a:gdLst>
                    <a:gd name="connsiteX0" fmla="*/ 31197 w 58811"/>
                    <a:gd name="connsiteY0" fmla="*/ 83560 h 83559"/>
                    <a:gd name="connsiteX1" fmla="*/ 11344 w 58811"/>
                    <a:gd name="connsiteY1" fmla="*/ 73282 h 83559"/>
                    <a:gd name="connsiteX2" fmla="*/ 11046 w 58811"/>
                    <a:gd name="connsiteY2" fmla="*/ 73282 h 83559"/>
                    <a:gd name="connsiteX3" fmla="*/ 11046 w 58811"/>
                    <a:gd name="connsiteY3" fmla="*/ 82219 h 83559"/>
                    <a:gd name="connsiteX4" fmla="*/ 0 w 58811"/>
                    <a:gd name="connsiteY4" fmla="*/ 82219 h 83559"/>
                    <a:gd name="connsiteX5" fmla="*/ 0 w 58811"/>
                    <a:gd name="connsiteY5" fmla="*/ 0 h 83559"/>
                    <a:gd name="connsiteX6" fmla="*/ 11344 w 58811"/>
                    <a:gd name="connsiteY6" fmla="*/ 0 h 83559"/>
                    <a:gd name="connsiteX7" fmla="*/ 11344 w 58811"/>
                    <a:gd name="connsiteY7" fmla="*/ 34407 h 83559"/>
                    <a:gd name="connsiteX8" fmla="*/ 11643 w 58811"/>
                    <a:gd name="connsiteY8" fmla="*/ 34407 h 83559"/>
                    <a:gd name="connsiteX9" fmla="*/ 31495 w 58811"/>
                    <a:gd name="connsiteY9" fmla="*/ 24577 h 83559"/>
                    <a:gd name="connsiteX10" fmla="*/ 58812 w 58811"/>
                    <a:gd name="connsiteY10" fmla="*/ 53919 h 83559"/>
                    <a:gd name="connsiteX11" fmla="*/ 31197 w 58811"/>
                    <a:gd name="connsiteY11" fmla="*/ 83560 h 83559"/>
                    <a:gd name="connsiteX12" fmla="*/ 29107 w 58811"/>
                    <a:gd name="connsiteY12" fmla="*/ 33811 h 83559"/>
                    <a:gd name="connsiteX13" fmla="*/ 10896 w 58811"/>
                    <a:gd name="connsiteY13" fmla="*/ 53621 h 83559"/>
                    <a:gd name="connsiteX14" fmla="*/ 29107 w 58811"/>
                    <a:gd name="connsiteY14" fmla="*/ 73580 h 83559"/>
                    <a:gd name="connsiteX15" fmla="*/ 47168 w 58811"/>
                    <a:gd name="connsiteY15" fmla="*/ 53621 h 83559"/>
                    <a:gd name="connsiteX16" fmla="*/ 29107 w 58811"/>
                    <a:gd name="connsiteY16" fmla="*/ 33811 h 8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811" h="83559">
                      <a:moveTo>
                        <a:pt x="31197" y="83560"/>
                      </a:moveTo>
                      <a:cubicBezTo>
                        <a:pt x="22987" y="83560"/>
                        <a:pt x="15971" y="80283"/>
                        <a:pt x="11344" y="73282"/>
                      </a:cubicBezTo>
                      <a:lnTo>
                        <a:pt x="11046" y="73282"/>
                      </a:lnTo>
                      <a:lnTo>
                        <a:pt x="11046" y="82219"/>
                      </a:lnTo>
                      <a:lnTo>
                        <a:pt x="0" y="82219"/>
                      </a:lnTo>
                      <a:lnTo>
                        <a:pt x="0" y="0"/>
                      </a:lnTo>
                      <a:lnTo>
                        <a:pt x="11344" y="0"/>
                      </a:lnTo>
                      <a:lnTo>
                        <a:pt x="11344" y="34407"/>
                      </a:lnTo>
                      <a:lnTo>
                        <a:pt x="11643" y="34407"/>
                      </a:lnTo>
                      <a:cubicBezTo>
                        <a:pt x="15673" y="28151"/>
                        <a:pt x="22539" y="24577"/>
                        <a:pt x="31495" y="24577"/>
                      </a:cubicBezTo>
                      <a:cubicBezTo>
                        <a:pt x="48064" y="24577"/>
                        <a:pt x="58812" y="37237"/>
                        <a:pt x="58812" y="53919"/>
                      </a:cubicBezTo>
                      <a:cubicBezTo>
                        <a:pt x="58812" y="70601"/>
                        <a:pt x="48064" y="83560"/>
                        <a:pt x="31197" y="83560"/>
                      </a:cubicBezTo>
                      <a:close/>
                      <a:moveTo>
                        <a:pt x="29107" y="33811"/>
                      </a:moveTo>
                      <a:cubicBezTo>
                        <a:pt x="17763" y="33811"/>
                        <a:pt x="10896" y="42450"/>
                        <a:pt x="10896" y="53621"/>
                      </a:cubicBezTo>
                      <a:cubicBezTo>
                        <a:pt x="10896" y="64792"/>
                        <a:pt x="17763" y="73580"/>
                        <a:pt x="29107" y="73580"/>
                      </a:cubicBezTo>
                      <a:cubicBezTo>
                        <a:pt x="40452" y="73580"/>
                        <a:pt x="47168" y="64941"/>
                        <a:pt x="47168" y="53621"/>
                      </a:cubicBezTo>
                      <a:cubicBezTo>
                        <a:pt x="47168" y="42301"/>
                        <a:pt x="40452" y="33811"/>
                        <a:pt x="29107" y="3381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46" name="Freeform 45">
                  <a:extLst>
                    <a:ext uri="{FF2B5EF4-FFF2-40B4-BE49-F238E27FC236}">
                      <a16:creationId xmlns:a16="http://schemas.microsoft.com/office/drawing/2014/main" id="{B7E19C67-7496-3933-5B42-6C1241292FDC}"/>
                    </a:ext>
                  </a:extLst>
                </p:cNvPr>
                <p:cNvSpPr/>
                <p:nvPr/>
              </p:nvSpPr>
              <p:spPr>
                <a:xfrm>
                  <a:off x="8768599" y="5392251"/>
                  <a:ext cx="11344" cy="82219"/>
                </a:xfrm>
                <a:custGeom>
                  <a:avLst/>
                  <a:gdLst>
                    <a:gd name="connsiteX0" fmla="*/ 0 w 11344"/>
                    <a:gd name="connsiteY0" fmla="*/ 82219 h 82219"/>
                    <a:gd name="connsiteX1" fmla="*/ 0 w 11344"/>
                    <a:gd name="connsiteY1" fmla="*/ 0 h 82219"/>
                    <a:gd name="connsiteX2" fmla="*/ 11344 w 11344"/>
                    <a:gd name="connsiteY2" fmla="*/ 0 h 82219"/>
                    <a:gd name="connsiteX3" fmla="*/ 11344 w 11344"/>
                    <a:gd name="connsiteY3" fmla="*/ 82219 h 82219"/>
                    <a:gd name="connsiteX4" fmla="*/ 0 w 11344"/>
                    <a:gd name="connsiteY4" fmla="*/ 82219 h 822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4" h="82219">
                      <a:moveTo>
                        <a:pt x="0" y="82219"/>
                      </a:moveTo>
                      <a:lnTo>
                        <a:pt x="0" y="0"/>
                      </a:lnTo>
                      <a:lnTo>
                        <a:pt x="11344" y="0"/>
                      </a:lnTo>
                      <a:lnTo>
                        <a:pt x="11344" y="82219"/>
                      </a:lnTo>
                      <a:lnTo>
                        <a:pt x="0"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47" name="Freeform 46">
                  <a:extLst>
                    <a:ext uri="{FF2B5EF4-FFF2-40B4-BE49-F238E27FC236}">
                      <a16:creationId xmlns:a16="http://schemas.microsoft.com/office/drawing/2014/main" id="{A82B1BF1-831E-71EA-D2DF-C4FFF181152F}"/>
                    </a:ext>
                  </a:extLst>
                </p:cNvPr>
                <p:cNvSpPr/>
                <p:nvPr/>
              </p:nvSpPr>
              <p:spPr>
                <a:xfrm>
                  <a:off x="8792333" y="5416827"/>
                  <a:ext cx="55676" cy="58982"/>
                </a:xfrm>
                <a:custGeom>
                  <a:avLst/>
                  <a:gdLst>
                    <a:gd name="connsiteX0" fmla="*/ 55378 w 55676"/>
                    <a:gd name="connsiteY0" fmla="*/ 32024 h 58982"/>
                    <a:gd name="connsiteX1" fmla="*/ 11643 w 55676"/>
                    <a:gd name="connsiteY1" fmla="*/ 32024 h 58982"/>
                    <a:gd name="connsiteX2" fmla="*/ 29854 w 55676"/>
                    <a:gd name="connsiteY2" fmla="*/ 50046 h 58982"/>
                    <a:gd name="connsiteX3" fmla="*/ 48512 w 55676"/>
                    <a:gd name="connsiteY3" fmla="*/ 43492 h 58982"/>
                    <a:gd name="connsiteX4" fmla="*/ 53289 w 55676"/>
                    <a:gd name="connsiteY4" fmla="*/ 50046 h 58982"/>
                    <a:gd name="connsiteX5" fmla="*/ 28361 w 55676"/>
                    <a:gd name="connsiteY5" fmla="*/ 58983 h 58982"/>
                    <a:gd name="connsiteX6" fmla="*/ 0 w 55676"/>
                    <a:gd name="connsiteY6" fmla="*/ 29343 h 58982"/>
                    <a:gd name="connsiteX7" fmla="*/ 28809 w 55676"/>
                    <a:gd name="connsiteY7" fmla="*/ 0 h 58982"/>
                    <a:gd name="connsiteX8" fmla="*/ 55677 w 55676"/>
                    <a:gd name="connsiteY8" fmla="*/ 27108 h 58982"/>
                    <a:gd name="connsiteX9" fmla="*/ 55378 w 55676"/>
                    <a:gd name="connsiteY9" fmla="*/ 32172 h 58982"/>
                    <a:gd name="connsiteX10" fmla="*/ 28510 w 55676"/>
                    <a:gd name="connsiteY10" fmla="*/ 8192 h 58982"/>
                    <a:gd name="connsiteX11" fmla="*/ 11792 w 55676"/>
                    <a:gd name="connsiteY11" fmla="*/ 24427 h 58982"/>
                    <a:gd name="connsiteX12" fmla="*/ 44780 w 55676"/>
                    <a:gd name="connsiteY12" fmla="*/ 24427 h 58982"/>
                    <a:gd name="connsiteX13" fmla="*/ 28510 w 55676"/>
                    <a:gd name="connsiteY13" fmla="*/ 8192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6" h="58982">
                      <a:moveTo>
                        <a:pt x="55378" y="32024"/>
                      </a:moveTo>
                      <a:lnTo>
                        <a:pt x="11643" y="32024"/>
                      </a:lnTo>
                      <a:cubicBezTo>
                        <a:pt x="12240" y="43195"/>
                        <a:pt x="19405" y="50046"/>
                        <a:pt x="29854" y="50046"/>
                      </a:cubicBezTo>
                      <a:cubicBezTo>
                        <a:pt x="40302" y="50046"/>
                        <a:pt x="47318" y="44386"/>
                        <a:pt x="48512" y="43492"/>
                      </a:cubicBezTo>
                      <a:lnTo>
                        <a:pt x="53289" y="50046"/>
                      </a:lnTo>
                      <a:cubicBezTo>
                        <a:pt x="53289" y="50046"/>
                        <a:pt x="45228" y="58983"/>
                        <a:pt x="28361" y="58983"/>
                      </a:cubicBezTo>
                      <a:cubicBezTo>
                        <a:pt x="11493" y="58983"/>
                        <a:pt x="0" y="47365"/>
                        <a:pt x="0" y="29343"/>
                      </a:cubicBezTo>
                      <a:cubicBezTo>
                        <a:pt x="0" y="11320"/>
                        <a:pt x="12986" y="0"/>
                        <a:pt x="28809" y="0"/>
                      </a:cubicBezTo>
                      <a:cubicBezTo>
                        <a:pt x="44631" y="0"/>
                        <a:pt x="55677" y="11171"/>
                        <a:pt x="55677" y="27108"/>
                      </a:cubicBezTo>
                      <a:cubicBezTo>
                        <a:pt x="55677" y="29193"/>
                        <a:pt x="55378" y="32172"/>
                        <a:pt x="55378" y="32172"/>
                      </a:cubicBezTo>
                      <a:close/>
                      <a:moveTo>
                        <a:pt x="28510" y="8192"/>
                      </a:moveTo>
                      <a:cubicBezTo>
                        <a:pt x="17166" y="8192"/>
                        <a:pt x="12091" y="17576"/>
                        <a:pt x="11792" y="24427"/>
                      </a:cubicBezTo>
                      <a:lnTo>
                        <a:pt x="44780" y="24427"/>
                      </a:lnTo>
                      <a:cubicBezTo>
                        <a:pt x="44780" y="18172"/>
                        <a:pt x="39854" y="8192"/>
                        <a:pt x="28510"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48" name="Freeform 47">
                  <a:extLst>
                    <a:ext uri="{FF2B5EF4-FFF2-40B4-BE49-F238E27FC236}">
                      <a16:creationId xmlns:a16="http://schemas.microsoft.com/office/drawing/2014/main" id="{363BD51E-9D01-9258-5DDA-64A7444A7E85}"/>
                    </a:ext>
                  </a:extLst>
                </p:cNvPr>
                <p:cNvSpPr/>
                <p:nvPr/>
              </p:nvSpPr>
              <p:spPr>
                <a:xfrm>
                  <a:off x="8877415" y="5390910"/>
                  <a:ext cx="35376" cy="83559"/>
                </a:xfrm>
                <a:custGeom>
                  <a:avLst/>
                  <a:gdLst>
                    <a:gd name="connsiteX0" fmla="*/ 34481 w 35376"/>
                    <a:gd name="connsiteY0" fmla="*/ 9831 h 83559"/>
                    <a:gd name="connsiteX1" fmla="*/ 28062 w 35376"/>
                    <a:gd name="connsiteY1" fmla="*/ 8788 h 83559"/>
                    <a:gd name="connsiteX2" fmla="*/ 19405 w 35376"/>
                    <a:gd name="connsiteY2" fmla="*/ 20852 h 83559"/>
                    <a:gd name="connsiteX3" fmla="*/ 19405 w 35376"/>
                    <a:gd name="connsiteY3" fmla="*/ 27108 h 83559"/>
                    <a:gd name="connsiteX4" fmla="*/ 32839 w 35376"/>
                    <a:gd name="connsiteY4" fmla="*/ 27108 h 83559"/>
                    <a:gd name="connsiteX5" fmla="*/ 32839 w 35376"/>
                    <a:gd name="connsiteY5" fmla="*/ 36343 h 83559"/>
                    <a:gd name="connsiteX6" fmla="*/ 19405 w 35376"/>
                    <a:gd name="connsiteY6" fmla="*/ 36343 h 83559"/>
                    <a:gd name="connsiteX7" fmla="*/ 19405 w 35376"/>
                    <a:gd name="connsiteY7" fmla="*/ 83560 h 83559"/>
                    <a:gd name="connsiteX8" fmla="*/ 8061 w 35376"/>
                    <a:gd name="connsiteY8" fmla="*/ 83560 h 83559"/>
                    <a:gd name="connsiteX9" fmla="*/ 8061 w 35376"/>
                    <a:gd name="connsiteY9" fmla="*/ 36343 h 83559"/>
                    <a:gd name="connsiteX10" fmla="*/ 0 w 35376"/>
                    <a:gd name="connsiteY10" fmla="*/ 36343 h 83559"/>
                    <a:gd name="connsiteX11" fmla="*/ 0 w 35376"/>
                    <a:gd name="connsiteY11" fmla="*/ 27108 h 83559"/>
                    <a:gd name="connsiteX12" fmla="*/ 8061 w 35376"/>
                    <a:gd name="connsiteY12" fmla="*/ 27108 h 83559"/>
                    <a:gd name="connsiteX13" fmla="*/ 8061 w 35376"/>
                    <a:gd name="connsiteY13" fmla="*/ 21448 h 83559"/>
                    <a:gd name="connsiteX14" fmla="*/ 11942 w 35376"/>
                    <a:gd name="connsiteY14" fmla="*/ 6256 h 83559"/>
                    <a:gd name="connsiteX15" fmla="*/ 25525 w 35376"/>
                    <a:gd name="connsiteY15" fmla="*/ 0 h 83559"/>
                    <a:gd name="connsiteX16" fmla="*/ 35377 w 35376"/>
                    <a:gd name="connsiteY16" fmla="*/ 1340 h 83559"/>
                    <a:gd name="connsiteX17" fmla="*/ 34630 w 35376"/>
                    <a:gd name="connsiteY17" fmla="*/ 9831 h 8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376" h="83559">
                      <a:moveTo>
                        <a:pt x="34481" y="9831"/>
                      </a:moveTo>
                      <a:cubicBezTo>
                        <a:pt x="34481" y="9831"/>
                        <a:pt x="31197" y="8788"/>
                        <a:pt x="28062" y="8788"/>
                      </a:cubicBezTo>
                      <a:cubicBezTo>
                        <a:pt x="20599" y="8788"/>
                        <a:pt x="19405" y="14448"/>
                        <a:pt x="19405" y="20852"/>
                      </a:cubicBezTo>
                      <a:lnTo>
                        <a:pt x="19405" y="27108"/>
                      </a:lnTo>
                      <a:lnTo>
                        <a:pt x="32839" y="27108"/>
                      </a:lnTo>
                      <a:lnTo>
                        <a:pt x="32839" y="36343"/>
                      </a:lnTo>
                      <a:lnTo>
                        <a:pt x="19405" y="36343"/>
                      </a:lnTo>
                      <a:lnTo>
                        <a:pt x="19405" y="83560"/>
                      </a:lnTo>
                      <a:lnTo>
                        <a:pt x="8061" y="83560"/>
                      </a:lnTo>
                      <a:lnTo>
                        <a:pt x="8061" y="36343"/>
                      </a:lnTo>
                      <a:lnTo>
                        <a:pt x="0" y="36343"/>
                      </a:lnTo>
                      <a:lnTo>
                        <a:pt x="0" y="27108"/>
                      </a:lnTo>
                      <a:lnTo>
                        <a:pt x="8061" y="27108"/>
                      </a:lnTo>
                      <a:lnTo>
                        <a:pt x="8061" y="21448"/>
                      </a:lnTo>
                      <a:cubicBezTo>
                        <a:pt x="8061" y="14001"/>
                        <a:pt x="9553" y="9235"/>
                        <a:pt x="11942" y="6256"/>
                      </a:cubicBezTo>
                      <a:cubicBezTo>
                        <a:pt x="14479" y="3128"/>
                        <a:pt x="18957" y="0"/>
                        <a:pt x="25525" y="0"/>
                      </a:cubicBezTo>
                      <a:cubicBezTo>
                        <a:pt x="32093" y="0"/>
                        <a:pt x="35377" y="1340"/>
                        <a:pt x="35377" y="1340"/>
                      </a:cubicBezTo>
                      <a:lnTo>
                        <a:pt x="34630" y="9831"/>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49" name="Freeform 48">
                  <a:extLst>
                    <a:ext uri="{FF2B5EF4-FFF2-40B4-BE49-F238E27FC236}">
                      <a16:creationId xmlns:a16="http://schemas.microsoft.com/office/drawing/2014/main" id="{961EA01F-7DDC-F122-8D63-B9B5597FDFF1}"/>
                    </a:ext>
                  </a:extLst>
                </p:cNvPr>
                <p:cNvSpPr/>
                <p:nvPr/>
              </p:nvSpPr>
              <p:spPr>
                <a:xfrm>
                  <a:off x="8912045" y="5416976"/>
                  <a:ext cx="60005" cy="58834"/>
                </a:xfrm>
                <a:custGeom>
                  <a:avLst/>
                  <a:gdLst>
                    <a:gd name="connsiteX0" fmla="*/ 30003 w 60005"/>
                    <a:gd name="connsiteY0" fmla="*/ 58834 h 58834"/>
                    <a:gd name="connsiteX1" fmla="*/ 0 w 60005"/>
                    <a:gd name="connsiteY1" fmla="*/ 29492 h 58834"/>
                    <a:gd name="connsiteX2" fmla="*/ 30003 w 60005"/>
                    <a:gd name="connsiteY2" fmla="*/ 0 h 58834"/>
                    <a:gd name="connsiteX3" fmla="*/ 60006 w 60005"/>
                    <a:gd name="connsiteY3" fmla="*/ 29492 h 58834"/>
                    <a:gd name="connsiteX4" fmla="*/ 30003 w 60005"/>
                    <a:gd name="connsiteY4" fmla="*/ 58834 h 58834"/>
                    <a:gd name="connsiteX5" fmla="*/ 30003 w 60005"/>
                    <a:gd name="connsiteY5" fmla="*/ 9086 h 58834"/>
                    <a:gd name="connsiteX6" fmla="*/ 11493 w 60005"/>
                    <a:gd name="connsiteY6" fmla="*/ 28896 h 58834"/>
                    <a:gd name="connsiteX7" fmla="*/ 30003 w 60005"/>
                    <a:gd name="connsiteY7" fmla="*/ 48855 h 58834"/>
                    <a:gd name="connsiteX8" fmla="*/ 48363 w 60005"/>
                    <a:gd name="connsiteY8" fmla="*/ 28896 h 58834"/>
                    <a:gd name="connsiteX9" fmla="*/ 30003 w 60005"/>
                    <a:gd name="connsiteY9" fmla="*/ 9086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2986" y="58834"/>
                        <a:pt x="0" y="47067"/>
                        <a:pt x="0" y="29492"/>
                      </a:cubicBezTo>
                      <a:cubicBezTo>
                        <a:pt x="0" y="11916"/>
                        <a:pt x="13136" y="0"/>
                        <a:pt x="30003" y="0"/>
                      </a:cubicBezTo>
                      <a:cubicBezTo>
                        <a:pt x="46870" y="0"/>
                        <a:pt x="60006" y="12065"/>
                        <a:pt x="60006" y="29492"/>
                      </a:cubicBezTo>
                      <a:cubicBezTo>
                        <a:pt x="60006" y="46918"/>
                        <a:pt x="46870" y="58834"/>
                        <a:pt x="30003" y="58834"/>
                      </a:cubicBezTo>
                      <a:close/>
                      <a:moveTo>
                        <a:pt x="30003" y="9086"/>
                      </a:moveTo>
                      <a:cubicBezTo>
                        <a:pt x="18509" y="9086"/>
                        <a:pt x="11493" y="17874"/>
                        <a:pt x="11493" y="28896"/>
                      </a:cubicBezTo>
                      <a:cubicBezTo>
                        <a:pt x="11493" y="39918"/>
                        <a:pt x="18509" y="48855"/>
                        <a:pt x="30003" y="48855"/>
                      </a:cubicBezTo>
                      <a:cubicBezTo>
                        <a:pt x="41496" y="48855"/>
                        <a:pt x="48363" y="40067"/>
                        <a:pt x="48363" y="28896"/>
                      </a:cubicBezTo>
                      <a:cubicBezTo>
                        <a:pt x="48363" y="17725"/>
                        <a:pt x="41347" y="9086"/>
                        <a:pt x="30003" y="9086"/>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50" name="Freeform 49">
                  <a:extLst>
                    <a:ext uri="{FF2B5EF4-FFF2-40B4-BE49-F238E27FC236}">
                      <a16:creationId xmlns:a16="http://schemas.microsoft.com/office/drawing/2014/main" id="{AC063DAE-CCE3-1EB2-D806-D73F957BD5A5}"/>
                    </a:ext>
                  </a:extLst>
                </p:cNvPr>
                <p:cNvSpPr/>
                <p:nvPr/>
              </p:nvSpPr>
              <p:spPr>
                <a:xfrm>
                  <a:off x="8983843" y="5416529"/>
                  <a:ext cx="31644" cy="57791"/>
                </a:xfrm>
                <a:custGeom>
                  <a:avLst/>
                  <a:gdLst>
                    <a:gd name="connsiteX0" fmla="*/ 31048 w 31644"/>
                    <a:gd name="connsiteY0" fmla="*/ 11767 h 57791"/>
                    <a:gd name="connsiteX1" fmla="*/ 30600 w 31644"/>
                    <a:gd name="connsiteY1" fmla="*/ 11767 h 57791"/>
                    <a:gd name="connsiteX2" fmla="*/ 24331 w 31644"/>
                    <a:gd name="connsiteY2" fmla="*/ 10576 h 57791"/>
                    <a:gd name="connsiteX3" fmla="*/ 11494 w 31644"/>
                    <a:gd name="connsiteY3" fmla="*/ 29641 h 57791"/>
                    <a:gd name="connsiteX4" fmla="*/ 11494 w 31644"/>
                    <a:gd name="connsiteY4" fmla="*/ 57792 h 57791"/>
                    <a:gd name="connsiteX5" fmla="*/ 0 w 31644"/>
                    <a:gd name="connsiteY5" fmla="*/ 57792 h 57791"/>
                    <a:gd name="connsiteX6" fmla="*/ 0 w 31644"/>
                    <a:gd name="connsiteY6" fmla="*/ 1192 h 57791"/>
                    <a:gd name="connsiteX7" fmla="*/ 11494 w 31644"/>
                    <a:gd name="connsiteY7" fmla="*/ 1192 h 57791"/>
                    <a:gd name="connsiteX8" fmla="*/ 11494 w 31644"/>
                    <a:gd name="connsiteY8" fmla="*/ 9831 h 57791"/>
                    <a:gd name="connsiteX9" fmla="*/ 11792 w 31644"/>
                    <a:gd name="connsiteY9" fmla="*/ 9831 h 57791"/>
                    <a:gd name="connsiteX10" fmla="*/ 25674 w 31644"/>
                    <a:gd name="connsiteY10" fmla="*/ 0 h 57791"/>
                    <a:gd name="connsiteX11" fmla="*/ 31645 w 31644"/>
                    <a:gd name="connsiteY11" fmla="*/ 894 h 57791"/>
                    <a:gd name="connsiteX12" fmla="*/ 30899 w 31644"/>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644" h="57791">
                      <a:moveTo>
                        <a:pt x="31048" y="11767"/>
                      </a:moveTo>
                      <a:lnTo>
                        <a:pt x="30600" y="11767"/>
                      </a:lnTo>
                      <a:cubicBezTo>
                        <a:pt x="29555" y="11320"/>
                        <a:pt x="27465" y="10576"/>
                        <a:pt x="24331" y="10576"/>
                      </a:cubicBezTo>
                      <a:cubicBezTo>
                        <a:pt x="14031" y="10576"/>
                        <a:pt x="11494" y="21448"/>
                        <a:pt x="11494" y="29641"/>
                      </a:cubicBezTo>
                      <a:lnTo>
                        <a:pt x="11494" y="57792"/>
                      </a:lnTo>
                      <a:lnTo>
                        <a:pt x="0" y="57792"/>
                      </a:lnTo>
                      <a:lnTo>
                        <a:pt x="0" y="1192"/>
                      </a:lnTo>
                      <a:lnTo>
                        <a:pt x="11494" y="1192"/>
                      </a:lnTo>
                      <a:lnTo>
                        <a:pt x="11494" y="9831"/>
                      </a:lnTo>
                      <a:cubicBezTo>
                        <a:pt x="11494" y="9831"/>
                        <a:pt x="11792" y="9831"/>
                        <a:pt x="11792" y="9831"/>
                      </a:cubicBezTo>
                      <a:cubicBezTo>
                        <a:pt x="14479" y="3426"/>
                        <a:pt x="19703" y="0"/>
                        <a:pt x="25674" y="0"/>
                      </a:cubicBezTo>
                      <a:cubicBezTo>
                        <a:pt x="29555" y="0"/>
                        <a:pt x="31645" y="894"/>
                        <a:pt x="31645" y="894"/>
                      </a:cubicBezTo>
                      <a:lnTo>
                        <a:pt x="30899"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51" name="Freeform 50">
                  <a:extLst>
                    <a:ext uri="{FF2B5EF4-FFF2-40B4-BE49-F238E27FC236}">
                      <a16:creationId xmlns:a16="http://schemas.microsoft.com/office/drawing/2014/main" id="{1D3305CD-E27D-571F-8DD7-18F9506563F7}"/>
                    </a:ext>
                  </a:extLst>
                </p:cNvPr>
                <p:cNvSpPr/>
                <p:nvPr/>
              </p:nvSpPr>
              <p:spPr>
                <a:xfrm>
                  <a:off x="9042953" y="5416976"/>
                  <a:ext cx="48960" cy="58834"/>
                </a:xfrm>
                <a:custGeom>
                  <a:avLst/>
                  <a:gdLst>
                    <a:gd name="connsiteX0" fmla="*/ 37616 w 48960"/>
                    <a:gd name="connsiteY0" fmla="*/ 57494 h 58834"/>
                    <a:gd name="connsiteX1" fmla="*/ 37616 w 48960"/>
                    <a:gd name="connsiteY1" fmla="*/ 50344 h 58834"/>
                    <a:gd name="connsiteX2" fmla="*/ 19555 w 48960"/>
                    <a:gd name="connsiteY2" fmla="*/ 58834 h 58834"/>
                    <a:gd name="connsiteX3" fmla="*/ 0 w 48960"/>
                    <a:gd name="connsiteY3" fmla="*/ 41259 h 58834"/>
                    <a:gd name="connsiteX4" fmla="*/ 22241 w 48960"/>
                    <a:gd name="connsiteY4" fmla="*/ 23981 h 58834"/>
                    <a:gd name="connsiteX5" fmla="*/ 37466 w 48960"/>
                    <a:gd name="connsiteY5" fmla="*/ 23385 h 58834"/>
                    <a:gd name="connsiteX6" fmla="*/ 37466 w 48960"/>
                    <a:gd name="connsiteY6" fmla="*/ 21151 h 58834"/>
                    <a:gd name="connsiteX7" fmla="*/ 23435 w 48960"/>
                    <a:gd name="connsiteY7" fmla="*/ 8341 h 58834"/>
                    <a:gd name="connsiteX8" fmla="*/ 6419 w 48960"/>
                    <a:gd name="connsiteY8" fmla="*/ 13257 h 58834"/>
                    <a:gd name="connsiteX9" fmla="*/ 2986 w 48960"/>
                    <a:gd name="connsiteY9" fmla="*/ 5660 h 58834"/>
                    <a:gd name="connsiteX10" fmla="*/ 24182 w 48960"/>
                    <a:gd name="connsiteY10" fmla="*/ 0 h 58834"/>
                    <a:gd name="connsiteX11" fmla="*/ 48960 w 48960"/>
                    <a:gd name="connsiteY11" fmla="*/ 24725 h 58834"/>
                    <a:gd name="connsiteX12" fmla="*/ 48960 w 48960"/>
                    <a:gd name="connsiteY12" fmla="*/ 57642 h 58834"/>
                    <a:gd name="connsiteX13" fmla="*/ 37914 w 48960"/>
                    <a:gd name="connsiteY13" fmla="*/ 57642 h 58834"/>
                    <a:gd name="connsiteX14" fmla="*/ 24182 w 48960"/>
                    <a:gd name="connsiteY14" fmla="*/ 31130 h 58834"/>
                    <a:gd name="connsiteX15" fmla="*/ 11345 w 48960"/>
                    <a:gd name="connsiteY15" fmla="*/ 40960 h 58834"/>
                    <a:gd name="connsiteX16" fmla="*/ 22987 w 48960"/>
                    <a:gd name="connsiteY16" fmla="*/ 50791 h 58834"/>
                    <a:gd name="connsiteX17" fmla="*/ 37466 w 48960"/>
                    <a:gd name="connsiteY17" fmla="*/ 42599 h 58834"/>
                    <a:gd name="connsiteX18" fmla="*/ 37466 w 48960"/>
                    <a:gd name="connsiteY18" fmla="*/ 30385 h 58834"/>
                    <a:gd name="connsiteX19" fmla="*/ 24182 w 48960"/>
                    <a:gd name="connsiteY19" fmla="*/ 31279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960" h="58834">
                      <a:moveTo>
                        <a:pt x="37616" y="57494"/>
                      </a:moveTo>
                      <a:lnTo>
                        <a:pt x="37616" y="50344"/>
                      </a:lnTo>
                      <a:cubicBezTo>
                        <a:pt x="35227" y="52727"/>
                        <a:pt x="29854" y="58834"/>
                        <a:pt x="19555" y="58834"/>
                      </a:cubicBezTo>
                      <a:cubicBezTo>
                        <a:pt x="9255" y="58834"/>
                        <a:pt x="0" y="52281"/>
                        <a:pt x="0" y="41259"/>
                      </a:cubicBezTo>
                      <a:cubicBezTo>
                        <a:pt x="0" y="30236"/>
                        <a:pt x="9106" y="24576"/>
                        <a:pt x="22241" y="23981"/>
                      </a:cubicBezTo>
                      <a:lnTo>
                        <a:pt x="37466" y="23385"/>
                      </a:lnTo>
                      <a:lnTo>
                        <a:pt x="37466" y="21151"/>
                      </a:lnTo>
                      <a:cubicBezTo>
                        <a:pt x="37466" y="12511"/>
                        <a:pt x="31645" y="8341"/>
                        <a:pt x="23435" y="8341"/>
                      </a:cubicBezTo>
                      <a:cubicBezTo>
                        <a:pt x="15226" y="8341"/>
                        <a:pt x="8210" y="12065"/>
                        <a:pt x="6419" y="13257"/>
                      </a:cubicBezTo>
                      <a:lnTo>
                        <a:pt x="2986" y="5660"/>
                      </a:lnTo>
                      <a:cubicBezTo>
                        <a:pt x="7165" y="3277"/>
                        <a:pt x="14778" y="0"/>
                        <a:pt x="24182" y="0"/>
                      </a:cubicBezTo>
                      <a:cubicBezTo>
                        <a:pt x="40750" y="0"/>
                        <a:pt x="48960" y="8341"/>
                        <a:pt x="48960" y="24725"/>
                      </a:cubicBezTo>
                      <a:lnTo>
                        <a:pt x="48960" y="57642"/>
                      </a:lnTo>
                      <a:lnTo>
                        <a:pt x="37914" y="57642"/>
                      </a:lnTo>
                      <a:close/>
                      <a:moveTo>
                        <a:pt x="24182" y="31130"/>
                      </a:moveTo>
                      <a:cubicBezTo>
                        <a:pt x="14927" y="31577"/>
                        <a:pt x="11345" y="35599"/>
                        <a:pt x="11345" y="40960"/>
                      </a:cubicBezTo>
                      <a:cubicBezTo>
                        <a:pt x="11345" y="46323"/>
                        <a:pt x="15524" y="50791"/>
                        <a:pt x="22987" y="50791"/>
                      </a:cubicBezTo>
                      <a:cubicBezTo>
                        <a:pt x="30451" y="50791"/>
                        <a:pt x="35227" y="45727"/>
                        <a:pt x="37466" y="42599"/>
                      </a:cubicBezTo>
                      <a:lnTo>
                        <a:pt x="37466" y="30385"/>
                      </a:lnTo>
                      <a:lnTo>
                        <a:pt x="24182" y="3127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52" name="Freeform 51">
                  <a:extLst>
                    <a:ext uri="{FF2B5EF4-FFF2-40B4-BE49-F238E27FC236}">
                      <a16:creationId xmlns:a16="http://schemas.microsoft.com/office/drawing/2014/main" id="{8C94A710-79B7-685D-FCD3-863B6F659281}"/>
                    </a:ext>
                  </a:extLst>
                </p:cNvPr>
                <p:cNvSpPr/>
                <p:nvPr/>
              </p:nvSpPr>
              <p:spPr>
                <a:xfrm>
                  <a:off x="9106392" y="5416827"/>
                  <a:ext cx="49408" cy="57642"/>
                </a:xfrm>
                <a:custGeom>
                  <a:avLst/>
                  <a:gdLst>
                    <a:gd name="connsiteX0" fmla="*/ 37914 w 49408"/>
                    <a:gd name="connsiteY0" fmla="*/ 57642 h 57642"/>
                    <a:gd name="connsiteX1" fmla="*/ 37914 w 49408"/>
                    <a:gd name="connsiteY1" fmla="*/ 26066 h 57642"/>
                    <a:gd name="connsiteX2" fmla="*/ 26122 w 49408"/>
                    <a:gd name="connsiteY2" fmla="*/ 9383 h 57642"/>
                    <a:gd name="connsiteX3" fmla="*/ 11494 w 49408"/>
                    <a:gd name="connsiteY3" fmla="*/ 29193 h 57642"/>
                    <a:gd name="connsiteX4" fmla="*/ 11494 w 49408"/>
                    <a:gd name="connsiteY4" fmla="*/ 57642 h 57642"/>
                    <a:gd name="connsiteX5" fmla="*/ 0 w 49408"/>
                    <a:gd name="connsiteY5" fmla="*/ 57642 h 57642"/>
                    <a:gd name="connsiteX6" fmla="*/ 0 w 49408"/>
                    <a:gd name="connsiteY6" fmla="*/ 1042 h 57642"/>
                    <a:gd name="connsiteX7" fmla="*/ 11494 w 49408"/>
                    <a:gd name="connsiteY7" fmla="*/ 1042 h 57642"/>
                    <a:gd name="connsiteX8" fmla="*/ 11494 w 49408"/>
                    <a:gd name="connsiteY8" fmla="*/ 9979 h 57642"/>
                    <a:gd name="connsiteX9" fmla="*/ 11792 w 49408"/>
                    <a:gd name="connsiteY9" fmla="*/ 9979 h 57642"/>
                    <a:gd name="connsiteX10" fmla="*/ 29107 w 49408"/>
                    <a:gd name="connsiteY10" fmla="*/ 0 h 57642"/>
                    <a:gd name="connsiteX11" fmla="*/ 49408 w 49408"/>
                    <a:gd name="connsiteY11" fmla="*/ 24129 h 57642"/>
                    <a:gd name="connsiteX12" fmla="*/ 49408 w 49408"/>
                    <a:gd name="connsiteY12" fmla="*/ 57642 h 57642"/>
                    <a:gd name="connsiteX13" fmla="*/ 37914 w 49408"/>
                    <a:gd name="connsiteY13" fmla="*/ 57642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8" h="57642">
                      <a:moveTo>
                        <a:pt x="37914" y="57642"/>
                      </a:moveTo>
                      <a:lnTo>
                        <a:pt x="37914" y="26066"/>
                      </a:lnTo>
                      <a:cubicBezTo>
                        <a:pt x="37914" y="16533"/>
                        <a:pt x="36272" y="9383"/>
                        <a:pt x="26122" y="9383"/>
                      </a:cubicBezTo>
                      <a:cubicBezTo>
                        <a:pt x="15972" y="9383"/>
                        <a:pt x="11494" y="18320"/>
                        <a:pt x="11494" y="29193"/>
                      </a:cubicBezTo>
                      <a:lnTo>
                        <a:pt x="11494" y="57642"/>
                      </a:lnTo>
                      <a:lnTo>
                        <a:pt x="0" y="57642"/>
                      </a:lnTo>
                      <a:lnTo>
                        <a:pt x="0" y="1042"/>
                      </a:lnTo>
                      <a:lnTo>
                        <a:pt x="11494" y="1042"/>
                      </a:lnTo>
                      <a:lnTo>
                        <a:pt x="11494" y="9979"/>
                      </a:lnTo>
                      <a:cubicBezTo>
                        <a:pt x="11494" y="9979"/>
                        <a:pt x="11792" y="9979"/>
                        <a:pt x="11792" y="9979"/>
                      </a:cubicBezTo>
                      <a:cubicBezTo>
                        <a:pt x="14778" y="4319"/>
                        <a:pt x="20898" y="0"/>
                        <a:pt x="29107" y="0"/>
                      </a:cubicBezTo>
                      <a:cubicBezTo>
                        <a:pt x="45229" y="0"/>
                        <a:pt x="49408" y="10575"/>
                        <a:pt x="49408" y="24129"/>
                      </a:cubicBezTo>
                      <a:lnTo>
                        <a:pt x="49408" y="57642"/>
                      </a:lnTo>
                      <a:lnTo>
                        <a:pt x="37914" y="57642"/>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53" name="Freeform 52">
                  <a:extLst>
                    <a:ext uri="{FF2B5EF4-FFF2-40B4-BE49-F238E27FC236}">
                      <a16:creationId xmlns:a16="http://schemas.microsoft.com/office/drawing/2014/main" id="{15006E09-85AF-1711-1F20-5E7FFF9ED048}"/>
                    </a:ext>
                  </a:extLst>
                </p:cNvPr>
                <p:cNvSpPr/>
                <p:nvPr/>
              </p:nvSpPr>
              <p:spPr>
                <a:xfrm>
                  <a:off x="9161472" y="5417721"/>
                  <a:ext cx="57617" cy="79686"/>
                </a:xfrm>
                <a:custGeom>
                  <a:avLst/>
                  <a:gdLst>
                    <a:gd name="connsiteX0" fmla="*/ 30301 w 57617"/>
                    <a:gd name="connsiteY0" fmla="*/ 66579 h 79686"/>
                    <a:gd name="connsiteX1" fmla="*/ 15375 w 57617"/>
                    <a:gd name="connsiteY1" fmla="*/ 79686 h 79686"/>
                    <a:gd name="connsiteX2" fmla="*/ 4627 w 57617"/>
                    <a:gd name="connsiteY2" fmla="*/ 77601 h 79686"/>
                    <a:gd name="connsiteX3" fmla="*/ 6867 w 57617"/>
                    <a:gd name="connsiteY3" fmla="*/ 68367 h 79686"/>
                    <a:gd name="connsiteX4" fmla="*/ 12837 w 57617"/>
                    <a:gd name="connsiteY4" fmla="*/ 69707 h 79686"/>
                    <a:gd name="connsiteX5" fmla="*/ 20301 w 57617"/>
                    <a:gd name="connsiteY5" fmla="*/ 63004 h 79686"/>
                    <a:gd name="connsiteX6" fmla="*/ 22987 w 57617"/>
                    <a:gd name="connsiteY6" fmla="*/ 55557 h 79686"/>
                    <a:gd name="connsiteX7" fmla="*/ 0 w 57617"/>
                    <a:gd name="connsiteY7" fmla="*/ 0 h 79686"/>
                    <a:gd name="connsiteX8" fmla="*/ 11942 w 57617"/>
                    <a:gd name="connsiteY8" fmla="*/ 0 h 79686"/>
                    <a:gd name="connsiteX9" fmla="*/ 29107 w 57617"/>
                    <a:gd name="connsiteY9" fmla="*/ 44088 h 79686"/>
                    <a:gd name="connsiteX10" fmla="*/ 45825 w 57617"/>
                    <a:gd name="connsiteY10" fmla="*/ 0 h 79686"/>
                    <a:gd name="connsiteX11" fmla="*/ 57618 w 57617"/>
                    <a:gd name="connsiteY11" fmla="*/ 0 h 79686"/>
                    <a:gd name="connsiteX12" fmla="*/ 30301 w 57617"/>
                    <a:gd name="connsiteY12" fmla="*/ 66579 h 79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617" h="79686">
                      <a:moveTo>
                        <a:pt x="30301" y="66579"/>
                      </a:moveTo>
                      <a:cubicBezTo>
                        <a:pt x="26421" y="76410"/>
                        <a:pt x="21644" y="79686"/>
                        <a:pt x="15375" y="79686"/>
                      </a:cubicBezTo>
                      <a:cubicBezTo>
                        <a:pt x="9106" y="79686"/>
                        <a:pt x="4627" y="77601"/>
                        <a:pt x="4627" y="77601"/>
                      </a:cubicBezTo>
                      <a:lnTo>
                        <a:pt x="6867" y="68367"/>
                      </a:lnTo>
                      <a:cubicBezTo>
                        <a:pt x="6867" y="68367"/>
                        <a:pt x="10001" y="69707"/>
                        <a:pt x="12837" y="69707"/>
                      </a:cubicBezTo>
                      <a:cubicBezTo>
                        <a:pt x="17465" y="69707"/>
                        <a:pt x="18659" y="67175"/>
                        <a:pt x="20301" y="63004"/>
                      </a:cubicBezTo>
                      <a:lnTo>
                        <a:pt x="22987" y="55557"/>
                      </a:lnTo>
                      <a:lnTo>
                        <a:pt x="0" y="0"/>
                      </a:lnTo>
                      <a:lnTo>
                        <a:pt x="11942" y="0"/>
                      </a:lnTo>
                      <a:cubicBezTo>
                        <a:pt x="11942" y="0"/>
                        <a:pt x="29107" y="44088"/>
                        <a:pt x="29107" y="44088"/>
                      </a:cubicBezTo>
                      <a:lnTo>
                        <a:pt x="45825" y="0"/>
                      </a:lnTo>
                      <a:lnTo>
                        <a:pt x="57618" y="0"/>
                      </a:lnTo>
                      <a:cubicBezTo>
                        <a:pt x="57618" y="0"/>
                        <a:pt x="30301" y="66579"/>
                        <a:pt x="30301" y="66579"/>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54" name="Freeform 53">
                  <a:extLst>
                    <a:ext uri="{FF2B5EF4-FFF2-40B4-BE49-F238E27FC236}">
                      <a16:creationId xmlns:a16="http://schemas.microsoft.com/office/drawing/2014/main" id="{D0C99261-6853-0719-DCE5-1EE7F5D8E51A}"/>
                    </a:ext>
                  </a:extLst>
                </p:cNvPr>
                <p:cNvSpPr/>
                <p:nvPr/>
              </p:nvSpPr>
              <p:spPr>
                <a:xfrm>
                  <a:off x="9246854" y="5416976"/>
                  <a:ext cx="60006" cy="58834"/>
                </a:xfrm>
                <a:custGeom>
                  <a:avLst/>
                  <a:gdLst>
                    <a:gd name="connsiteX0" fmla="*/ 30003 w 60006"/>
                    <a:gd name="connsiteY0" fmla="*/ 58834 h 58834"/>
                    <a:gd name="connsiteX1" fmla="*/ 0 w 60006"/>
                    <a:gd name="connsiteY1" fmla="*/ 29492 h 58834"/>
                    <a:gd name="connsiteX2" fmla="*/ 30003 w 60006"/>
                    <a:gd name="connsiteY2" fmla="*/ 0 h 58834"/>
                    <a:gd name="connsiteX3" fmla="*/ 60006 w 60006"/>
                    <a:gd name="connsiteY3" fmla="*/ 29492 h 58834"/>
                    <a:gd name="connsiteX4" fmla="*/ 30003 w 60006"/>
                    <a:gd name="connsiteY4" fmla="*/ 58834 h 58834"/>
                    <a:gd name="connsiteX5" fmla="*/ 30003 w 60006"/>
                    <a:gd name="connsiteY5" fmla="*/ 9086 h 58834"/>
                    <a:gd name="connsiteX6" fmla="*/ 11494 w 60006"/>
                    <a:gd name="connsiteY6" fmla="*/ 28896 h 58834"/>
                    <a:gd name="connsiteX7" fmla="*/ 30003 w 60006"/>
                    <a:gd name="connsiteY7" fmla="*/ 48855 h 58834"/>
                    <a:gd name="connsiteX8" fmla="*/ 48363 w 60006"/>
                    <a:gd name="connsiteY8" fmla="*/ 28896 h 58834"/>
                    <a:gd name="connsiteX9" fmla="*/ 30003 w 60006"/>
                    <a:gd name="connsiteY9" fmla="*/ 9086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6" h="58834">
                      <a:moveTo>
                        <a:pt x="30003" y="58834"/>
                      </a:moveTo>
                      <a:cubicBezTo>
                        <a:pt x="12987" y="58834"/>
                        <a:pt x="0" y="47067"/>
                        <a:pt x="0" y="29492"/>
                      </a:cubicBezTo>
                      <a:cubicBezTo>
                        <a:pt x="0" y="11916"/>
                        <a:pt x="13136" y="0"/>
                        <a:pt x="30003" y="0"/>
                      </a:cubicBezTo>
                      <a:cubicBezTo>
                        <a:pt x="46870" y="0"/>
                        <a:pt x="60006" y="12065"/>
                        <a:pt x="60006" y="29492"/>
                      </a:cubicBezTo>
                      <a:cubicBezTo>
                        <a:pt x="60006" y="46918"/>
                        <a:pt x="46870" y="58834"/>
                        <a:pt x="30003" y="58834"/>
                      </a:cubicBezTo>
                      <a:close/>
                      <a:moveTo>
                        <a:pt x="30003" y="9086"/>
                      </a:moveTo>
                      <a:cubicBezTo>
                        <a:pt x="18510" y="9086"/>
                        <a:pt x="11494" y="17874"/>
                        <a:pt x="11494" y="28896"/>
                      </a:cubicBezTo>
                      <a:cubicBezTo>
                        <a:pt x="11494" y="39918"/>
                        <a:pt x="18510" y="48855"/>
                        <a:pt x="30003" y="48855"/>
                      </a:cubicBezTo>
                      <a:cubicBezTo>
                        <a:pt x="41496" y="48855"/>
                        <a:pt x="48363" y="40067"/>
                        <a:pt x="48363" y="28896"/>
                      </a:cubicBezTo>
                      <a:cubicBezTo>
                        <a:pt x="48363" y="17725"/>
                        <a:pt x="41348" y="9086"/>
                        <a:pt x="30003" y="9086"/>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55" name="Freeform 54">
                  <a:extLst>
                    <a:ext uri="{FF2B5EF4-FFF2-40B4-BE49-F238E27FC236}">
                      <a16:creationId xmlns:a16="http://schemas.microsoft.com/office/drawing/2014/main" id="{6E7A2077-237D-5A67-D2CD-21AE44B66CB3}"/>
                    </a:ext>
                  </a:extLst>
                </p:cNvPr>
                <p:cNvSpPr/>
                <p:nvPr/>
              </p:nvSpPr>
              <p:spPr>
                <a:xfrm>
                  <a:off x="9312681" y="5401039"/>
                  <a:ext cx="33734" cy="74920"/>
                </a:xfrm>
                <a:custGeom>
                  <a:avLst/>
                  <a:gdLst>
                    <a:gd name="connsiteX0" fmla="*/ 23286 w 33734"/>
                    <a:gd name="connsiteY0" fmla="*/ 74771 h 74920"/>
                    <a:gd name="connsiteX1" fmla="*/ 8359 w 33734"/>
                    <a:gd name="connsiteY1" fmla="*/ 51982 h 74920"/>
                    <a:gd name="connsiteX2" fmla="*/ 8359 w 33734"/>
                    <a:gd name="connsiteY2" fmla="*/ 26214 h 74920"/>
                    <a:gd name="connsiteX3" fmla="*/ 0 w 33734"/>
                    <a:gd name="connsiteY3" fmla="*/ 26214 h 74920"/>
                    <a:gd name="connsiteX4" fmla="*/ 0 w 33734"/>
                    <a:gd name="connsiteY4" fmla="*/ 16980 h 74920"/>
                    <a:gd name="connsiteX5" fmla="*/ 8359 w 33734"/>
                    <a:gd name="connsiteY5" fmla="*/ 16980 h 74920"/>
                    <a:gd name="connsiteX6" fmla="*/ 8359 w 33734"/>
                    <a:gd name="connsiteY6" fmla="*/ 0 h 74920"/>
                    <a:gd name="connsiteX7" fmla="*/ 19853 w 33734"/>
                    <a:gd name="connsiteY7" fmla="*/ 0 h 74920"/>
                    <a:gd name="connsiteX8" fmla="*/ 19853 w 33734"/>
                    <a:gd name="connsiteY8" fmla="*/ 16980 h 74920"/>
                    <a:gd name="connsiteX9" fmla="*/ 33436 w 33734"/>
                    <a:gd name="connsiteY9" fmla="*/ 16980 h 74920"/>
                    <a:gd name="connsiteX10" fmla="*/ 33436 w 33734"/>
                    <a:gd name="connsiteY10" fmla="*/ 26214 h 74920"/>
                    <a:gd name="connsiteX11" fmla="*/ 19853 w 33734"/>
                    <a:gd name="connsiteY11" fmla="*/ 26214 h 74920"/>
                    <a:gd name="connsiteX12" fmla="*/ 19853 w 33734"/>
                    <a:gd name="connsiteY12" fmla="*/ 51833 h 74920"/>
                    <a:gd name="connsiteX13" fmla="*/ 21345 w 33734"/>
                    <a:gd name="connsiteY13" fmla="*/ 62260 h 74920"/>
                    <a:gd name="connsiteX14" fmla="*/ 27167 w 33734"/>
                    <a:gd name="connsiteY14" fmla="*/ 65090 h 74920"/>
                    <a:gd name="connsiteX15" fmla="*/ 32989 w 33734"/>
                    <a:gd name="connsiteY15" fmla="*/ 63749 h 74920"/>
                    <a:gd name="connsiteX16" fmla="*/ 33735 w 33734"/>
                    <a:gd name="connsiteY16" fmla="*/ 72984 h 74920"/>
                    <a:gd name="connsiteX17" fmla="*/ 23286 w 33734"/>
                    <a:gd name="connsiteY17" fmla="*/ 74920 h 74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920">
                      <a:moveTo>
                        <a:pt x="23286" y="74771"/>
                      </a:moveTo>
                      <a:cubicBezTo>
                        <a:pt x="9106" y="74771"/>
                        <a:pt x="8359" y="63153"/>
                        <a:pt x="8359" y="51982"/>
                      </a:cubicBezTo>
                      <a:lnTo>
                        <a:pt x="8359" y="26214"/>
                      </a:lnTo>
                      <a:lnTo>
                        <a:pt x="0" y="26214"/>
                      </a:lnTo>
                      <a:lnTo>
                        <a:pt x="0" y="16980"/>
                      </a:lnTo>
                      <a:lnTo>
                        <a:pt x="8359" y="16980"/>
                      </a:lnTo>
                      <a:lnTo>
                        <a:pt x="8359" y="0"/>
                      </a:lnTo>
                      <a:lnTo>
                        <a:pt x="19853" y="0"/>
                      </a:lnTo>
                      <a:lnTo>
                        <a:pt x="19853" y="16980"/>
                      </a:lnTo>
                      <a:lnTo>
                        <a:pt x="33436" y="16980"/>
                      </a:lnTo>
                      <a:lnTo>
                        <a:pt x="33436" y="26214"/>
                      </a:lnTo>
                      <a:lnTo>
                        <a:pt x="19853" y="26214"/>
                      </a:lnTo>
                      <a:lnTo>
                        <a:pt x="19853" y="51833"/>
                      </a:lnTo>
                      <a:cubicBezTo>
                        <a:pt x="19853" y="56600"/>
                        <a:pt x="19853" y="59877"/>
                        <a:pt x="21345" y="62260"/>
                      </a:cubicBezTo>
                      <a:cubicBezTo>
                        <a:pt x="22390" y="64047"/>
                        <a:pt x="24032" y="65090"/>
                        <a:pt x="27167" y="65090"/>
                      </a:cubicBezTo>
                      <a:cubicBezTo>
                        <a:pt x="30301" y="65090"/>
                        <a:pt x="32989" y="63749"/>
                        <a:pt x="32989" y="63749"/>
                      </a:cubicBezTo>
                      <a:lnTo>
                        <a:pt x="33735" y="72984"/>
                      </a:lnTo>
                      <a:cubicBezTo>
                        <a:pt x="30749" y="74324"/>
                        <a:pt x="27316" y="74920"/>
                        <a:pt x="23286" y="74920"/>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56" name="Freeform 55">
                  <a:extLst>
                    <a:ext uri="{FF2B5EF4-FFF2-40B4-BE49-F238E27FC236}">
                      <a16:creationId xmlns:a16="http://schemas.microsoft.com/office/drawing/2014/main" id="{6A5307A1-3213-EE83-1F85-52ABFB677856}"/>
                    </a:ext>
                  </a:extLst>
                </p:cNvPr>
                <p:cNvSpPr/>
                <p:nvPr/>
              </p:nvSpPr>
              <p:spPr>
                <a:xfrm>
                  <a:off x="9356566" y="5392251"/>
                  <a:ext cx="49407" cy="82219"/>
                </a:xfrm>
                <a:custGeom>
                  <a:avLst/>
                  <a:gdLst>
                    <a:gd name="connsiteX0" fmla="*/ 37765 w 49407"/>
                    <a:gd name="connsiteY0" fmla="*/ 82219 h 82219"/>
                    <a:gd name="connsiteX1" fmla="*/ 37765 w 49407"/>
                    <a:gd name="connsiteY1" fmla="*/ 50196 h 82219"/>
                    <a:gd name="connsiteX2" fmla="*/ 26122 w 49407"/>
                    <a:gd name="connsiteY2" fmla="*/ 33960 h 82219"/>
                    <a:gd name="connsiteX3" fmla="*/ 11345 w 49407"/>
                    <a:gd name="connsiteY3" fmla="*/ 54217 h 82219"/>
                    <a:gd name="connsiteX4" fmla="*/ 11345 w 49407"/>
                    <a:gd name="connsiteY4" fmla="*/ 82219 h 82219"/>
                    <a:gd name="connsiteX5" fmla="*/ 0 w 49407"/>
                    <a:gd name="connsiteY5" fmla="*/ 82219 h 82219"/>
                    <a:gd name="connsiteX6" fmla="*/ 0 w 49407"/>
                    <a:gd name="connsiteY6" fmla="*/ 0 h 82219"/>
                    <a:gd name="connsiteX7" fmla="*/ 11345 w 49407"/>
                    <a:gd name="connsiteY7" fmla="*/ 0 h 82219"/>
                    <a:gd name="connsiteX8" fmla="*/ 11345 w 49407"/>
                    <a:gd name="connsiteY8" fmla="*/ 34556 h 82219"/>
                    <a:gd name="connsiteX9" fmla="*/ 11643 w 49407"/>
                    <a:gd name="connsiteY9" fmla="*/ 34556 h 82219"/>
                    <a:gd name="connsiteX10" fmla="*/ 29107 w 49407"/>
                    <a:gd name="connsiteY10" fmla="*/ 24577 h 82219"/>
                    <a:gd name="connsiteX11" fmla="*/ 49408 w 49407"/>
                    <a:gd name="connsiteY11" fmla="*/ 48557 h 82219"/>
                    <a:gd name="connsiteX12" fmla="*/ 49408 w 49407"/>
                    <a:gd name="connsiteY12" fmla="*/ 82219 h 82219"/>
                    <a:gd name="connsiteX13" fmla="*/ 37914 w 49407"/>
                    <a:gd name="connsiteY13" fmla="*/ 82219 h 82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82219">
                      <a:moveTo>
                        <a:pt x="37765" y="82219"/>
                      </a:moveTo>
                      <a:lnTo>
                        <a:pt x="37765" y="50196"/>
                      </a:lnTo>
                      <a:cubicBezTo>
                        <a:pt x="37765" y="42152"/>
                        <a:pt x="36421" y="33960"/>
                        <a:pt x="26122" y="33960"/>
                      </a:cubicBezTo>
                      <a:cubicBezTo>
                        <a:pt x="15822" y="33960"/>
                        <a:pt x="11345" y="42897"/>
                        <a:pt x="11345" y="54217"/>
                      </a:cubicBezTo>
                      <a:lnTo>
                        <a:pt x="11345" y="82219"/>
                      </a:lnTo>
                      <a:lnTo>
                        <a:pt x="0" y="82219"/>
                      </a:lnTo>
                      <a:lnTo>
                        <a:pt x="0" y="0"/>
                      </a:lnTo>
                      <a:lnTo>
                        <a:pt x="11345" y="0"/>
                      </a:lnTo>
                      <a:lnTo>
                        <a:pt x="11345" y="34556"/>
                      </a:lnTo>
                      <a:lnTo>
                        <a:pt x="11643" y="34556"/>
                      </a:lnTo>
                      <a:cubicBezTo>
                        <a:pt x="14628" y="28896"/>
                        <a:pt x="20897" y="24577"/>
                        <a:pt x="29107" y="24577"/>
                      </a:cubicBezTo>
                      <a:cubicBezTo>
                        <a:pt x="45527" y="24577"/>
                        <a:pt x="49408" y="35003"/>
                        <a:pt x="49408" y="48557"/>
                      </a:cubicBezTo>
                      <a:lnTo>
                        <a:pt x="49408" y="82219"/>
                      </a:lnTo>
                      <a:lnTo>
                        <a:pt x="37914"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57" name="Freeform 56">
                  <a:extLst>
                    <a:ext uri="{FF2B5EF4-FFF2-40B4-BE49-F238E27FC236}">
                      <a16:creationId xmlns:a16="http://schemas.microsoft.com/office/drawing/2014/main" id="{EC56522A-E4B8-BC71-24F6-D406483B18B6}"/>
                    </a:ext>
                  </a:extLst>
                </p:cNvPr>
                <p:cNvSpPr/>
                <p:nvPr/>
              </p:nvSpPr>
              <p:spPr>
                <a:xfrm>
                  <a:off x="9417318" y="5416827"/>
                  <a:ext cx="55677" cy="58982"/>
                </a:xfrm>
                <a:custGeom>
                  <a:avLst/>
                  <a:gdLst>
                    <a:gd name="connsiteX0" fmla="*/ 55378 w 55677"/>
                    <a:gd name="connsiteY0" fmla="*/ 32024 h 58982"/>
                    <a:gd name="connsiteX1" fmla="*/ 11643 w 55677"/>
                    <a:gd name="connsiteY1" fmla="*/ 32024 h 58982"/>
                    <a:gd name="connsiteX2" fmla="*/ 29854 w 55677"/>
                    <a:gd name="connsiteY2" fmla="*/ 50046 h 58982"/>
                    <a:gd name="connsiteX3" fmla="*/ 48512 w 55677"/>
                    <a:gd name="connsiteY3" fmla="*/ 43492 h 58982"/>
                    <a:gd name="connsiteX4" fmla="*/ 53289 w 55677"/>
                    <a:gd name="connsiteY4" fmla="*/ 50046 h 58982"/>
                    <a:gd name="connsiteX5" fmla="*/ 28361 w 55677"/>
                    <a:gd name="connsiteY5" fmla="*/ 58983 h 58982"/>
                    <a:gd name="connsiteX6" fmla="*/ 0 w 55677"/>
                    <a:gd name="connsiteY6" fmla="*/ 29343 h 58982"/>
                    <a:gd name="connsiteX7" fmla="*/ 28809 w 55677"/>
                    <a:gd name="connsiteY7" fmla="*/ 0 h 58982"/>
                    <a:gd name="connsiteX8" fmla="*/ 55677 w 55677"/>
                    <a:gd name="connsiteY8" fmla="*/ 27108 h 58982"/>
                    <a:gd name="connsiteX9" fmla="*/ 55378 w 55677"/>
                    <a:gd name="connsiteY9" fmla="*/ 32172 h 58982"/>
                    <a:gd name="connsiteX10" fmla="*/ 28510 w 55677"/>
                    <a:gd name="connsiteY10" fmla="*/ 8192 h 58982"/>
                    <a:gd name="connsiteX11" fmla="*/ 11792 w 55677"/>
                    <a:gd name="connsiteY11" fmla="*/ 24427 h 58982"/>
                    <a:gd name="connsiteX12" fmla="*/ 44780 w 55677"/>
                    <a:gd name="connsiteY12" fmla="*/ 24427 h 58982"/>
                    <a:gd name="connsiteX13" fmla="*/ 28361 w 55677"/>
                    <a:gd name="connsiteY13" fmla="*/ 8192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7" h="58982">
                      <a:moveTo>
                        <a:pt x="55378" y="32024"/>
                      </a:moveTo>
                      <a:lnTo>
                        <a:pt x="11643" y="32024"/>
                      </a:lnTo>
                      <a:cubicBezTo>
                        <a:pt x="12240" y="43195"/>
                        <a:pt x="19405" y="50046"/>
                        <a:pt x="29854" y="50046"/>
                      </a:cubicBezTo>
                      <a:cubicBezTo>
                        <a:pt x="40303" y="50046"/>
                        <a:pt x="47318" y="44386"/>
                        <a:pt x="48512" y="43492"/>
                      </a:cubicBezTo>
                      <a:lnTo>
                        <a:pt x="53289" y="50046"/>
                      </a:lnTo>
                      <a:cubicBezTo>
                        <a:pt x="53289" y="50046"/>
                        <a:pt x="45228" y="58983"/>
                        <a:pt x="28361" y="58983"/>
                      </a:cubicBezTo>
                      <a:cubicBezTo>
                        <a:pt x="11493" y="58983"/>
                        <a:pt x="0" y="47365"/>
                        <a:pt x="0" y="29343"/>
                      </a:cubicBezTo>
                      <a:cubicBezTo>
                        <a:pt x="0" y="11320"/>
                        <a:pt x="12986" y="0"/>
                        <a:pt x="28809" y="0"/>
                      </a:cubicBezTo>
                      <a:cubicBezTo>
                        <a:pt x="44631" y="0"/>
                        <a:pt x="55677" y="11171"/>
                        <a:pt x="55677" y="27108"/>
                      </a:cubicBezTo>
                      <a:cubicBezTo>
                        <a:pt x="55677" y="29193"/>
                        <a:pt x="55378" y="32172"/>
                        <a:pt x="55378" y="32172"/>
                      </a:cubicBezTo>
                      <a:close/>
                      <a:moveTo>
                        <a:pt x="28510" y="8192"/>
                      </a:moveTo>
                      <a:cubicBezTo>
                        <a:pt x="17166" y="8192"/>
                        <a:pt x="12240" y="17576"/>
                        <a:pt x="11792" y="24427"/>
                      </a:cubicBezTo>
                      <a:lnTo>
                        <a:pt x="44780" y="24427"/>
                      </a:lnTo>
                      <a:cubicBezTo>
                        <a:pt x="44780" y="18172"/>
                        <a:pt x="39854" y="8192"/>
                        <a:pt x="28361"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58" name="Freeform 57">
                  <a:extLst>
                    <a:ext uri="{FF2B5EF4-FFF2-40B4-BE49-F238E27FC236}">
                      <a16:creationId xmlns:a16="http://schemas.microsoft.com/office/drawing/2014/main" id="{4EE133A2-702D-3889-CF93-E566BE883178}"/>
                    </a:ext>
                  </a:extLst>
                </p:cNvPr>
                <p:cNvSpPr/>
                <p:nvPr/>
              </p:nvSpPr>
              <p:spPr>
                <a:xfrm>
                  <a:off x="9484339" y="5416529"/>
                  <a:ext cx="31644" cy="57791"/>
                </a:xfrm>
                <a:custGeom>
                  <a:avLst/>
                  <a:gdLst>
                    <a:gd name="connsiteX0" fmla="*/ 31048 w 31644"/>
                    <a:gd name="connsiteY0" fmla="*/ 11767 h 57791"/>
                    <a:gd name="connsiteX1" fmla="*/ 30600 w 31644"/>
                    <a:gd name="connsiteY1" fmla="*/ 11767 h 57791"/>
                    <a:gd name="connsiteX2" fmla="*/ 24331 w 31644"/>
                    <a:gd name="connsiteY2" fmla="*/ 10576 h 57791"/>
                    <a:gd name="connsiteX3" fmla="*/ 11494 w 31644"/>
                    <a:gd name="connsiteY3" fmla="*/ 29641 h 57791"/>
                    <a:gd name="connsiteX4" fmla="*/ 11494 w 31644"/>
                    <a:gd name="connsiteY4" fmla="*/ 57792 h 57791"/>
                    <a:gd name="connsiteX5" fmla="*/ 0 w 31644"/>
                    <a:gd name="connsiteY5" fmla="*/ 57792 h 57791"/>
                    <a:gd name="connsiteX6" fmla="*/ 0 w 31644"/>
                    <a:gd name="connsiteY6" fmla="*/ 1192 h 57791"/>
                    <a:gd name="connsiteX7" fmla="*/ 11494 w 31644"/>
                    <a:gd name="connsiteY7" fmla="*/ 1192 h 57791"/>
                    <a:gd name="connsiteX8" fmla="*/ 11494 w 31644"/>
                    <a:gd name="connsiteY8" fmla="*/ 9831 h 57791"/>
                    <a:gd name="connsiteX9" fmla="*/ 11792 w 31644"/>
                    <a:gd name="connsiteY9" fmla="*/ 9831 h 57791"/>
                    <a:gd name="connsiteX10" fmla="*/ 25674 w 31644"/>
                    <a:gd name="connsiteY10" fmla="*/ 0 h 57791"/>
                    <a:gd name="connsiteX11" fmla="*/ 31645 w 31644"/>
                    <a:gd name="connsiteY11" fmla="*/ 894 h 57791"/>
                    <a:gd name="connsiteX12" fmla="*/ 30899 w 31644"/>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644" h="57791">
                      <a:moveTo>
                        <a:pt x="31048" y="11767"/>
                      </a:moveTo>
                      <a:lnTo>
                        <a:pt x="30600" y="11767"/>
                      </a:lnTo>
                      <a:cubicBezTo>
                        <a:pt x="29555" y="11320"/>
                        <a:pt x="27465" y="10576"/>
                        <a:pt x="24331" y="10576"/>
                      </a:cubicBezTo>
                      <a:cubicBezTo>
                        <a:pt x="14031" y="10576"/>
                        <a:pt x="11494" y="21448"/>
                        <a:pt x="11494" y="29641"/>
                      </a:cubicBezTo>
                      <a:lnTo>
                        <a:pt x="11494" y="57792"/>
                      </a:lnTo>
                      <a:lnTo>
                        <a:pt x="0" y="57792"/>
                      </a:lnTo>
                      <a:lnTo>
                        <a:pt x="0" y="1192"/>
                      </a:lnTo>
                      <a:lnTo>
                        <a:pt x="11494" y="1192"/>
                      </a:lnTo>
                      <a:lnTo>
                        <a:pt x="11494" y="9831"/>
                      </a:lnTo>
                      <a:cubicBezTo>
                        <a:pt x="11494" y="9831"/>
                        <a:pt x="11792" y="9831"/>
                        <a:pt x="11792" y="9831"/>
                      </a:cubicBezTo>
                      <a:cubicBezTo>
                        <a:pt x="14479" y="3426"/>
                        <a:pt x="19703" y="0"/>
                        <a:pt x="25674" y="0"/>
                      </a:cubicBezTo>
                      <a:cubicBezTo>
                        <a:pt x="29555" y="0"/>
                        <a:pt x="31645" y="894"/>
                        <a:pt x="31645" y="894"/>
                      </a:cubicBezTo>
                      <a:lnTo>
                        <a:pt x="30899"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59" name="Freeform 58">
                  <a:extLst>
                    <a:ext uri="{FF2B5EF4-FFF2-40B4-BE49-F238E27FC236}">
                      <a16:creationId xmlns:a16="http://schemas.microsoft.com/office/drawing/2014/main" id="{3DC09502-2112-48A6-A895-B213BA79DAE4}"/>
                    </a:ext>
                  </a:extLst>
                </p:cNvPr>
                <p:cNvSpPr/>
                <p:nvPr/>
              </p:nvSpPr>
              <p:spPr>
                <a:xfrm>
                  <a:off x="8159287" y="5560114"/>
                  <a:ext cx="48810" cy="58685"/>
                </a:xfrm>
                <a:custGeom>
                  <a:avLst/>
                  <a:gdLst>
                    <a:gd name="connsiteX0" fmla="*/ 37765 w 48810"/>
                    <a:gd name="connsiteY0" fmla="*/ 57345 h 58685"/>
                    <a:gd name="connsiteX1" fmla="*/ 37765 w 48810"/>
                    <a:gd name="connsiteY1" fmla="*/ 50195 h 58685"/>
                    <a:gd name="connsiteX2" fmla="*/ 19554 w 48810"/>
                    <a:gd name="connsiteY2" fmla="*/ 58685 h 58685"/>
                    <a:gd name="connsiteX3" fmla="*/ 0 w 48810"/>
                    <a:gd name="connsiteY3" fmla="*/ 41258 h 58685"/>
                    <a:gd name="connsiteX4" fmla="*/ 22241 w 48810"/>
                    <a:gd name="connsiteY4" fmla="*/ 23980 h 58685"/>
                    <a:gd name="connsiteX5" fmla="*/ 37317 w 48810"/>
                    <a:gd name="connsiteY5" fmla="*/ 23385 h 58685"/>
                    <a:gd name="connsiteX6" fmla="*/ 37317 w 48810"/>
                    <a:gd name="connsiteY6" fmla="*/ 21150 h 58685"/>
                    <a:gd name="connsiteX7" fmla="*/ 23286 w 48810"/>
                    <a:gd name="connsiteY7" fmla="*/ 8341 h 58685"/>
                    <a:gd name="connsiteX8" fmla="*/ 6269 w 48810"/>
                    <a:gd name="connsiteY8" fmla="*/ 13256 h 58685"/>
                    <a:gd name="connsiteX9" fmla="*/ 2836 w 48810"/>
                    <a:gd name="connsiteY9" fmla="*/ 5660 h 58685"/>
                    <a:gd name="connsiteX10" fmla="*/ 24032 w 48810"/>
                    <a:gd name="connsiteY10" fmla="*/ 0 h 58685"/>
                    <a:gd name="connsiteX11" fmla="*/ 48810 w 48810"/>
                    <a:gd name="connsiteY11" fmla="*/ 24725 h 58685"/>
                    <a:gd name="connsiteX12" fmla="*/ 48810 w 48810"/>
                    <a:gd name="connsiteY12" fmla="*/ 57642 h 58685"/>
                    <a:gd name="connsiteX13" fmla="*/ 37765 w 48810"/>
                    <a:gd name="connsiteY13" fmla="*/ 57642 h 58685"/>
                    <a:gd name="connsiteX14" fmla="*/ 24331 w 48810"/>
                    <a:gd name="connsiteY14" fmla="*/ 30981 h 58685"/>
                    <a:gd name="connsiteX15" fmla="*/ 11493 w 48810"/>
                    <a:gd name="connsiteY15" fmla="*/ 40811 h 58685"/>
                    <a:gd name="connsiteX16" fmla="*/ 23136 w 48810"/>
                    <a:gd name="connsiteY16" fmla="*/ 50642 h 58685"/>
                    <a:gd name="connsiteX17" fmla="*/ 37615 w 48810"/>
                    <a:gd name="connsiteY17" fmla="*/ 42450 h 58685"/>
                    <a:gd name="connsiteX18" fmla="*/ 37615 w 48810"/>
                    <a:gd name="connsiteY18" fmla="*/ 30236 h 58685"/>
                    <a:gd name="connsiteX19" fmla="*/ 24331 w 48810"/>
                    <a:gd name="connsiteY19" fmla="*/ 31130 h 5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810" h="58685">
                      <a:moveTo>
                        <a:pt x="37765" y="57345"/>
                      </a:moveTo>
                      <a:lnTo>
                        <a:pt x="37765" y="50195"/>
                      </a:lnTo>
                      <a:cubicBezTo>
                        <a:pt x="35376" y="52578"/>
                        <a:pt x="30003" y="58685"/>
                        <a:pt x="19554" y="58685"/>
                      </a:cubicBezTo>
                      <a:cubicBezTo>
                        <a:pt x="9105" y="58685"/>
                        <a:pt x="0" y="52131"/>
                        <a:pt x="0" y="41258"/>
                      </a:cubicBezTo>
                      <a:cubicBezTo>
                        <a:pt x="0" y="30385"/>
                        <a:pt x="9105" y="24576"/>
                        <a:pt x="22241" y="23980"/>
                      </a:cubicBezTo>
                      <a:lnTo>
                        <a:pt x="37317" y="23385"/>
                      </a:lnTo>
                      <a:lnTo>
                        <a:pt x="37317" y="21150"/>
                      </a:lnTo>
                      <a:cubicBezTo>
                        <a:pt x="37317" y="12511"/>
                        <a:pt x="31495" y="8341"/>
                        <a:pt x="23286" y="8341"/>
                      </a:cubicBezTo>
                      <a:cubicBezTo>
                        <a:pt x="15076" y="8341"/>
                        <a:pt x="8061" y="12065"/>
                        <a:pt x="6269" y="13256"/>
                      </a:cubicBezTo>
                      <a:lnTo>
                        <a:pt x="2836" y="5660"/>
                      </a:lnTo>
                      <a:cubicBezTo>
                        <a:pt x="7016" y="3277"/>
                        <a:pt x="14628" y="0"/>
                        <a:pt x="24032" y="0"/>
                      </a:cubicBezTo>
                      <a:cubicBezTo>
                        <a:pt x="40601" y="0"/>
                        <a:pt x="48810" y="8341"/>
                        <a:pt x="48810" y="24725"/>
                      </a:cubicBezTo>
                      <a:lnTo>
                        <a:pt x="48810" y="57642"/>
                      </a:lnTo>
                      <a:lnTo>
                        <a:pt x="37765" y="57642"/>
                      </a:lnTo>
                      <a:close/>
                      <a:moveTo>
                        <a:pt x="24331" y="30981"/>
                      </a:moveTo>
                      <a:cubicBezTo>
                        <a:pt x="15076" y="31428"/>
                        <a:pt x="11493" y="35300"/>
                        <a:pt x="11493" y="40811"/>
                      </a:cubicBezTo>
                      <a:cubicBezTo>
                        <a:pt x="11493" y="46322"/>
                        <a:pt x="15673" y="50642"/>
                        <a:pt x="23136" y="50642"/>
                      </a:cubicBezTo>
                      <a:cubicBezTo>
                        <a:pt x="30600" y="50642"/>
                        <a:pt x="35376" y="45578"/>
                        <a:pt x="37615" y="42450"/>
                      </a:cubicBezTo>
                      <a:lnTo>
                        <a:pt x="37615" y="30236"/>
                      </a:lnTo>
                      <a:lnTo>
                        <a:pt x="24331" y="3113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60" name="Freeform 59">
                  <a:extLst>
                    <a:ext uri="{FF2B5EF4-FFF2-40B4-BE49-F238E27FC236}">
                      <a16:creationId xmlns:a16="http://schemas.microsoft.com/office/drawing/2014/main" id="{7D0D923E-1A78-FBC5-5599-6BA290E48DCE}"/>
                    </a:ext>
                  </a:extLst>
                </p:cNvPr>
                <p:cNvSpPr/>
                <p:nvPr/>
              </p:nvSpPr>
              <p:spPr>
                <a:xfrm>
                  <a:off x="8218994" y="5559816"/>
                  <a:ext cx="58662" cy="81027"/>
                </a:xfrm>
                <a:custGeom>
                  <a:avLst/>
                  <a:gdLst>
                    <a:gd name="connsiteX0" fmla="*/ 52542 w 58662"/>
                    <a:gd name="connsiteY0" fmla="*/ 70154 h 81027"/>
                    <a:gd name="connsiteX1" fmla="*/ 27167 w 58662"/>
                    <a:gd name="connsiteY1" fmla="*/ 81027 h 81027"/>
                    <a:gd name="connsiteX2" fmla="*/ 1941 w 58662"/>
                    <a:gd name="connsiteY2" fmla="*/ 72538 h 81027"/>
                    <a:gd name="connsiteX3" fmla="*/ 7314 w 58662"/>
                    <a:gd name="connsiteY3" fmla="*/ 64494 h 81027"/>
                    <a:gd name="connsiteX4" fmla="*/ 27615 w 58662"/>
                    <a:gd name="connsiteY4" fmla="*/ 71643 h 81027"/>
                    <a:gd name="connsiteX5" fmla="*/ 47467 w 58662"/>
                    <a:gd name="connsiteY5" fmla="*/ 49600 h 81027"/>
                    <a:gd name="connsiteX6" fmla="*/ 47467 w 58662"/>
                    <a:gd name="connsiteY6" fmla="*/ 46770 h 81027"/>
                    <a:gd name="connsiteX7" fmla="*/ 47169 w 58662"/>
                    <a:gd name="connsiteY7" fmla="*/ 46770 h 81027"/>
                    <a:gd name="connsiteX8" fmla="*/ 27316 w 58662"/>
                    <a:gd name="connsiteY8" fmla="*/ 56898 h 81027"/>
                    <a:gd name="connsiteX9" fmla="*/ 0 w 58662"/>
                    <a:gd name="connsiteY9" fmla="*/ 28449 h 81027"/>
                    <a:gd name="connsiteX10" fmla="*/ 27316 w 58662"/>
                    <a:gd name="connsiteY10" fmla="*/ 0 h 81027"/>
                    <a:gd name="connsiteX11" fmla="*/ 47169 w 58662"/>
                    <a:gd name="connsiteY11" fmla="*/ 9980 h 81027"/>
                    <a:gd name="connsiteX12" fmla="*/ 47467 w 58662"/>
                    <a:gd name="connsiteY12" fmla="*/ 9980 h 81027"/>
                    <a:gd name="connsiteX13" fmla="*/ 47467 w 58662"/>
                    <a:gd name="connsiteY13" fmla="*/ 1043 h 81027"/>
                    <a:gd name="connsiteX14" fmla="*/ 58662 w 58662"/>
                    <a:gd name="connsiteY14" fmla="*/ 1043 h 81027"/>
                    <a:gd name="connsiteX15" fmla="*/ 58662 w 58662"/>
                    <a:gd name="connsiteY15" fmla="*/ 45727 h 81027"/>
                    <a:gd name="connsiteX16" fmla="*/ 52393 w 58662"/>
                    <a:gd name="connsiteY16" fmla="*/ 70154 h 81027"/>
                    <a:gd name="connsiteX17" fmla="*/ 29854 w 58662"/>
                    <a:gd name="connsiteY17" fmla="*/ 9235 h 81027"/>
                    <a:gd name="connsiteX18" fmla="*/ 11792 w 58662"/>
                    <a:gd name="connsiteY18" fmla="*/ 28449 h 81027"/>
                    <a:gd name="connsiteX19" fmla="*/ 29854 w 58662"/>
                    <a:gd name="connsiteY19" fmla="*/ 47663 h 81027"/>
                    <a:gd name="connsiteX20" fmla="*/ 47915 w 58662"/>
                    <a:gd name="connsiteY20" fmla="*/ 28449 h 81027"/>
                    <a:gd name="connsiteX21" fmla="*/ 29854 w 58662"/>
                    <a:gd name="connsiteY21" fmla="*/ 9235 h 81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8662" h="81027">
                      <a:moveTo>
                        <a:pt x="52542" y="70154"/>
                      </a:moveTo>
                      <a:cubicBezTo>
                        <a:pt x="48363" y="75219"/>
                        <a:pt x="41347" y="81027"/>
                        <a:pt x="27167" y="81027"/>
                      </a:cubicBezTo>
                      <a:cubicBezTo>
                        <a:pt x="12986" y="81027"/>
                        <a:pt x="3582" y="73729"/>
                        <a:pt x="1941" y="72538"/>
                      </a:cubicBezTo>
                      <a:lnTo>
                        <a:pt x="7314" y="64494"/>
                      </a:lnTo>
                      <a:cubicBezTo>
                        <a:pt x="10300" y="67175"/>
                        <a:pt x="19106" y="71643"/>
                        <a:pt x="27615" y="71643"/>
                      </a:cubicBezTo>
                      <a:cubicBezTo>
                        <a:pt x="42094" y="71643"/>
                        <a:pt x="47467" y="63005"/>
                        <a:pt x="47467" y="49600"/>
                      </a:cubicBezTo>
                      <a:lnTo>
                        <a:pt x="47467" y="46770"/>
                      </a:lnTo>
                      <a:lnTo>
                        <a:pt x="47169" y="46770"/>
                      </a:lnTo>
                      <a:cubicBezTo>
                        <a:pt x="43288" y="52430"/>
                        <a:pt x="36869" y="56898"/>
                        <a:pt x="27316" y="56898"/>
                      </a:cubicBezTo>
                      <a:cubicBezTo>
                        <a:pt x="12688" y="56898"/>
                        <a:pt x="0" y="46472"/>
                        <a:pt x="0" y="28449"/>
                      </a:cubicBezTo>
                      <a:cubicBezTo>
                        <a:pt x="0" y="10426"/>
                        <a:pt x="12837" y="0"/>
                        <a:pt x="27316" y="0"/>
                      </a:cubicBezTo>
                      <a:cubicBezTo>
                        <a:pt x="37168" y="0"/>
                        <a:pt x="43735" y="4766"/>
                        <a:pt x="47169" y="9980"/>
                      </a:cubicBezTo>
                      <a:lnTo>
                        <a:pt x="47467" y="9980"/>
                      </a:lnTo>
                      <a:lnTo>
                        <a:pt x="47467" y="1043"/>
                      </a:lnTo>
                      <a:cubicBezTo>
                        <a:pt x="47467" y="1043"/>
                        <a:pt x="58662" y="1043"/>
                        <a:pt x="58662" y="1043"/>
                      </a:cubicBezTo>
                      <a:lnTo>
                        <a:pt x="58662" y="45727"/>
                      </a:lnTo>
                      <a:cubicBezTo>
                        <a:pt x="58662" y="58238"/>
                        <a:pt x="56573" y="65090"/>
                        <a:pt x="52393" y="70154"/>
                      </a:cubicBezTo>
                      <a:close/>
                      <a:moveTo>
                        <a:pt x="29854" y="9235"/>
                      </a:moveTo>
                      <a:cubicBezTo>
                        <a:pt x="18211" y="9235"/>
                        <a:pt x="11792" y="17874"/>
                        <a:pt x="11792" y="28449"/>
                      </a:cubicBezTo>
                      <a:cubicBezTo>
                        <a:pt x="11792" y="39024"/>
                        <a:pt x="18211" y="47663"/>
                        <a:pt x="29854" y="47663"/>
                      </a:cubicBezTo>
                      <a:cubicBezTo>
                        <a:pt x="41496" y="47663"/>
                        <a:pt x="47915" y="39173"/>
                        <a:pt x="47915" y="28449"/>
                      </a:cubicBezTo>
                      <a:cubicBezTo>
                        <a:pt x="47915" y="17725"/>
                        <a:pt x="41646" y="9235"/>
                        <a:pt x="29854"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61" name="Freeform 60">
                  <a:extLst>
                    <a:ext uri="{FF2B5EF4-FFF2-40B4-BE49-F238E27FC236}">
                      <a16:creationId xmlns:a16="http://schemas.microsoft.com/office/drawing/2014/main" id="{F70FED4A-B472-08C0-6859-DB352D53F957}"/>
                    </a:ext>
                  </a:extLst>
                </p:cNvPr>
                <p:cNvSpPr/>
                <p:nvPr/>
              </p:nvSpPr>
              <p:spPr>
                <a:xfrm>
                  <a:off x="8293628" y="5559519"/>
                  <a:ext cx="31644" cy="57791"/>
                </a:xfrm>
                <a:custGeom>
                  <a:avLst/>
                  <a:gdLst>
                    <a:gd name="connsiteX0" fmla="*/ 31048 w 31644"/>
                    <a:gd name="connsiteY0" fmla="*/ 11767 h 57791"/>
                    <a:gd name="connsiteX1" fmla="*/ 30600 w 31644"/>
                    <a:gd name="connsiteY1" fmla="*/ 11767 h 57791"/>
                    <a:gd name="connsiteX2" fmla="*/ 24331 w 31644"/>
                    <a:gd name="connsiteY2" fmla="*/ 10575 h 57791"/>
                    <a:gd name="connsiteX3" fmla="*/ 11493 w 31644"/>
                    <a:gd name="connsiteY3" fmla="*/ 29640 h 57791"/>
                    <a:gd name="connsiteX4" fmla="*/ 11493 w 31644"/>
                    <a:gd name="connsiteY4" fmla="*/ 57792 h 57791"/>
                    <a:gd name="connsiteX5" fmla="*/ 0 w 31644"/>
                    <a:gd name="connsiteY5" fmla="*/ 57792 h 57791"/>
                    <a:gd name="connsiteX6" fmla="*/ 0 w 31644"/>
                    <a:gd name="connsiteY6" fmla="*/ 1191 h 57791"/>
                    <a:gd name="connsiteX7" fmla="*/ 11493 w 31644"/>
                    <a:gd name="connsiteY7" fmla="*/ 1191 h 57791"/>
                    <a:gd name="connsiteX8" fmla="*/ 11493 w 31644"/>
                    <a:gd name="connsiteY8" fmla="*/ 9831 h 57791"/>
                    <a:gd name="connsiteX9" fmla="*/ 11792 w 31644"/>
                    <a:gd name="connsiteY9" fmla="*/ 9831 h 57791"/>
                    <a:gd name="connsiteX10" fmla="*/ 25674 w 31644"/>
                    <a:gd name="connsiteY10" fmla="*/ 0 h 57791"/>
                    <a:gd name="connsiteX11" fmla="*/ 31645 w 31644"/>
                    <a:gd name="connsiteY11" fmla="*/ 894 h 57791"/>
                    <a:gd name="connsiteX12" fmla="*/ 30899 w 31644"/>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644" h="57791">
                      <a:moveTo>
                        <a:pt x="31048" y="11767"/>
                      </a:moveTo>
                      <a:lnTo>
                        <a:pt x="30600" y="11767"/>
                      </a:lnTo>
                      <a:cubicBezTo>
                        <a:pt x="29555" y="11320"/>
                        <a:pt x="27465" y="10575"/>
                        <a:pt x="24331" y="10575"/>
                      </a:cubicBezTo>
                      <a:cubicBezTo>
                        <a:pt x="14031" y="10575"/>
                        <a:pt x="11493" y="21448"/>
                        <a:pt x="11493" y="29640"/>
                      </a:cubicBezTo>
                      <a:lnTo>
                        <a:pt x="11493" y="57792"/>
                      </a:lnTo>
                      <a:lnTo>
                        <a:pt x="0" y="57792"/>
                      </a:lnTo>
                      <a:lnTo>
                        <a:pt x="0" y="1191"/>
                      </a:lnTo>
                      <a:lnTo>
                        <a:pt x="11493" y="1191"/>
                      </a:lnTo>
                      <a:lnTo>
                        <a:pt x="11493" y="9831"/>
                      </a:lnTo>
                      <a:cubicBezTo>
                        <a:pt x="11493" y="9831"/>
                        <a:pt x="11792" y="9831"/>
                        <a:pt x="11792" y="9831"/>
                      </a:cubicBezTo>
                      <a:cubicBezTo>
                        <a:pt x="14479" y="3426"/>
                        <a:pt x="19703" y="0"/>
                        <a:pt x="25674" y="0"/>
                      </a:cubicBezTo>
                      <a:cubicBezTo>
                        <a:pt x="29555" y="0"/>
                        <a:pt x="31645" y="894"/>
                        <a:pt x="31645" y="894"/>
                      </a:cubicBezTo>
                      <a:lnTo>
                        <a:pt x="30899"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62" name="Freeform 61">
                  <a:extLst>
                    <a:ext uri="{FF2B5EF4-FFF2-40B4-BE49-F238E27FC236}">
                      <a16:creationId xmlns:a16="http://schemas.microsoft.com/office/drawing/2014/main" id="{AD537C48-60FD-84B9-51D7-39DFF282694D}"/>
                    </a:ext>
                  </a:extLst>
                </p:cNvPr>
                <p:cNvSpPr/>
                <p:nvPr/>
              </p:nvSpPr>
              <p:spPr>
                <a:xfrm>
                  <a:off x="8332438" y="5535389"/>
                  <a:ext cx="14926" cy="82069"/>
                </a:xfrm>
                <a:custGeom>
                  <a:avLst/>
                  <a:gdLst>
                    <a:gd name="connsiteX0" fmla="*/ 7463 w 14926"/>
                    <a:gd name="connsiteY0" fmla="*/ 14001 h 82069"/>
                    <a:gd name="connsiteX1" fmla="*/ 0 w 14926"/>
                    <a:gd name="connsiteY1" fmla="*/ 7001 h 82069"/>
                    <a:gd name="connsiteX2" fmla="*/ 7463 w 14926"/>
                    <a:gd name="connsiteY2" fmla="*/ 0 h 82069"/>
                    <a:gd name="connsiteX3" fmla="*/ 14927 w 14926"/>
                    <a:gd name="connsiteY3" fmla="*/ 7001 h 82069"/>
                    <a:gd name="connsiteX4" fmla="*/ 7463 w 14926"/>
                    <a:gd name="connsiteY4" fmla="*/ 14001 h 82069"/>
                    <a:gd name="connsiteX5" fmla="*/ 1791 w 14926"/>
                    <a:gd name="connsiteY5" fmla="*/ 82070 h 82069"/>
                    <a:gd name="connsiteX6" fmla="*/ 1791 w 14926"/>
                    <a:gd name="connsiteY6" fmla="*/ 25470 h 82069"/>
                    <a:gd name="connsiteX7" fmla="*/ 13285 w 14926"/>
                    <a:gd name="connsiteY7" fmla="*/ 25470 h 82069"/>
                    <a:gd name="connsiteX8" fmla="*/ 13285 w 14926"/>
                    <a:gd name="connsiteY8" fmla="*/ 82070 h 82069"/>
                    <a:gd name="connsiteX9" fmla="*/ 1791 w 14926"/>
                    <a:gd name="connsiteY9" fmla="*/ 82070 h 8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069">
                      <a:moveTo>
                        <a:pt x="7463" y="14001"/>
                      </a:moveTo>
                      <a:cubicBezTo>
                        <a:pt x="2985" y="14001"/>
                        <a:pt x="0" y="11022"/>
                        <a:pt x="0" y="7001"/>
                      </a:cubicBezTo>
                      <a:cubicBezTo>
                        <a:pt x="0" y="2979"/>
                        <a:pt x="3135" y="0"/>
                        <a:pt x="7463" y="0"/>
                      </a:cubicBezTo>
                      <a:cubicBezTo>
                        <a:pt x="11792" y="0"/>
                        <a:pt x="14927" y="2979"/>
                        <a:pt x="14927" y="7001"/>
                      </a:cubicBezTo>
                      <a:cubicBezTo>
                        <a:pt x="14927" y="11022"/>
                        <a:pt x="11792" y="14001"/>
                        <a:pt x="7463" y="14001"/>
                      </a:cubicBezTo>
                      <a:close/>
                      <a:moveTo>
                        <a:pt x="1791" y="82070"/>
                      </a:moveTo>
                      <a:lnTo>
                        <a:pt x="1791" y="25470"/>
                      </a:lnTo>
                      <a:lnTo>
                        <a:pt x="13285" y="25470"/>
                      </a:lnTo>
                      <a:lnTo>
                        <a:pt x="13285" y="82070"/>
                      </a:lnTo>
                      <a:lnTo>
                        <a:pt x="1791" y="8207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63" name="Freeform 62">
                  <a:extLst>
                    <a:ext uri="{FF2B5EF4-FFF2-40B4-BE49-F238E27FC236}">
                      <a16:creationId xmlns:a16="http://schemas.microsoft.com/office/drawing/2014/main" id="{9377D23B-323F-B068-4BC3-9B46E70561A8}"/>
                    </a:ext>
                  </a:extLst>
                </p:cNvPr>
                <p:cNvSpPr/>
                <p:nvPr/>
              </p:nvSpPr>
              <p:spPr>
                <a:xfrm>
                  <a:off x="8358112" y="5559816"/>
                  <a:ext cx="51198" cy="58983"/>
                </a:xfrm>
                <a:custGeom>
                  <a:avLst/>
                  <a:gdLst>
                    <a:gd name="connsiteX0" fmla="*/ 28659 w 51198"/>
                    <a:gd name="connsiteY0" fmla="*/ 58983 h 58983"/>
                    <a:gd name="connsiteX1" fmla="*/ 0 w 51198"/>
                    <a:gd name="connsiteY1" fmla="*/ 29492 h 58983"/>
                    <a:gd name="connsiteX2" fmla="*/ 28958 w 51198"/>
                    <a:gd name="connsiteY2" fmla="*/ 0 h 58983"/>
                    <a:gd name="connsiteX3" fmla="*/ 50900 w 51198"/>
                    <a:gd name="connsiteY3" fmla="*/ 8043 h 58983"/>
                    <a:gd name="connsiteX4" fmla="*/ 46870 w 51198"/>
                    <a:gd name="connsiteY4" fmla="*/ 16384 h 58983"/>
                    <a:gd name="connsiteX5" fmla="*/ 29854 w 51198"/>
                    <a:gd name="connsiteY5" fmla="*/ 9533 h 58983"/>
                    <a:gd name="connsiteX6" fmla="*/ 11493 w 51198"/>
                    <a:gd name="connsiteY6" fmla="*/ 29045 h 58983"/>
                    <a:gd name="connsiteX7" fmla="*/ 29854 w 51198"/>
                    <a:gd name="connsiteY7" fmla="*/ 49153 h 58983"/>
                    <a:gd name="connsiteX8" fmla="*/ 47169 w 51198"/>
                    <a:gd name="connsiteY8" fmla="*/ 42003 h 58983"/>
                    <a:gd name="connsiteX9" fmla="*/ 51199 w 51198"/>
                    <a:gd name="connsiteY9" fmla="*/ 50344 h 58983"/>
                    <a:gd name="connsiteX10" fmla="*/ 28510 w 51198"/>
                    <a:gd name="connsiteY10" fmla="*/ 58983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198" h="58983">
                      <a:moveTo>
                        <a:pt x="28659" y="58983"/>
                      </a:moveTo>
                      <a:cubicBezTo>
                        <a:pt x="13434" y="58983"/>
                        <a:pt x="0" y="47514"/>
                        <a:pt x="0" y="29492"/>
                      </a:cubicBezTo>
                      <a:cubicBezTo>
                        <a:pt x="0" y="11469"/>
                        <a:pt x="14031" y="0"/>
                        <a:pt x="28958" y="0"/>
                      </a:cubicBezTo>
                      <a:cubicBezTo>
                        <a:pt x="43885" y="0"/>
                        <a:pt x="50303" y="7447"/>
                        <a:pt x="50900" y="8043"/>
                      </a:cubicBezTo>
                      <a:lnTo>
                        <a:pt x="46870" y="16384"/>
                      </a:lnTo>
                      <a:cubicBezTo>
                        <a:pt x="44929" y="14448"/>
                        <a:pt x="40004" y="9533"/>
                        <a:pt x="29854" y="9533"/>
                      </a:cubicBezTo>
                      <a:cubicBezTo>
                        <a:pt x="19703" y="9533"/>
                        <a:pt x="11493" y="17129"/>
                        <a:pt x="11493" y="29045"/>
                      </a:cubicBezTo>
                      <a:cubicBezTo>
                        <a:pt x="11493" y="40960"/>
                        <a:pt x="18957" y="49153"/>
                        <a:pt x="29854" y="49153"/>
                      </a:cubicBezTo>
                      <a:cubicBezTo>
                        <a:pt x="40750" y="49153"/>
                        <a:pt x="47169" y="42003"/>
                        <a:pt x="47169" y="42003"/>
                      </a:cubicBezTo>
                      <a:lnTo>
                        <a:pt x="51199" y="50344"/>
                      </a:lnTo>
                      <a:cubicBezTo>
                        <a:pt x="49557" y="51983"/>
                        <a:pt x="43735" y="58983"/>
                        <a:pt x="28510"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48" name="Freeform 27647">
                  <a:extLst>
                    <a:ext uri="{FF2B5EF4-FFF2-40B4-BE49-F238E27FC236}">
                      <a16:creationId xmlns:a16="http://schemas.microsoft.com/office/drawing/2014/main" id="{160CAA9B-158C-E96D-6278-AD2F48986242}"/>
                    </a:ext>
                  </a:extLst>
                </p:cNvPr>
                <p:cNvSpPr/>
                <p:nvPr/>
              </p:nvSpPr>
              <p:spPr>
                <a:xfrm>
                  <a:off x="8418118" y="5560710"/>
                  <a:ext cx="48661" cy="58089"/>
                </a:xfrm>
                <a:custGeom>
                  <a:avLst/>
                  <a:gdLst>
                    <a:gd name="connsiteX0" fmla="*/ 37615 w 48661"/>
                    <a:gd name="connsiteY0" fmla="*/ 56749 h 58089"/>
                    <a:gd name="connsiteX1" fmla="*/ 37615 w 48661"/>
                    <a:gd name="connsiteY1" fmla="*/ 48706 h 58089"/>
                    <a:gd name="connsiteX2" fmla="*/ 20002 w 48661"/>
                    <a:gd name="connsiteY2" fmla="*/ 58090 h 58089"/>
                    <a:gd name="connsiteX3" fmla="*/ 0 w 48661"/>
                    <a:gd name="connsiteY3" fmla="*/ 33960 h 58089"/>
                    <a:gd name="connsiteX4" fmla="*/ 0 w 48661"/>
                    <a:gd name="connsiteY4" fmla="*/ 0 h 58089"/>
                    <a:gd name="connsiteX5" fmla="*/ 11345 w 48661"/>
                    <a:gd name="connsiteY5" fmla="*/ 0 h 58089"/>
                    <a:gd name="connsiteX6" fmla="*/ 11345 w 48661"/>
                    <a:gd name="connsiteY6" fmla="*/ 33513 h 58089"/>
                    <a:gd name="connsiteX7" fmla="*/ 23136 w 48661"/>
                    <a:gd name="connsiteY7" fmla="*/ 48557 h 58089"/>
                    <a:gd name="connsiteX8" fmla="*/ 37168 w 48661"/>
                    <a:gd name="connsiteY8" fmla="*/ 30534 h 58089"/>
                    <a:gd name="connsiteX9" fmla="*/ 37168 w 48661"/>
                    <a:gd name="connsiteY9" fmla="*/ 149 h 58089"/>
                    <a:gd name="connsiteX10" fmla="*/ 48662 w 48661"/>
                    <a:gd name="connsiteY10" fmla="*/ 149 h 58089"/>
                    <a:gd name="connsiteX11" fmla="*/ 48662 w 48661"/>
                    <a:gd name="connsiteY11" fmla="*/ 56898 h 58089"/>
                    <a:gd name="connsiteX12" fmla="*/ 37615 w 48661"/>
                    <a:gd name="connsiteY12" fmla="*/ 56898 h 5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61" h="58089">
                      <a:moveTo>
                        <a:pt x="37615" y="56749"/>
                      </a:moveTo>
                      <a:lnTo>
                        <a:pt x="37615" y="48706"/>
                      </a:lnTo>
                      <a:cubicBezTo>
                        <a:pt x="34331" y="54217"/>
                        <a:pt x="27913" y="58090"/>
                        <a:pt x="20002" y="58090"/>
                      </a:cubicBezTo>
                      <a:cubicBezTo>
                        <a:pt x="4179" y="58090"/>
                        <a:pt x="0" y="48110"/>
                        <a:pt x="0" y="33960"/>
                      </a:cubicBezTo>
                      <a:lnTo>
                        <a:pt x="0" y="0"/>
                      </a:lnTo>
                      <a:lnTo>
                        <a:pt x="11345" y="0"/>
                      </a:lnTo>
                      <a:lnTo>
                        <a:pt x="11345" y="33513"/>
                      </a:lnTo>
                      <a:cubicBezTo>
                        <a:pt x="11345" y="41259"/>
                        <a:pt x="12986" y="48557"/>
                        <a:pt x="23136" y="48557"/>
                      </a:cubicBezTo>
                      <a:cubicBezTo>
                        <a:pt x="33287" y="48557"/>
                        <a:pt x="37168" y="39918"/>
                        <a:pt x="37168" y="30534"/>
                      </a:cubicBezTo>
                      <a:lnTo>
                        <a:pt x="37168" y="149"/>
                      </a:lnTo>
                      <a:lnTo>
                        <a:pt x="48662" y="149"/>
                      </a:lnTo>
                      <a:lnTo>
                        <a:pt x="48662" y="56898"/>
                      </a:lnTo>
                      <a:lnTo>
                        <a:pt x="37615" y="56898"/>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50" name="Freeform 27649">
                  <a:extLst>
                    <a:ext uri="{FF2B5EF4-FFF2-40B4-BE49-F238E27FC236}">
                      <a16:creationId xmlns:a16="http://schemas.microsoft.com/office/drawing/2014/main" id="{C95B882F-8F54-6BFB-12C0-92F79BF45EF8}"/>
                    </a:ext>
                  </a:extLst>
                </p:cNvPr>
                <p:cNvSpPr/>
                <p:nvPr/>
              </p:nvSpPr>
              <p:spPr>
                <a:xfrm>
                  <a:off x="8483198" y="5535240"/>
                  <a:ext cx="11344" cy="82219"/>
                </a:xfrm>
                <a:custGeom>
                  <a:avLst/>
                  <a:gdLst>
                    <a:gd name="connsiteX0" fmla="*/ 0 w 11344"/>
                    <a:gd name="connsiteY0" fmla="*/ 82219 h 82219"/>
                    <a:gd name="connsiteX1" fmla="*/ 0 w 11344"/>
                    <a:gd name="connsiteY1" fmla="*/ 0 h 82219"/>
                    <a:gd name="connsiteX2" fmla="*/ 11345 w 11344"/>
                    <a:gd name="connsiteY2" fmla="*/ 0 h 82219"/>
                    <a:gd name="connsiteX3" fmla="*/ 11345 w 11344"/>
                    <a:gd name="connsiteY3" fmla="*/ 82219 h 82219"/>
                    <a:gd name="connsiteX4" fmla="*/ 0 w 11344"/>
                    <a:gd name="connsiteY4" fmla="*/ 82219 h 822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4" h="82219">
                      <a:moveTo>
                        <a:pt x="0" y="82219"/>
                      </a:moveTo>
                      <a:lnTo>
                        <a:pt x="0" y="0"/>
                      </a:lnTo>
                      <a:lnTo>
                        <a:pt x="11345" y="0"/>
                      </a:lnTo>
                      <a:lnTo>
                        <a:pt x="11345" y="82219"/>
                      </a:lnTo>
                      <a:lnTo>
                        <a:pt x="0"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51" name="Freeform 27650">
                  <a:extLst>
                    <a:ext uri="{FF2B5EF4-FFF2-40B4-BE49-F238E27FC236}">
                      <a16:creationId xmlns:a16="http://schemas.microsoft.com/office/drawing/2014/main" id="{3106508C-6302-DB4D-A52A-1934122AA988}"/>
                    </a:ext>
                  </a:extLst>
                </p:cNvPr>
                <p:cNvSpPr/>
                <p:nvPr/>
              </p:nvSpPr>
              <p:spPr>
                <a:xfrm>
                  <a:off x="8504842" y="5544177"/>
                  <a:ext cx="33734" cy="74771"/>
                </a:xfrm>
                <a:custGeom>
                  <a:avLst/>
                  <a:gdLst>
                    <a:gd name="connsiteX0" fmla="*/ 23286 w 33734"/>
                    <a:gd name="connsiteY0" fmla="*/ 74623 h 74771"/>
                    <a:gd name="connsiteX1" fmla="*/ 8359 w 33734"/>
                    <a:gd name="connsiteY1" fmla="*/ 51834 h 74771"/>
                    <a:gd name="connsiteX2" fmla="*/ 8359 w 33734"/>
                    <a:gd name="connsiteY2" fmla="*/ 26066 h 74771"/>
                    <a:gd name="connsiteX3" fmla="*/ 0 w 33734"/>
                    <a:gd name="connsiteY3" fmla="*/ 26066 h 74771"/>
                    <a:gd name="connsiteX4" fmla="*/ 0 w 33734"/>
                    <a:gd name="connsiteY4" fmla="*/ 16831 h 74771"/>
                    <a:gd name="connsiteX5" fmla="*/ 8359 w 33734"/>
                    <a:gd name="connsiteY5" fmla="*/ 16831 h 74771"/>
                    <a:gd name="connsiteX6" fmla="*/ 8359 w 33734"/>
                    <a:gd name="connsiteY6" fmla="*/ 0 h 74771"/>
                    <a:gd name="connsiteX7" fmla="*/ 19853 w 33734"/>
                    <a:gd name="connsiteY7" fmla="*/ 0 h 74771"/>
                    <a:gd name="connsiteX8" fmla="*/ 19853 w 33734"/>
                    <a:gd name="connsiteY8" fmla="*/ 16831 h 74771"/>
                    <a:gd name="connsiteX9" fmla="*/ 33436 w 33734"/>
                    <a:gd name="connsiteY9" fmla="*/ 16831 h 74771"/>
                    <a:gd name="connsiteX10" fmla="*/ 33436 w 33734"/>
                    <a:gd name="connsiteY10" fmla="*/ 26066 h 74771"/>
                    <a:gd name="connsiteX11" fmla="*/ 19853 w 33734"/>
                    <a:gd name="connsiteY11" fmla="*/ 26066 h 74771"/>
                    <a:gd name="connsiteX12" fmla="*/ 19853 w 33734"/>
                    <a:gd name="connsiteY12" fmla="*/ 51685 h 74771"/>
                    <a:gd name="connsiteX13" fmla="*/ 21345 w 33734"/>
                    <a:gd name="connsiteY13" fmla="*/ 62111 h 74771"/>
                    <a:gd name="connsiteX14" fmla="*/ 27167 w 33734"/>
                    <a:gd name="connsiteY14" fmla="*/ 64941 h 74771"/>
                    <a:gd name="connsiteX15" fmla="*/ 32988 w 33734"/>
                    <a:gd name="connsiteY15" fmla="*/ 63600 h 74771"/>
                    <a:gd name="connsiteX16" fmla="*/ 33735 w 33734"/>
                    <a:gd name="connsiteY16" fmla="*/ 72835 h 74771"/>
                    <a:gd name="connsiteX17" fmla="*/ 23286 w 33734"/>
                    <a:gd name="connsiteY17" fmla="*/ 74771 h 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771">
                      <a:moveTo>
                        <a:pt x="23286" y="74623"/>
                      </a:moveTo>
                      <a:cubicBezTo>
                        <a:pt x="9106" y="74623"/>
                        <a:pt x="8359" y="63005"/>
                        <a:pt x="8359" y="51834"/>
                      </a:cubicBezTo>
                      <a:lnTo>
                        <a:pt x="8359" y="26066"/>
                      </a:lnTo>
                      <a:lnTo>
                        <a:pt x="0" y="26066"/>
                      </a:lnTo>
                      <a:lnTo>
                        <a:pt x="0" y="16831"/>
                      </a:lnTo>
                      <a:lnTo>
                        <a:pt x="8359" y="16831"/>
                      </a:lnTo>
                      <a:lnTo>
                        <a:pt x="8359" y="0"/>
                      </a:lnTo>
                      <a:lnTo>
                        <a:pt x="19853" y="0"/>
                      </a:lnTo>
                      <a:lnTo>
                        <a:pt x="19853" y="16831"/>
                      </a:lnTo>
                      <a:lnTo>
                        <a:pt x="33436" y="16831"/>
                      </a:lnTo>
                      <a:lnTo>
                        <a:pt x="33436" y="26066"/>
                      </a:lnTo>
                      <a:lnTo>
                        <a:pt x="19853" y="26066"/>
                      </a:lnTo>
                      <a:lnTo>
                        <a:pt x="19853" y="51685"/>
                      </a:lnTo>
                      <a:cubicBezTo>
                        <a:pt x="19853" y="56451"/>
                        <a:pt x="19853" y="59728"/>
                        <a:pt x="21345" y="62111"/>
                      </a:cubicBezTo>
                      <a:cubicBezTo>
                        <a:pt x="22390" y="63898"/>
                        <a:pt x="24032" y="64941"/>
                        <a:pt x="27167" y="64941"/>
                      </a:cubicBezTo>
                      <a:cubicBezTo>
                        <a:pt x="30301" y="64941"/>
                        <a:pt x="32988" y="63600"/>
                        <a:pt x="32988" y="63600"/>
                      </a:cubicBezTo>
                      <a:lnTo>
                        <a:pt x="33735" y="72835"/>
                      </a:lnTo>
                      <a:cubicBezTo>
                        <a:pt x="30749" y="74176"/>
                        <a:pt x="27316" y="74771"/>
                        <a:pt x="23286" y="7477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52" name="Freeform 27651">
                  <a:extLst>
                    <a:ext uri="{FF2B5EF4-FFF2-40B4-BE49-F238E27FC236}">
                      <a16:creationId xmlns:a16="http://schemas.microsoft.com/office/drawing/2014/main" id="{F9B70D80-F3E6-AF9C-C0CE-ABCB2245F287}"/>
                    </a:ext>
                  </a:extLst>
                </p:cNvPr>
                <p:cNvSpPr/>
                <p:nvPr/>
              </p:nvSpPr>
              <p:spPr>
                <a:xfrm>
                  <a:off x="8547533" y="5560710"/>
                  <a:ext cx="48661" cy="58089"/>
                </a:xfrm>
                <a:custGeom>
                  <a:avLst/>
                  <a:gdLst>
                    <a:gd name="connsiteX0" fmla="*/ 37615 w 48661"/>
                    <a:gd name="connsiteY0" fmla="*/ 56749 h 58089"/>
                    <a:gd name="connsiteX1" fmla="*/ 37615 w 48661"/>
                    <a:gd name="connsiteY1" fmla="*/ 48706 h 58089"/>
                    <a:gd name="connsiteX2" fmla="*/ 20002 w 48661"/>
                    <a:gd name="connsiteY2" fmla="*/ 58090 h 58089"/>
                    <a:gd name="connsiteX3" fmla="*/ 0 w 48661"/>
                    <a:gd name="connsiteY3" fmla="*/ 33960 h 58089"/>
                    <a:gd name="connsiteX4" fmla="*/ 0 w 48661"/>
                    <a:gd name="connsiteY4" fmla="*/ 0 h 58089"/>
                    <a:gd name="connsiteX5" fmla="*/ 11344 w 48661"/>
                    <a:gd name="connsiteY5" fmla="*/ 0 h 58089"/>
                    <a:gd name="connsiteX6" fmla="*/ 11344 w 48661"/>
                    <a:gd name="connsiteY6" fmla="*/ 33513 h 58089"/>
                    <a:gd name="connsiteX7" fmla="*/ 23136 w 48661"/>
                    <a:gd name="connsiteY7" fmla="*/ 48557 h 58089"/>
                    <a:gd name="connsiteX8" fmla="*/ 37168 w 48661"/>
                    <a:gd name="connsiteY8" fmla="*/ 30534 h 58089"/>
                    <a:gd name="connsiteX9" fmla="*/ 37168 w 48661"/>
                    <a:gd name="connsiteY9" fmla="*/ 149 h 58089"/>
                    <a:gd name="connsiteX10" fmla="*/ 48661 w 48661"/>
                    <a:gd name="connsiteY10" fmla="*/ 149 h 58089"/>
                    <a:gd name="connsiteX11" fmla="*/ 48661 w 48661"/>
                    <a:gd name="connsiteY11" fmla="*/ 56898 h 58089"/>
                    <a:gd name="connsiteX12" fmla="*/ 37615 w 48661"/>
                    <a:gd name="connsiteY12" fmla="*/ 56898 h 5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61" h="58089">
                      <a:moveTo>
                        <a:pt x="37615" y="56749"/>
                      </a:moveTo>
                      <a:lnTo>
                        <a:pt x="37615" y="48706"/>
                      </a:lnTo>
                      <a:cubicBezTo>
                        <a:pt x="34331" y="54217"/>
                        <a:pt x="27913" y="58090"/>
                        <a:pt x="20002" y="58090"/>
                      </a:cubicBezTo>
                      <a:cubicBezTo>
                        <a:pt x="4179" y="58090"/>
                        <a:pt x="0" y="48110"/>
                        <a:pt x="0" y="33960"/>
                      </a:cubicBezTo>
                      <a:lnTo>
                        <a:pt x="0" y="0"/>
                      </a:lnTo>
                      <a:lnTo>
                        <a:pt x="11344" y="0"/>
                      </a:lnTo>
                      <a:lnTo>
                        <a:pt x="11344" y="33513"/>
                      </a:lnTo>
                      <a:cubicBezTo>
                        <a:pt x="11344" y="41259"/>
                        <a:pt x="12986" y="48557"/>
                        <a:pt x="23136" y="48557"/>
                      </a:cubicBezTo>
                      <a:cubicBezTo>
                        <a:pt x="33286" y="48557"/>
                        <a:pt x="37168" y="39918"/>
                        <a:pt x="37168" y="30534"/>
                      </a:cubicBezTo>
                      <a:lnTo>
                        <a:pt x="37168" y="149"/>
                      </a:lnTo>
                      <a:lnTo>
                        <a:pt x="48661" y="149"/>
                      </a:lnTo>
                      <a:lnTo>
                        <a:pt x="48661" y="56898"/>
                      </a:lnTo>
                      <a:lnTo>
                        <a:pt x="37615" y="56898"/>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53" name="Freeform 27652">
                  <a:extLst>
                    <a:ext uri="{FF2B5EF4-FFF2-40B4-BE49-F238E27FC236}">
                      <a16:creationId xmlns:a16="http://schemas.microsoft.com/office/drawing/2014/main" id="{77160720-A861-17ED-0AB4-BF59CA35DA55}"/>
                    </a:ext>
                  </a:extLst>
                </p:cNvPr>
                <p:cNvSpPr/>
                <p:nvPr/>
              </p:nvSpPr>
              <p:spPr>
                <a:xfrm>
                  <a:off x="8611868" y="5559519"/>
                  <a:ext cx="31644" cy="57791"/>
                </a:xfrm>
                <a:custGeom>
                  <a:avLst/>
                  <a:gdLst>
                    <a:gd name="connsiteX0" fmla="*/ 31048 w 31644"/>
                    <a:gd name="connsiteY0" fmla="*/ 11767 h 57791"/>
                    <a:gd name="connsiteX1" fmla="*/ 30600 w 31644"/>
                    <a:gd name="connsiteY1" fmla="*/ 11767 h 57791"/>
                    <a:gd name="connsiteX2" fmla="*/ 24330 w 31644"/>
                    <a:gd name="connsiteY2" fmla="*/ 10575 h 57791"/>
                    <a:gd name="connsiteX3" fmla="*/ 11493 w 31644"/>
                    <a:gd name="connsiteY3" fmla="*/ 29640 h 57791"/>
                    <a:gd name="connsiteX4" fmla="*/ 11493 w 31644"/>
                    <a:gd name="connsiteY4" fmla="*/ 57792 h 57791"/>
                    <a:gd name="connsiteX5" fmla="*/ 0 w 31644"/>
                    <a:gd name="connsiteY5" fmla="*/ 57792 h 57791"/>
                    <a:gd name="connsiteX6" fmla="*/ 0 w 31644"/>
                    <a:gd name="connsiteY6" fmla="*/ 1191 h 57791"/>
                    <a:gd name="connsiteX7" fmla="*/ 11493 w 31644"/>
                    <a:gd name="connsiteY7" fmla="*/ 1191 h 57791"/>
                    <a:gd name="connsiteX8" fmla="*/ 11493 w 31644"/>
                    <a:gd name="connsiteY8" fmla="*/ 9831 h 57791"/>
                    <a:gd name="connsiteX9" fmla="*/ 11792 w 31644"/>
                    <a:gd name="connsiteY9" fmla="*/ 9831 h 57791"/>
                    <a:gd name="connsiteX10" fmla="*/ 25674 w 31644"/>
                    <a:gd name="connsiteY10" fmla="*/ 0 h 57791"/>
                    <a:gd name="connsiteX11" fmla="*/ 31645 w 31644"/>
                    <a:gd name="connsiteY11" fmla="*/ 894 h 57791"/>
                    <a:gd name="connsiteX12" fmla="*/ 30898 w 31644"/>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644" h="57791">
                      <a:moveTo>
                        <a:pt x="31048" y="11767"/>
                      </a:moveTo>
                      <a:lnTo>
                        <a:pt x="30600" y="11767"/>
                      </a:lnTo>
                      <a:cubicBezTo>
                        <a:pt x="29555" y="11320"/>
                        <a:pt x="27465" y="10575"/>
                        <a:pt x="24330" y="10575"/>
                      </a:cubicBezTo>
                      <a:cubicBezTo>
                        <a:pt x="14031" y="10575"/>
                        <a:pt x="11493" y="21448"/>
                        <a:pt x="11493" y="29640"/>
                      </a:cubicBezTo>
                      <a:lnTo>
                        <a:pt x="11493" y="57792"/>
                      </a:lnTo>
                      <a:lnTo>
                        <a:pt x="0" y="57792"/>
                      </a:lnTo>
                      <a:lnTo>
                        <a:pt x="0" y="1191"/>
                      </a:lnTo>
                      <a:lnTo>
                        <a:pt x="11493" y="1191"/>
                      </a:lnTo>
                      <a:lnTo>
                        <a:pt x="11493" y="9831"/>
                      </a:lnTo>
                      <a:cubicBezTo>
                        <a:pt x="11493" y="9831"/>
                        <a:pt x="11792" y="9831"/>
                        <a:pt x="11792" y="9831"/>
                      </a:cubicBezTo>
                      <a:cubicBezTo>
                        <a:pt x="14479" y="3426"/>
                        <a:pt x="19703" y="0"/>
                        <a:pt x="25674" y="0"/>
                      </a:cubicBezTo>
                      <a:cubicBezTo>
                        <a:pt x="29555" y="0"/>
                        <a:pt x="31645" y="894"/>
                        <a:pt x="31645" y="894"/>
                      </a:cubicBezTo>
                      <a:lnTo>
                        <a:pt x="30898"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54" name="Freeform 27653">
                  <a:extLst>
                    <a:ext uri="{FF2B5EF4-FFF2-40B4-BE49-F238E27FC236}">
                      <a16:creationId xmlns:a16="http://schemas.microsoft.com/office/drawing/2014/main" id="{DDAADEDD-CFC5-08C2-079C-BFEFA18E965B}"/>
                    </a:ext>
                  </a:extLst>
                </p:cNvPr>
                <p:cNvSpPr/>
                <p:nvPr/>
              </p:nvSpPr>
              <p:spPr>
                <a:xfrm>
                  <a:off x="8644856" y="5560114"/>
                  <a:ext cx="48810" cy="58685"/>
                </a:xfrm>
                <a:custGeom>
                  <a:avLst/>
                  <a:gdLst>
                    <a:gd name="connsiteX0" fmla="*/ 37765 w 48810"/>
                    <a:gd name="connsiteY0" fmla="*/ 57345 h 58685"/>
                    <a:gd name="connsiteX1" fmla="*/ 37765 w 48810"/>
                    <a:gd name="connsiteY1" fmla="*/ 50195 h 58685"/>
                    <a:gd name="connsiteX2" fmla="*/ 19554 w 48810"/>
                    <a:gd name="connsiteY2" fmla="*/ 58685 h 58685"/>
                    <a:gd name="connsiteX3" fmla="*/ 0 w 48810"/>
                    <a:gd name="connsiteY3" fmla="*/ 41258 h 58685"/>
                    <a:gd name="connsiteX4" fmla="*/ 22241 w 48810"/>
                    <a:gd name="connsiteY4" fmla="*/ 23980 h 58685"/>
                    <a:gd name="connsiteX5" fmla="*/ 37317 w 48810"/>
                    <a:gd name="connsiteY5" fmla="*/ 23385 h 58685"/>
                    <a:gd name="connsiteX6" fmla="*/ 37317 w 48810"/>
                    <a:gd name="connsiteY6" fmla="*/ 21150 h 58685"/>
                    <a:gd name="connsiteX7" fmla="*/ 23286 w 48810"/>
                    <a:gd name="connsiteY7" fmla="*/ 8341 h 58685"/>
                    <a:gd name="connsiteX8" fmla="*/ 6269 w 48810"/>
                    <a:gd name="connsiteY8" fmla="*/ 13256 h 58685"/>
                    <a:gd name="connsiteX9" fmla="*/ 2836 w 48810"/>
                    <a:gd name="connsiteY9" fmla="*/ 5660 h 58685"/>
                    <a:gd name="connsiteX10" fmla="*/ 24032 w 48810"/>
                    <a:gd name="connsiteY10" fmla="*/ 0 h 58685"/>
                    <a:gd name="connsiteX11" fmla="*/ 48810 w 48810"/>
                    <a:gd name="connsiteY11" fmla="*/ 24725 h 58685"/>
                    <a:gd name="connsiteX12" fmla="*/ 48810 w 48810"/>
                    <a:gd name="connsiteY12" fmla="*/ 57642 h 58685"/>
                    <a:gd name="connsiteX13" fmla="*/ 37765 w 48810"/>
                    <a:gd name="connsiteY13" fmla="*/ 57642 h 58685"/>
                    <a:gd name="connsiteX14" fmla="*/ 24331 w 48810"/>
                    <a:gd name="connsiteY14" fmla="*/ 30981 h 58685"/>
                    <a:gd name="connsiteX15" fmla="*/ 11493 w 48810"/>
                    <a:gd name="connsiteY15" fmla="*/ 40811 h 58685"/>
                    <a:gd name="connsiteX16" fmla="*/ 23136 w 48810"/>
                    <a:gd name="connsiteY16" fmla="*/ 50642 h 58685"/>
                    <a:gd name="connsiteX17" fmla="*/ 37615 w 48810"/>
                    <a:gd name="connsiteY17" fmla="*/ 42450 h 58685"/>
                    <a:gd name="connsiteX18" fmla="*/ 37615 w 48810"/>
                    <a:gd name="connsiteY18" fmla="*/ 30236 h 58685"/>
                    <a:gd name="connsiteX19" fmla="*/ 24331 w 48810"/>
                    <a:gd name="connsiteY19" fmla="*/ 31130 h 5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810" h="58685">
                      <a:moveTo>
                        <a:pt x="37765" y="57345"/>
                      </a:moveTo>
                      <a:lnTo>
                        <a:pt x="37765" y="50195"/>
                      </a:lnTo>
                      <a:cubicBezTo>
                        <a:pt x="35376" y="52578"/>
                        <a:pt x="30003" y="58685"/>
                        <a:pt x="19554" y="58685"/>
                      </a:cubicBezTo>
                      <a:cubicBezTo>
                        <a:pt x="9105" y="58685"/>
                        <a:pt x="0" y="52131"/>
                        <a:pt x="0" y="41258"/>
                      </a:cubicBezTo>
                      <a:cubicBezTo>
                        <a:pt x="0" y="30385"/>
                        <a:pt x="9105" y="24576"/>
                        <a:pt x="22241" y="23980"/>
                      </a:cubicBezTo>
                      <a:lnTo>
                        <a:pt x="37317" y="23385"/>
                      </a:lnTo>
                      <a:lnTo>
                        <a:pt x="37317" y="21150"/>
                      </a:lnTo>
                      <a:cubicBezTo>
                        <a:pt x="37317" y="12511"/>
                        <a:pt x="31495" y="8341"/>
                        <a:pt x="23286" y="8341"/>
                      </a:cubicBezTo>
                      <a:cubicBezTo>
                        <a:pt x="15076" y="8341"/>
                        <a:pt x="8061" y="12065"/>
                        <a:pt x="6269" y="13256"/>
                      </a:cubicBezTo>
                      <a:lnTo>
                        <a:pt x="2836" y="5660"/>
                      </a:lnTo>
                      <a:cubicBezTo>
                        <a:pt x="7016" y="3277"/>
                        <a:pt x="14628" y="0"/>
                        <a:pt x="24032" y="0"/>
                      </a:cubicBezTo>
                      <a:cubicBezTo>
                        <a:pt x="40601" y="0"/>
                        <a:pt x="48810" y="8341"/>
                        <a:pt x="48810" y="24725"/>
                      </a:cubicBezTo>
                      <a:lnTo>
                        <a:pt x="48810" y="57642"/>
                      </a:lnTo>
                      <a:lnTo>
                        <a:pt x="37765" y="57642"/>
                      </a:lnTo>
                      <a:close/>
                      <a:moveTo>
                        <a:pt x="24331" y="30981"/>
                      </a:moveTo>
                      <a:cubicBezTo>
                        <a:pt x="15076" y="31428"/>
                        <a:pt x="11493" y="35300"/>
                        <a:pt x="11493" y="40811"/>
                      </a:cubicBezTo>
                      <a:cubicBezTo>
                        <a:pt x="11493" y="46322"/>
                        <a:pt x="15673" y="50642"/>
                        <a:pt x="23136" y="50642"/>
                      </a:cubicBezTo>
                      <a:cubicBezTo>
                        <a:pt x="30600" y="50642"/>
                        <a:pt x="35376" y="45578"/>
                        <a:pt x="37615" y="42450"/>
                      </a:cubicBezTo>
                      <a:lnTo>
                        <a:pt x="37615" y="30236"/>
                      </a:lnTo>
                      <a:lnTo>
                        <a:pt x="24331" y="3113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55" name="Freeform 27654">
                  <a:extLst>
                    <a:ext uri="{FF2B5EF4-FFF2-40B4-BE49-F238E27FC236}">
                      <a16:creationId xmlns:a16="http://schemas.microsoft.com/office/drawing/2014/main" id="{F43B9FC3-07C6-0DD8-7D8B-81FE93A0CD8F}"/>
                    </a:ext>
                  </a:extLst>
                </p:cNvPr>
                <p:cNvSpPr/>
                <p:nvPr/>
              </p:nvSpPr>
              <p:spPr>
                <a:xfrm>
                  <a:off x="8709041" y="5535240"/>
                  <a:ext cx="11344" cy="82219"/>
                </a:xfrm>
                <a:custGeom>
                  <a:avLst/>
                  <a:gdLst>
                    <a:gd name="connsiteX0" fmla="*/ 0 w 11344"/>
                    <a:gd name="connsiteY0" fmla="*/ 82219 h 82219"/>
                    <a:gd name="connsiteX1" fmla="*/ 0 w 11344"/>
                    <a:gd name="connsiteY1" fmla="*/ 0 h 82219"/>
                    <a:gd name="connsiteX2" fmla="*/ 11345 w 11344"/>
                    <a:gd name="connsiteY2" fmla="*/ 0 h 82219"/>
                    <a:gd name="connsiteX3" fmla="*/ 11345 w 11344"/>
                    <a:gd name="connsiteY3" fmla="*/ 82219 h 82219"/>
                    <a:gd name="connsiteX4" fmla="*/ 0 w 11344"/>
                    <a:gd name="connsiteY4" fmla="*/ 82219 h 822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4" h="82219">
                      <a:moveTo>
                        <a:pt x="0" y="82219"/>
                      </a:moveTo>
                      <a:lnTo>
                        <a:pt x="0" y="0"/>
                      </a:lnTo>
                      <a:lnTo>
                        <a:pt x="11345" y="0"/>
                      </a:lnTo>
                      <a:lnTo>
                        <a:pt x="11345" y="82219"/>
                      </a:lnTo>
                      <a:lnTo>
                        <a:pt x="0"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56" name="Freeform 27655">
                  <a:extLst>
                    <a:ext uri="{FF2B5EF4-FFF2-40B4-BE49-F238E27FC236}">
                      <a16:creationId xmlns:a16="http://schemas.microsoft.com/office/drawing/2014/main" id="{77789C16-828E-9AA0-9799-C06D728244D6}"/>
                    </a:ext>
                  </a:extLst>
                </p:cNvPr>
                <p:cNvSpPr/>
                <p:nvPr/>
              </p:nvSpPr>
              <p:spPr>
                <a:xfrm>
                  <a:off x="8761136" y="5559816"/>
                  <a:ext cx="58811" cy="79835"/>
                </a:xfrm>
                <a:custGeom>
                  <a:avLst/>
                  <a:gdLst>
                    <a:gd name="connsiteX0" fmla="*/ 31048 w 58811"/>
                    <a:gd name="connsiteY0" fmla="*/ 58983 h 79835"/>
                    <a:gd name="connsiteX1" fmla="*/ 11493 w 58811"/>
                    <a:gd name="connsiteY1" fmla="*/ 48855 h 79835"/>
                    <a:gd name="connsiteX2" fmla="*/ 11493 w 58811"/>
                    <a:gd name="connsiteY2" fmla="*/ 48855 h 79835"/>
                    <a:gd name="connsiteX3" fmla="*/ 11493 w 58811"/>
                    <a:gd name="connsiteY3" fmla="*/ 79836 h 79835"/>
                    <a:gd name="connsiteX4" fmla="*/ 0 w 58811"/>
                    <a:gd name="connsiteY4" fmla="*/ 79836 h 79835"/>
                    <a:gd name="connsiteX5" fmla="*/ 0 w 58811"/>
                    <a:gd name="connsiteY5" fmla="*/ 1043 h 79835"/>
                    <a:gd name="connsiteX6" fmla="*/ 11046 w 58811"/>
                    <a:gd name="connsiteY6" fmla="*/ 1043 h 79835"/>
                    <a:gd name="connsiteX7" fmla="*/ 11046 w 58811"/>
                    <a:gd name="connsiteY7" fmla="*/ 9980 h 79835"/>
                    <a:gd name="connsiteX8" fmla="*/ 11344 w 58811"/>
                    <a:gd name="connsiteY8" fmla="*/ 9980 h 79835"/>
                    <a:gd name="connsiteX9" fmla="*/ 31495 w 58811"/>
                    <a:gd name="connsiteY9" fmla="*/ 0 h 79835"/>
                    <a:gd name="connsiteX10" fmla="*/ 58812 w 58811"/>
                    <a:gd name="connsiteY10" fmla="*/ 29343 h 79835"/>
                    <a:gd name="connsiteX11" fmla="*/ 31197 w 58811"/>
                    <a:gd name="connsiteY11" fmla="*/ 58983 h 79835"/>
                    <a:gd name="connsiteX12" fmla="*/ 28809 w 58811"/>
                    <a:gd name="connsiteY12" fmla="*/ 9235 h 79835"/>
                    <a:gd name="connsiteX13" fmla="*/ 10747 w 58811"/>
                    <a:gd name="connsiteY13" fmla="*/ 29045 h 79835"/>
                    <a:gd name="connsiteX14" fmla="*/ 28809 w 58811"/>
                    <a:gd name="connsiteY14" fmla="*/ 49004 h 79835"/>
                    <a:gd name="connsiteX15" fmla="*/ 46870 w 58811"/>
                    <a:gd name="connsiteY15" fmla="*/ 29045 h 79835"/>
                    <a:gd name="connsiteX16" fmla="*/ 28809 w 58811"/>
                    <a:gd name="connsiteY16" fmla="*/ 9235 h 79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811" h="79835">
                      <a:moveTo>
                        <a:pt x="31048" y="58983"/>
                      </a:moveTo>
                      <a:cubicBezTo>
                        <a:pt x="22091" y="58983"/>
                        <a:pt x="15524" y="55111"/>
                        <a:pt x="11493" y="48855"/>
                      </a:cubicBezTo>
                      <a:lnTo>
                        <a:pt x="11493" y="48855"/>
                      </a:lnTo>
                      <a:cubicBezTo>
                        <a:pt x="11493" y="48855"/>
                        <a:pt x="11493" y="79836"/>
                        <a:pt x="11493" y="79836"/>
                      </a:cubicBezTo>
                      <a:lnTo>
                        <a:pt x="0" y="79836"/>
                      </a:lnTo>
                      <a:lnTo>
                        <a:pt x="0" y="1043"/>
                      </a:lnTo>
                      <a:lnTo>
                        <a:pt x="11046" y="1043"/>
                      </a:lnTo>
                      <a:lnTo>
                        <a:pt x="11046" y="9980"/>
                      </a:lnTo>
                      <a:lnTo>
                        <a:pt x="11344" y="9980"/>
                      </a:lnTo>
                      <a:cubicBezTo>
                        <a:pt x="16270" y="3277"/>
                        <a:pt x="23136" y="0"/>
                        <a:pt x="31495" y="0"/>
                      </a:cubicBezTo>
                      <a:cubicBezTo>
                        <a:pt x="48213" y="0"/>
                        <a:pt x="58812" y="12512"/>
                        <a:pt x="58812" y="29343"/>
                      </a:cubicBezTo>
                      <a:cubicBezTo>
                        <a:pt x="58812" y="46174"/>
                        <a:pt x="48064" y="58983"/>
                        <a:pt x="31197" y="58983"/>
                      </a:cubicBezTo>
                      <a:close/>
                      <a:moveTo>
                        <a:pt x="28809" y="9235"/>
                      </a:moveTo>
                      <a:cubicBezTo>
                        <a:pt x="17464" y="9235"/>
                        <a:pt x="10747" y="17874"/>
                        <a:pt x="10747" y="29045"/>
                      </a:cubicBezTo>
                      <a:cubicBezTo>
                        <a:pt x="10747" y="40216"/>
                        <a:pt x="17464" y="49004"/>
                        <a:pt x="28809" y="49004"/>
                      </a:cubicBezTo>
                      <a:cubicBezTo>
                        <a:pt x="40153" y="49004"/>
                        <a:pt x="46870" y="40365"/>
                        <a:pt x="46870" y="29045"/>
                      </a:cubicBezTo>
                      <a:cubicBezTo>
                        <a:pt x="46870" y="17725"/>
                        <a:pt x="40153" y="9235"/>
                        <a:pt x="28809"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57" name="Freeform 27656">
                  <a:extLst>
                    <a:ext uri="{FF2B5EF4-FFF2-40B4-BE49-F238E27FC236}">
                      <a16:creationId xmlns:a16="http://schemas.microsoft.com/office/drawing/2014/main" id="{53444710-AAB7-945F-4891-142A015F7C52}"/>
                    </a:ext>
                  </a:extLst>
                </p:cNvPr>
                <p:cNvSpPr/>
                <p:nvPr/>
              </p:nvSpPr>
              <p:spPr>
                <a:xfrm>
                  <a:off x="8831590" y="5559519"/>
                  <a:ext cx="31644" cy="57791"/>
                </a:xfrm>
                <a:custGeom>
                  <a:avLst/>
                  <a:gdLst>
                    <a:gd name="connsiteX0" fmla="*/ 31048 w 31644"/>
                    <a:gd name="connsiteY0" fmla="*/ 11767 h 57791"/>
                    <a:gd name="connsiteX1" fmla="*/ 30600 w 31644"/>
                    <a:gd name="connsiteY1" fmla="*/ 11767 h 57791"/>
                    <a:gd name="connsiteX2" fmla="*/ 24330 w 31644"/>
                    <a:gd name="connsiteY2" fmla="*/ 10575 h 57791"/>
                    <a:gd name="connsiteX3" fmla="*/ 11493 w 31644"/>
                    <a:gd name="connsiteY3" fmla="*/ 29640 h 57791"/>
                    <a:gd name="connsiteX4" fmla="*/ 11493 w 31644"/>
                    <a:gd name="connsiteY4" fmla="*/ 57792 h 57791"/>
                    <a:gd name="connsiteX5" fmla="*/ 0 w 31644"/>
                    <a:gd name="connsiteY5" fmla="*/ 57792 h 57791"/>
                    <a:gd name="connsiteX6" fmla="*/ 0 w 31644"/>
                    <a:gd name="connsiteY6" fmla="*/ 1191 h 57791"/>
                    <a:gd name="connsiteX7" fmla="*/ 11493 w 31644"/>
                    <a:gd name="connsiteY7" fmla="*/ 1191 h 57791"/>
                    <a:gd name="connsiteX8" fmla="*/ 11493 w 31644"/>
                    <a:gd name="connsiteY8" fmla="*/ 9831 h 57791"/>
                    <a:gd name="connsiteX9" fmla="*/ 11792 w 31644"/>
                    <a:gd name="connsiteY9" fmla="*/ 9831 h 57791"/>
                    <a:gd name="connsiteX10" fmla="*/ 25674 w 31644"/>
                    <a:gd name="connsiteY10" fmla="*/ 0 h 57791"/>
                    <a:gd name="connsiteX11" fmla="*/ 31645 w 31644"/>
                    <a:gd name="connsiteY11" fmla="*/ 894 h 57791"/>
                    <a:gd name="connsiteX12" fmla="*/ 30898 w 31644"/>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644" h="57791">
                      <a:moveTo>
                        <a:pt x="31048" y="11767"/>
                      </a:moveTo>
                      <a:lnTo>
                        <a:pt x="30600" y="11767"/>
                      </a:lnTo>
                      <a:cubicBezTo>
                        <a:pt x="29555" y="11320"/>
                        <a:pt x="27465" y="10575"/>
                        <a:pt x="24330" y="10575"/>
                      </a:cubicBezTo>
                      <a:cubicBezTo>
                        <a:pt x="14031" y="10575"/>
                        <a:pt x="11493" y="21448"/>
                        <a:pt x="11493" y="29640"/>
                      </a:cubicBezTo>
                      <a:lnTo>
                        <a:pt x="11493" y="57792"/>
                      </a:lnTo>
                      <a:lnTo>
                        <a:pt x="0" y="57792"/>
                      </a:lnTo>
                      <a:lnTo>
                        <a:pt x="0" y="1191"/>
                      </a:lnTo>
                      <a:lnTo>
                        <a:pt x="11493" y="1191"/>
                      </a:lnTo>
                      <a:lnTo>
                        <a:pt x="11493" y="9831"/>
                      </a:lnTo>
                      <a:cubicBezTo>
                        <a:pt x="11493" y="9831"/>
                        <a:pt x="11792" y="9831"/>
                        <a:pt x="11792" y="9831"/>
                      </a:cubicBezTo>
                      <a:cubicBezTo>
                        <a:pt x="14479" y="3426"/>
                        <a:pt x="19703" y="0"/>
                        <a:pt x="25674" y="0"/>
                      </a:cubicBezTo>
                      <a:cubicBezTo>
                        <a:pt x="29555" y="0"/>
                        <a:pt x="31645" y="894"/>
                        <a:pt x="31645" y="894"/>
                      </a:cubicBezTo>
                      <a:lnTo>
                        <a:pt x="30898"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58" name="Freeform 27657">
                  <a:extLst>
                    <a:ext uri="{FF2B5EF4-FFF2-40B4-BE49-F238E27FC236}">
                      <a16:creationId xmlns:a16="http://schemas.microsoft.com/office/drawing/2014/main" id="{699E0E43-07E6-12AF-E343-2A84A7C89149}"/>
                    </a:ext>
                  </a:extLst>
                </p:cNvPr>
                <p:cNvSpPr/>
                <p:nvPr/>
              </p:nvSpPr>
              <p:spPr>
                <a:xfrm>
                  <a:off x="8867265" y="5559965"/>
                  <a:ext cx="60005" cy="58834"/>
                </a:xfrm>
                <a:custGeom>
                  <a:avLst/>
                  <a:gdLst>
                    <a:gd name="connsiteX0" fmla="*/ 30003 w 60005"/>
                    <a:gd name="connsiteY0" fmla="*/ 58834 h 58834"/>
                    <a:gd name="connsiteX1" fmla="*/ 0 w 60005"/>
                    <a:gd name="connsiteY1" fmla="*/ 29492 h 58834"/>
                    <a:gd name="connsiteX2" fmla="*/ 30003 w 60005"/>
                    <a:gd name="connsiteY2" fmla="*/ 0 h 58834"/>
                    <a:gd name="connsiteX3" fmla="*/ 60006 w 60005"/>
                    <a:gd name="connsiteY3" fmla="*/ 29492 h 58834"/>
                    <a:gd name="connsiteX4" fmla="*/ 30003 w 60005"/>
                    <a:gd name="connsiteY4" fmla="*/ 58834 h 58834"/>
                    <a:gd name="connsiteX5" fmla="*/ 30003 w 60005"/>
                    <a:gd name="connsiteY5" fmla="*/ 9086 h 58834"/>
                    <a:gd name="connsiteX6" fmla="*/ 11493 w 60005"/>
                    <a:gd name="connsiteY6" fmla="*/ 28896 h 58834"/>
                    <a:gd name="connsiteX7" fmla="*/ 30003 w 60005"/>
                    <a:gd name="connsiteY7" fmla="*/ 48855 h 58834"/>
                    <a:gd name="connsiteX8" fmla="*/ 48363 w 60005"/>
                    <a:gd name="connsiteY8" fmla="*/ 28896 h 58834"/>
                    <a:gd name="connsiteX9" fmla="*/ 30003 w 60005"/>
                    <a:gd name="connsiteY9" fmla="*/ 9086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2986" y="58834"/>
                        <a:pt x="0" y="47067"/>
                        <a:pt x="0" y="29492"/>
                      </a:cubicBezTo>
                      <a:cubicBezTo>
                        <a:pt x="0" y="11916"/>
                        <a:pt x="13136" y="0"/>
                        <a:pt x="30003" y="0"/>
                      </a:cubicBezTo>
                      <a:cubicBezTo>
                        <a:pt x="46870" y="0"/>
                        <a:pt x="60006" y="12065"/>
                        <a:pt x="60006" y="29492"/>
                      </a:cubicBezTo>
                      <a:cubicBezTo>
                        <a:pt x="60006" y="46918"/>
                        <a:pt x="46870" y="58834"/>
                        <a:pt x="30003" y="58834"/>
                      </a:cubicBezTo>
                      <a:close/>
                      <a:moveTo>
                        <a:pt x="30003" y="9086"/>
                      </a:moveTo>
                      <a:cubicBezTo>
                        <a:pt x="18509" y="9086"/>
                        <a:pt x="11493" y="17874"/>
                        <a:pt x="11493" y="28896"/>
                      </a:cubicBezTo>
                      <a:cubicBezTo>
                        <a:pt x="11493" y="39918"/>
                        <a:pt x="18509" y="48855"/>
                        <a:pt x="30003" y="48855"/>
                      </a:cubicBezTo>
                      <a:cubicBezTo>
                        <a:pt x="41496" y="48855"/>
                        <a:pt x="48363" y="40067"/>
                        <a:pt x="48363" y="28896"/>
                      </a:cubicBezTo>
                      <a:cubicBezTo>
                        <a:pt x="48363" y="17725"/>
                        <a:pt x="41347" y="9086"/>
                        <a:pt x="30003" y="9086"/>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59" name="Freeform 27658">
                  <a:extLst>
                    <a:ext uri="{FF2B5EF4-FFF2-40B4-BE49-F238E27FC236}">
                      <a16:creationId xmlns:a16="http://schemas.microsoft.com/office/drawing/2014/main" id="{B91424BF-1FCB-99FC-3105-B3C1FDEBBFDD}"/>
                    </a:ext>
                  </a:extLst>
                </p:cNvPr>
                <p:cNvSpPr/>
                <p:nvPr/>
              </p:nvSpPr>
              <p:spPr>
                <a:xfrm>
                  <a:off x="8935331" y="5535240"/>
                  <a:ext cx="58811" cy="83559"/>
                </a:xfrm>
                <a:custGeom>
                  <a:avLst/>
                  <a:gdLst>
                    <a:gd name="connsiteX0" fmla="*/ 47915 w 58811"/>
                    <a:gd name="connsiteY0" fmla="*/ 82219 h 83559"/>
                    <a:gd name="connsiteX1" fmla="*/ 47915 w 58811"/>
                    <a:gd name="connsiteY1" fmla="*/ 73133 h 83559"/>
                    <a:gd name="connsiteX2" fmla="*/ 47617 w 58811"/>
                    <a:gd name="connsiteY2" fmla="*/ 73133 h 83559"/>
                    <a:gd name="connsiteX3" fmla="*/ 27615 w 58811"/>
                    <a:gd name="connsiteY3" fmla="*/ 83560 h 83559"/>
                    <a:gd name="connsiteX4" fmla="*/ 0 w 58811"/>
                    <a:gd name="connsiteY4" fmla="*/ 53919 h 83559"/>
                    <a:gd name="connsiteX5" fmla="*/ 27316 w 58811"/>
                    <a:gd name="connsiteY5" fmla="*/ 24576 h 83559"/>
                    <a:gd name="connsiteX6" fmla="*/ 47169 w 58811"/>
                    <a:gd name="connsiteY6" fmla="*/ 34407 h 83559"/>
                    <a:gd name="connsiteX7" fmla="*/ 47467 w 58811"/>
                    <a:gd name="connsiteY7" fmla="*/ 34407 h 83559"/>
                    <a:gd name="connsiteX8" fmla="*/ 47467 w 58811"/>
                    <a:gd name="connsiteY8" fmla="*/ 0 h 83559"/>
                    <a:gd name="connsiteX9" fmla="*/ 58812 w 58811"/>
                    <a:gd name="connsiteY9" fmla="*/ 0 h 83559"/>
                    <a:gd name="connsiteX10" fmla="*/ 58812 w 58811"/>
                    <a:gd name="connsiteY10" fmla="*/ 82219 h 83559"/>
                    <a:gd name="connsiteX11" fmla="*/ 47766 w 58811"/>
                    <a:gd name="connsiteY11" fmla="*/ 82219 h 83559"/>
                    <a:gd name="connsiteX12" fmla="*/ 29854 w 58811"/>
                    <a:gd name="connsiteY12" fmla="*/ 33811 h 83559"/>
                    <a:gd name="connsiteX13" fmla="*/ 11792 w 58811"/>
                    <a:gd name="connsiteY13" fmla="*/ 53621 h 83559"/>
                    <a:gd name="connsiteX14" fmla="*/ 29854 w 58811"/>
                    <a:gd name="connsiteY14" fmla="*/ 73580 h 83559"/>
                    <a:gd name="connsiteX15" fmla="*/ 47915 w 58811"/>
                    <a:gd name="connsiteY15" fmla="*/ 53621 h 83559"/>
                    <a:gd name="connsiteX16" fmla="*/ 29854 w 58811"/>
                    <a:gd name="connsiteY16" fmla="*/ 33811 h 8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811" h="83559">
                      <a:moveTo>
                        <a:pt x="47915" y="82219"/>
                      </a:moveTo>
                      <a:lnTo>
                        <a:pt x="47915" y="73133"/>
                      </a:lnTo>
                      <a:lnTo>
                        <a:pt x="47617" y="73133"/>
                      </a:lnTo>
                      <a:cubicBezTo>
                        <a:pt x="42989" y="79984"/>
                        <a:pt x="35974" y="83560"/>
                        <a:pt x="27615" y="83560"/>
                      </a:cubicBezTo>
                      <a:cubicBezTo>
                        <a:pt x="10747" y="83560"/>
                        <a:pt x="0" y="70750"/>
                        <a:pt x="0" y="53919"/>
                      </a:cubicBezTo>
                      <a:cubicBezTo>
                        <a:pt x="0" y="37088"/>
                        <a:pt x="10747" y="24576"/>
                        <a:pt x="27316" y="24576"/>
                      </a:cubicBezTo>
                      <a:cubicBezTo>
                        <a:pt x="36571" y="24576"/>
                        <a:pt x="43139" y="28598"/>
                        <a:pt x="47169" y="34407"/>
                      </a:cubicBezTo>
                      <a:lnTo>
                        <a:pt x="47467" y="34407"/>
                      </a:lnTo>
                      <a:lnTo>
                        <a:pt x="47467" y="0"/>
                      </a:lnTo>
                      <a:lnTo>
                        <a:pt x="58812" y="0"/>
                      </a:lnTo>
                      <a:lnTo>
                        <a:pt x="58812" y="82219"/>
                      </a:lnTo>
                      <a:lnTo>
                        <a:pt x="47766" y="82219"/>
                      </a:lnTo>
                      <a:close/>
                      <a:moveTo>
                        <a:pt x="29854" y="33811"/>
                      </a:moveTo>
                      <a:cubicBezTo>
                        <a:pt x="18510" y="33811"/>
                        <a:pt x="11792" y="42450"/>
                        <a:pt x="11792" y="53621"/>
                      </a:cubicBezTo>
                      <a:cubicBezTo>
                        <a:pt x="11792" y="64792"/>
                        <a:pt x="18510" y="73580"/>
                        <a:pt x="29854" y="73580"/>
                      </a:cubicBezTo>
                      <a:cubicBezTo>
                        <a:pt x="41198" y="73580"/>
                        <a:pt x="47915" y="64941"/>
                        <a:pt x="47915" y="53621"/>
                      </a:cubicBezTo>
                      <a:cubicBezTo>
                        <a:pt x="47915" y="42301"/>
                        <a:pt x="41198" y="33811"/>
                        <a:pt x="29854" y="3381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60" name="Freeform 27659">
                  <a:extLst>
                    <a:ext uri="{FF2B5EF4-FFF2-40B4-BE49-F238E27FC236}">
                      <a16:creationId xmlns:a16="http://schemas.microsoft.com/office/drawing/2014/main" id="{72FE7209-F6CB-0A10-14CC-3345CAAE12BD}"/>
                    </a:ext>
                  </a:extLst>
                </p:cNvPr>
                <p:cNvSpPr/>
                <p:nvPr/>
              </p:nvSpPr>
              <p:spPr>
                <a:xfrm>
                  <a:off x="9010264" y="5560710"/>
                  <a:ext cx="48661" cy="58089"/>
                </a:xfrm>
                <a:custGeom>
                  <a:avLst/>
                  <a:gdLst>
                    <a:gd name="connsiteX0" fmla="*/ 37466 w 48661"/>
                    <a:gd name="connsiteY0" fmla="*/ 56749 h 58089"/>
                    <a:gd name="connsiteX1" fmla="*/ 37466 w 48661"/>
                    <a:gd name="connsiteY1" fmla="*/ 48706 h 58089"/>
                    <a:gd name="connsiteX2" fmla="*/ 19852 w 48661"/>
                    <a:gd name="connsiteY2" fmla="*/ 58090 h 58089"/>
                    <a:gd name="connsiteX3" fmla="*/ 0 w 48661"/>
                    <a:gd name="connsiteY3" fmla="*/ 33960 h 58089"/>
                    <a:gd name="connsiteX4" fmla="*/ 0 w 48661"/>
                    <a:gd name="connsiteY4" fmla="*/ 0 h 58089"/>
                    <a:gd name="connsiteX5" fmla="*/ 11344 w 48661"/>
                    <a:gd name="connsiteY5" fmla="*/ 0 h 58089"/>
                    <a:gd name="connsiteX6" fmla="*/ 11344 w 48661"/>
                    <a:gd name="connsiteY6" fmla="*/ 33513 h 58089"/>
                    <a:gd name="connsiteX7" fmla="*/ 23136 w 48661"/>
                    <a:gd name="connsiteY7" fmla="*/ 48557 h 58089"/>
                    <a:gd name="connsiteX8" fmla="*/ 37168 w 48661"/>
                    <a:gd name="connsiteY8" fmla="*/ 30534 h 58089"/>
                    <a:gd name="connsiteX9" fmla="*/ 37168 w 48661"/>
                    <a:gd name="connsiteY9" fmla="*/ 149 h 58089"/>
                    <a:gd name="connsiteX10" fmla="*/ 48661 w 48661"/>
                    <a:gd name="connsiteY10" fmla="*/ 149 h 58089"/>
                    <a:gd name="connsiteX11" fmla="*/ 48661 w 48661"/>
                    <a:gd name="connsiteY11" fmla="*/ 56898 h 58089"/>
                    <a:gd name="connsiteX12" fmla="*/ 37615 w 48661"/>
                    <a:gd name="connsiteY12" fmla="*/ 56898 h 5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61" h="58089">
                      <a:moveTo>
                        <a:pt x="37466" y="56749"/>
                      </a:moveTo>
                      <a:lnTo>
                        <a:pt x="37466" y="48706"/>
                      </a:lnTo>
                      <a:cubicBezTo>
                        <a:pt x="34182" y="54217"/>
                        <a:pt x="27764" y="58090"/>
                        <a:pt x="19852" y="58090"/>
                      </a:cubicBezTo>
                      <a:cubicBezTo>
                        <a:pt x="4030" y="58090"/>
                        <a:pt x="0" y="48110"/>
                        <a:pt x="0" y="33960"/>
                      </a:cubicBezTo>
                      <a:lnTo>
                        <a:pt x="0" y="0"/>
                      </a:lnTo>
                      <a:lnTo>
                        <a:pt x="11344" y="0"/>
                      </a:lnTo>
                      <a:lnTo>
                        <a:pt x="11344" y="33513"/>
                      </a:lnTo>
                      <a:cubicBezTo>
                        <a:pt x="11344" y="41259"/>
                        <a:pt x="12986" y="48557"/>
                        <a:pt x="23136" y="48557"/>
                      </a:cubicBezTo>
                      <a:cubicBezTo>
                        <a:pt x="33286" y="48557"/>
                        <a:pt x="37168" y="39918"/>
                        <a:pt x="37168" y="30534"/>
                      </a:cubicBezTo>
                      <a:lnTo>
                        <a:pt x="37168" y="149"/>
                      </a:lnTo>
                      <a:lnTo>
                        <a:pt x="48661" y="149"/>
                      </a:lnTo>
                      <a:lnTo>
                        <a:pt x="48661" y="56898"/>
                      </a:lnTo>
                      <a:lnTo>
                        <a:pt x="37615" y="56898"/>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61" name="Freeform 27660">
                  <a:extLst>
                    <a:ext uri="{FF2B5EF4-FFF2-40B4-BE49-F238E27FC236}">
                      <a16:creationId xmlns:a16="http://schemas.microsoft.com/office/drawing/2014/main" id="{6EA46296-5D19-FC4B-BD00-E12156520F7F}"/>
                    </a:ext>
                  </a:extLst>
                </p:cNvPr>
                <p:cNvSpPr/>
                <p:nvPr/>
              </p:nvSpPr>
              <p:spPr>
                <a:xfrm>
                  <a:off x="9070717" y="5559816"/>
                  <a:ext cx="51348" cy="58983"/>
                </a:xfrm>
                <a:custGeom>
                  <a:avLst/>
                  <a:gdLst>
                    <a:gd name="connsiteX0" fmla="*/ 28660 w 51348"/>
                    <a:gd name="connsiteY0" fmla="*/ 58983 h 58983"/>
                    <a:gd name="connsiteX1" fmla="*/ 0 w 51348"/>
                    <a:gd name="connsiteY1" fmla="*/ 29492 h 58983"/>
                    <a:gd name="connsiteX2" fmla="*/ 28958 w 51348"/>
                    <a:gd name="connsiteY2" fmla="*/ 0 h 58983"/>
                    <a:gd name="connsiteX3" fmla="*/ 50900 w 51348"/>
                    <a:gd name="connsiteY3" fmla="*/ 8043 h 58983"/>
                    <a:gd name="connsiteX4" fmla="*/ 46870 w 51348"/>
                    <a:gd name="connsiteY4" fmla="*/ 16384 h 58983"/>
                    <a:gd name="connsiteX5" fmla="*/ 30003 w 51348"/>
                    <a:gd name="connsiteY5" fmla="*/ 9533 h 58983"/>
                    <a:gd name="connsiteX6" fmla="*/ 11643 w 51348"/>
                    <a:gd name="connsiteY6" fmla="*/ 29045 h 58983"/>
                    <a:gd name="connsiteX7" fmla="*/ 30003 w 51348"/>
                    <a:gd name="connsiteY7" fmla="*/ 49153 h 58983"/>
                    <a:gd name="connsiteX8" fmla="*/ 47318 w 51348"/>
                    <a:gd name="connsiteY8" fmla="*/ 42003 h 58983"/>
                    <a:gd name="connsiteX9" fmla="*/ 51348 w 51348"/>
                    <a:gd name="connsiteY9" fmla="*/ 50344 h 58983"/>
                    <a:gd name="connsiteX10" fmla="*/ 28660 w 51348"/>
                    <a:gd name="connsiteY10" fmla="*/ 58983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348" h="58983">
                      <a:moveTo>
                        <a:pt x="28660" y="58983"/>
                      </a:moveTo>
                      <a:cubicBezTo>
                        <a:pt x="13434" y="58983"/>
                        <a:pt x="0" y="47514"/>
                        <a:pt x="0" y="29492"/>
                      </a:cubicBezTo>
                      <a:cubicBezTo>
                        <a:pt x="0" y="11469"/>
                        <a:pt x="14031" y="0"/>
                        <a:pt x="28958" y="0"/>
                      </a:cubicBezTo>
                      <a:cubicBezTo>
                        <a:pt x="43885" y="0"/>
                        <a:pt x="50303" y="7447"/>
                        <a:pt x="50900" y="8043"/>
                      </a:cubicBezTo>
                      <a:lnTo>
                        <a:pt x="46870" y="16384"/>
                      </a:lnTo>
                      <a:cubicBezTo>
                        <a:pt x="44930" y="14448"/>
                        <a:pt x="40004" y="9533"/>
                        <a:pt x="30003" y="9533"/>
                      </a:cubicBezTo>
                      <a:cubicBezTo>
                        <a:pt x="20002" y="9533"/>
                        <a:pt x="11643" y="17129"/>
                        <a:pt x="11643" y="29045"/>
                      </a:cubicBezTo>
                      <a:cubicBezTo>
                        <a:pt x="11643" y="40960"/>
                        <a:pt x="19106" y="49153"/>
                        <a:pt x="30003" y="49153"/>
                      </a:cubicBezTo>
                      <a:cubicBezTo>
                        <a:pt x="40899" y="49153"/>
                        <a:pt x="47318" y="42003"/>
                        <a:pt x="47318" y="42003"/>
                      </a:cubicBezTo>
                      <a:lnTo>
                        <a:pt x="51348" y="50344"/>
                      </a:lnTo>
                      <a:cubicBezTo>
                        <a:pt x="49706" y="51983"/>
                        <a:pt x="43885" y="58983"/>
                        <a:pt x="28660"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62" name="Freeform 27661">
                  <a:extLst>
                    <a:ext uri="{FF2B5EF4-FFF2-40B4-BE49-F238E27FC236}">
                      <a16:creationId xmlns:a16="http://schemas.microsoft.com/office/drawing/2014/main" id="{F3CD70CE-FDAD-F970-F3A3-17D8FE6CECDC}"/>
                    </a:ext>
                  </a:extLst>
                </p:cNvPr>
                <p:cNvSpPr/>
                <p:nvPr/>
              </p:nvSpPr>
              <p:spPr>
                <a:xfrm>
                  <a:off x="9125200" y="5544177"/>
                  <a:ext cx="33734" cy="74771"/>
                </a:xfrm>
                <a:custGeom>
                  <a:avLst/>
                  <a:gdLst>
                    <a:gd name="connsiteX0" fmla="*/ 23286 w 33734"/>
                    <a:gd name="connsiteY0" fmla="*/ 74623 h 74771"/>
                    <a:gd name="connsiteX1" fmla="*/ 8359 w 33734"/>
                    <a:gd name="connsiteY1" fmla="*/ 51834 h 74771"/>
                    <a:gd name="connsiteX2" fmla="*/ 8359 w 33734"/>
                    <a:gd name="connsiteY2" fmla="*/ 26066 h 74771"/>
                    <a:gd name="connsiteX3" fmla="*/ 0 w 33734"/>
                    <a:gd name="connsiteY3" fmla="*/ 26066 h 74771"/>
                    <a:gd name="connsiteX4" fmla="*/ 0 w 33734"/>
                    <a:gd name="connsiteY4" fmla="*/ 16831 h 74771"/>
                    <a:gd name="connsiteX5" fmla="*/ 8359 w 33734"/>
                    <a:gd name="connsiteY5" fmla="*/ 16831 h 74771"/>
                    <a:gd name="connsiteX6" fmla="*/ 8359 w 33734"/>
                    <a:gd name="connsiteY6" fmla="*/ 0 h 74771"/>
                    <a:gd name="connsiteX7" fmla="*/ 19853 w 33734"/>
                    <a:gd name="connsiteY7" fmla="*/ 0 h 74771"/>
                    <a:gd name="connsiteX8" fmla="*/ 19853 w 33734"/>
                    <a:gd name="connsiteY8" fmla="*/ 16831 h 74771"/>
                    <a:gd name="connsiteX9" fmla="*/ 33436 w 33734"/>
                    <a:gd name="connsiteY9" fmla="*/ 16831 h 74771"/>
                    <a:gd name="connsiteX10" fmla="*/ 33436 w 33734"/>
                    <a:gd name="connsiteY10" fmla="*/ 26066 h 74771"/>
                    <a:gd name="connsiteX11" fmla="*/ 19853 w 33734"/>
                    <a:gd name="connsiteY11" fmla="*/ 26066 h 74771"/>
                    <a:gd name="connsiteX12" fmla="*/ 19853 w 33734"/>
                    <a:gd name="connsiteY12" fmla="*/ 51685 h 74771"/>
                    <a:gd name="connsiteX13" fmla="*/ 21345 w 33734"/>
                    <a:gd name="connsiteY13" fmla="*/ 62111 h 74771"/>
                    <a:gd name="connsiteX14" fmla="*/ 27167 w 33734"/>
                    <a:gd name="connsiteY14" fmla="*/ 64941 h 74771"/>
                    <a:gd name="connsiteX15" fmla="*/ 32988 w 33734"/>
                    <a:gd name="connsiteY15" fmla="*/ 63600 h 74771"/>
                    <a:gd name="connsiteX16" fmla="*/ 33735 w 33734"/>
                    <a:gd name="connsiteY16" fmla="*/ 72835 h 74771"/>
                    <a:gd name="connsiteX17" fmla="*/ 23286 w 33734"/>
                    <a:gd name="connsiteY17" fmla="*/ 74771 h 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771">
                      <a:moveTo>
                        <a:pt x="23286" y="74623"/>
                      </a:moveTo>
                      <a:cubicBezTo>
                        <a:pt x="9106" y="74623"/>
                        <a:pt x="8359" y="63005"/>
                        <a:pt x="8359" y="51834"/>
                      </a:cubicBezTo>
                      <a:lnTo>
                        <a:pt x="8359" y="26066"/>
                      </a:lnTo>
                      <a:lnTo>
                        <a:pt x="0" y="26066"/>
                      </a:lnTo>
                      <a:lnTo>
                        <a:pt x="0" y="16831"/>
                      </a:lnTo>
                      <a:lnTo>
                        <a:pt x="8359" y="16831"/>
                      </a:lnTo>
                      <a:lnTo>
                        <a:pt x="8359" y="0"/>
                      </a:lnTo>
                      <a:lnTo>
                        <a:pt x="19853" y="0"/>
                      </a:lnTo>
                      <a:lnTo>
                        <a:pt x="19853" y="16831"/>
                      </a:lnTo>
                      <a:lnTo>
                        <a:pt x="33436" y="16831"/>
                      </a:lnTo>
                      <a:lnTo>
                        <a:pt x="33436" y="26066"/>
                      </a:lnTo>
                      <a:lnTo>
                        <a:pt x="19853" y="26066"/>
                      </a:lnTo>
                      <a:lnTo>
                        <a:pt x="19853" y="51685"/>
                      </a:lnTo>
                      <a:cubicBezTo>
                        <a:pt x="19853" y="56451"/>
                        <a:pt x="19853" y="59728"/>
                        <a:pt x="21345" y="62111"/>
                      </a:cubicBezTo>
                      <a:cubicBezTo>
                        <a:pt x="22390" y="63898"/>
                        <a:pt x="24032" y="64941"/>
                        <a:pt x="27167" y="64941"/>
                      </a:cubicBezTo>
                      <a:cubicBezTo>
                        <a:pt x="30301" y="64941"/>
                        <a:pt x="32988" y="63600"/>
                        <a:pt x="32988" y="63600"/>
                      </a:cubicBezTo>
                      <a:lnTo>
                        <a:pt x="33735" y="72835"/>
                      </a:lnTo>
                      <a:cubicBezTo>
                        <a:pt x="30749" y="74176"/>
                        <a:pt x="27316" y="74771"/>
                        <a:pt x="23286" y="7477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63" name="Freeform 27662">
                  <a:extLst>
                    <a:ext uri="{FF2B5EF4-FFF2-40B4-BE49-F238E27FC236}">
                      <a16:creationId xmlns:a16="http://schemas.microsoft.com/office/drawing/2014/main" id="{88E95D1F-02AA-ABCD-CC77-636E47DF4BAA}"/>
                    </a:ext>
                  </a:extLst>
                </p:cNvPr>
                <p:cNvSpPr/>
                <p:nvPr/>
              </p:nvSpPr>
              <p:spPr>
                <a:xfrm>
                  <a:off x="9167144" y="5535389"/>
                  <a:ext cx="14926" cy="82069"/>
                </a:xfrm>
                <a:custGeom>
                  <a:avLst/>
                  <a:gdLst>
                    <a:gd name="connsiteX0" fmla="*/ 7463 w 14926"/>
                    <a:gd name="connsiteY0" fmla="*/ 14001 h 82069"/>
                    <a:gd name="connsiteX1" fmla="*/ 0 w 14926"/>
                    <a:gd name="connsiteY1" fmla="*/ 7001 h 82069"/>
                    <a:gd name="connsiteX2" fmla="*/ 7463 w 14926"/>
                    <a:gd name="connsiteY2" fmla="*/ 0 h 82069"/>
                    <a:gd name="connsiteX3" fmla="*/ 14927 w 14926"/>
                    <a:gd name="connsiteY3" fmla="*/ 7001 h 82069"/>
                    <a:gd name="connsiteX4" fmla="*/ 7463 w 14926"/>
                    <a:gd name="connsiteY4" fmla="*/ 14001 h 82069"/>
                    <a:gd name="connsiteX5" fmla="*/ 1791 w 14926"/>
                    <a:gd name="connsiteY5" fmla="*/ 82070 h 82069"/>
                    <a:gd name="connsiteX6" fmla="*/ 1791 w 14926"/>
                    <a:gd name="connsiteY6" fmla="*/ 25470 h 82069"/>
                    <a:gd name="connsiteX7" fmla="*/ 13285 w 14926"/>
                    <a:gd name="connsiteY7" fmla="*/ 25470 h 82069"/>
                    <a:gd name="connsiteX8" fmla="*/ 13285 w 14926"/>
                    <a:gd name="connsiteY8" fmla="*/ 82070 h 82069"/>
                    <a:gd name="connsiteX9" fmla="*/ 1791 w 14926"/>
                    <a:gd name="connsiteY9" fmla="*/ 82070 h 8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069">
                      <a:moveTo>
                        <a:pt x="7463" y="14001"/>
                      </a:moveTo>
                      <a:cubicBezTo>
                        <a:pt x="2986" y="14001"/>
                        <a:pt x="0" y="11022"/>
                        <a:pt x="0" y="7001"/>
                      </a:cubicBezTo>
                      <a:cubicBezTo>
                        <a:pt x="0" y="2979"/>
                        <a:pt x="3135" y="0"/>
                        <a:pt x="7463" y="0"/>
                      </a:cubicBezTo>
                      <a:cubicBezTo>
                        <a:pt x="11792" y="0"/>
                        <a:pt x="14927" y="2979"/>
                        <a:pt x="14927" y="7001"/>
                      </a:cubicBezTo>
                      <a:cubicBezTo>
                        <a:pt x="14927" y="11022"/>
                        <a:pt x="11792" y="14001"/>
                        <a:pt x="7463" y="14001"/>
                      </a:cubicBezTo>
                      <a:close/>
                      <a:moveTo>
                        <a:pt x="1791" y="82070"/>
                      </a:moveTo>
                      <a:lnTo>
                        <a:pt x="1791" y="25470"/>
                      </a:lnTo>
                      <a:lnTo>
                        <a:pt x="13285" y="25470"/>
                      </a:lnTo>
                      <a:lnTo>
                        <a:pt x="13285" y="82070"/>
                      </a:lnTo>
                      <a:lnTo>
                        <a:pt x="1791" y="8207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64" name="Freeform 27663">
                  <a:extLst>
                    <a:ext uri="{FF2B5EF4-FFF2-40B4-BE49-F238E27FC236}">
                      <a16:creationId xmlns:a16="http://schemas.microsoft.com/office/drawing/2014/main" id="{BEF5080B-9F82-59CF-5125-4ED01EE00F68}"/>
                    </a:ext>
                  </a:extLst>
                </p:cNvPr>
                <p:cNvSpPr/>
                <p:nvPr/>
              </p:nvSpPr>
              <p:spPr>
                <a:xfrm>
                  <a:off x="9192819" y="5559965"/>
                  <a:ext cx="60006" cy="58834"/>
                </a:xfrm>
                <a:custGeom>
                  <a:avLst/>
                  <a:gdLst>
                    <a:gd name="connsiteX0" fmla="*/ 30003 w 60006"/>
                    <a:gd name="connsiteY0" fmla="*/ 58834 h 58834"/>
                    <a:gd name="connsiteX1" fmla="*/ 0 w 60006"/>
                    <a:gd name="connsiteY1" fmla="*/ 29492 h 58834"/>
                    <a:gd name="connsiteX2" fmla="*/ 30003 w 60006"/>
                    <a:gd name="connsiteY2" fmla="*/ 0 h 58834"/>
                    <a:gd name="connsiteX3" fmla="*/ 60006 w 60006"/>
                    <a:gd name="connsiteY3" fmla="*/ 29492 h 58834"/>
                    <a:gd name="connsiteX4" fmla="*/ 30003 w 60006"/>
                    <a:gd name="connsiteY4" fmla="*/ 58834 h 58834"/>
                    <a:gd name="connsiteX5" fmla="*/ 30003 w 60006"/>
                    <a:gd name="connsiteY5" fmla="*/ 9086 h 58834"/>
                    <a:gd name="connsiteX6" fmla="*/ 11494 w 60006"/>
                    <a:gd name="connsiteY6" fmla="*/ 28896 h 58834"/>
                    <a:gd name="connsiteX7" fmla="*/ 30003 w 60006"/>
                    <a:gd name="connsiteY7" fmla="*/ 48855 h 58834"/>
                    <a:gd name="connsiteX8" fmla="*/ 48363 w 60006"/>
                    <a:gd name="connsiteY8" fmla="*/ 28896 h 58834"/>
                    <a:gd name="connsiteX9" fmla="*/ 30003 w 60006"/>
                    <a:gd name="connsiteY9" fmla="*/ 9086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6" h="58834">
                      <a:moveTo>
                        <a:pt x="30003" y="58834"/>
                      </a:moveTo>
                      <a:cubicBezTo>
                        <a:pt x="12986" y="58834"/>
                        <a:pt x="0" y="47067"/>
                        <a:pt x="0" y="29492"/>
                      </a:cubicBezTo>
                      <a:cubicBezTo>
                        <a:pt x="0" y="11916"/>
                        <a:pt x="13136" y="0"/>
                        <a:pt x="30003" y="0"/>
                      </a:cubicBezTo>
                      <a:cubicBezTo>
                        <a:pt x="46870" y="0"/>
                        <a:pt x="60006" y="12065"/>
                        <a:pt x="60006" y="29492"/>
                      </a:cubicBezTo>
                      <a:cubicBezTo>
                        <a:pt x="60006" y="46918"/>
                        <a:pt x="46870" y="58834"/>
                        <a:pt x="30003" y="58834"/>
                      </a:cubicBezTo>
                      <a:close/>
                      <a:moveTo>
                        <a:pt x="30003" y="9086"/>
                      </a:moveTo>
                      <a:cubicBezTo>
                        <a:pt x="18510" y="9086"/>
                        <a:pt x="11494" y="17874"/>
                        <a:pt x="11494" y="28896"/>
                      </a:cubicBezTo>
                      <a:cubicBezTo>
                        <a:pt x="11494" y="39918"/>
                        <a:pt x="18510" y="48855"/>
                        <a:pt x="30003" y="48855"/>
                      </a:cubicBezTo>
                      <a:cubicBezTo>
                        <a:pt x="41496" y="48855"/>
                        <a:pt x="48363" y="40067"/>
                        <a:pt x="48363" y="28896"/>
                      </a:cubicBezTo>
                      <a:cubicBezTo>
                        <a:pt x="48363" y="17725"/>
                        <a:pt x="41348" y="9086"/>
                        <a:pt x="30003" y="9086"/>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65" name="Freeform 27664">
                  <a:extLst>
                    <a:ext uri="{FF2B5EF4-FFF2-40B4-BE49-F238E27FC236}">
                      <a16:creationId xmlns:a16="http://schemas.microsoft.com/office/drawing/2014/main" id="{0467A54D-8534-6A96-08F6-1CD820185D48}"/>
                    </a:ext>
                  </a:extLst>
                </p:cNvPr>
                <p:cNvSpPr/>
                <p:nvPr/>
              </p:nvSpPr>
              <p:spPr>
                <a:xfrm>
                  <a:off x="9264766" y="5559816"/>
                  <a:ext cx="49407" cy="57642"/>
                </a:xfrm>
                <a:custGeom>
                  <a:avLst/>
                  <a:gdLst>
                    <a:gd name="connsiteX0" fmla="*/ 37914 w 49407"/>
                    <a:gd name="connsiteY0" fmla="*/ 57643 h 57642"/>
                    <a:gd name="connsiteX1" fmla="*/ 37914 w 49407"/>
                    <a:gd name="connsiteY1" fmla="*/ 26066 h 57642"/>
                    <a:gd name="connsiteX2" fmla="*/ 26122 w 49407"/>
                    <a:gd name="connsiteY2" fmla="*/ 9384 h 57642"/>
                    <a:gd name="connsiteX3" fmla="*/ 11493 w 49407"/>
                    <a:gd name="connsiteY3" fmla="*/ 29194 h 57642"/>
                    <a:gd name="connsiteX4" fmla="*/ 11493 w 49407"/>
                    <a:gd name="connsiteY4" fmla="*/ 57643 h 57642"/>
                    <a:gd name="connsiteX5" fmla="*/ 0 w 49407"/>
                    <a:gd name="connsiteY5" fmla="*/ 57643 h 57642"/>
                    <a:gd name="connsiteX6" fmla="*/ 0 w 49407"/>
                    <a:gd name="connsiteY6" fmla="*/ 1043 h 57642"/>
                    <a:gd name="connsiteX7" fmla="*/ 11493 w 49407"/>
                    <a:gd name="connsiteY7" fmla="*/ 1043 h 57642"/>
                    <a:gd name="connsiteX8" fmla="*/ 11493 w 49407"/>
                    <a:gd name="connsiteY8" fmla="*/ 9980 h 57642"/>
                    <a:gd name="connsiteX9" fmla="*/ 11792 w 49407"/>
                    <a:gd name="connsiteY9" fmla="*/ 9980 h 57642"/>
                    <a:gd name="connsiteX10" fmla="*/ 29107 w 49407"/>
                    <a:gd name="connsiteY10" fmla="*/ 0 h 57642"/>
                    <a:gd name="connsiteX11" fmla="*/ 49408 w 49407"/>
                    <a:gd name="connsiteY11" fmla="*/ 24130 h 57642"/>
                    <a:gd name="connsiteX12" fmla="*/ 49408 w 49407"/>
                    <a:gd name="connsiteY12" fmla="*/ 57643 h 57642"/>
                    <a:gd name="connsiteX13" fmla="*/ 37914 w 49407"/>
                    <a:gd name="connsiteY13" fmla="*/ 57643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914" y="57643"/>
                      </a:moveTo>
                      <a:lnTo>
                        <a:pt x="37914" y="26066"/>
                      </a:lnTo>
                      <a:cubicBezTo>
                        <a:pt x="37914" y="16533"/>
                        <a:pt x="36272" y="9384"/>
                        <a:pt x="26122" y="9384"/>
                      </a:cubicBezTo>
                      <a:cubicBezTo>
                        <a:pt x="15972" y="9384"/>
                        <a:pt x="11493" y="18321"/>
                        <a:pt x="11493" y="29194"/>
                      </a:cubicBezTo>
                      <a:lnTo>
                        <a:pt x="11493" y="57643"/>
                      </a:lnTo>
                      <a:lnTo>
                        <a:pt x="0" y="57643"/>
                      </a:lnTo>
                      <a:lnTo>
                        <a:pt x="0" y="1043"/>
                      </a:lnTo>
                      <a:lnTo>
                        <a:pt x="11493" y="1043"/>
                      </a:lnTo>
                      <a:lnTo>
                        <a:pt x="11493" y="9980"/>
                      </a:lnTo>
                      <a:cubicBezTo>
                        <a:pt x="11493" y="9980"/>
                        <a:pt x="11792" y="9980"/>
                        <a:pt x="11792" y="9980"/>
                      </a:cubicBezTo>
                      <a:cubicBezTo>
                        <a:pt x="14777" y="4320"/>
                        <a:pt x="20897" y="0"/>
                        <a:pt x="29107" y="0"/>
                      </a:cubicBezTo>
                      <a:cubicBezTo>
                        <a:pt x="45228" y="0"/>
                        <a:pt x="49408" y="10576"/>
                        <a:pt x="49408" y="24130"/>
                      </a:cubicBezTo>
                      <a:lnTo>
                        <a:pt x="49408" y="57643"/>
                      </a:lnTo>
                      <a:lnTo>
                        <a:pt x="37914" y="57643"/>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66" name="Freeform 27665">
                  <a:extLst>
                    <a:ext uri="{FF2B5EF4-FFF2-40B4-BE49-F238E27FC236}">
                      <a16:creationId xmlns:a16="http://schemas.microsoft.com/office/drawing/2014/main" id="{CDE284D4-586C-CC5F-B01A-F5FCF4ABDA49}"/>
                    </a:ext>
                  </a:extLst>
                </p:cNvPr>
                <p:cNvSpPr/>
                <p:nvPr/>
              </p:nvSpPr>
              <p:spPr>
                <a:xfrm>
                  <a:off x="9347609" y="5559816"/>
                  <a:ext cx="43437" cy="58983"/>
                </a:xfrm>
                <a:custGeom>
                  <a:avLst/>
                  <a:gdLst>
                    <a:gd name="connsiteX0" fmla="*/ 22092 w 43437"/>
                    <a:gd name="connsiteY0" fmla="*/ 58983 h 58983"/>
                    <a:gd name="connsiteX1" fmla="*/ 0 w 43437"/>
                    <a:gd name="connsiteY1" fmla="*/ 48855 h 58983"/>
                    <a:gd name="connsiteX2" fmla="*/ 5523 w 43437"/>
                    <a:gd name="connsiteY2" fmla="*/ 42152 h 58983"/>
                    <a:gd name="connsiteX3" fmla="*/ 22241 w 43437"/>
                    <a:gd name="connsiteY3" fmla="*/ 50196 h 58983"/>
                    <a:gd name="connsiteX4" fmla="*/ 33138 w 43437"/>
                    <a:gd name="connsiteY4" fmla="*/ 42152 h 58983"/>
                    <a:gd name="connsiteX5" fmla="*/ 20301 w 43437"/>
                    <a:gd name="connsiteY5" fmla="*/ 32769 h 58983"/>
                    <a:gd name="connsiteX6" fmla="*/ 3583 w 43437"/>
                    <a:gd name="connsiteY6" fmla="*/ 16236 h 58983"/>
                    <a:gd name="connsiteX7" fmla="*/ 22689 w 43437"/>
                    <a:gd name="connsiteY7" fmla="*/ 0 h 58983"/>
                    <a:gd name="connsiteX8" fmla="*/ 41944 w 43437"/>
                    <a:gd name="connsiteY8" fmla="*/ 7447 h 58983"/>
                    <a:gd name="connsiteX9" fmla="*/ 37168 w 43437"/>
                    <a:gd name="connsiteY9" fmla="*/ 14448 h 58983"/>
                    <a:gd name="connsiteX10" fmla="*/ 22838 w 43437"/>
                    <a:gd name="connsiteY10" fmla="*/ 8341 h 58983"/>
                    <a:gd name="connsiteX11" fmla="*/ 13733 w 43437"/>
                    <a:gd name="connsiteY11" fmla="*/ 15342 h 58983"/>
                    <a:gd name="connsiteX12" fmla="*/ 24779 w 43437"/>
                    <a:gd name="connsiteY12" fmla="*/ 23832 h 58983"/>
                    <a:gd name="connsiteX13" fmla="*/ 32391 w 43437"/>
                    <a:gd name="connsiteY13" fmla="*/ 26513 h 58983"/>
                    <a:gd name="connsiteX14" fmla="*/ 43437 w 43437"/>
                    <a:gd name="connsiteY14" fmla="*/ 41110 h 58983"/>
                    <a:gd name="connsiteX15" fmla="*/ 21793 w 43437"/>
                    <a:gd name="connsiteY15" fmla="*/ 58983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37" h="58983">
                      <a:moveTo>
                        <a:pt x="22092" y="58983"/>
                      </a:moveTo>
                      <a:cubicBezTo>
                        <a:pt x="12538" y="58983"/>
                        <a:pt x="4777" y="55111"/>
                        <a:pt x="0" y="48855"/>
                      </a:cubicBezTo>
                      <a:lnTo>
                        <a:pt x="5523" y="42152"/>
                      </a:lnTo>
                      <a:cubicBezTo>
                        <a:pt x="10300" y="47067"/>
                        <a:pt x="17017" y="50196"/>
                        <a:pt x="22241" y="50196"/>
                      </a:cubicBezTo>
                      <a:cubicBezTo>
                        <a:pt x="27465" y="50196"/>
                        <a:pt x="33138" y="48259"/>
                        <a:pt x="33138" y="42152"/>
                      </a:cubicBezTo>
                      <a:cubicBezTo>
                        <a:pt x="33138" y="36045"/>
                        <a:pt x="24182" y="34109"/>
                        <a:pt x="20301" y="32769"/>
                      </a:cubicBezTo>
                      <a:cubicBezTo>
                        <a:pt x="11942" y="29938"/>
                        <a:pt x="3583" y="26959"/>
                        <a:pt x="3583" y="16236"/>
                      </a:cubicBezTo>
                      <a:cubicBezTo>
                        <a:pt x="3583" y="5511"/>
                        <a:pt x="12688" y="0"/>
                        <a:pt x="22689" y="0"/>
                      </a:cubicBezTo>
                      <a:cubicBezTo>
                        <a:pt x="32690" y="0"/>
                        <a:pt x="38362" y="3575"/>
                        <a:pt x="41944" y="7447"/>
                      </a:cubicBezTo>
                      <a:lnTo>
                        <a:pt x="37168" y="14448"/>
                      </a:lnTo>
                      <a:cubicBezTo>
                        <a:pt x="33884" y="11022"/>
                        <a:pt x="28361" y="8341"/>
                        <a:pt x="22838" y="8341"/>
                      </a:cubicBezTo>
                      <a:cubicBezTo>
                        <a:pt x="17315" y="8341"/>
                        <a:pt x="13733" y="10724"/>
                        <a:pt x="13733" y="15342"/>
                      </a:cubicBezTo>
                      <a:cubicBezTo>
                        <a:pt x="13733" y="19959"/>
                        <a:pt x="19256" y="22044"/>
                        <a:pt x="24779" y="23832"/>
                      </a:cubicBezTo>
                      <a:cubicBezTo>
                        <a:pt x="27914" y="24874"/>
                        <a:pt x="30003" y="25619"/>
                        <a:pt x="32391" y="26513"/>
                      </a:cubicBezTo>
                      <a:cubicBezTo>
                        <a:pt x="38660" y="29194"/>
                        <a:pt x="43437" y="33662"/>
                        <a:pt x="43437" y="41110"/>
                      </a:cubicBezTo>
                      <a:cubicBezTo>
                        <a:pt x="43437" y="53323"/>
                        <a:pt x="32839" y="58983"/>
                        <a:pt x="21793"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67" name="Freeform 27666">
                  <a:extLst>
                    <a:ext uri="{FF2B5EF4-FFF2-40B4-BE49-F238E27FC236}">
                      <a16:creationId xmlns:a16="http://schemas.microsoft.com/office/drawing/2014/main" id="{696E01E5-4085-3E03-CC5D-4A3DB45C2124}"/>
                    </a:ext>
                  </a:extLst>
                </p:cNvPr>
                <p:cNvSpPr/>
                <p:nvPr/>
              </p:nvSpPr>
              <p:spPr>
                <a:xfrm>
                  <a:off x="9393285" y="5560710"/>
                  <a:ext cx="57617" cy="79686"/>
                </a:xfrm>
                <a:custGeom>
                  <a:avLst/>
                  <a:gdLst>
                    <a:gd name="connsiteX0" fmla="*/ 30301 w 57617"/>
                    <a:gd name="connsiteY0" fmla="*/ 66579 h 79686"/>
                    <a:gd name="connsiteX1" fmla="*/ 15375 w 57617"/>
                    <a:gd name="connsiteY1" fmla="*/ 79687 h 79686"/>
                    <a:gd name="connsiteX2" fmla="*/ 4628 w 57617"/>
                    <a:gd name="connsiteY2" fmla="*/ 77602 h 79686"/>
                    <a:gd name="connsiteX3" fmla="*/ 6867 w 57617"/>
                    <a:gd name="connsiteY3" fmla="*/ 68367 h 79686"/>
                    <a:gd name="connsiteX4" fmla="*/ 12837 w 57617"/>
                    <a:gd name="connsiteY4" fmla="*/ 69708 h 79686"/>
                    <a:gd name="connsiteX5" fmla="*/ 20301 w 57617"/>
                    <a:gd name="connsiteY5" fmla="*/ 63005 h 79686"/>
                    <a:gd name="connsiteX6" fmla="*/ 22987 w 57617"/>
                    <a:gd name="connsiteY6" fmla="*/ 55557 h 79686"/>
                    <a:gd name="connsiteX7" fmla="*/ 0 w 57617"/>
                    <a:gd name="connsiteY7" fmla="*/ 0 h 79686"/>
                    <a:gd name="connsiteX8" fmla="*/ 11942 w 57617"/>
                    <a:gd name="connsiteY8" fmla="*/ 0 h 79686"/>
                    <a:gd name="connsiteX9" fmla="*/ 29107 w 57617"/>
                    <a:gd name="connsiteY9" fmla="*/ 44089 h 79686"/>
                    <a:gd name="connsiteX10" fmla="*/ 45825 w 57617"/>
                    <a:gd name="connsiteY10" fmla="*/ 0 h 79686"/>
                    <a:gd name="connsiteX11" fmla="*/ 57618 w 57617"/>
                    <a:gd name="connsiteY11" fmla="*/ 0 h 79686"/>
                    <a:gd name="connsiteX12" fmla="*/ 30301 w 57617"/>
                    <a:gd name="connsiteY12" fmla="*/ 66579 h 79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617" h="79686">
                      <a:moveTo>
                        <a:pt x="30301" y="66579"/>
                      </a:moveTo>
                      <a:cubicBezTo>
                        <a:pt x="26421" y="76410"/>
                        <a:pt x="21644" y="79687"/>
                        <a:pt x="15375" y="79687"/>
                      </a:cubicBezTo>
                      <a:cubicBezTo>
                        <a:pt x="9106" y="79687"/>
                        <a:pt x="4628" y="77602"/>
                        <a:pt x="4628" y="77602"/>
                      </a:cubicBezTo>
                      <a:lnTo>
                        <a:pt x="6867" y="68367"/>
                      </a:lnTo>
                      <a:cubicBezTo>
                        <a:pt x="6867" y="68367"/>
                        <a:pt x="10001" y="69708"/>
                        <a:pt x="12837" y="69708"/>
                      </a:cubicBezTo>
                      <a:cubicBezTo>
                        <a:pt x="17465" y="69708"/>
                        <a:pt x="18659" y="67175"/>
                        <a:pt x="20301" y="63005"/>
                      </a:cubicBezTo>
                      <a:lnTo>
                        <a:pt x="22987" y="55557"/>
                      </a:lnTo>
                      <a:lnTo>
                        <a:pt x="0" y="0"/>
                      </a:lnTo>
                      <a:lnTo>
                        <a:pt x="11942" y="0"/>
                      </a:lnTo>
                      <a:cubicBezTo>
                        <a:pt x="11942" y="0"/>
                        <a:pt x="29107" y="44089"/>
                        <a:pt x="29107" y="44089"/>
                      </a:cubicBezTo>
                      <a:lnTo>
                        <a:pt x="45825" y="0"/>
                      </a:lnTo>
                      <a:lnTo>
                        <a:pt x="57618" y="0"/>
                      </a:lnTo>
                      <a:cubicBezTo>
                        <a:pt x="57618" y="0"/>
                        <a:pt x="30301" y="66579"/>
                        <a:pt x="30301" y="66579"/>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68" name="Freeform 27667">
                  <a:extLst>
                    <a:ext uri="{FF2B5EF4-FFF2-40B4-BE49-F238E27FC236}">
                      <a16:creationId xmlns:a16="http://schemas.microsoft.com/office/drawing/2014/main" id="{7D11289E-0648-782A-8A29-09779C295CD0}"/>
                    </a:ext>
                  </a:extLst>
                </p:cNvPr>
                <p:cNvSpPr/>
                <p:nvPr/>
              </p:nvSpPr>
              <p:spPr>
                <a:xfrm>
                  <a:off x="9451351" y="5559816"/>
                  <a:ext cx="43586" cy="58983"/>
                </a:xfrm>
                <a:custGeom>
                  <a:avLst/>
                  <a:gdLst>
                    <a:gd name="connsiteX0" fmla="*/ 22092 w 43586"/>
                    <a:gd name="connsiteY0" fmla="*/ 58983 h 58983"/>
                    <a:gd name="connsiteX1" fmla="*/ 0 w 43586"/>
                    <a:gd name="connsiteY1" fmla="*/ 48855 h 58983"/>
                    <a:gd name="connsiteX2" fmla="*/ 5523 w 43586"/>
                    <a:gd name="connsiteY2" fmla="*/ 42152 h 58983"/>
                    <a:gd name="connsiteX3" fmla="*/ 22241 w 43586"/>
                    <a:gd name="connsiteY3" fmla="*/ 50196 h 58983"/>
                    <a:gd name="connsiteX4" fmla="*/ 33138 w 43586"/>
                    <a:gd name="connsiteY4" fmla="*/ 42152 h 58983"/>
                    <a:gd name="connsiteX5" fmla="*/ 20300 w 43586"/>
                    <a:gd name="connsiteY5" fmla="*/ 32769 h 58983"/>
                    <a:gd name="connsiteX6" fmla="*/ 3582 w 43586"/>
                    <a:gd name="connsiteY6" fmla="*/ 16236 h 58983"/>
                    <a:gd name="connsiteX7" fmla="*/ 22689 w 43586"/>
                    <a:gd name="connsiteY7" fmla="*/ 0 h 58983"/>
                    <a:gd name="connsiteX8" fmla="*/ 42094 w 43586"/>
                    <a:gd name="connsiteY8" fmla="*/ 7447 h 58983"/>
                    <a:gd name="connsiteX9" fmla="*/ 37317 w 43586"/>
                    <a:gd name="connsiteY9" fmla="*/ 14448 h 58983"/>
                    <a:gd name="connsiteX10" fmla="*/ 22987 w 43586"/>
                    <a:gd name="connsiteY10" fmla="*/ 8341 h 58983"/>
                    <a:gd name="connsiteX11" fmla="*/ 13882 w 43586"/>
                    <a:gd name="connsiteY11" fmla="*/ 15342 h 58983"/>
                    <a:gd name="connsiteX12" fmla="*/ 24928 w 43586"/>
                    <a:gd name="connsiteY12" fmla="*/ 23832 h 58983"/>
                    <a:gd name="connsiteX13" fmla="*/ 32540 w 43586"/>
                    <a:gd name="connsiteY13" fmla="*/ 26513 h 58983"/>
                    <a:gd name="connsiteX14" fmla="*/ 43586 w 43586"/>
                    <a:gd name="connsiteY14" fmla="*/ 41110 h 58983"/>
                    <a:gd name="connsiteX15" fmla="*/ 21942 w 43586"/>
                    <a:gd name="connsiteY15" fmla="*/ 58983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586" h="58983">
                      <a:moveTo>
                        <a:pt x="22092" y="58983"/>
                      </a:moveTo>
                      <a:cubicBezTo>
                        <a:pt x="12538" y="58983"/>
                        <a:pt x="4777" y="55111"/>
                        <a:pt x="0" y="48855"/>
                      </a:cubicBezTo>
                      <a:lnTo>
                        <a:pt x="5523" y="42152"/>
                      </a:lnTo>
                      <a:cubicBezTo>
                        <a:pt x="10300" y="47067"/>
                        <a:pt x="17016" y="50196"/>
                        <a:pt x="22241" y="50196"/>
                      </a:cubicBezTo>
                      <a:cubicBezTo>
                        <a:pt x="27465" y="50196"/>
                        <a:pt x="33138" y="48259"/>
                        <a:pt x="33138" y="42152"/>
                      </a:cubicBezTo>
                      <a:cubicBezTo>
                        <a:pt x="33138" y="36045"/>
                        <a:pt x="24181" y="34109"/>
                        <a:pt x="20300" y="32769"/>
                      </a:cubicBezTo>
                      <a:cubicBezTo>
                        <a:pt x="11941" y="29938"/>
                        <a:pt x="3582" y="26959"/>
                        <a:pt x="3582" y="16236"/>
                      </a:cubicBezTo>
                      <a:cubicBezTo>
                        <a:pt x="3582" y="5511"/>
                        <a:pt x="12688" y="0"/>
                        <a:pt x="22689" y="0"/>
                      </a:cubicBezTo>
                      <a:cubicBezTo>
                        <a:pt x="32690" y="0"/>
                        <a:pt x="38511" y="3575"/>
                        <a:pt x="42094" y="7447"/>
                      </a:cubicBezTo>
                      <a:lnTo>
                        <a:pt x="37317" y="14448"/>
                      </a:lnTo>
                      <a:cubicBezTo>
                        <a:pt x="34033" y="11022"/>
                        <a:pt x="28510" y="8341"/>
                        <a:pt x="22987" y="8341"/>
                      </a:cubicBezTo>
                      <a:cubicBezTo>
                        <a:pt x="17465" y="8341"/>
                        <a:pt x="13882" y="10724"/>
                        <a:pt x="13882" y="15342"/>
                      </a:cubicBezTo>
                      <a:cubicBezTo>
                        <a:pt x="13882" y="19959"/>
                        <a:pt x="19405" y="22044"/>
                        <a:pt x="24928" y="23832"/>
                      </a:cubicBezTo>
                      <a:cubicBezTo>
                        <a:pt x="28062" y="24874"/>
                        <a:pt x="30152" y="25619"/>
                        <a:pt x="32540" y="26513"/>
                      </a:cubicBezTo>
                      <a:cubicBezTo>
                        <a:pt x="38810" y="29194"/>
                        <a:pt x="43586" y="33662"/>
                        <a:pt x="43586" y="41110"/>
                      </a:cubicBezTo>
                      <a:cubicBezTo>
                        <a:pt x="43586" y="53323"/>
                        <a:pt x="32988" y="58983"/>
                        <a:pt x="21942"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69" name="Freeform 27668">
                  <a:extLst>
                    <a:ext uri="{FF2B5EF4-FFF2-40B4-BE49-F238E27FC236}">
                      <a16:creationId xmlns:a16="http://schemas.microsoft.com/office/drawing/2014/main" id="{096FD1B0-6856-DE88-46BD-D069C3C5BB0C}"/>
                    </a:ext>
                  </a:extLst>
                </p:cNvPr>
                <p:cNvSpPr/>
                <p:nvPr/>
              </p:nvSpPr>
              <p:spPr>
                <a:xfrm>
                  <a:off x="9500161" y="5544177"/>
                  <a:ext cx="33734" cy="74771"/>
                </a:xfrm>
                <a:custGeom>
                  <a:avLst/>
                  <a:gdLst>
                    <a:gd name="connsiteX0" fmla="*/ 23286 w 33734"/>
                    <a:gd name="connsiteY0" fmla="*/ 74623 h 74771"/>
                    <a:gd name="connsiteX1" fmla="*/ 8359 w 33734"/>
                    <a:gd name="connsiteY1" fmla="*/ 51834 h 74771"/>
                    <a:gd name="connsiteX2" fmla="*/ 8359 w 33734"/>
                    <a:gd name="connsiteY2" fmla="*/ 26066 h 74771"/>
                    <a:gd name="connsiteX3" fmla="*/ 0 w 33734"/>
                    <a:gd name="connsiteY3" fmla="*/ 26066 h 74771"/>
                    <a:gd name="connsiteX4" fmla="*/ 0 w 33734"/>
                    <a:gd name="connsiteY4" fmla="*/ 16831 h 74771"/>
                    <a:gd name="connsiteX5" fmla="*/ 8359 w 33734"/>
                    <a:gd name="connsiteY5" fmla="*/ 16831 h 74771"/>
                    <a:gd name="connsiteX6" fmla="*/ 8359 w 33734"/>
                    <a:gd name="connsiteY6" fmla="*/ 0 h 74771"/>
                    <a:gd name="connsiteX7" fmla="*/ 19853 w 33734"/>
                    <a:gd name="connsiteY7" fmla="*/ 0 h 74771"/>
                    <a:gd name="connsiteX8" fmla="*/ 19853 w 33734"/>
                    <a:gd name="connsiteY8" fmla="*/ 16831 h 74771"/>
                    <a:gd name="connsiteX9" fmla="*/ 33436 w 33734"/>
                    <a:gd name="connsiteY9" fmla="*/ 16831 h 74771"/>
                    <a:gd name="connsiteX10" fmla="*/ 33436 w 33734"/>
                    <a:gd name="connsiteY10" fmla="*/ 26066 h 74771"/>
                    <a:gd name="connsiteX11" fmla="*/ 19853 w 33734"/>
                    <a:gd name="connsiteY11" fmla="*/ 26066 h 74771"/>
                    <a:gd name="connsiteX12" fmla="*/ 19853 w 33734"/>
                    <a:gd name="connsiteY12" fmla="*/ 51685 h 74771"/>
                    <a:gd name="connsiteX13" fmla="*/ 21346 w 33734"/>
                    <a:gd name="connsiteY13" fmla="*/ 62111 h 74771"/>
                    <a:gd name="connsiteX14" fmla="*/ 27167 w 33734"/>
                    <a:gd name="connsiteY14" fmla="*/ 64941 h 74771"/>
                    <a:gd name="connsiteX15" fmla="*/ 32989 w 33734"/>
                    <a:gd name="connsiteY15" fmla="*/ 63600 h 74771"/>
                    <a:gd name="connsiteX16" fmla="*/ 33735 w 33734"/>
                    <a:gd name="connsiteY16" fmla="*/ 72835 h 74771"/>
                    <a:gd name="connsiteX17" fmla="*/ 23286 w 33734"/>
                    <a:gd name="connsiteY17" fmla="*/ 74771 h 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771">
                      <a:moveTo>
                        <a:pt x="23286" y="74623"/>
                      </a:moveTo>
                      <a:cubicBezTo>
                        <a:pt x="9106" y="74623"/>
                        <a:pt x="8359" y="63005"/>
                        <a:pt x="8359" y="51834"/>
                      </a:cubicBezTo>
                      <a:lnTo>
                        <a:pt x="8359" y="26066"/>
                      </a:lnTo>
                      <a:lnTo>
                        <a:pt x="0" y="26066"/>
                      </a:lnTo>
                      <a:lnTo>
                        <a:pt x="0" y="16831"/>
                      </a:lnTo>
                      <a:lnTo>
                        <a:pt x="8359" y="16831"/>
                      </a:lnTo>
                      <a:lnTo>
                        <a:pt x="8359" y="0"/>
                      </a:lnTo>
                      <a:lnTo>
                        <a:pt x="19853" y="0"/>
                      </a:lnTo>
                      <a:lnTo>
                        <a:pt x="19853" y="16831"/>
                      </a:lnTo>
                      <a:lnTo>
                        <a:pt x="33436" y="16831"/>
                      </a:lnTo>
                      <a:lnTo>
                        <a:pt x="33436" y="26066"/>
                      </a:lnTo>
                      <a:lnTo>
                        <a:pt x="19853" y="26066"/>
                      </a:lnTo>
                      <a:lnTo>
                        <a:pt x="19853" y="51685"/>
                      </a:lnTo>
                      <a:cubicBezTo>
                        <a:pt x="19853" y="56451"/>
                        <a:pt x="19853" y="59728"/>
                        <a:pt x="21346" y="62111"/>
                      </a:cubicBezTo>
                      <a:cubicBezTo>
                        <a:pt x="22390" y="63898"/>
                        <a:pt x="24032" y="64941"/>
                        <a:pt x="27167" y="64941"/>
                      </a:cubicBezTo>
                      <a:cubicBezTo>
                        <a:pt x="30301" y="64941"/>
                        <a:pt x="32989" y="63600"/>
                        <a:pt x="32989" y="63600"/>
                      </a:cubicBezTo>
                      <a:lnTo>
                        <a:pt x="33735" y="72835"/>
                      </a:lnTo>
                      <a:cubicBezTo>
                        <a:pt x="30749" y="74176"/>
                        <a:pt x="27316" y="74771"/>
                        <a:pt x="23286" y="7477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70" name="Freeform 27669">
                  <a:extLst>
                    <a:ext uri="{FF2B5EF4-FFF2-40B4-BE49-F238E27FC236}">
                      <a16:creationId xmlns:a16="http://schemas.microsoft.com/office/drawing/2014/main" id="{299D8E9E-FB4F-2CDD-59B3-6C30E7CD031B}"/>
                    </a:ext>
                  </a:extLst>
                </p:cNvPr>
                <p:cNvSpPr/>
                <p:nvPr/>
              </p:nvSpPr>
              <p:spPr>
                <a:xfrm>
                  <a:off x="9539419" y="5559816"/>
                  <a:ext cx="55677" cy="58983"/>
                </a:xfrm>
                <a:custGeom>
                  <a:avLst/>
                  <a:gdLst>
                    <a:gd name="connsiteX0" fmla="*/ 55378 w 55677"/>
                    <a:gd name="connsiteY0" fmla="*/ 32024 h 58983"/>
                    <a:gd name="connsiteX1" fmla="*/ 11643 w 55677"/>
                    <a:gd name="connsiteY1" fmla="*/ 32024 h 58983"/>
                    <a:gd name="connsiteX2" fmla="*/ 29854 w 55677"/>
                    <a:gd name="connsiteY2" fmla="*/ 50046 h 58983"/>
                    <a:gd name="connsiteX3" fmla="*/ 48512 w 55677"/>
                    <a:gd name="connsiteY3" fmla="*/ 43493 h 58983"/>
                    <a:gd name="connsiteX4" fmla="*/ 53289 w 55677"/>
                    <a:gd name="connsiteY4" fmla="*/ 50046 h 58983"/>
                    <a:gd name="connsiteX5" fmla="*/ 28361 w 55677"/>
                    <a:gd name="connsiteY5" fmla="*/ 58983 h 58983"/>
                    <a:gd name="connsiteX6" fmla="*/ 0 w 55677"/>
                    <a:gd name="connsiteY6" fmla="*/ 29343 h 58983"/>
                    <a:gd name="connsiteX7" fmla="*/ 28809 w 55677"/>
                    <a:gd name="connsiteY7" fmla="*/ 0 h 58983"/>
                    <a:gd name="connsiteX8" fmla="*/ 55677 w 55677"/>
                    <a:gd name="connsiteY8" fmla="*/ 27108 h 58983"/>
                    <a:gd name="connsiteX9" fmla="*/ 55378 w 55677"/>
                    <a:gd name="connsiteY9" fmla="*/ 32173 h 58983"/>
                    <a:gd name="connsiteX10" fmla="*/ 28510 w 55677"/>
                    <a:gd name="connsiteY10" fmla="*/ 8192 h 58983"/>
                    <a:gd name="connsiteX11" fmla="*/ 11792 w 55677"/>
                    <a:gd name="connsiteY11" fmla="*/ 24428 h 58983"/>
                    <a:gd name="connsiteX12" fmla="*/ 44780 w 55677"/>
                    <a:gd name="connsiteY12" fmla="*/ 24428 h 58983"/>
                    <a:gd name="connsiteX13" fmla="*/ 28510 w 55677"/>
                    <a:gd name="connsiteY13" fmla="*/ 8192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7" h="58983">
                      <a:moveTo>
                        <a:pt x="55378" y="32024"/>
                      </a:moveTo>
                      <a:lnTo>
                        <a:pt x="11643" y="32024"/>
                      </a:lnTo>
                      <a:cubicBezTo>
                        <a:pt x="12240" y="43195"/>
                        <a:pt x="19405" y="50046"/>
                        <a:pt x="29854" y="50046"/>
                      </a:cubicBezTo>
                      <a:cubicBezTo>
                        <a:pt x="40303" y="50046"/>
                        <a:pt x="47318" y="44386"/>
                        <a:pt x="48512" y="43493"/>
                      </a:cubicBezTo>
                      <a:lnTo>
                        <a:pt x="53289" y="50046"/>
                      </a:lnTo>
                      <a:cubicBezTo>
                        <a:pt x="53289" y="50046"/>
                        <a:pt x="45228" y="58983"/>
                        <a:pt x="28361" y="58983"/>
                      </a:cubicBezTo>
                      <a:cubicBezTo>
                        <a:pt x="11494" y="58983"/>
                        <a:pt x="0" y="47365"/>
                        <a:pt x="0" y="29343"/>
                      </a:cubicBezTo>
                      <a:cubicBezTo>
                        <a:pt x="0" y="11320"/>
                        <a:pt x="12986" y="0"/>
                        <a:pt x="28809" y="0"/>
                      </a:cubicBezTo>
                      <a:cubicBezTo>
                        <a:pt x="44631" y="0"/>
                        <a:pt x="55677" y="11171"/>
                        <a:pt x="55677" y="27108"/>
                      </a:cubicBezTo>
                      <a:cubicBezTo>
                        <a:pt x="55677" y="29194"/>
                        <a:pt x="55378" y="32173"/>
                        <a:pt x="55378" y="32173"/>
                      </a:cubicBezTo>
                      <a:close/>
                      <a:moveTo>
                        <a:pt x="28510" y="8192"/>
                      </a:moveTo>
                      <a:cubicBezTo>
                        <a:pt x="17166" y="8192"/>
                        <a:pt x="12091" y="17576"/>
                        <a:pt x="11792" y="24428"/>
                      </a:cubicBezTo>
                      <a:lnTo>
                        <a:pt x="44780" y="24428"/>
                      </a:lnTo>
                      <a:cubicBezTo>
                        <a:pt x="44780" y="18172"/>
                        <a:pt x="39855" y="8192"/>
                        <a:pt x="28510"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71" name="Freeform 27670">
                  <a:extLst>
                    <a:ext uri="{FF2B5EF4-FFF2-40B4-BE49-F238E27FC236}">
                      <a16:creationId xmlns:a16="http://schemas.microsoft.com/office/drawing/2014/main" id="{03FF7B8E-8571-3728-5133-07ABFB84D212}"/>
                    </a:ext>
                  </a:extLst>
                </p:cNvPr>
                <p:cNvSpPr/>
                <p:nvPr/>
              </p:nvSpPr>
              <p:spPr>
                <a:xfrm>
                  <a:off x="9606440" y="5559816"/>
                  <a:ext cx="82396" cy="57642"/>
                </a:xfrm>
                <a:custGeom>
                  <a:avLst/>
                  <a:gdLst>
                    <a:gd name="connsiteX0" fmla="*/ 70902 w 82396"/>
                    <a:gd name="connsiteY0" fmla="*/ 57643 h 57642"/>
                    <a:gd name="connsiteX1" fmla="*/ 70902 w 82396"/>
                    <a:gd name="connsiteY1" fmla="*/ 24725 h 57642"/>
                    <a:gd name="connsiteX2" fmla="*/ 60454 w 82396"/>
                    <a:gd name="connsiteY2" fmla="*/ 9533 h 57642"/>
                    <a:gd name="connsiteX3" fmla="*/ 46870 w 82396"/>
                    <a:gd name="connsiteY3" fmla="*/ 28300 h 57642"/>
                    <a:gd name="connsiteX4" fmla="*/ 46870 w 82396"/>
                    <a:gd name="connsiteY4" fmla="*/ 57643 h 57642"/>
                    <a:gd name="connsiteX5" fmla="*/ 35377 w 82396"/>
                    <a:gd name="connsiteY5" fmla="*/ 57643 h 57642"/>
                    <a:gd name="connsiteX6" fmla="*/ 35377 w 82396"/>
                    <a:gd name="connsiteY6" fmla="*/ 24725 h 57642"/>
                    <a:gd name="connsiteX7" fmla="*/ 25077 w 82396"/>
                    <a:gd name="connsiteY7" fmla="*/ 9533 h 57642"/>
                    <a:gd name="connsiteX8" fmla="*/ 11494 w 82396"/>
                    <a:gd name="connsiteY8" fmla="*/ 28300 h 57642"/>
                    <a:gd name="connsiteX9" fmla="*/ 11494 w 82396"/>
                    <a:gd name="connsiteY9" fmla="*/ 57643 h 57642"/>
                    <a:gd name="connsiteX10" fmla="*/ 0 w 82396"/>
                    <a:gd name="connsiteY10" fmla="*/ 57643 h 57642"/>
                    <a:gd name="connsiteX11" fmla="*/ 0 w 82396"/>
                    <a:gd name="connsiteY11" fmla="*/ 1043 h 57642"/>
                    <a:gd name="connsiteX12" fmla="*/ 11494 w 82396"/>
                    <a:gd name="connsiteY12" fmla="*/ 1043 h 57642"/>
                    <a:gd name="connsiteX13" fmla="*/ 11494 w 82396"/>
                    <a:gd name="connsiteY13" fmla="*/ 9980 h 57642"/>
                    <a:gd name="connsiteX14" fmla="*/ 11792 w 82396"/>
                    <a:gd name="connsiteY14" fmla="*/ 9980 h 57642"/>
                    <a:gd name="connsiteX15" fmla="*/ 28212 w 82396"/>
                    <a:gd name="connsiteY15" fmla="*/ 0 h 57642"/>
                    <a:gd name="connsiteX16" fmla="*/ 45079 w 82396"/>
                    <a:gd name="connsiteY16" fmla="*/ 11171 h 57642"/>
                    <a:gd name="connsiteX17" fmla="*/ 63141 w 82396"/>
                    <a:gd name="connsiteY17" fmla="*/ 0 h 57642"/>
                    <a:gd name="connsiteX18" fmla="*/ 82396 w 82396"/>
                    <a:gd name="connsiteY18" fmla="*/ 23385 h 57642"/>
                    <a:gd name="connsiteX19" fmla="*/ 82396 w 82396"/>
                    <a:gd name="connsiteY19" fmla="*/ 57643 h 57642"/>
                    <a:gd name="connsiteX20" fmla="*/ 71052 w 82396"/>
                    <a:gd name="connsiteY20" fmla="*/ 57643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2396" h="57642">
                      <a:moveTo>
                        <a:pt x="70902" y="57643"/>
                      </a:moveTo>
                      <a:lnTo>
                        <a:pt x="70902" y="24725"/>
                      </a:lnTo>
                      <a:cubicBezTo>
                        <a:pt x="70902" y="18172"/>
                        <a:pt x="69708" y="9533"/>
                        <a:pt x="60454" y="9533"/>
                      </a:cubicBezTo>
                      <a:cubicBezTo>
                        <a:pt x="51199" y="9533"/>
                        <a:pt x="46870" y="18172"/>
                        <a:pt x="46870" y="28300"/>
                      </a:cubicBezTo>
                      <a:lnTo>
                        <a:pt x="46870" y="57643"/>
                      </a:lnTo>
                      <a:lnTo>
                        <a:pt x="35377" y="57643"/>
                      </a:lnTo>
                      <a:lnTo>
                        <a:pt x="35377" y="24725"/>
                      </a:lnTo>
                      <a:cubicBezTo>
                        <a:pt x="35377" y="16384"/>
                        <a:pt x="33287" y="9533"/>
                        <a:pt x="25077" y="9533"/>
                      </a:cubicBezTo>
                      <a:cubicBezTo>
                        <a:pt x="15972" y="9533"/>
                        <a:pt x="11494" y="18172"/>
                        <a:pt x="11494" y="28300"/>
                      </a:cubicBezTo>
                      <a:lnTo>
                        <a:pt x="11494" y="57643"/>
                      </a:lnTo>
                      <a:lnTo>
                        <a:pt x="0" y="57643"/>
                      </a:lnTo>
                      <a:lnTo>
                        <a:pt x="0" y="1043"/>
                      </a:lnTo>
                      <a:lnTo>
                        <a:pt x="11494" y="1043"/>
                      </a:lnTo>
                      <a:lnTo>
                        <a:pt x="11494" y="9980"/>
                      </a:lnTo>
                      <a:cubicBezTo>
                        <a:pt x="11494" y="9980"/>
                        <a:pt x="11792" y="9980"/>
                        <a:pt x="11792" y="9980"/>
                      </a:cubicBezTo>
                      <a:cubicBezTo>
                        <a:pt x="14479" y="4766"/>
                        <a:pt x="20599" y="0"/>
                        <a:pt x="28212" y="0"/>
                      </a:cubicBezTo>
                      <a:cubicBezTo>
                        <a:pt x="36571" y="0"/>
                        <a:pt x="42393" y="3873"/>
                        <a:pt x="45079" y="11171"/>
                      </a:cubicBezTo>
                      <a:cubicBezTo>
                        <a:pt x="48960" y="4022"/>
                        <a:pt x="55080" y="0"/>
                        <a:pt x="63141" y="0"/>
                      </a:cubicBezTo>
                      <a:cubicBezTo>
                        <a:pt x="78366" y="0"/>
                        <a:pt x="82396" y="11022"/>
                        <a:pt x="82396" y="23385"/>
                      </a:cubicBezTo>
                      <a:lnTo>
                        <a:pt x="82396" y="57643"/>
                      </a:lnTo>
                      <a:lnTo>
                        <a:pt x="71052" y="57643"/>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72" name="Freeform 27671">
                  <a:extLst>
                    <a:ext uri="{FF2B5EF4-FFF2-40B4-BE49-F238E27FC236}">
                      <a16:creationId xmlns:a16="http://schemas.microsoft.com/office/drawing/2014/main" id="{BC2DB6C2-1F7D-A83B-CAFD-15A769FA4593}"/>
                    </a:ext>
                  </a:extLst>
                </p:cNvPr>
                <p:cNvSpPr/>
                <p:nvPr/>
              </p:nvSpPr>
              <p:spPr>
                <a:xfrm>
                  <a:off x="9721675" y="5544177"/>
                  <a:ext cx="33734" cy="74771"/>
                </a:xfrm>
                <a:custGeom>
                  <a:avLst/>
                  <a:gdLst>
                    <a:gd name="connsiteX0" fmla="*/ 23286 w 33734"/>
                    <a:gd name="connsiteY0" fmla="*/ 74623 h 74771"/>
                    <a:gd name="connsiteX1" fmla="*/ 8359 w 33734"/>
                    <a:gd name="connsiteY1" fmla="*/ 51834 h 74771"/>
                    <a:gd name="connsiteX2" fmla="*/ 8359 w 33734"/>
                    <a:gd name="connsiteY2" fmla="*/ 26066 h 74771"/>
                    <a:gd name="connsiteX3" fmla="*/ 0 w 33734"/>
                    <a:gd name="connsiteY3" fmla="*/ 26066 h 74771"/>
                    <a:gd name="connsiteX4" fmla="*/ 0 w 33734"/>
                    <a:gd name="connsiteY4" fmla="*/ 16831 h 74771"/>
                    <a:gd name="connsiteX5" fmla="*/ 8359 w 33734"/>
                    <a:gd name="connsiteY5" fmla="*/ 16831 h 74771"/>
                    <a:gd name="connsiteX6" fmla="*/ 8359 w 33734"/>
                    <a:gd name="connsiteY6" fmla="*/ 0 h 74771"/>
                    <a:gd name="connsiteX7" fmla="*/ 19853 w 33734"/>
                    <a:gd name="connsiteY7" fmla="*/ 0 h 74771"/>
                    <a:gd name="connsiteX8" fmla="*/ 19853 w 33734"/>
                    <a:gd name="connsiteY8" fmla="*/ 16831 h 74771"/>
                    <a:gd name="connsiteX9" fmla="*/ 33436 w 33734"/>
                    <a:gd name="connsiteY9" fmla="*/ 16831 h 74771"/>
                    <a:gd name="connsiteX10" fmla="*/ 33436 w 33734"/>
                    <a:gd name="connsiteY10" fmla="*/ 26066 h 74771"/>
                    <a:gd name="connsiteX11" fmla="*/ 19853 w 33734"/>
                    <a:gd name="connsiteY11" fmla="*/ 26066 h 74771"/>
                    <a:gd name="connsiteX12" fmla="*/ 19853 w 33734"/>
                    <a:gd name="connsiteY12" fmla="*/ 51685 h 74771"/>
                    <a:gd name="connsiteX13" fmla="*/ 21346 w 33734"/>
                    <a:gd name="connsiteY13" fmla="*/ 62111 h 74771"/>
                    <a:gd name="connsiteX14" fmla="*/ 27167 w 33734"/>
                    <a:gd name="connsiteY14" fmla="*/ 64941 h 74771"/>
                    <a:gd name="connsiteX15" fmla="*/ 32989 w 33734"/>
                    <a:gd name="connsiteY15" fmla="*/ 63600 h 74771"/>
                    <a:gd name="connsiteX16" fmla="*/ 33735 w 33734"/>
                    <a:gd name="connsiteY16" fmla="*/ 72835 h 74771"/>
                    <a:gd name="connsiteX17" fmla="*/ 23286 w 33734"/>
                    <a:gd name="connsiteY17" fmla="*/ 74771 h 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771">
                      <a:moveTo>
                        <a:pt x="23286" y="74623"/>
                      </a:moveTo>
                      <a:cubicBezTo>
                        <a:pt x="9106" y="74623"/>
                        <a:pt x="8359" y="63005"/>
                        <a:pt x="8359" y="51834"/>
                      </a:cubicBezTo>
                      <a:lnTo>
                        <a:pt x="8359" y="26066"/>
                      </a:lnTo>
                      <a:lnTo>
                        <a:pt x="0" y="26066"/>
                      </a:lnTo>
                      <a:lnTo>
                        <a:pt x="0" y="16831"/>
                      </a:lnTo>
                      <a:lnTo>
                        <a:pt x="8359" y="16831"/>
                      </a:lnTo>
                      <a:lnTo>
                        <a:pt x="8359" y="0"/>
                      </a:lnTo>
                      <a:lnTo>
                        <a:pt x="19853" y="0"/>
                      </a:lnTo>
                      <a:lnTo>
                        <a:pt x="19853" y="16831"/>
                      </a:lnTo>
                      <a:lnTo>
                        <a:pt x="33436" y="16831"/>
                      </a:lnTo>
                      <a:lnTo>
                        <a:pt x="33436" y="26066"/>
                      </a:lnTo>
                      <a:lnTo>
                        <a:pt x="19853" y="26066"/>
                      </a:lnTo>
                      <a:lnTo>
                        <a:pt x="19853" y="51685"/>
                      </a:lnTo>
                      <a:cubicBezTo>
                        <a:pt x="19853" y="56451"/>
                        <a:pt x="19853" y="59728"/>
                        <a:pt x="21346" y="62111"/>
                      </a:cubicBezTo>
                      <a:cubicBezTo>
                        <a:pt x="22390" y="63898"/>
                        <a:pt x="24032" y="64941"/>
                        <a:pt x="27167" y="64941"/>
                      </a:cubicBezTo>
                      <a:cubicBezTo>
                        <a:pt x="30301" y="64941"/>
                        <a:pt x="32989" y="63600"/>
                        <a:pt x="32989" y="63600"/>
                      </a:cubicBezTo>
                      <a:lnTo>
                        <a:pt x="33735" y="72835"/>
                      </a:lnTo>
                      <a:cubicBezTo>
                        <a:pt x="30750" y="74176"/>
                        <a:pt x="27316" y="74771"/>
                        <a:pt x="23286" y="7477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73" name="Freeform 27672">
                  <a:extLst>
                    <a:ext uri="{FF2B5EF4-FFF2-40B4-BE49-F238E27FC236}">
                      <a16:creationId xmlns:a16="http://schemas.microsoft.com/office/drawing/2014/main" id="{B43469CD-BFA8-3E0B-331D-F1F14925E4C2}"/>
                    </a:ext>
                  </a:extLst>
                </p:cNvPr>
                <p:cNvSpPr/>
                <p:nvPr/>
              </p:nvSpPr>
              <p:spPr>
                <a:xfrm>
                  <a:off x="9765560" y="5535240"/>
                  <a:ext cx="49407" cy="82219"/>
                </a:xfrm>
                <a:custGeom>
                  <a:avLst/>
                  <a:gdLst>
                    <a:gd name="connsiteX0" fmla="*/ 37765 w 49407"/>
                    <a:gd name="connsiteY0" fmla="*/ 82219 h 82219"/>
                    <a:gd name="connsiteX1" fmla="*/ 37765 w 49407"/>
                    <a:gd name="connsiteY1" fmla="*/ 50195 h 82219"/>
                    <a:gd name="connsiteX2" fmla="*/ 26122 w 49407"/>
                    <a:gd name="connsiteY2" fmla="*/ 33960 h 82219"/>
                    <a:gd name="connsiteX3" fmla="*/ 11345 w 49407"/>
                    <a:gd name="connsiteY3" fmla="*/ 54217 h 82219"/>
                    <a:gd name="connsiteX4" fmla="*/ 11345 w 49407"/>
                    <a:gd name="connsiteY4" fmla="*/ 82219 h 82219"/>
                    <a:gd name="connsiteX5" fmla="*/ 0 w 49407"/>
                    <a:gd name="connsiteY5" fmla="*/ 82219 h 82219"/>
                    <a:gd name="connsiteX6" fmla="*/ 0 w 49407"/>
                    <a:gd name="connsiteY6" fmla="*/ 0 h 82219"/>
                    <a:gd name="connsiteX7" fmla="*/ 11345 w 49407"/>
                    <a:gd name="connsiteY7" fmla="*/ 0 h 82219"/>
                    <a:gd name="connsiteX8" fmla="*/ 11345 w 49407"/>
                    <a:gd name="connsiteY8" fmla="*/ 34556 h 82219"/>
                    <a:gd name="connsiteX9" fmla="*/ 11643 w 49407"/>
                    <a:gd name="connsiteY9" fmla="*/ 34556 h 82219"/>
                    <a:gd name="connsiteX10" fmla="*/ 29107 w 49407"/>
                    <a:gd name="connsiteY10" fmla="*/ 24576 h 82219"/>
                    <a:gd name="connsiteX11" fmla="*/ 49408 w 49407"/>
                    <a:gd name="connsiteY11" fmla="*/ 48557 h 82219"/>
                    <a:gd name="connsiteX12" fmla="*/ 49408 w 49407"/>
                    <a:gd name="connsiteY12" fmla="*/ 82219 h 82219"/>
                    <a:gd name="connsiteX13" fmla="*/ 37914 w 49407"/>
                    <a:gd name="connsiteY13" fmla="*/ 82219 h 82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82219">
                      <a:moveTo>
                        <a:pt x="37765" y="82219"/>
                      </a:moveTo>
                      <a:lnTo>
                        <a:pt x="37765" y="50195"/>
                      </a:lnTo>
                      <a:cubicBezTo>
                        <a:pt x="37765" y="42152"/>
                        <a:pt x="36421" y="33960"/>
                        <a:pt x="26122" y="33960"/>
                      </a:cubicBezTo>
                      <a:cubicBezTo>
                        <a:pt x="15822" y="33960"/>
                        <a:pt x="11345" y="42897"/>
                        <a:pt x="11345" y="54217"/>
                      </a:cubicBezTo>
                      <a:lnTo>
                        <a:pt x="11345" y="82219"/>
                      </a:lnTo>
                      <a:lnTo>
                        <a:pt x="0" y="82219"/>
                      </a:lnTo>
                      <a:lnTo>
                        <a:pt x="0" y="0"/>
                      </a:lnTo>
                      <a:lnTo>
                        <a:pt x="11345" y="0"/>
                      </a:lnTo>
                      <a:lnTo>
                        <a:pt x="11345" y="34556"/>
                      </a:lnTo>
                      <a:lnTo>
                        <a:pt x="11643" y="34556"/>
                      </a:lnTo>
                      <a:cubicBezTo>
                        <a:pt x="14628" y="28896"/>
                        <a:pt x="20898" y="24576"/>
                        <a:pt x="29107" y="24576"/>
                      </a:cubicBezTo>
                      <a:cubicBezTo>
                        <a:pt x="45527" y="24576"/>
                        <a:pt x="49408" y="35003"/>
                        <a:pt x="49408" y="48557"/>
                      </a:cubicBezTo>
                      <a:lnTo>
                        <a:pt x="49408" y="82219"/>
                      </a:lnTo>
                      <a:lnTo>
                        <a:pt x="37914"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74" name="Freeform 27673">
                  <a:extLst>
                    <a:ext uri="{FF2B5EF4-FFF2-40B4-BE49-F238E27FC236}">
                      <a16:creationId xmlns:a16="http://schemas.microsoft.com/office/drawing/2014/main" id="{42581F82-F2D1-0C2C-3197-BB631CD972B8}"/>
                    </a:ext>
                  </a:extLst>
                </p:cNvPr>
                <p:cNvSpPr/>
                <p:nvPr/>
              </p:nvSpPr>
              <p:spPr>
                <a:xfrm>
                  <a:off x="9825566" y="5560114"/>
                  <a:ext cx="48959" cy="58685"/>
                </a:xfrm>
                <a:custGeom>
                  <a:avLst/>
                  <a:gdLst>
                    <a:gd name="connsiteX0" fmla="*/ 37615 w 48959"/>
                    <a:gd name="connsiteY0" fmla="*/ 57345 h 58685"/>
                    <a:gd name="connsiteX1" fmla="*/ 37615 w 48959"/>
                    <a:gd name="connsiteY1" fmla="*/ 50195 h 58685"/>
                    <a:gd name="connsiteX2" fmla="*/ 19554 w 48959"/>
                    <a:gd name="connsiteY2" fmla="*/ 58685 h 58685"/>
                    <a:gd name="connsiteX3" fmla="*/ 0 w 48959"/>
                    <a:gd name="connsiteY3" fmla="*/ 41258 h 58685"/>
                    <a:gd name="connsiteX4" fmla="*/ 22241 w 48959"/>
                    <a:gd name="connsiteY4" fmla="*/ 23980 h 58685"/>
                    <a:gd name="connsiteX5" fmla="*/ 37466 w 48959"/>
                    <a:gd name="connsiteY5" fmla="*/ 23385 h 58685"/>
                    <a:gd name="connsiteX6" fmla="*/ 37466 w 48959"/>
                    <a:gd name="connsiteY6" fmla="*/ 21150 h 58685"/>
                    <a:gd name="connsiteX7" fmla="*/ 23435 w 48959"/>
                    <a:gd name="connsiteY7" fmla="*/ 8341 h 58685"/>
                    <a:gd name="connsiteX8" fmla="*/ 6418 w 48959"/>
                    <a:gd name="connsiteY8" fmla="*/ 13256 h 58685"/>
                    <a:gd name="connsiteX9" fmla="*/ 2985 w 48959"/>
                    <a:gd name="connsiteY9" fmla="*/ 5660 h 58685"/>
                    <a:gd name="connsiteX10" fmla="*/ 24181 w 48959"/>
                    <a:gd name="connsiteY10" fmla="*/ 0 h 58685"/>
                    <a:gd name="connsiteX11" fmla="*/ 48960 w 48959"/>
                    <a:gd name="connsiteY11" fmla="*/ 24725 h 58685"/>
                    <a:gd name="connsiteX12" fmla="*/ 48960 w 48959"/>
                    <a:gd name="connsiteY12" fmla="*/ 57642 h 58685"/>
                    <a:gd name="connsiteX13" fmla="*/ 37914 w 48959"/>
                    <a:gd name="connsiteY13" fmla="*/ 57642 h 58685"/>
                    <a:gd name="connsiteX14" fmla="*/ 24181 w 48959"/>
                    <a:gd name="connsiteY14" fmla="*/ 30981 h 58685"/>
                    <a:gd name="connsiteX15" fmla="*/ 11344 w 48959"/>
                    <a:gd name="connsiteY15" fmla="*/ 40811 h 58685"/>
                    <a:gd name="connsiteX16" fmla="*/ 22987 w 48959"/>
                    <a:gd name="connsiteY16" fmla="*/ 50642 h 58685"/>
                    <a:gd name="connsiteX17" fmla="*/ 37466 w 48959"/>
                    <a:gd name="connsiteY17" fmla="*/ 42450 h 58685"/>
                    <a:gd name="connsiteX18" fmla="*/ 37466 w 48959"/>
                    <a:gd name="connsiteY18" fmla="*/ 30236 h 58685"/>
                    <a:gd name="connsiteX19" fmla="*/ 24181 w 48959"/>
                    <a:gd name="connsiteY19" fmla="*/ 31130 h 5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959" h="58685">
                      <a:moveTo>
                        <a:pt x="37615" y="57345"/>
                      </a:moveTo>
                      <a:lnTo>
                        <a:pt x="37615" y="50195"/>
                      </a:lnTo>
                      <a:cubicBezTo>
                        <a:pt x="35227" y="52578"/>
                        <a:pt x="29854" y="58685"/>
                        <a:pt x="19554" y="58685"/>
                      </a:cubicBezTo>
                      <a:cubicBezTo>
                        <a:pt x="9255" y="58685"/>
                        <a:pt x="0" y="52131"/>
                        <a:pt x="0" y="41258"/>
                      </a:cubicBezTo>
                      <a:cubicBezTo>
                        <a:pt x="0" y="30385"/>
                        <a:pt x="9105" y="24576"/>
                        <a:pt x="22241" y="23980"/>
                      </a:cubicBezTo>
                      <a:lnTo>
                        <a:pt x="37466" y="23385"/>
                      </a:lnTo>
                      <a:lnTo>
                        <a:pt x="37466" y="21150"/>
                      </a:lnTo>
                      <a:cubicBezTo>
                        <a:pt x="37466" y="12511"/>
                        <a:pt x="31645" y="8341"/>
                        <a:pt x="23435" y="8341"/>
                      </a:cubicBezTo>
                      <a:cubicBezTo>
                        <a:pt x="15225" y="8341"/>
                        <a:pt x="8210" y="12065"/>
                        <a:pt x="6418" y="13256"/>
                      </a:cubicBezTo>
                      <a:lnTo>
                        <a:pt x="2985" y="5660"/>
                      </a:lnTo>
                      <a:cubicBezTo>
                        <a:pt x="7165" y="3277"/>
                        <a:pt x="14777" y="0"/>
                        <a:pt x="24181" y="0"/>
                      </a:cubicBezTo>
                      <a:cubicBezTo>
                        <a:pt x="40750" y="0"/>
                        <a:pt x="48960" y="8341"/>
                        <a:pt x="48960" y="24725"/>
                      </a:cubicBezTo>
                      <a:lnTo>
                        <a:pt x="48960" y="57642"/>
                      </a:lnTo>
                      <a:lnTo>
                        <a:pt x="37914" y="57642"/>
                      </a:lnTo>
                      <a:close/>
                      <a:moveTo>
                        <a:pt x="24181" y="30981"/>
                      </a:moveTo>
                      <a:cubicBezTo>
                        <a:pt x="14927" y="31428"/>
                        <a:pt x="11344" y="35300"/>
                        <a:pt x="11344" y="40811"/>
                      </a:cubicBezTo>
                      <a:cubicBezTo>
                        <a:pt x="11344" y="46322"/>
                        <a:pt x="15524" y="50642"/>
                        <a:pt x="22987" y="50642"/>
                      </a:cubicBezTo>
                      <a:cubicBezTo>
                        <a:pt x="30450" y="50642"/>
                        <a:pt x="35227" y="45578"/>
                        <a:pt x="37466" y="42450"/>
                      </a:cubicBezTo>
                      <a:lnTo>
                        <a:pt x="37466" y="30236"/>
                      </a:lnTo>
                      <a:lnTo>
                        <a:pt x="24181" y="3113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75" name="Freeform 27674">
                  <a:extLst>
                    <a:ext uri="{FF2B5EF4-FFF2-40B4-BE49-F238E27FC236}">
                      <a16:creationId xmlns:a16="http://schemas.microsoft.com/office/drawing/2014/main" id="{928D6234-D511-FDC4-1636-7176B90C27CF}"/>
                    </a:ext>
                  </a:extLst>
                </p:cNvPr>
                <p:cNvSpPr/>
                <p:nvPr/>
              </p:nvSpPr>
              <p:spPr>
                <a:xfrm>
                  <a:off x="9889005" y="5559816"/>
                  <a:ext cx="49407" cy="57642"/>
                </a:xfrm>
                <a:custGeom>
                  <a:avLst/>
                  <a:gdLst>
                    <a:gd name="connsiteX0" fmla="*/ 37914 w 49407"/>
                    <a:gd name="connsiteY0" fmla="*/ 57643 h 57642"/>
                    <a:gd name="connsiteX1" fmla="*/ 37914 w 49407"/>
                    <a:gd name="connsiteY1" fmla="*/ 26066 h 57642"/>
                    <a:gd name="connsiteX2" fmla="*/ 26122 w 49407"/>
                    <a:gd name="connsiteY2" fmla="*/ 9384 h 57642"/>
                    <a:gd name="connsiteX3" fmla="*/ 11493 w 49407"/>
                    <a:gd name="connsiteY3" fmla="*/ 29194 h 57642"/>
                    <a:gd name="connsiteX4" fmla="*/ 11493 w 49407"/>
                    <a:gd name="connsiteY4" fmla="*/ 57643 h 57642"/>
                    <a:gd name="connsiteX5" fmla="*/ 0 w 49407"/>
                    <a:gd name="connsiteY5" fmla="*/ 57643 h 57642"/>
                    <a:gd name="connsiteX6" fmla="*/ 0 w 49407"/>
                    <a:gd name="connsiteY6" fmla="*/ 1043 h 57642"/>
                    <a:gd name="connsiteX7" fmla="*/ 11493 w 49407"/>
                    <a:gd name="connsiteY7" fmla="*/ 1043 h 57642"/>
                    <a:gd name="connsiteX8" fmla="*/ 11493 w 49407"/>
                    <a:gd name="connsiteY8" fmla="*/ 9980 h 57642"/>
                    <a:gd name="connsiteX9" fmla="*/ 11792 w 49407"/>
                    <a:gd name="connsiteY9" fmla="*/ 9980 h 57642"/>
                    <a:gd name="connsiteX10" fmla="*/ 29107 w 49407"/>
                    <a:gd name="connsiteY10" fmla="*/ 0 h 57642"/>
                    <a:gd name="connsiteX11" fmla="*/ 49408 w 49407"/>
                    <a:gd name="connsiteY11" fmla="*/ 24130 h 57642"/>
                    <a:gd name="connsiteX12" fmla="*/ 49408 w 49407"/>
                    <a:gd name="connsiteY12" fmla="*/ 57643 h 57642"/>
                    <a:gd name="connsiteX13" fmla="*/ 37914 w 49407"/>
                    <a:gd name="connsiteY13" fmla="*/ 57643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914" y="57643"/>
                      </a:moveTo>
                      <a:lnTo>
                        <a:pt x="37914" y="26066"/>
                      </a:lnTo>
                      <a:cubicBezTo>
                        <a:pt x="37914" y="16533"/>
                        <a:pt x="36272" y="9384"/>
                        <a:pt x="26122" y="9384"/>
                      </a:cubicBezTo>
                      <a:cubicBezTo>
                        <a:pt x="15971" y="9384"/>
                        <a:pt x="11493" y="18321"/>
                        <a:pt x="11493" y="29194"/>
                      </a:cubicBezTo>
                      <a:lnTo>
                        <a:pt x="11493" y="57643"/>
                      </a:lnTo>
                      <a:lnTo>
                        <a:pt x="0" y="57643"/>
                      </a:lnTo>
                      <a:lnTo>
                        <a:pt x="0" y="1043"/>
                      </a:lnTo>
                      <a:lnTo>
                        <a:pt x="11493" y="1043"/>
                      </a:lnTo>
                      <a:lnTo>
                        <a:pt x="11493" y="9980"/>
                      </a:lnTo>
                      <a:cubicBezTo>
                        <a:pt x="11493" y="9980"/>
                        <a:pt x="11792" y="9980"/>
                        <a:pt x="11792" y="9980"/>
                      </a:cubicBezTo>
                      <a:cubicBezTo>
                        <a:pt x="14777" y="4320"/>
                        <a:pt x="20897" y="0"/>
                        <a:pt x="29107" y="0"/>
                      </a:cubicBezTo>
                      <a:cubicBezTo>
                        <a:pt x="45228" y="0"/>
                        <a:pt x="49408" y="10576"/>
                        <a:pt x="49408" y="24130"/>
                      </a:cubicBezTo>
                      <a:lnTo>
                        <a:pt x="49408" y="57643"/>
                      </a:lnTo>
                      <a:lnTo>
                        <a:pt x="37914" y="57643"/>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76" name="Freeform 27675">
                  <a:extLst>
                    <a:ext uri="{FF2B5EF4-FFF2-40B4-BE49-F238E27FC236}">
                      <a16:creationId xmlns:a16="http://schemas.microsoft.com/office/drawing/2014/main" id="{2078EAF6-6F77-5988-E3B7-2870C952EF81}"/>
                    </a:ext>
                  </a:extLst>
                </p:cNvPr>
                <p:cNvSpPr/>
                <p:nvPr/>
              </p:nvSpPr>
              <p:spPr>
                <a:xfrm>
                  <a:off x="8164810" y="5678229"/>
                  <a:ext cx="11344" cy="82218"/>
                </a:xfrm>
                <a:custGeom>
                  <a:avLst/>
                  <a:gdLst>
                    <a:gd name="connsiteX0" fmla="*/ 0 w 11344"/>
                    <a:gd name="connsiteY0" fmla="*/ 82219 h 82218"/>
                    <a:gd name="connsiteX1" fmla="*/ 0 w 11344"/>
                    <a:gd name="connsiteY1" fmla="*/ 0 h 82218"/>
                    <a:gd name="connsiteX2" fmla="*/ 11345 w 11344"/>
                    <a:gd name="connsiteY2" fmla="*/ 0 h 82218"/>
                    <a:gd name="connsiteX3" fmla="*/ 11345 w 11344"/>
                    <a:gd name="connsiteY3" fmla="*/ 82219 h 82218"/>
                    <a:gd name="connsiteX4" fmla="*/ 0 w 11344"/>
                    <a:gd name="connsiteY4" fmla="*/ 82219 h 82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4" h="82218">
                      <a:moveTo>
                        <a:pt x="0" y="82219"/>
                      </a:moveTo>
                      <a:lnTo>
                        <a:pt x="0" y="0"/>
                      </a:lnTo>
                      <a:lnTo>
                        <a:pt x="11345" y="0"/>
                      </a:lnTo>
                      <a:lnTo>
                        <a:pt x="11345" y="82219"/>
                      </a:lnTo>
                      <a:lnTo>
                        <a:pt x="0"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77" name="Freeform 27676">
                  <a:extLst>
                    <a:ext uri="{FF2B5EF4-FFF2-40B4-BE49-F238E27FC236}">
                      <a16:creationId xmlns:a16="http://schemas.microsoft.com/office/drawing/2014/main" id="{68B3F1E4-C423-3B93-4C48-F1A18C82B331}"/>
                    </a:ext>
                  </a:extLst>
                </p:cNvPr>
                <p:cNvSpPr/>
                <p:nvPr/>
              </p:nvSpPr>
              <p:spPr>
                <a:xfrm>
                  <a:off x="8191230" y="5678378"/>
                  <a:ext cx="14926" cy="82069"/>
                </a:xfrm>
                <a:custGeom>
                  <a:avLst/>
                  <a:gdLst>
                    <a:gd name="connsiteX0" fmla="*/ 7463 w 14926"/>
                    <a:gd name="connsiteY0" fmla="*/ 14001 h 82069"/>
                    <a:gd name="connsiteX1" fmla="*/ 0 w 14926"/>
                    <a:gd name="connsiteY1" fmla="*/ 7001 h 82069"/>
                    <a:gd name="connsiteX2" fmla="*/ 7463 w 14926"/>
                    <a:gd name="connsiteY2" fmla="*/ 0 h 82069"/>
                    <a:gd name="connsiteX3" fmla="*/ 14927 w 14926"/>
                    <a:gd name="connsiteY3" fmla="*/ 7001 h 82069"/>
                    <a:gd name="connsiteX4" fmla="*/ 7463 w 14926"/>
                    <a:gd name="connsiteY4" fmla="*/ 14001 h 82069"/>
                    <a:gd name="connsiteX5" fmla="*/ 1642 w 14926"/>
                    <a:gd name="connsiteY5" fmla="*/ 82069 h 82069"/>
                    <a:gd name="connsiteX6" fmla="*/ 1642 w 14926"/>
                    <a:gd name="connsiteY6" fmla="*/ 25470 h 82069"/>
                    <a:gd name="connsiteX7" fmla="*/ 13136 w 14926"/>
                    <a:gd name="connsiteY7" fmla="*/ 25470 h 82069"/>
                    <a:gd name="connsiteX8" fmla="*/ 13136 w 14926"/>
                    <a:gd name="connsiteY8" fmla="*/ 82069 h 82069"/>
                    <a:gd name="connsiteX9" fmla="*/ 1642 w 14926"/>
                    <a:gd name="connsiteY9" fmla="*/ 82069 h 8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069">
                      <a:moveTo>
                        <a:pt x="7463" y="14001"/>
                      </a:moveTo>
                      <a:cubicBezTo>
                        <a:pt x="2986" y="14001"/>
                        <a:pt x="0" y="11022"/>
                        <a:pt x="0" y="7001"/>
                      </a:cubicBezTo>
                      <a:cubicBezTo>
                        <a:pt x="0" y="2979"/>
                        <a:pt x="3135" y="0"/>
                        <a:pt x="7463" y="0"/>
                      </a:cubicBezTo>
                      <a:cubicBezTo>
                        <a:pt x="11792" y="0"/>
                        <a:pt x="14927" y="2979"/>
                        <a:pt x="14927" y="7001"/>
                      </a:cubicBezTo>
                      <a:cubicBezTo>
                        <a:pt x="14927" y="11022"/>
                        <a:pt x="11792" y="14001"/>
                        <a:pt x="7463" y="14001"/>
                      </a:cubicBezTo>
                      <a:close/>
                      <a:moveTo>
                        <a:pt x="1642" y="82069"/>
                      </a:moveTo>
                      <a:lnTo>
                        <a:pt x="1642" y="25470"/>
                      </a:lnTo>
                      <a:lnTo>
                        <a:pt x="13136" y="25470"/>
                      </a:lnTo>
                      <a:lnTo>
                        <a:pt x="13136" y="82069"/>
                      </a:lnTo>
                      <a:lnTo>
                        <a:pt x="1642" y="820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78" name="Freeform 27677">
                  <a:extLst>
                    <a:ext uri="{FF2B5EF4-FFF2-40B4-BE49-F238E27FC236}">
                      <a16:creationId xmlns:a16="http://schemas.microsoft.com/office/drawing/2014/main" id="{3F2E2CBD-3367-0EEB-F5FA-43A6602832C8}"/>
                    </a:ext>
                  </a:extLst>
                </p:cNvPr>
                <p:cNvSpPr/>
                <p:nvPr/>
              </p:nvSpPr>
              <p:spPr>
                <a:xfrm>
                  <a:off x="8213024" y="5703848"/>
                  <a:ext cx="57318" cy="56599"/>
                </a:xfrm>
                <a:custGeom>
                  <a:avLst/>
                  <a:gdLst>
                    <a:gd name="connsiteX0" fmla="*/ 33585 w 57318"/>
                    <a:gd name="connsiteY0" fmla="*/ 56600 h 56599"/>
                    <a:gd name="connsiteX1" fmla="*/ 23584 w 57318"/>
                    <a:gd name="connsiteY1" fmla="*/ 56600 h 56599"/>
                    <a:gd name="connsiteX2" fmla="*/ 0 w 57318"/>
                    <a:gd name="connsiteY2" fmla="*/ 0 h 56599"/>
                    <a:gd name="connsiteX3" fmla="*/ 11941 w 57318"/>
                    <a:gd name="connsiteY3" fmla="*/ 0 h 56599"/>
                    <a:gd name="connsiteX4" fmla="*/ 28809 w 57318"/>
                    <a:gd name="connsiteY4" fmla="*/ 42599 h 56599"/>
                    <a:gd name="connsiteX5" fmla="*/ 45527 w 57318"/>
                    <a:gd name="connsiteY5" fmla="*/ 0 h 56599"/>
                    <a:gd name="connsiteX6" fmla="*/ 57319 w 57318"/>
                    <a:gd name="connsiteY6" fmla="*/ 0 h 56599"/>
                    <a:gd name="connsiteX7" fmla="*/ 33734 w 57318"/>
                    <a:gd name="connsiteY7" fmla="*/ 56600 h 56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318" h="56599">
                      <a:moveTo>
                        <a:pt x="33585" y="56600"/>
                      </a:moveTo>
                      <a:lnTo>
                        <a:pt x="23584" y="56600"/>
                      </a:lnTo>
                      <a:lnTo>
                        <a:pt x="0" y="0"/>
                      </a:lnTo>
                      <a:lnTo>
                        <a:pt x="11941" y="0"/>
                      </a:lnTo>
                      <a:lnTo>
                        <a:pt x="28809" y="42599"/>
                      </a:lnTo>
                      <a:lnTo>
                        <a:pt x="45527" y="0"/>
                      </a:lnTo>
                      <a:lnTo>
                        <a:pt x="57319" y="0"/>
                      </a:lnTo>
                      <a:lnTo>
                        <a:pt x="33734" y="5660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79" name="Freeform 27678">
                  <a:extLst>
                    <a:ext uri="{FF2B5EF4-FFF2-40B4-BE49-F238E27FC236}">
                      <a16:creationId xmlns:a16="http://schemas.microsoft.com/office/drawing/2014/main" id="{43B995A9-9613-F348-C462-1D16896A1627}"/>
                    </a:ext>
                  </a:extLst>
                </p:cNvPr>
                <p:cNvSpPr/>
                <p:nvPr/>
              </p:nvSpPr>
              <p:spPr>
                <a:xfrm>
                  <a:off x="8273925" y="5702805"/>
                  <a:ext cx="55677" cy="58982"/>
                </a:xfrm>
                <a:custGeom>
                  <a:avLst/>
                  <a:gdLst>
                    <a:gd name="connsiteX0" fmla="*/ 55378 w 55677"/>
                    <a:gd name="connsiteY0" fmla="*/ 32024 h 58982"/>
                    <a:gd name="connsiteX1" fmla="*/ 11643 w 55677"/>
                    <a:gd name="connsiteY1" fmla="*/ 32024 h 58982"/>
                    <a:gd name="connsiteX2" fmla="*/ 29854 w 55677"/>
                    <a:gd name="connsiteY2" fmla="*/ 50046 h 58982"/>
                    <a:gd name="connsiteX3" fmla="*/ 48512 w 55677"/>
                    <a:gd name="connsiteY3" fmla="*/ 43493 h 58982"/>
                    <a:gd name="connsiteX4" fmla="*/ 53289 w 55677"/>
                    <a:gd name="connsiteY4" fmla="*/ 50046 h 58982"/>
                    <a:gd name="connsiteX5" fmla="*/ 28361 w 55677"/>
                    <a:gd name="connsiteY5" fmla="*/ 58983 h 58982"/>
                    <a:gd name="connsiteX6" fmla="*/ 0 w 55677"/>
                    <a:gd name="connsiteY6" fmla="*/ 29343 h 58982"/>
                    <a:gd name="connsiteX7" fmla="*/ 28809 w 55677"/>
                    <a:gd name="connsiteY7" fmla="*/ 0 h 58982"/>
                    <a:gd name="connsiteX8" fmla="*/ 55677 w 55677"/>
                    <a:gd name="connsiteY8" fmla="*/ 27108 h 58982"/>
                    <a:gd name="connsiteX9" fmla="*/ 55378 w 55677"/>
                    <a:gd name="connsiteY9" fmla="*/ 32173 h 58982"/>
                    <a:gd name="connsiteX10" fmla="*/ 28510 w 55677"/>
                    <a:gd name="connsiteY10" fmla="*/ 8192 h 58982"/>
                    <a:gd name="connsiteX11" fmla="*/ 11792 w 55677"/>
                    <a:gd name="connsiteY11" fmla="*/ 24428 h 58982"/>
                    <a:gd name="connsiteX12" fmla="*/ 44780 w 55677"/>
                    <a:gd name="connsiteY12" fmla="*/ 24428 h 58982"/>
                    <a:gd name="connsiteX13" fmla="*/ 28510 w 55677"/>
                    <a:gd name="connsiteY13" fmla="*/ 8192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7" h="58982">
                      <a:moveTo>
                        <a:pt x="55378" y="32024"/>
                      </a:moveTo>
                      <a:lnTo>
                        <a:pt x="11643" y="32024"/>
                      </a:lnTo>
                      <a:cubicBezTo>
                        <a:pt x="12240" y="43195"/>
                        <a:pt x="19405" y="50046"/>
                        <a:pt x="29854" y="50046"/>
                      </a:cubicBezTo>
                      <a:cubicBezTo>
                        <a:pt x="40303" y="50046"/>
                        <a:pt x="47318" y="44386"/>
                        <a:pt x="48512" y="43493"/>
                      </a:cubicBezTo>
                      <a:lnTo>
                        <a:pt x="53289" y="50046"/>
                      </a:lnTo>
                      <a:cubicBezTo>
                        <a:pt x="53289" y="50046"/>
                        <a:pt x="45228" y="58983"/>
                        <a:pt x="28361" y="58983"/>
                      </a:cubicBezTo>
                      <a:cubicBezTo>
                        <a:pt x="11493" y="58983"/>
                        <a:pt x="0" y="47365"/>
                        <a:pt x="0" y="29343"/>
                      </a:cubicBezTo>
                      <a:cubicBezTo>
                        <a:pt x="0" y="11320"/>
                        <a:pt x="12986" y="0"/>
                        <a:pt x="28809" y="0"/>
                      </a:cubicBezTo>
                      <a:cubicBezTo>
                        <a:pt x="44631" y="0"/>
                        <a:pt x="55677" y="11171"/>
                        <a:pt x="55677" y="27108"/>
                      </a:cubicBezTo>
                      <a:cubicBezTo>
                        <a:pt x="55677" y="29193"/>
                        <a:pt x="55378" y="32173"/>
                        <a:pt x="55378" y="32173"/>
                      </a:cubicBezTo>
                      <a:close/>
                      <a:moveTo>
                        <a:pt x="28510" y="8192"/>
                      </a:moveTo>
                      <a:cubicBezTo>
                        <a:pt x="17166" y="8192"/>
                        <a:pt x="12091" y="17576"/>
                        <a:pt x="11792" y="24428"/>
                      </a:cubicBezTo>
                      <a:lnTo>
                        <a:pt x="44780" y="24428"/>
                      </a:lnTo>
                      <a:cubicBezTo>
                        <a:pt x="44780" y="18172"/>
                        <a:pt x="39855" y="8192"/>
                        <a:pt x="28510"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80" name="Freeform 27679">
                  <a:extLst>
                    <a:ext uri="{FF2B5EF4-FFF2-40B4-BE49-F238E27FC236}">
                      <a16:creationId xmlns:a16="http://schemas.microsoft.com/office/drawing/2014/main" id="{DADC3558-3889-BF8C-3768-DCB7AE894D61}"/>
                    </a:ext>
                  </a:extLst>
                </p:cNvPr>
                <p:cNvSpPr/>
                <p:nvPr/>
              </p:nvSpPr>
              <p:spPr>
                <a:xfrm>
                  <a:off x="8335572" y="5702805"/>
                  <a:ext cx="43437" cy="58982"/>
                </a:xfrm>
                <a:custGeom>
                  <a:avLst/>
                  <a:gdLst>
                    <a:gd name="connsiteX0" fmla="*/ 22092 w 43437"/>
                    <a:gd name="connsiteY0" fmla="*/ 58983 h 58982"/>
                    <a:gd name="connsiteX1" fmla="*/ 0 w 43437"/>
                    <a:gd name="connsiteY1" fmla="*/ 48855 h 58982"/>
                    <a:gd name="connsiteX2" fmla="*/ 5523 w 43437"/>
                    <a:gd name="connsiteY2" fmla="*/ 42152 h 58982"/>
                    <a:gd name="connsiteX3" fmla="*/ 22241 w 43437"/>
                    <a:gd name="connsiteY3" fmla="*/ 50195 h 58982"/>
                    <a:gd name="connsiteX4" fmla="*/ 33138 w 43437"/>
                    <a:gd name="connsiteY4" fmla="*/ 42152 h 58982"/>
                    <a:gd name="connsiteX5" fmla="*/ 20300 w 43437"/>
                    <a:gd name="connsiteY5" fmla="*/ 32769 h 58982"/>
                    <a:gd name="connsiteX6" fmla="*/ 3582 w 43437"/>
                    <a:gd name="connsiteY6" fmla="*/ 16235 h 58982"/>
                    <a:gd name="connsiteX7" fmla="*/ 22689 w 43437"/>
                    <a:gd name="connsiteY7" fmla="*/ 0 h 58982"/>
                    <a:gd name="connsiteX8" fmla="*/ 41944 w 43437"/>
                    <a:gd name="connsiteY8" fmla="*/ 7447 h 58982"/>
                    <a:gd name="connsiteX9" fmla="*/ 37168 w 43437"/>
                    <a:gd name="connsiteY9" fmla="*/ 14448 h 58982"/>
                    <a:gd name="connsiteX10" fmla="*/ 22838 w 43437"/>
                    <a:gd name="connsiteY10" fmla="*/ 8341 h 58982"/>
                    <a:gd name="connsiteX11" fmla="*/ 13733 w 43437"/>
                    <a:gd name="connsiteY11" fmla="*/ 15342 h 58982"/>
                    <a:gd name="connsiteX12" fmla="*/ 24779 w 43437"/>
                    <a:gd name="connsiteY12" fmla="*/ 23832 h 58982"/>
                    <a:gd name="connsiteX13" fmla="*/ 32391 w 43437"/>
                    <a:gd name="connsiteY13" fmla="*/ 26513 h 58982"/>
                    <a:gd name="connsiteX14" fmla="*/ 43437 w 43437"/>
                    <a:gd name="connsiteY14" fmla="*/ 41110 h 58982"/>
                    <a:gd name="connsiteX15" fmla="*/ 21793 w 43437"/>
                    <a:gd name="connsiteY15" fmla="*/ 58983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37" h="58982">
                      <a:moveTo>
                        <a:pt x="22092" y="58983"/>
                      </a:moveTo>
                      <a:cubicBezTo>
                        <a:pt x="12538" y="58983"/>
                        <a:pt x="4777" y="55111"/>
                        <a:pt x="0" y="48855"/>
                      </a:cubicBezTo>
                      <a:lnTo>
                        <a:pt x="5523" y="42152"/>
                      </a:lnTo>
                      <a:cubicBezTo>
                        <a:pt x="10300" y="47067"/>
                        <a:pt x="17016" y="50195"/>
                        <a:pt x="22241" y="50195"/>
                      </a:cubicBezTo>
                      <a:cubicBezTo>
                        <a:pt x="27465" y="50195"/>
                        <a:pt x="33138" y="48259"/>
                        <a:pt x="33138" y="42152"/>
                      </a:cubicBezTo>
                      <a:cubicBezTo>
                        <a:pt x="33138" y="36045"/>
                        <a:pt x="24181" y="34109"/>
                        <a:pt x="20300" y="32769"/>
                      </a:cubicBezTo>
                      <a:cubicBezTo>
                        <a:pt x="11941" y="29938"/>
                        <a:pt x="3582" y="26959"/>
                        <a:pt x="3582" y="16235"/>
                      </a:cubicBezTo>
                      <a:cubicBezTo>
                        <a:pt x="3582" y="5511"/>
                        <a:pt x="12688" y="0"/>
                        <a:pt x="22689" y="0"/>
                      </a:cubicBezTo>
                      <a:cubicBezTo>
                        <a:pt x="32690" y="0"/>
                        <a:pt x="38362" y="3575"/>
                        <a:pt x="41944" y="7447"/>
                      </a:cubicBezTo>
                      <a:lnTo>
                        <a:pt x="37168" y="14448"/>
                      </a:lnTo>
                      <a:cubicBezTo>
                        <a:pt x="33884" y="11022"/>
                        <a:pt x="28361" y="8341"/>
                        <a:pt x="22838" y="8341"/>
                      </a:cubicBezTo>
                      <a:cubicBezTo>
                        <a:pt x="17315" y="8341"/>
                        <a:pt x="13733" y="10724"/>
                        <a:pt x="13733" y="15342"/>
                      </a:cubicBezTo>
                      <a:cubicBezTo>
                        <a:pt x="13733" y="19959"/>
                        <a:pt x="19256" y="22044"/>
                        <a:pt x="24779" y="23832"/>
                      </a:cubicBezTo>
                      <a:cubicBezTo>
                        <a:pt x="27913" y="24874"/>
                        <a:pt x="30003" y="25619"/>
                        <a:pt x="32391" y="26513"/>
                      </a:cubicBezTo>
                      <a:cubicBezTo>
                        <a:pt x="38660" y="29193"/>
                        <a:pt x="43437" y="33662"/>
                        <a:pt x="43437" y="41110"/>
                      </a:cubicBezTo>
                      <a:cubicBezTo>
                        <a:pt x="43437" y="53323"/>
                        <a:pt x="32839" y="58983"/>
                        <a:pt x="21793"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81" name="Freeform 27680">
                  <a:extLst>
                    <a:ext uri="{FF2B5EF4-FFF2-40B4-BE49-F238E27FC236}">
                      <a16:creationId xmlns:a16="http://schemas.microsoft.com/office/drawing/2014/main" id="{CE0C97E0-D152-2548-FE9C-6490BFCEB134}"/>
                    </a:ext>
                  </a:extLst>
                </p:cNvPr>
                <p:cNvSpPr/>
                <p:nvPr/>
              </p:nvSpPr>
              <p:spPr>
                <a:xfrm>
                  <a:off x="8384383" y="5687166"/>
                  <a:ext cx="33734" cy="74771"/>
                </a:xfrm>
                <a:custGeom>
                  <a:avLst/>
                  <a:gdLst>
                    <a:gd name="connsiteX0" fmla="*/ 23286 w 33734"/>
                    <a:gd name="connsiteY0" fmla="*/ 74622 h 74771"/>
                    <a:gd name="connsiteX1" fmla="*/ 8359 w 33734"/>
                    <a:gd name="connsiteY1" fmla="*/ 51833 h 74771"/>
                    <a:gd name="connsiteX2" fmla="*/ 8359 w 33734"/>
                    <a:gd name="connsiteY2" fmla="*/ 26066 h 74771"/>
                    <a:gd name="connsiteX3" fmla="*/ 0 w 33734"/>
                    <a:gd name="connsiteY3" fmla="*/ 26066 h 74771"/>
                    <a:gd name="connsiteX4" fmla="*/ 0 w 33734"/>
                    <a:gd name="connsiteY4" fmla="*/ 16831 h 74771"/>
                    <a:gd name="connsiteX5" fmla="*/ 8359 w 33734"/>
                    <a:gd name="connsiteY5" fmla="*/ 16831 h 74771"/>
                    <a:gd name="connsiteX6" fmla="*/ 8359 w 33734"/>
                    <a:gd name="connsiteY6" fmla="*/ 0 h 74771"/>
                    <a:gd name="connsiteX7" fmla="*/ 19853 w 33734"/>
                    <a:gd name="connsiteY7" fmla="*/ 0 h 74771"/>
                    <a:gd name="connsiteX8" fmla="*/ 19853 w 33734"/>
                    <a:gd name="connsiteY8" fmla="*/ 16831 h 74771"/>
                    <a:gd name="connsiteX9" fmla="*/ 33436 w 33734"/>
                    <a:gd name="connsiteY9" fmla="*/ 16831 h 74771"/>
                    <a:gd name="connsiteX10" fmla="*/ 33436 w 33734"/>
                    <a:gd name="connsiteY10" fmla="*/ 26066 h 74771"/>
                    <a:gd name="connsiteX11" fmla="*/ 19853 w 33734"/>
                    <a:gd name="connsiteY11" fmla="*/ 26066 h 74771"/>
                    <a:gd name="connsiteX12" fmla="*/ 19853 w 33734"/>
                    <a:gd name="connsiteY12" fmla="*/ 51685 h 74771"/>
                    <a:gd name="connsiteX13" fmla="*/ 21346 w 33734"/>
                    <a:gd name="connsiteY13" fmla="*/ 62111 h 74771"/>
                    <a:gd name="connsiteX14" fmla="*/ 27167 w 33734"/>
                    <a:gd name="connsiteY14" fmla="*/ 64941 h 74771"/>
                    <a:gd name="connsiteX15" fmla="*/ 32989 w 33734"/>
                    <a:gd name="connsiteY15" fmla="*/ 63600 h 74771"/>
                    <a:gd name="connsiteX16" fmla="*/ 33735 w 33734"/>
                    <a:gd name="connsiteY16" fmla="*/ 72835 h 74771"/>
                    <a:gd name="connsiteX17" fmla="*/ 23286 w 33734"/>
                    <a:gd name="connsiteY17" fmla="*/ 74771 h 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771">
                      <a:moveTo>
                        <a:pt x="23286" y="74622"/>
                      </a:moveTo>
                      <a:cubicBezTo>
                        <a:pt x="9106" y="74622"/>
                        <a:pt x="8359" y="63004"/>
                        <a:pt x="8359" y="51833"/>
                      </a:cubicBezTo>
                      <a:lnTo>
                        <a:pt x="8359" y="26066"/>
                      </a:lnTo>
                      <a:lnTo>
                        <a:pt x="0" y="26066"/>
                      </a:lnTo>
                      <a:lnTo>
                        <a:pt x="0" y="16831"/>
                      </a:lnTo>
                      <a:lnTo>
                        <a:pt x="8359" y="16831"/>
                      </a:lnTo>
                      <a:lnTo>
                        <a:pt x="8359" y="0"/>
                      </a:lnTo>
                      <a:lnTo>
                        <a:pt x="19853" y="0"/>
                      </a:lnTo>
                      <a:lnTo>
                        <a:pt x="19853" y="16831"/>
                      </a:lnTo>
                      <a:lnTo>
                        <a:pt x="33436" y="16831"/>
                      </a:lnTo>
                      <a:lnTo>
                        <a:pt x="33436" y="26066"/>
                      </a:lnTo>
                      <a:lnTo>
                        <a:pt x="19853" y="26066"/>
                      </a:lnTo>
                      <a:lnTo>
                        <a:pt x="19853" y="51685"/>
                      </a:lnTo>
                      <a:cubicBezTo>
                        <a:pt x="19853" y="56451"/>
                        <a:pt x="19853" y="59727"/>
                        <a:pt x="21346" y="62111"/>
                      </a:cubicBezTo>
                      <a:cubicBezTo>
                        <a:pt x="22390" y="63898"/>
                        <a:pt x="24032" y="64941"/>
                        <a:pt x="27167" y="64941"/>
                      </a:cubicBezTo>
                      <a:cubicBezTo>
                        <a:pt x="30301" y="64941"/>
                        <a:pt x="32989" y="63600"/>
                        <a:pt x="32989" y="63600"/>
                      </a:cubicBezTo>
                      <a:lnTo>
                        <a:pt x="33735" y="72835"/>
                      </a:lnTo>
                      <a:cubicBezTo>
                        <a:pt x="30749" y="74175"/>
                        <a:pt x="27316" y="74771"/>
                        <a:pt x="23286" y="7477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82" name="Freeform 27681">
                  <a:extLst>
                    <a:ext uri="{FF2B5EF4-FFF2-40B4-BE49-F238E27FC236}">
                      <a16:creationId xmlns:a16="http://schemas.microsoft.com/office/drawing/2014/main" id="{485D1EB5-A65A-C9FF-AF87-E568A2F58541}"/>
                    </a:ext>
                  </a:extLst>
                </p:cNvPr>
                <p:cNvSpPr/>
                <p:nvPr/>
              </p:nvSpPr>
              <p:spPr>
                <a:xfrm>
                  <a:off x="8423790" y="5702955"/>
                  <a:ext cx="60005" cy="58833"/>
                </a:xfrm>
                <a:custGeom>
                  <a:avLst/>
                  <a:gdLst>
                    <a:gd name="connsiteX0" fmla="*/ 30003 w 60005"/>
                    <a:gd name="connsiteY0" fmla="*/ 58834 h 58833"/>
                    <a:gd name="connsiteX1" fmla="*/ 0 w 60005"/>
                    <a:gd name="connsiteY1" fmla="*/ 29492 h 58833"/>
                    <a:gd name="connsiteX2" fmla="*/ 30003 w 60005"/>
                    <a:gd name="connsiteY2" fmla="*/ 0 h 58833"/>
                    <a:gd name="connsiteX3" fmla="*/ 60006 w 60005"/>
                    <a:gd name="connsiteY3" fmla="*/ 29492 h 58833"/>
                    <a:gd name="connsiteX4" fmla="*/ 30003 w 60005"/>
                    <a:gd name="connsiteY4" fmla="*/ 58834 h 58833"/>
                    <a:gd name="connsiteX5" fmla="*/ 30003 w 60005"/>
                    <a:gd name="connsiteY5" fmla="*/ 9086 h 58833"/>
                    <a:gd name="connsiteX6" fmla="*/ 11493 w 60005"/>
                    <a:gd name="connsiteY6" fmla="*/ 28896 h 58833"/>
                    <a:gd name="connsiteX7" fmla="*/ 30003 w 60005"/>
                    <a:gd name="connsiteY7" fmla="*/ 48855 h 58833"/>
                    <a:gd name="connsiteX8" fmla="*/ 48363 w 60005"/>
                    <a:gd name="connsiteY8" fmla="*/ 28896 h 58833"/>
                    <a:gd name="connsiteX9" fmla="*/ 30003 w 60005"/>
                    <a:gd name="connsiteY9" fmla="*/ 9086 h 58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3">
                      <a:moveTo>
                        <a:pt x="30003" y="58834"/>
                      </a:moveTo>
                      <a:cubicBezTo>
                        <a:pt x="12986" y="58834"/>
                        <a:pt x="0" y="47067"/>
                        <a:pt x="0" y="29492"/>
                      </a:cubicBezTo>
                      <a:cubicBezTo>
                        <a:pt x="0" y="11916"/>
                        <a:pt x="13136" y="0"/>
                        <a:pt x="30003" y="0"/>
                      </a:cubicBezTo>
                      <a:cubicBezTo>
                        <a:pt x="46870" y="0"/>
                        <a:pt x="60006" y="12065"/>
                        <a:pt x="60006" y="29492"/>
                      </a:cubicBezTo>
                      <a:cubicBezTo>
                        <a:pt x="60006" y="46918"/>
                        <a:pt x="46870" y="58834"/>
                        <a:pt x="30003" y="58834"/>
                      </a:cubicBezTo>
                      <a:close/>
                      <a:moveTo>
                        <a:pt x="30003" y="9086"/>
                      </a:moveTo>
                      <a:cubicBezTo>
                        <a:pt x="18509" y="9086"/>
                        <a:pt x="11493" y="17873"/>
                        <a:pt x="11493" y="28896"/>
                      </a:cubicBezTo>
                      <a:cubicBezTo>
                        <a:pt x="11493" y="39918"/>
                        <a:pt x="18509" y="48855"/>
                        <a:pt x="30003" y="48855"/>
                      </a:cubicBezTo>
                      <a:cubicBezTo>
                        <a:pt x="41496" y="48855"/>
                        <a:pt x="48363" y="40067"/>
                        <a:pt x="48363" y="28896"/>
                      </a:cubicBezTo>
                      <a:cubicBezTo>
                        <a:pt x="48363" y="17725"/>
                        <a:pt x="41347" y="9086"/>
                        <a:pt x="30003" y="9086"/>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83" name="Freeform 27682">
                  <a:extLst>
                    <a:ext uri="{FF2B5EF4-FFF2-40B4-BE49-F238E27FC236}">
                      <a16:creationId xmlns:a16="http://schemas.microsoft.com/office/drawing/2014/main" id="{592D2734-3CF7-D1C9-F94C-275DA57095DB}"/>
                    </a:ext>
                  </a:extLst>
                </p:cNvPr>
                <p:cNvSpPr/>
                <p:nvPr/>
              </p:nvSpPr>
              <p:spPr>
                <a:xfrm>
                  <a:off x="8492005" y="5702805"/>
                  <a:ext cx="51198" cy="58982"/>
                </a:xfrm>
                <a:custGeom>
                  <a:avLst/>
                  <a:gdLst>
                    <a:gd name="connsiteX0" fmla="*/ 28659 w 51198"/>
                    <a:gd name="connsiteY0" fmla="*/ 58983 h 58982"/>
                    <a:gd name="connsiteX1" fmla="*/ 0 w 51198"/>
                    <a:gd name="connsiteY1" fmla="*/ 29492 h 58982"/>
                    <a:gd name="connsiteX2" fmla="*/ 28958 w 51198"/>
                    <a:gd name="connsiteY2" fmla="*/ 0 h 58982"/>
                    <a:gd name="connsiteX3" fmla="*/ 50900 w 51198"/>
                    <a:gd name="connsiteY3" fmla="*/ 8043 h 58982"/>
                    <a:gd name="connsiteX4" fmla="*/ 46870 w 51198"/>
                    <a:gd name="connsiteY4" fmla="*/ 16384 h 58982"/>
                    <a:gd name="connsiteX5" fmla="*/ 29854 w 51198"/>
                    <a:gd name="connsiteY5" fmla="*/ 9533 h 58982"/>
                    <a:gd name="connsiteX6" fmla="*/ 11493 w 51198"/>
                    <a:gd name="connsiteY6" fmla="*/ 29045 h 58982"/>
                    <a:gd name="connsiteX7" fmla="*/ 29854 w 51198"/>
                    <a:gd name="connsiteY7" fmla="*/ 49153 h 58982"/>
                    <a:gd name="connsiteX8" fmla="*/ 47168 w 51198"/>
                    <a:gd name="connsiteY8" fmla="*/ 42003 h 58982"/>
                    <a:gd name="connsiteX9" fmla="*/ 51199 w 51198"/>
                    <a:gd name="connsiteY9" fmla="*/ 50344 h 58982"/>
                    <a:gd name="connsiteX10" fmla="*/ 28510 w 51198"/>
                    <a:gd name="connsiteY10" fmla="*/ 58983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198" h="58982">
                      <a:moveTo>
                        <a:pt x="28659" y="58983"/>
                      </a:moveTo>
                      <a:cubicBezTo>
                        <a:pt x="13434" y="58983"/>
                        <a:pt x="0" y="47514"/>
                        <a:pt x="0" y="29492"/>
                      </a:cubicBezTo>
                      <a:cubicBezTo>
                        <a:pt x="0" y="11469"/>
                        <a:pt x="14031" y="0"/>
                        <a:pt x="28958" y="0"/>
                      </a:cubicBezTo>
                      <a:cubicBezTo>
                        <a:pt x="43885" y="0"/>
                        <a:pt x="50303" y="7447"/>
                        <a:pt x="50900" y="8043"/>
                      </a:cubicBezTo>
                      <a:lnTo>
                        <a:pt x="46870" y="16384"/>
                      </a:lnTo>
                      <a:cubicBezTo>
                        <a:pt x="44929" y="14448"/>
                        <a:pt x="40004" y="9533"/>
                        <a:pt x="29854" y="9533"/>
                      </a:cubicBezTo>
                      <a:cubicBezTo>
                        <a:pt x="19703" y="9533"/>
                        <a:pt x="11493" y="17129"/>
                        <a:pt x="11493" y="29045"/>
                      </a:cubicBezTo>
                      <a:cubicBezTo>
                        <a:pt x="11493" y="40960"/>
                        <a:pt x="18957" y="49153"/>
                        <a:pt x="29854" y="49153"/>
                      </a:cubicBezTo>
                      <a:cubicBezTo>
                        <a:pt x="40750" y="49153"/>
                        <a:pt x="47168" y="42003"/>
                        <a:pt x="47168" y="42003"/>
                      </a:cubicBezTo>
                      <a:lnTo>
                        <a:pt x="51199" y="50344"/>
                      </a:lnTo>
                      <a:cubicBezTo>
                        <a:pt x="49557" y="51983"/>
                        <a:pt x="43735" y="58983"/>
                        <a:pt x="28510"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84" name="Freeform 27683">
                  <a:extLst>
                    <a:ext uri="{FF2B5EF4-FFF2-40B4-BE49-F238E27FC236}">
                      <a16:creationId xmlns:a16="http://schemas.microsoft.com/office/drawing/2014/main" id="{C674C0FC-3EBE-E16B-7956-F89CF1A6C7BA}"/>
                    </a:ext>
                  </a:extLst>
                </p:cNvPr>
                <p:cNvSpPr/>
                <p:nvPr/>
              </p:nvSpPr>
              <p:spPr>
                <a:xfrm>
                  <a:off x="8553205" y="5678229"/>
                  <a:ext cx="50751" cy="82218"/>
                </a:xfrm>
                <a:custGeom>
                  <a:avLst/>
                  <a:gdLst>
                    <a:gd name="connsiteX0" fmla="*/ 37317 w 50751"/>
                    <a:gd name="connsiteY0" fmla="*/ 82219 h 82218"/>
                    <a:gd name="connsiteX1" fmla="*/ 17912 w 50751"/>
                    <a:gd name="connsiteY1" fmla="*/ 54812 h 82218"/>
                    <a:gd name="connsiteX2" fmla="*/ 11345 w 50751"/>
                    <a:gd name="connsiteY2" fmla="*/ 61068 h 82218"/>
                    <a:gd name="connsiteX3" fmla="*/ 11345 w 50751"/>
                    <a:gd name="connsiteY3" fmla="*/ 82219 h 82218"/>
                    <a:gd name="connsiteX4" fmla="*/ 0 w 50751"/>
                    <a:gd name="connsiteY4" fmla="*/ 82219 h 82218"/>
                    <a:gd name="connsiteX5" fmla="*/ 0 w 50751"/>
                    <a:gd name="connsiteY5" fmla="*/ 0 h 82218"/>
                    <a:gd name="connsiteX6" fmla="*/ 11345 w 50751"/>
                    <a:gd name="connsiteY6" fmla="*/ 0 h 82218"/>
                    <a:gd name="connsiteX7" fmla="*/ 11345 w 50751"/>
                    <a:gd name="connsiteY7" fmla="*/ 48259 h 82218"/>
                    <a:gd name="connsiteX8" fmla="*/ 34481 w 50751"/>
                    <a:gd name="connsiteY8" fmla="*/ 25619 h 82218"/>
                    <a:gd name="connsiteX9" fmla="*/ 47915 w 50751"/>
                    <a:gd name="connsiteY9" fmla="*/ 25619 h 82218"/>
                    <a:gd name="connsiteX10" fmla="*/ 25674 w 50751"/>
                    <a:gd name="connsiteY10" fmla="*/ 46918 h 82218"/>
                    <a:gd name="connsiteX11" fmla="*/ 50751 w 50751"/>
                    <a:gd name="connsiteY11" fmla="*/ 82219 h 82218"/>
                    <a:gd name="connsiteX12" fmla="*/ 37317 w 50751"/>
                    <a:gd name="connsiteY12"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751" h="82218">
                      <a:moveTo>
                        <a:pt x="37317" y="82219"/>
                      </a:moveTo>
                      <a:lnTo>
                        <a:pt x="17912" y="54812"/>
                      </a:lnTo>
                      <a:lnTo>
                        <a:pt x="11345" y="61068"/>
                      </a:lnTo>
                      <a:lnTo>
                        <a:pt x="11345" y="82219"/>
                      </a:lnTo>
                      <a:lnTo>
                        <a:pt x="0" y="82219"/>
                      </a:lnTo>
                      <a:lnTo>
                        <a:pt x="0" y="0"/>
                      </a:lnTo>
                      <a:lnTo>
                        <a:pt x="11345" y="0"/>
                      </a:lnTo>
                      <a:lnTo>
                        <a:pt x="11345" y="48259"/>
                      </a:lnTo>
                      <a:lnTo>
                        <a:pt x="34481" y="25619"/>
                      </a:lnTo>
                      <a:lnTo>
                        <a:pt x="47915" y="25619"/>
                      </a:lnTo>
                      <a:lnTo>
                        <a:pt x="25674" y="46918"/>
                      </a:lnTo>
                      <a:lnTo>
                        <a:pt x="50751" y="82219"/>
                      </a:lnTo>
                      <a:lnTo>
                        <a:pt x="37317"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85" name="Freeform 27684">
                  <a:extLst>
                    <a:ext uri="{FF2B5EF4-FFF2-40B4-BE49-F238E27FC236}">
                      <a16:creationId xmlns:a16="http://schemas.microsoft.com/office/drawing/2014/main" id="{3AB7A61C-CB7F-BFFE-AD06-DF13897B4CE6}"/>
                    </a:ext>
                  </a:extLst>
                </p:cNvPr>
                <p:cNvSpPr/>
                <p:nvPr/>
              </p:nvSpPr>
              <p:spPr>
                <a:xfrm>
                  <a:off x="8612763" y="5746745"/>
                  <a:ext cx="15971" cy="14894"/>
                </a:xfrm>
                <a:custGeom>
                  <a:avLst/>
                  <a:gdLst>
                    <a:gd name="connsiteX0" fmla="*/ 8060 w 15971"/>
                    <a:gd name="connsiteY0" fmla="*/ 14895 h 14894"/>
                    <a:gd name="connsiteX1" fmla="*/ 0 w 15971"/>
                    <a:gd name="connsiteY1" fmla="*/ 7447 h 14894"/>
                    <a:gd name="connsiteX2" fmla="*/ 8060 w 15971"/>
                    <a:gd name="connsiteY2" fmla="*/ 0 h 14894"/>
                    <a:gd name="connsiteX3" fmla="*/ 15971 w 15971"/>
                    <a:gd name="connsiteY3" fmla="*/ 7447 h 14894"/>
                    <a:gd name="connsiteX4" fmla="*/ 8060 w 15971"/>
                    <a:gd name="connsiteY4" fmla="*/ 14895 h 14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1" h="14894">
                      <a:moveTo>
                        <a:pt x="8060" y="14895"/>
                      </a:moveTo>
                      <a:cubicBezTo>
                        <a:pt x="3433" y="14895"/>
                        <a:pt x="0" y="12065"/>
                        <a:pt x="0" y="7447"/>
                      </a:cubicBezTo>
                      <a:cubicBezTo>
                        <a:pt x="0" y="2830"/>
                        <a:pt x="3284" y="0"/>
                        <a:pt x="8060" y="0"/>
                      </a:cubicBezTo>
                      <a:cubicBezTo>
                        <a:pt x="12837" y="0"/>
                        <a:pt x="15971" y="2830"/>
                        <a:pt x="15971" y="7447"/>
                      </a:cubicBezTo>
                      <a:cubicBezTo>
                        <a:pt x="15971" y="12065"/>
                        <a:pt x="12688" y="14895"/>
                        <a:pt x="8060" y="1489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grpSp>
            <p:nvGrpSpPr>
              <p:cNvPr id="27686" name="Graphic 18">
                <a:extLst>
                  <a:ext uri="{FF2B5EF4-FFF2-40B4-BE49-F238E27FC236}">
                    <a16:creationId xmlns:a16="http://schemas.microsoft.com/office/drawing/2014/main" id="{57B3F336-01F7-8FB3-26DA-50D8CE12DAA8}"/>
                  </a:ext>
                </a:extLst>
              </p:cNvPr>
              <p:cNvGrpSpPr/>
              <p:nvPr/>
            </p:nvGrpSpPr>
            <p:grpSpPr>
              <a:xfrm>
                <a:off x="8150032" y="4783207"/>
                <a:ext cx="1697624" cy="249933"/>
                <a:chOff x="8150032" y="4783207"/>
                <a:chExt cx="1697624" cy="249933"/>
              </a:xfrm>
              <a:solidFill>
                <a:srgbClr val="1D1D1B"/>
              </a:solidFill>
            </p:grpSpPr>
            <p:sp>
              <p:nvSpPr>
                <p:cNvPr id="27687" name="Freeform 27686">
                  <a:extLst>
                    <a:ext uri="{FF2B5EF4-FFF2-40B4-BE49-F238E27FC236}">
                      <a16:creationId xmlns:a16="http://schemas.microsoft.com/office/drawing/2014/main" id="{E56DB47E-EB8A-764E-AE15-808D40AB1099}"/>
                    </a:ext>
                  </a:extLst>
                </p:cNvPr>
                <p:cNvSpPr/>
                <p:nvPr/>
              </p:nvSpPr>
              <p:spPr>
                <a:xfrm>
                  <a:off x="8150032" y="4784696"/>
                  <a:ext cx="25972" cy="105901"/>
                </a:xfrm>
                <a:custGeom>
                  <a:avLst/>
                  <a:gdLst>
                    <a:gd name="connsiteX0" fmla="*/ 22241 w 25972"/>
                    <a:gd name="connsiteY0" fmla="*/ 99199 h 105901"/>
                    <a:gd name="connsiteX1" fmla="*/ 8956 w 25972"/>
                    <a:gd name="connsiteY1" fmla="*/ 105901 h 105901"/>
                    <a:gd name="connsiteX2" fmla="*/ 0 w 25972"/>
                    <a:gd name="connsiteY2" fmla="*/ 104263 h 105901"/>
                    <a:gd name="connsiteX3" fmla="*/ 298 w 25972"/>
                    <a:gd name="connsiteY3" fmla="*/ 95475 h 105901"/>
                    <a:gd name="connsiteX4" fmla="*/ 6568 w 25972"/>
                    <a:gd name="connsiteY4" fmla="*/ 96667 h 105901"/>
                    <a:gd name="connsiteX5" fmla="*/ 14330 w 25972"/>
                    <a:gd name="connsiteY5" fmla="*/ 82219 h 105901"/>
                    <a:gd name="connsiteX6" fmla="*/ 14330 w 25972"/>
                    <a:gd name="connsiteY6" fmla="*/ 0 h 105901"/>
                    <a:gd name="connsiteX7" fmla="*/ 25972 w 25972"/>
                    <a:gd name="connsiteY7" fmla="*/ 0 h 105901"/>
                    <a:gd name="connsiteX8" fmla="*/ 25972 w 25972"/>
                    <a:gd name="connsiteY8" fmla="*/ 81921 h 105901"/>
                    <a:gd name="connsiteX9" fmla="*/ 22241 w 25972"/>
                    <a:gd name="connsiteY9" fmla="*/ 99348 h 105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972" h="105901">
                      <a:moveTo>
                        <a:pt x="22241" y="99199"/>
                      </a:moveTo>
                      <a:cubicBezTo>
                        <a:pt x="19703" y="102624"/>
                        <a:pt x="15375" y="105901"/>
                        <a:pt x="8956" y="105901"/>
                      </a:cubicBezTo>
                      <a:cubicBezTo>
                        <a:pt x="4179" y="105901"/>
                        <a:pt x="746" y="104710"/>
                        <a:pt x="0" y="104263"/>
                      </a:cubicBezTo>
                      <a:lnTo>
                        <a:pt x="298" y="95475"/>
                      </a:lnTo>
                      <a:cubicBezTo>
                        <a:pt x="1493" y="95922"/>
                        <a:pt x="3732" y="96667"/>
                        <a:pt x="6568" y="96667"/>
                      </a:cubicBezTo>
                      <a:cubicBezTo>
                        <a:pt x="13434" y="96667"/>
                        <a:pt x="14330" y="89964"/>
                        <a:pt x="14330" y="82219"/>
                      </a:cubicBezTo>
                      <a:lnTo>
                        <a:pt x="14330" y="0"/>
                      </a:lnTo>
                      <a:lnTo>
                        <a:pt x="25972" y="0"/>
                      </a:lnTo>
                      <a:lnTo>
                        <a:pt x="25972" y="81921"/>
                      </a:lnTo>
                      <a:cubicBezTo>
                        <a:pt x="25972" y="89964"/>
                        <a:pt x="24629" y="95624"/>
                        <a:pt x="22241" y="99348"/>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88" name="Freeform 27687">
                  <a:extLst>
                    <a:ext uri="{FF2B5EF4-FFF2-40B4-BE49-F238E27FC236}">
                      <a16:creationId xmlns:a16="http://schemas.microsoft.com/office/drawing/2014/main" id="{30FA083A-E20B-D437-501A-0EDFFA4AE776}"/>
                    </a:ext>
                  </a:extLst>
                </p:cNvPr>
                <p:cNvSpPr/>
                <p:nvPr/>
              </p:nvSpPr>
              <p:spPr>
                <a:xfrm>
                  <a:off x="8192574" y="4810017"/>
                  <a:ext cx="48661" cy="58089"/>
                </a:xfrm>
                <a:custGeom>
                  <a:avLst/>
                  <a:gdLst>
                    <a:gd name="connsiteX0" fmla="*/ 37466 w 48661"/>
                    <a:gd name="connsiteY0" fmla="*/ 56749 h 58089"/>
                    <a:gd name="connsiteX1" fmla="*/ 37466 w 48661"/>
                    <a:gd name="connsiteY1" fmla="*/ 48706 h 58089"/>
                    <a:gd name="connsiteX2" fmla="*/ 19852 w 48661"/>
                    <a:gd name="connsiteY2" fmla="*/ 58089 h 58089"/>
                    <a:gd name="connsiteX3" fmla="*/ 0 w 48661"/>
                    <a:gd name="connsiteY3" fmla="*/ 33960 h 58089"/>
                    <a:gd name="connsiteX4" fmla="*/ 0 w 48661"/>
                    <a:gd name="connsiteY4" fmla="*/ 0 h 58089"/>
                    <a:gd name="connsiteX5" fmla="*/ 11344 w 48661"/>
                    <a:gd name="connsiteY5" fmla="*/ 0 h 58089"/>
                    <a:gd name="connsiteX6" fmla="*/ 11344 w 48661"/>
                    <a:gd name="connsiteY6" fmla="*/ 33513 h 58089"/>
                    <a:gd name="connsiteX7" fmla="*/ 23136 w 48661"/>
                    <a:gd name="connsiteY7" fmla="*/ 48557 h 58089"/>
                    <a:gd name="connsiteX8" fmla="*/ 37168 w 48661"/>
                    <a:gd name="connsiteY8" fmla="*/ 30534 h 58089"/>
                    <a:gd name="connsiteX9" fmla="*/ 37168 w 48661"/>
                    <a:gd name="connsiteY9" fmla="*/ 149 h 58089"/>
                    <a:gd name="connsiteX10" fmla="*/ 48661 w 48661"/>
                    <a:gd name="connsiteY10" fmla="*/ 149 h 58089"/>
                    <a:gd name="connsiteX11" fmla="*/ 48661 w 48661"/>
                    <a:gd name="connsiteY11" fmla="*/ 56898 h 58089"/>
                    <a:gd name="connsiteX12" fmla="*/ 37615 w 48661"/>
                    <a:gd name="connsiteY12" fmla="*/ 56898 h 5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61" h="58089">
                      <a:moveTo>
                        <a:pt x="37466" y="56749"/>
                      </a:moveTo>
                      <a:lnTo>
                        <a:pt x="37466" y="48706"/>
                      </a:lnTo>
                      <a:cubicBezTo>
                        <a:pt x="34182" y="54217"/>
                        <a:pt x="27764" y="58089"/>
                        <a:pt x="19852" y="58089"/>
                      </a:cubicBezTo>
                      <a:cubicBezTo>
                        <a:pt x="4030" y="58089"/>
                        <a:pt x="0" y="48110"/>
                        <a:pt x="0" y="33960"/>
                      </a:cubicBezTo>
                      <a:lnTo>
                        <a:pt x="0" y="0"/>
                      </a:lnTo>
                      <a:lnTo>
                        <a:pt x="11344" y="0"/>
                      </a:lnTo>
                      <a:lnTo>
                        <a:pt x="11344" y="33513"/>
                      </a:lnTo>
                      <a:cubicBezTo>
                        <a:pt x="11344" y="41258"/>
                        <a:pt x="12986" y="48557"/>
                        <a:pt x="23136" y="48557"/>
                      </a:cubicBezTo>
                      <a:cubicBezTo>
                        <a:pt x="33286" y="48557"/>
                        <a:pt x="37168" y="39918"/>
                        <a:pt x="37168" y="30534"/>
                      </a:cubicBezTo>
                      <a:lnTo>
                        <a:pt x="37168" y="149"/>
                      </a:lnTo>
                      <a:lnTo>
                        <a:pt x="48661" y="149"/>
                      </a:lnTo>
                      <a:lnTo>
                        <a:pt x="48661" y="56898"/>
                      </a:lnTo>
                      <a:lnTo>
                        <a:pt x="37615" y="56898"/>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89" name="Freeform 27688">
                  <a:extLst>
                    <a:ext uri="{FF2B5EF4-FFF2-40B4-BE49-F238E27FC236}">
                      <a16:creationId xmlns:a16="http://schemas.microsoft.com/office/drawing/2014/main" id="{96E6019F-2990-6864-8F92-F9A24B032BF8}"/>
                    </a:ext>
                  </a:extLst>
                </p:cNvPr>
                <p:cNvSpPr/>
                <p:nvPr/>
              </p:nvSpPr>
              <p:spPr>
                <a:xfrm>
                  <a:off x="8251385" y="4808975"/>
                  <a:ext cx="43437" cy="58983"/>
                </a:xfrm>
                <a:custGeom>
                  <a:avLst/>
                  <a:gdLst>
                    <a:gd name="connsiteX0" fmla="*/ 22092 w 43437"/>
                    <a:gd name="connsiteY0" fmla="*/ 58983 h 58983"/>
                    <a:gd name="connsiteX1" fmla="*/ 0 w 43437"/>
                    <a:gd name="connsiteY1" fmla="*/ 48855 h 58983"/>
                    <a:gd name="connsiteX2" fmla="*/ 5523 w 43437"/>
                    <a:gd name="connsiteY2" fmla="*/ 42152 h 58983"/>
                    <a:gd name="connsiteX3" fmla="*/ 22241 w 43437"/>
                    <a:gd name="connsiteY3" fmla="*/ 50195 h 58983"/>
                    <a:gd name="connsiteX4" fmla="*/ 33138 w 43437"/>
                    <a:gd name="connsiteY4" fmla="*/ 42152 h 58983"/>
                    <a:gd name="connsiteX5" fmla="*/ 20301 w 43437"/>
                    <a:gd name="connsiteY5" fmla="*/ 32768 h 58983"/>
                    <a:gd name="connsiteX6" fmla="*/ 3583 w 43437"/>
                    <a:gd name="connsiteY6" fmla="*/ 16235 h 58983"/>
                    <a:gd name="connsiteX7" fmla="*/ 22689 w 43437"/>
                    <a:gd name="connsiteY7" fmla="*/ 0 h 58983"/>
                    <a:gd name="connsiteX8" fmla="*/ 41945 w 43437"/>
                    <a:gd name="connsiteY8" fmla="*/ 7447 h 58983"/>
                    <a:gd name="connsiteX9" fmla="*/ 37168 w 43437"/>
                    <a:gd name="connsiteY9" fmla="*/ 14448 h 58983"/>
                    <a:gd name="connsiteX10" fmla="*/ 22838 w 43437"/>
                    <a:gd name="connsiteY10" fmla="*/ 8341 h 58983"/>
                    <a:gd name="connsiteX11" fmla="*/ 13733 w 43437"/>
                    <a:gd name="connsiteY11" fmla="*/ 15342 h 58983"/>
                    <a:gd name="connsiteX12" fmla="*/ 24779 w 43437"/>
                    <a:gd name="connsiteY12" fmla="*/ 23832 h 58983"/>
                    <a:gd name="connsiteX13" fmla="*/ 32391 w 43437"/>
                    <a:gd name="connsiteY13" fmla="*/ 26513 h 58983"/>
                    <a:gd name="connsiteX14" fmla="*/ 43437 w 43437"/>
                    <a:gd name="connsiteY14" fmla="*/ 41109 h 58983"/>
                    <a:gd name="connsiteX15" fmla="*/ 21793 w 43437"/>
                    <a:gd name="connsiteY15" fmla="*/ 58983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37" h="58983">
                      <a:moveTo>
                        <a:pt x="22092" y="58983"/>
                      </a:moveTo>
                      <a:cubicBezTo>
                        <a:pt x="12539" y="58983"/>
                        <a:pt x="4777" y="55110"/>
                        <a:pt x="0" y="48855"/>
                      </a:cubicBezTo>
                      <a:lnTo>
                        <a:pt x="5523" y="42152"/>
                      </a:lnTo>
                      <a:cubicBezTo>
                        <a:pt x="10300" y="47216"/>
                        <a:pt x="17017" y="50195"/>
                        <a:pt x="22241" y="50195"/>
                      </a:cubicBezTo>
                      <a:cubicBezTo>
                        <a:pt x="27466" y="50195"/>
                        <a:pt x="33138" y="48259"/>
                        <a:pt x="33138" y="42152"/>
                      </a:cubicBezTo>
                      <a:cubicBezTo>
                        <a:pt x="33138" y="36045"/>
                        <a:pt x="24182" y="34109"/>
                        <a:pt x="20301" y="32768"/>
                      </a:cubicBezTo>
                      <a:cubicBezTo>
                        <a:pt x="11942" y="29938"/>
                        <a:pt x="3583" y="26959"/>
                        <a:pt x="3583" y="16235"/>
                      </a:cubicBezTo>
                      <a:cubicBezTo>
                        <a:pt x="3583" y="5511"/>
                        <a:pt x="12688" y="0"/>
                        <a:pt x="22689" y="0"/>
                      </a:cubicBezTo>
                      <a:cubicBezTo>
                        <a:pt x="32690" y="0"/>
                        <a:pt x="38362" y="3575"/>
                        <a:pt x="41945" y="7447"/>
                      </a:cubicBezTo>
                      <a:lnTo>
                        <a:pt x="37168" y="14448"/>
                      </a:lnTo>
                      <a:cubicBezTo>
                        <a:pt x="33884" y="11022"/>
                        <a:pt x="28361" y="8341"/>
                        <a:pt x="22838" y="8341"/>
                      </a:cubicBezTo>
                      <a:cubicBezTo>
                        <a:pt x="17315" y="8341"/>
                        <a:pt x="13733" y="10724"/>
                        <a:pt x="13733" y="15342"/>
                      </a:cubicBezTo>
                      <a:cubicBezTo>
                        <a:pt x="13733" y="19959"/>
                        <a:pt x="19256" y="22044"/>
                        <a:pt x="24779" y="23832"/>
                      </a:cubicBezTo>
                      <a:cubicBezTo>
                        <a:pt x="27914" y="24874"/>
                        <a:pt x="30003" y="25619"/>
                        <a:pt x="32391" y="26513"/>
                      </a:cubicBezTo>
                      <a:cubicBezTo>
                        <a:pt x="38661" y="29194"/>
                        <a:pt x="43437" y="33662"/>
                        <a:pt x="43437" y="41109"/>
                      </a:cubicBezTo>
                      <a:cubicBezTo>
                        <a:pt x="43437" y="53323"/>
                        <a:pt x="32839" y="58983"/>
                        <a:pt x="21793"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90" name="Freeform 27689">
                  <a:extLst>
                    <a:ext uri="{FF2B5EF4-FFF2-40B4-BE49-F238E27FC236}">
                      <a16:creationId xmlns:a16="http://schemas.microsoft.com/office/drawing/2014/main" id="{259DB702-D786-2B8C-CCE8-98E898DB2C1C}"/>
                    </a:ext>
                  </a:extLst>
                </p:cNvPr>
                <p:cNvSpPr/>
                <p:nvPr/>
              </p:nvSpPr>
              <p:spPr>
                <a:xfrm>
                  <a:off x="8300345" y="4793186"/>
                  <a:ext cx="33734" cy="74920"/>
                </a:xfrm>
                <a:custGeom>
                  <a:avLst/>
                  <a:gdLst>
                    <a:gd name="connsiteX0" fmla="*/ 23286 w 33734"/>
                    <a:gd name="connsiteY0" fmla="*/ 74771 h 74920"/>
                    <a:gd name="connsiteX1" fmla="*/ 8359 w 33734"/>
                    <a:gd name="connsiteY1" fmla="*/ 51983 h 74920"/>
                    <a:gd name="connsiteX2" fmla="*/ 8359 w 33734"/>
                    <a:gd name="connsiteY2" fmla="*/ 26215 h 74920"/>
                    <a:gd name="connsiteX3" fmla="*/ 0 w 33734"/>
                    <a:gd name="connsiteY3" fmla="*/ 26215 h 74920"/>
                    <a:gd name="connsiteX4" fmla="*/ 0 w 33734"/>
                    <a:gd name="connsiteY4" fmla="*/ 16980 h 74920"/>
                    <a:gd name="connsiteX5" fmla="*/ 8359 w 33734"/>
                    <a:gd name="connsiteY5" fmla="*/ 16980 h 74920"/>
                    <a:gd name="connsiteX6" fmla="*/ 8359 w 33734"/>
                    <a:gd name="connsiteY6" fmla="*/ 0 h 74920"/>
                    <a:gd name="connsiteX7" fmla="*/ 19853 w 33734"/>
                    <a:gd name="connsiteY7" fmla="*/ 0 h 74920"/>
                    <a:gd name="connsiteX8" fmla="*/ 19853 w 33734"/>
                    <a:gd name="connsiteY8" fmla="*/ 16980 h 74920"/>
                    <a:gd name="connsiteX9" fmla="*/ 33436 w 33734"/>
                    <a:gd name="connsiteY9" fmla="*/ 16980 h 74920"/>
                    <a:gd name="connsiteX10" fmla="*/ 33436 w 33734"/>
                    <a:gd name="connsiteY10" fmla="*/ 26215 h 74920"/>
                    <a:gd name="connsiteX11" fmla="*/ 19853 w 33734"/>
                    <a:gd name="connsiteY11" fmla="*/ 26215 h 74920"/>
                    <a:gd name="connsiteX12" fmla="*/ 19853 w 33734"/>
                    <a:gd name="connsiteY12" fmla="*/ 51833 h 74920"/>
                    <a:gd name="connsiteX13" fmla="*/ 21346 w 33734"/>
                    <a:gd name="connsiteY13" fmla="*/ 62260 h 74920"/>
                    <a:gd name="connsiteX14" fmla="*/ 27167 w 33734"/>
                    <a:gd name="connsiteY14" fmla="*/ 65090 h 74920"/>
                    <a:gd name="connsiteX15" fmla="*/ 32989 w 33734"/>
                    <a:gd name="connsiteY15" fmla="*/ 63749 h 74920"/>
                    <a:gd name="connsiteX16" fmla="*/ 33735 w 33734"/>
                    <a:gd name="connsiteY16" fmla="*/ 72984 h 74920"/>
                    <a:gd name="connsiteX17" fmla="*/ 23286 w 33734"/>
                    <a:gd name="connsiteY17" fmla="*/ 74920 h 74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920">
                      <a:moveTo>
                        <a:pt x="23286" y="74771"/>
                      </a:moveTo>
                      <a:cubicBezTo>
                        <a:pt x="9106" y="74771"/>
                        <a:pt x="8359" y="63154"/>
                        <a:pt x="8359" y="51983"/>
                      </a:cubicBezTo>
                      <a:lnTo>
                        <a:pt x="8359" y="26215"/>
                      </a:lnTo>
                      <a:lnTo>
                        <a:pt x="0" y="26215"/>
                      </a:lnTo>
                      <a:lnTo>
                        <a:pt x="0" y="16980"/>
                      </a:lnTo>
                      <a:lnTo>
                        <a:pt x="8359" y="16980"/>
                      </a:lnTo>
                      <a:lnTo>
                        <a:pt x="8359" y="0"/>
                      </a:lnTo>
                      <a:lnTo>
                        <a:pt x="19853" y="0"/>
                      </a:lnTo>
                      <a:lnTo>
                        <a:pt x="19853" y="16980"/>
                      </a:lnTo>
                      <a:lnTo>
                        <a:pt x="33436" y="16980"/>
                      </a:lnTo>
                      <a:lnTo>
                        <a:pt x="33436" y="26215"/>
                      </a:lnTo>
                      <a:lnTo>
                        <a:pt x="19853" y="26215"/>
                      </a:lnTo>
                      <a:lnTo>
                        <a:pt x="19853" y="51833"/>
                      </a:lnTo>
                      <a:cubicBezTo>
                        <a:pt x="19853" y="56600"/>
                        <a:pt x="19853" y="59877"/>
                        <a:pt x="21346" y="62260"/>
                      </a:cubicBezTo>
                      <a:cubicBezTo>
                        <a:pt x="22390" y="64047"/>
                        <a:pt x="24032" y="65090"/>
                        <a:pt x="27167" y="65090"/>
                      </a:cubicBezTo>
                      <a:cubicBezTo>
                        <a:pt x="30302" y="65090"/>
                        <a:pt x="32989" y="63749"/>
                        <a:pt x="32989" y="63749"/>
                      </a:cubicBezTo>
                      <a:lnTo>
                        <a:pt x="33735" y="72984"/>
                      </a:lnTo>
                      <a:cubicBezTo>
                        <a:pt x="30750" y="74325"/>
                        <a:pt x="27316" y="74920"/>
                        <a:pt x="23286" y="74920"/>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91" name="Freeform 27690">
                  <a:extLst>
                    <a:ext uri="{FF2B5EF4-FFF2-40B4-BE49-F238E27FC236}">
                      <a16:creationId xmlns:a16="http://schemas.microsoft.com/office/drawing/2014/main" id="{C9B4B543-BFBA-9369-EB46-F18BC5E64FB8}"/>
                    </a:ext>
                  </a:extLst>
                </p:cNvPr>
                <p:cNvSpPr/>
                <p:nvPr/>
              </p:nvSpPr>
              <p:spPr>
                <a:xfrm>
                  <a:off x="8363485" y="4809123"/>
                  <a:ext cx="60005" cy="58834"/>
                </a:xfrm>
                <a:custGeom>
                  <a:avLst/>
                  <a:gdLst>
                    <a:gd name="connsiteX0" fmla="*/ 30003 w 60005"/>
                    <a:gd name="connsiteY0" fmla="*/ 58834 h 58834"/>
                    <a:gd name="connsiteX1" fmla="*/ 0 w 60005"/>
                    <a:gd name="connsiteY1" fmla="*/ 29492 h 58834"/>
                    <a:gd name="connsiteX2" fmla="*/ 30003 w 60005"/>
                    <a:gd name="connsiteY2" fmla="*/ 0 h 58834"/>
                    <a:gd name="connsiteX3" fmla="*/ 60006 w 60005"/>
                    <a:gd name="connsiteY3" fmla="*/ 29492 h 58834"/>
                    <a:gd name="connsiteX4" fmla="*/ 30003 w 60005"/>
                    <a:gd name="connsiteY4" fmla="*/ 58834 h 58834"/>
                    <a:gd name="connsiteX5" fmla="*/ 30003 w 60005"/>
                    <a:gd name="connsiteY5" fmla="*/ 9235 h 58834"/>
                    <a:gd name="connsiteX6" fmla="*/ 11493 w 60005"/>
                    <a:gd name="connsiteY6" fmla="*/ 29045 h 58834"/>
                    <a:gd name="connsiteX7" fmla="*/ 30003 w 60005"/>
                    <a:gd name="connsiteY7" fmla="*/ 49004 h 58834"/>
                    <a:gd name="connsiteX8" fmla="*/ 48363 w 60005"/>
                    <a:gd name="connsiteY8" fmla="*/ 29045 h 58834"/>
                    <a:gd name="connsiteX9" fmla="*/ 30003 w 60005"/>
                    <a:gd name="connsiteY9" fmla="*/ 9235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2986" y="58834"/>
                        <a:pt x="0" y="47067"/>
                        <a:pt x="0" y="29492"/>
                      </a:cubicBezTo>
                      <a:cubicBezTo>
                        <a:pt x="0" y="11916"/>
                        <a:pt x="13136" y="0"/>
                        <a:pt x="30003" y="0"/>
                      </a:cubicBezTo>
                      <a:cubicBezTo>
                        <a:pt x="46870" y="0"/>
                        <a:pt x="60006" y="12065"/>
                        <a:pt x="60006" y="29492"/>
                      </a:cubicBezTo>
                      <a:cubicBezTo>
                        <a:pt x="60006" y="46918"/>
                        <a:pt x="46870" y="58834"/>
                        <a:pt x="30003" y="58834"/>
                      </a:cubicBezTo>
                      <a:close/>
                      <a:moveTo>
                        <a:pt x="30003" y="9235"/>
                      </a:moveTo>
                      <a:cubicBezTo>
                        <a:pt x="18509" y="9235"/>
                        <a:pt x="11493" y="18023"/>
                        <a:pt x="11493" y="29045"/>
                      </a:cubicBezTo>
                      <a:cubicBezTo>
                        <a:pt x="11493" y="40067"/>
                        <a:pt x="18509" y="49004"/>
                        <a:pt x="30003" y="49004"/>
                      </a:cubicBezTo>
                      <a:cubicBezTo>
                        <a:pt x="41496" y="49004"/>
                        <a:pt x="48363" y="40216"/>
                        <a:pt x="48363" y="29045"/>
                      </a:cubicBezTo>
                      <a:cubicBezTo>
                        <a:pt x="48363" y="17874"/>
                        <a:pt x="41347" y="9235"/>
                        <a:pt x="30003"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92" name="Freeform 27691">
                  <a:extLst>
                    <a:ext uri="{FF2B5EF4-FFF2-40B4-BE49-F238E27FC236}">
                      <a16:creationId xmlns:a16="http://schemas.microsoft.com/office/drawing/2014/main" id="{D97902F5-86E0-94D8-C961-A691E7C50EAD}"/>
                    </a:ext>
                  </a:extLst>
                </p:cNvPr>
                <p:cNvSpPr/>
                <p:nvPr/>
              </p:nvSpPr>
              <p:spPr>
                <a:xfrm>
                  <a:off x="8427372" y="4810166"/>
                  <a:ext cx="57318" cy="56599"/>
                </a:xfrm>
                <a:custGeom>
                  <a:avLst/>
                  <a:gdLst>
                    <a:gd name="connsiteX0" fmla="*/ 33585 w 57318"/>
                    <a:gd name="connsiteY0" fmla="*/ 56600 h 56599"/>
                    <a:gd name="connsiteX1" fmla="*/ 23585 w 57318"/>
                    <a:gd name="connsiteY1" fmla="*/ 56600 h 56599"/>
                    <a:gd name="connsiteX2" fmla="*/ 0 w 57318"/>
                    <a:gd name="connsiteY2" fmla="*/ 0 h 56599"/>
                    <a:gd name="connsiteX3" fmla="*/ 11942 w 57318"/>
                    <a:gd name="connsiteY3" fmla="*/ 0 h 56599"/>
                    <a:gd name="connsiteX4" fmla="*/ 28809 w 57318"/>
                    <a:gd name="connsiteY4" fmla="*/ 42599 h 56599"/>
                    <a:gd name="connsiteX5" fmla="*/ 45527 w 57318"/>
                    <a:gd name="connsiteY5" fmla="*/ 0 h 56599"/>
                    <a:gd name="connsiteX6" fmla="*/ 57319 w 57318"/>
                    <a:gd name="connsiteY6" fmla="*/ 0 h 56599"/>
                    <a:gd name="connsiteX7" fmla="*/ 33735 w 57318"/>
                    <a:gd name="connsiteY7" fmla="*/ 56600 h 56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318" h="56599">
                      <a:moveTo>
                        <a:pt x="33585" y="56600"/>
                      </a:moveTo>
                      <a:lnTo>
                        <a:pt x="23585" y="56600"/>
                      </a:lnTo>
                      <a:lnTo>
                        <a:pt x="0" y="0"/>
                      </a:lnTo>
                      <a:lnTo>
                        <a:pt x="11942" y="0"/>
                      </a:lnTo>
                      <a:lnTo>
                        <a:pt x="28809" y="42599"/>
                      </a:lnTo>
                      <a:lnTo>
                        <a:pt x="45527" y="0"/>
                      </a:lnTo>
                      <a:lnTo>
                        <a:pt x="57319" y="0"/>
                      </a:lnTo>
                      <a:lnTo>
                        <a:pt x="33735" y="5660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93" name="Freeform 27692">
                  <a:extLst>
                    <a:ext uri="{FF2B5EF4-FFF2-40B4-BE49-F238E27FC236}">
                      <a16:creationId xmlns:a16="http://schemas.microsoft.com/office/drawing/2014/main" id="{5A6406B3-6A20-8AD4-7078-F733EA5033DB}"/>
                    </a:ext>
                  </a:extLst>
                </p:cNvPr>
                <p:cNvSpPr/>
                <p:nvPr/>
              </p:nvSpPr>
              <p:spPr>
                <a:xfrm>
                  <a:off x="8488572" y="4809123"/>
                  <a:ext cx="55677" cy="58983"/>
                </a:xfrm>
                <a:custGeom>
                  <a:avLst/>
                  <a:gdLst>
                    <a:gd name="connsiteX0" fmla="*/ 55229 w 55677"/>
                    <a:gd name="connsiteY0" fmla="*/ 32024 h 58983"/>
                    <a:gd name="connsiteX1" fmla="*/ 11493 w 55677"/>
                    <a:gd name="connsiteY1" fmla="*/ 32024 h 58983"/>
                    <a:gd name="connsiteX2" fmla="*/ 29704 w 55677"/>
                    <a:gd name="connsiteY2" fmla="*/ 50046 h 58983"/>
                    <a:gd name="connsiteX3" fmla="*/ 48512 w 55677"/>
                    <a:gd name="connsiteY3" fmla="*/ 43493 h 58983"/>
                    <a:gd name="connsiteX4" fmla="*/ 53289 w 55677"/>
                    <a:gd name="connsiteY4" fmla="*/ 50046 h 58983"/>
                    <a:gd name="connsiteX5" fmla="*/ 28361 w 55677"/>
                    <a:gd name="connsiteY5" fmla="*/ 58983 h 58983"/>
                    <a:gd name="connsiteX6" fmla="*/ 0 w 55677"/>
                    <a:gd name="connsiteY6" fmla="*/ 29343 h 58983"/>
                    <a:gd name="connsiteX7" fmla="*/ 28809 w 55677"/>
                    <a:gd name="connsiteY7" fmla="*/ 0 h 58983"/>
                    <a:gd name="connsiteX8" fmla="*/ 55677 w 55677"/>
                    <a:gd name="connsiteY8" fmla="*/ 27108 h 58983"/>
                    <a:gd name="connsiteX9" fmla="*/ 55378 w 55677"/>
                    <a:gd name="connsiteY9" fmla="*/ 32173 h 58983"/>
                    <a:gd name="connsiteX10" fmla="*/ 28361 w 55677"/>
                    <a:gd name="connsiteY10" fmla="*/ 8192 h 58983"/>
                    <a:gd name="connsiteX11" fmla="*/ 11643 w 55677"/>
                    <a:gd name="connsiteY11" fmla="*/ 24427 h 58983"/>
                    <a:gd name="connsiteX12" fmla="*/ 44631 w 55677"/>
                    <a:gd name="connsiteY12" fmla="*/ 24427 h 58983"/>
                    <a:gd name="connsiteX13" fmla="*/ 28211 w 55677"/>
                    <a:gd name="connsiteY13" fmla="*/ 8192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7" h="58983">
                      <a:moveTo>
                        <a:pt x="55229" y="32024"/>
                      </a:moveTo>
                      <a:lnTo>
                        <a:pt x="11493" y="32024"/>
                      </a:lnTo>
                      <a:cubicBezTo>
                        <a:pt x="12091" y="43195"/>
                        <a:pt x="19256" y="50046"/>
                        <a:pt x="29704" y="50046"/>
                      </a:cubicBezTo>
                      <a:cubicBezTo>
                        <a:pt x="40153" y="50046"/>
                        <a:pt x="47169" y="44386"/>
                        <a:pt x="48512" y="43493"/>
                      </a:cubicBezTo>
                      <a:lnTo>
                        <a:pt x="53289" y="50046"/>
                      </a:lnTo>
                      <a:cubicBezTo>
                        <a:pt x="53289" y="50046"/>
                        <a:pt x="45228" y="58983"/>
                        <a:pt x="28361" y="58983"/>
                      </a:cubicBezTo>
                      <a:cubicBezTo>
                        <a:pt x="11493" y="58983"/>
                        <a:pt x="0" y="47365"/>
                        <a:pt x="0" y="29343"/>
                      </a:cubicBezTo>
                      <a:cubicBezTo>
                        <a:pt x="0" y="11320"/>
                        <a:pt x="12986" y="0"/>
                        <a:pt x="28809" y="0"/>
                      </a:cubicBezTo>
                      <a:cubicBezTo>
                        <a:pt x="44631" y="0"/>
                        <a:pt x="55677" y="11171"/>
                        <a:pt x="55677" y="27108"/>
                      </a:cubicBezTo>
                      <a:cubicBezTo>
                        <a:pt x="55677" y="29194"/>
                        <a:pt x="55378" y="32173"/>
                        <a:pt x="55378" y="32173"/>
                      </a:cubicBezTo>
                      <a:close/>
                      <a:moveTo>
                        <a:pt x="28361" y="8192"/>
                      </a:moveTo>
                      <a:cubicBezTo>
                        <a:pt x="17016" y="8192"/>
                        <a:pt x="12091" y="17576"/>
                        <a:pt x="11643" y="24427"/>
                      </a:cubicBezTo>
                      <a:lnTo>
                        <a:pt x="44631" y="24427"/>
                      </a:lnTo>
                      <a:cubicBezTo>
                        <a:pt x="44631" y="18172"/>
                        <a:pt x="39705" y="8192"/>
                        <a:pt x="28211"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94" name="Freeform 27693">
                  <a:extLst>
                    <a:ext uri="{FF2B5EF4-FFF2-40B4-BE49-F238E27FC236}">
                      <a16:creationId xmlns:a16="http://schemas.microsoft.com/office/drawing/2014/main" id="{CB4EB5A2-46EB-1219-063F-1D018EAEB037}"/>
                    </a:ext>
                  </a:extLst>
                </p:cNvPr>
                <p:cNvSpPr/>
                <p:nvPr/>
              </p:nvSpPr>
              <p:spPr>
                <a:xfrm>
                  <a:off x="8555295" y="4808826"/>
                  <a:ext cx="31794" cy="57791"/>
                </a:xfrm>
                <a:custGeom>
                  <a:avLst/>
                  <a:gdLst>
                    <a:gd name="connsiteX0" fmla="*/ 31048 w 31794"/>
                    <a:gd name="connsiteY0" fmla="*/ 11767 h 57791"/>
                    <a:gd name="connsiteX1" fmla="*/ 30600 w 31794"/>
                    <a:gd name="connsiteY1" fmla="*/ 11767 h 57791"/>
                    <a:gd name="connsiteX2" fmla="*/ 24331 w 31794"/>
                    <a:gd name="connsiteY2" fmla="*/ 10575 h 57791"/>
                    <a:gd name="connsiteX3" fmla="*/ 11493 w 31794"/>
                    <a:gd name="connsiteY3" fmla="*/ 29640 h 57791"/>
                    <a:gd name="connsiteX4" fmla="*/ 11493 w 31794"/>
                    <a:gd name="connsiteY4" fmla="*/ 57791 h 57791"/>
                    <a:gd name="connsiteX5" fmla="*/ 0 w 31794"/>
                    <a:gd name="connsiteY5" fmla="*/ 57791 h 57791"/>
                    <a:gd name="connsiteX6" fmla="*/ 0 w 31794"/>
                    <a:gd name="connsiteY6" fmla="*/ 1192 h 57791"/>
                    <a:gd name="connsiteX7" fmla="*/ 11493 w 31794"/>
                    <a:gd name="connsiteY7" fmla="*/ 1192 h 57791"/>
                    <a:gd name="connsiteX8" fmla="*/ 11493 w 31794"/>
                    <a:gd name="connsiteY8" fmla="*/ 9830 h 57791"/>
                    <a:gd name="connsiteX9" fmla="*/ 11792 w 31794"/>
                    <a:gd name="connsiteY9" fmla="*/ 9830 h 57791"/>
                    <a:gd name="connsiteX10" fmla="*/ 25824 w 31794"/>
                    <a:gd name="connsiteY10" fmla="*/ 0 h 57791"/>
                    <a:gd name="connsiteX11" fmla="*/ 31794 w 31794"/>
                    <a:gd name="connsiteY11" fmla="*/ 894 h 57791"/>
                    <a:gd name="connsiteX12" fmla="*/ 31048 w 31794"/>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794" h="57791">
                      <a:moveTo>
                        <a:pt x="31048" y="11767"/>
                      </a:moveTo>
                      <a:lnTo>
                        <a:pt x="30600" y="11767"/>
                      </a:lnTo>
                      <a:cubicBezTo>
                        <a:pt x="29555" y="11320"/>
                        <a:pt x="27465" y="10575"/>
                        <a:pt x="24331" y="10575"/>
                      </a:cubicBezTo>
                      <a:cubicBezTo>
                        <a:pt x="14031" y="10575"/>
                        <a:pt x="11493" y="21448"/>
                        <a:pt x="11493" y="29640"/>
                      </a:cubicBezTo>
                      <a:lnTo>
                        <a:pt x="11493" y="57791"/>
                      </a:lnTo>
                      <a:lnTo>
                        <a:pt x="0" y="57791"/>
                      </a:lnTo>
                      <a:lnTo>
                        <a:pt x="0" y="1192"/>
                      </a:lnTo>
                      <a:lnTo>
                        <a:pt x="11493" y="1192"/>
                      </a:lnTo>
                      <a:lnTo>
                        <a:pt x="11493" y="9830"/>
                      </a:lnTo>
                      <a:cubicBezTo>
                        <a:pt x="11493" y="9830"/>
                        <a:pt x="11792" y="9830"/>
                        <a:pt x="11792" y="9830"/>
                      </a:cubicBezTo>
                      <a:cubicBezTo>
                        <a:pt x="14479" y="3426"/>
                        <a:pt x="19703" y="0"/>
                        <a:pt x="25824" y="0"/>
                      </a:cubicBezTo>
                      <a:cubicBezTo>
                        <a:pt x="29704" y="0"/>
                        <a:pt x="31794" y="894"/>
                        <a:pt x="31794" y="894"/>
                      </a:cubicBezTo>
                      <a:lnTo>
                        <a:pt x="31048"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95" name="Freeform 27694">
                  <a:extLst>
                    <a:ext uri="{FF2B5EF4-FFF2-40B4-BE49-F238E27FC236}">
                      <a16:creationId xmlns:a16="http://schemas.microsoft.com/office/drawing/2014/main" id="{291FDCA2-7096-D57F-7CD2-C400A488CC98}"/>
                    </a:ext>
                  </a:extLst>
                </p:cNvPr>
                <p:cNvSpPr/>
                <p:nvPr/>
              </p:nvSpPr>
              <p:spPr>
                <a:xfrm>
                  <a:off x="8619928" y="4784547"/>
                  <a:ext cx="49407" cy="82218"/>
                </a:xfrm>
                <a:custGeom>
                  <a:avLst/>
                  <a:gdLst>
                    <a:gd name="connsiteX0" fmla="*/ 37765 w 49407"/>
                    <a:gd name="connsiteY0" fmla="*/ 82219 h 82218"/>
                    <a:gd name="connsiteX1" fmla="*/ 37765 w 49407"/>
                    <a:gd name="connsiteY1" fmla="*/ 50195 h 82218"/>
                    <a:gd name="connsiteX2" fmla="*/ 26122 w 49407"/>
                    <a:gd name="connsiteY2" fmla="*/ 33960 h 82218"/>
                    <a:gd name="connsiteX3" fmla="*/ 11345 w 49407"/>
                    <a:gd name="connsiteY3" fmla="*/ 54217 h 82218"/>
                    <a:gd name="connsiteX4" fmla="*/ 11345 w 49407"/>
                    <a:gd name="connsiteY4" fmla="*/ 82219 h 82218"/>
                    <a:gd name="connsiteX5" fmla="*/ 0 w 49407"/>
                    <a:gd name="connsiteY5" fmla="*/ 82219 h 82218"/>
                    <a:gd name="connsiteX6" fmla="*/ 0 w 49407"/>
                    <a:gd name="connsiteY6" fmla="*/ 0 h 82218"/>
                    <a:gd name="connsiteX7" fmla="*/ 11345 w 49407"/>
                    <a:gd name="connsiteY7" fmla="*/ 0 h 82218"/>
                    <a:gd name="connsiteX8" fmla="*/ 11345 w 49407"/>
                    <a:gd name="connsiteY8" fmla="*/ 34556 h 82218"/>
                    <a:gd name="connsiteX9" fmla="*/ 11643 w 49407"/>
                    <a:gd name="connsiteY9" fmla="*/ 34556 h 82218"/>
                    <a:gd name="connsiteX10" fmla="*/ 29107 w 49407"/>
                    <a:gd name="connsiteY10" fmla="*/ 24576 h 82218"/>
                    <a:gd name="connsiteX11" fmla="*/ 49408 w 49407"/>
                    <a:gd name="connsiteY11" fmla="*/ 48557 h 82218"/>
                    <a:gd name="connsiteX12" fmla="*/ 49408 w 49407"/>
                    <a:gd name="connsiteY12" fmla="*/ 82219 h 82218"/>
                    <a:gd name="connsiteX13" fmla="*/ 37914 w 49407"/>
                    <a:gd name="connsiteY13"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82218">
                      <a:moveTo>
                        <a:pt x="37765" y="82219"/>
                      </a:moveTo>
                      <a:lnTo>
                        <a:pt x="37765" y="50195"/>
                      </a:lnTo>
                      <a:cubicBezTo>
                        <a:pt x="37765" y="42152"/>
                        <a:pt x="36421" y="33960"/>
                        <a:pt x="26122" y="33960"/>
                      </a:cubicBezTo>
                      <a:cubicBezTo>
                        <a:pt x="15822" y="33960"/>
                        <a:pt x="11345" y="42897"/>
                        <a:pt x="11345" y="54217"/>
                      </a:cubicBezTo>
                      <a:lnTo>
                        <a:pt x="11345" y="82219"/>
                      </a:lnTo>
                      <a:lnTo>
                        <a:pt x="0" y="82219"/>
                      </a:lnTo>
                      <a:lnTo>
                        <a:pt x="0" y="0"/>
                      </a:lnTo>
                      <a:lnTo>
                        <a:pt x="11345" y="0"/>
                      </a:lnTo>
                      <a:lnTo>
                        <a:pt x="11345" y="34556"/>
                      </a:lnTo>
                      <a:lnTo>
                        <a:pt x="11643" y="34556"/>
                      </a:lnTo>
                      <a:cubicBezTo>
                        <a:pt x="14628" y="28896"/>
                        <a:pt x="20898" y="24576"/>
                        <a:pt x="29107" y="24576"/>
                      </a:cubicBezTo>
                      <a:cubicBezTo>
                        <a:pt x="45527" y="24576"/>
                        <a:pt x="49408" y="35003"/>
                        <a:pt x="49408" y="48557"/>
                      </a:cubicBezTo>
                      <a:lnTo>
                        <a:pt x="49408" y="82219"/>
                      </a:lnTo>
                      <a:lnTo>
                        <a:pt x="37914"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96" name="Freeform 27695">
                  <a:extLst>
                    <a:ext uri="{FF2B5EF4-FFF2-40B4-BE49-F238E27FC236}">
                      <a16:creationId xmlns:a16="http://schemas.microsoft.com/office/drawing/2014/main" id="{92BAF312-37ED-6268-9C89-7FFF5208696B}"/>
                    </a:ext>
                  </a:extLst>
                </p:cNvPr>
                <p:cNvSpPr/>
                <p:nvPr/>
              </p:nvSpPr>
              <p:spPr>
                <a:xfrm>
                  <a:off x="8679934" y="4809273"/>
                  <a:ext cx="48959" cy="58834"/>
                </a:xfrm>
                <a:custGeom>
                  <a:avLst/>
                  <a:gdLst>
                    <a:gd name="connsiteX0" fmla="*/ 37615 w 48959"/>
                    <a:gd name="connsiteY0" fmla="*/ 57494 h 58834"/>
                    <a:gd name="connsiteX1" fmla="*/ 37615 w 48959"/>
                    <a:gd name="connsiteY1" fmla="*/ 50344 h 58834"/>
                    <a:gd name="connsiteX2" fmla="*/ 19554 w 48959"/>
                    <a:gd name="connsiteY2" fmla="*/ 58834 h 58834"/>
                    <a:gd name="connsiteX3" fmla="*/ 0 w 48959"/>
                    <a:gd name="connsiteY3" fmla="*/ 41258 h 58834"/>
                    <a:gd name="connsiteX4" fmla="*/ 22241 w 48959"/>
                    <a:gd name="connsiteY4" fmla="*/ 23980 h 58834"/>
                    <a:gd name="connsiteX5" fmla="*/ 37466 w 48959"/>
                    <a:gd name="connsiteY5" fmla="*/ 23385 h 58834"/>
                    <a:gd name="connsiteX6" fmla="*/ 37466 w 48959"/>
                    <a:gd name="connsiteY6" fmla="*/ 21150 h 58834"/>
                    <a:gd name="connsiteX7" fmla="*/ 23435 w 48959"/>
                    <a:gd name="connsiteY7" fmla="*/ 8341 h 58834"/>
                    <a:gd name="connsiteX8" fmla="*/ 6418 w 48959"/>
                    <a:gd name="connsiteY8" fmla="*/ 13256 h 58834"/>
                    <a:gd name="connsiteX9" fmla="*/ 2985 w 48959"/>
                    <a:gd name="connsiteY9" fmla="*/ 5660 h 58834"/>
                    <a:gd name="connsiteX10" fmla="*/ 24181 w 48959"/>
                    <a:gd name="connsiteY10" fmla="*/ 0 h 58834"/>
                    <a:gd name="connsiteX11" fmla="*/ 48960 w 48959"/>
                    <a:gd name="connsiteY11" fmla="*/ 24725 h 58834"/>
                    <a:gd name="connsiteX12" fmla="*/ 48960 w 48959"/>
                    <a:gd name="connsiteY12" fmla="*/ 57642 h 58834"/>
                    <a:gd name="connsiteX13" fmla="*/ 37914 w 48959"/>
                    <a:gd name="connsiteY13" fmla="*/ 57642 h 58834"/>
                    <a:gd name="connsiteX14" fmla="*/ 24181 w 48959"/>
                    <a:gd name="connsiteY14" fmla="*/ 31130 h 58834"/>
                    <a:gd name="connsiteX15" fmla="*/ 11344 w 48959"/>
                    <a:gd name="connsiteY15" fmla="*/ 40960 h 58834"/>
                    <a:gd name="connsiteX16" fmla="*/ 22987 w 48959"/>
                    <a:gd name="connsiteY16" fmla="*/ 50791 h 58834"/>
                    <a:gd name="connsiteX17" fmla="*/ 37466 w 48959"/>
                    <a:gd name="connsiteY17" fmla="*/ 42599 h 58834"/>
                    <a:gd name="connsiteX18" fmla="*/ 37466 w 48959"/>
                    <a:gd name="connsiteY18" fmla="*/ 30385 h 58834"/>
                    <a:gd name="connsiteX19" fmla="*/ 24181 w 48959"/>
                    <a:gd name="connsiteY19" fmla="*/ 31279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959" h="58834">
                      <a:moveTo>
                        <a:pt x="37615" y="57494"/>
                      </a:moveTo>
                      <a:lnTo>
                        <a:pt x="37615" y="50344"/>
                      </a:lnTo>
                      <a:cubicBezTo>
                        <a:pt x="35227" y="52727"/>
                        <a:pt x="29854" y="58834"/>
                        <a:pt x="19554" y="58834"/>
                      </a:cubicBezTo>
                      <a:cubicBezTo>
                        <a:pt x="9255" y="58834"/>
                        <a:pt x="0" y="52280"/>
                        <a:pt x="0" y="41258"/>
                      </a:cubicBezTo>
                      <a:cubicBezTo>
                        <a:pt x="0" y="30236"/>
                        <a:pt x="9105" y="24576"/>
                        <a:pt x="22241" y="23980"/>
                      </a:cubicBezTo>
                      <a:lnTo>
                        <a:pt x="37466" y="23385"/>
                      </a:lnTo>
                      <a:lnTo>
                        <a:pt x="37466" y="21150"/>
                      </a:lnTo>
                      <a:cubicBezTo>
                        <a:pt x="37466" y="12511"/>
                        <a:pt x="31645" y="8341"/>
                        <a:pt x="23435" y="8341"/>
                      </a:cubicBezTo>
                      <a:cubicBezTo>
                        <a:pt x="15225" y="8341"/>
                        <a:pt x="8210" y="12065"/>
                        <a:pt x="6418" y="13256"/>
                      </a:cubicBezTo>
                      <a:lnTo>
                        <a:pt x="2985" y="5660"/>
                      </a:lnTo>
                      <a:cubicBezTo>
                        <a:pt x="7165" y="3277"/>
                        <a:pt x="14777" y="0"/>
                        <a:pt x="24181" y="0"/>
                      </a:cubicBezTo>
                      <a:cubicBezTo>
                        <a:pt x="40750" y="0"/>
                        <a:pt x="48960" y="8341"/>
                        <a:pt x="48960" y="24725"/>
                      </a:cubicBezTo>
                      <a:lnTo>
                        <a:pt x="48960" y="57642"/>
                      </a:lnTo>
                      <a:lnTo>
                        <a:pt x="37914" y="57642"/>
                      </a:lnTo>
                      <a:close/>
                      <a:moveTo>
                        <a:pt x="24181" y="31130"/>
                      </a:moveTo>
                      <a:cubicBezTo>
                        <a:pt x="14927" y="31577"/>
                        <a:pt x="11344" y="35598"/>
                        <a:pt x="11344" y="40960"/>
                      </a:cubicBezTo>
                      <a:cubicBezTo>
                        <a:pt x="11344" y="46323"/>
                        <a:pt x="15524" y="50791"/>
                        <a:pt x="22987" y="50791"/>
                      </a:cubicBezTo>
                      <a:cubicBezTo>
                        <a:pt x="30450" y="50791"/>
                        <a:pt x="35227" y="45727"/>
                        <a:pt x="37466" y="42599"/>
                      </a:cubicBezTo>
                      <a:lnTo>
                        <a:pt x="37466" y="30385"/>
                      </a:lnTo>
                      <a:lnTo>
                        <a:pt x="24181" y="3127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97" name="Freeform 27696">
                  <a:extLst>
                    <a:ext uri="{FF2B5EF4-FFF2-40B4-BE49-F238E27FC236}">
                      <a16:creationId xmlns:a16="http://schemas.microsoft.com/office/drawing/2014/main" id="{97D62659-7387-9419-6436-1689DFAD8338}"/>
                    </a:ext>
                  </a:extLst>
                </p:cNvPr>
                <p:cNvSpPr/>
                <p:nvPr/>
              </p:nvSpPr>
              <p:spPr>
                <a:xfrm>
                  <a:off x="8743970" y="4784547"/>
                  <a:ext cx="11344" cy="82218"/>
                </a:xfrm>
                <a:custGeom>
                  <a:avLst/>
                  <a:gdLst>
                    <a:gd name="connsiteX0" fmla="*/ 0 w 11344"/>
                    <a:gd name="connsiteY0" fmla="*/ 82219 h 82218"/>
                    <a:gd name="connsiteX1" fmla="*/ 0 w 11344"/>
                    <a:gd name="connsiteY1" fmla="*/ 0 h 82218"/>
                    <a:gd name="connsiteX2" fmla="*/ 11345 w 11344"/>
                    <a:gd name="connsiteY2" fmla="*/ 0 h 82218"/>
                    <a:gd name="connsiteX3" fmla="*/ 11345 w 11344"/>
                    <a:gd name="connsiteY3" fmla="*/ 82219 h 82218"/>
                    <a:gd name="connsiteX4" fmla="*/ 0 w 11344"/>
                    <a:gd name="connsiteY4" fmla="*/ 82219 h 82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4" h="82218">
                      <a:moveTo>
                        <a:pt x="0" y="82219"/>
                      </a:moveTo>
                      <a:lnTo>
                        <a:pt x="0" y="0"/>
                      </a:lnTo>
                      <a:lnTo>
                        <a:pt x="11345" y="0"/>
                      </a:lnTo>
                      <a:lnTo>
                        <a:pt x="11345" y="82219"/>
                      </a:lnTo>
                      <a:lnTo>
                        <a:pt x="0"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98" name="Freeform 27697">
                  <a:extLst>
                    <a:ext uri="{FF2B5EF4-FFF2-40B4-BE49-F238E27FC236}">
                      <a16:creationId xmlns:a16="http://schemas.microsoft.com/office/drawing/2014/main" id="{25448A7E-CF95-4409-2F8D-A496AFB58600}"/>
                    </a:ext>
                  </a:extLst>
                </p:cNvPr>
                <p:cNvSpPr/>
                <p:nvPr/>
              </p:nvSpPr>
              <p:spPr>
                <a:xfrm>
                  <a:off x="8765912" y="4783207"/>
                  <a:ext cx="35376" cy="83559"/>
                </a:xfrm>
                <a:custGeom>
                  <a:avLst/>
                  <a:gdLst>
                    <a:gd name="connsiteX0" fmla="*/ 34481 w 35376"/>
                    <a:gd name="connsiteY0" fmla="*/ 9831 h 83559"/>
                    <a:gd name="connsiteX1" fmla="*/ 28062 w 35376"/>
                    <a:gd name="connsiteY1" fmla="*/ 8788 h 83559"/>
                    <a:gd name="connsiteX2" fmla="*/ 19405 w 35376"/>
                    <a:gd name="connsiteY2" fmla="*/ 20852 h 83559"/>
                    <a:gd name="connsiteX3" fmla="*/ 19405 w 35376"/>
                    <a:gd name="connsiteY3" fmla="*/ 27108 h 83559"/>
                    <a:gd name="connsiteX4" fmla="*/ 32839 w 35376"/>
                    <a:gd name="connsiteY4" fmla="*/ 27108 h 83559"/>
                    <a:gd name="connsiteX5" fmla="*/ 32839 w 35376"/>
                    <a:gd name="connsiteY5" fmla="*/ 36343 h 83559"/>
                    <a:gd name="connsiteX6" fmla="*/ 19405 w 35376"/>
                    <a:gd name="connsiteY6" fmla="*/ 36343 h 83559"/>
                    <a:gd name="connsiteX7" fmla="*/ 19405 w 35376"/>
                    <a:gd name="connsiteY7" fmla="*/ 83559 h 83559"/>
                    <a:gd name="connsiteX8" fmla="*/ 8061 w 35376"/>
                    <a:gd name="connsiteY8" fmla="*/ 83559 h 83559"/>
                    <a:gd name="connsiteX9" fmla="*/ 8061 w 35376"/>
                    <a:gd name="connsiteY9" fmla="*/ 36343 h 83559"/>
                    <a:gd name="connsiteX10" fmla="*/ 0 w 35376"/>
                    <a:gd name="connsiteY10" fmla="*/ 36343 h 83559"/>
                    <a:gd name="connsiteX11" fmla="*/ 0 w 35376"/>
                    <a:gd name="connsiteY11" fmla="*/ 27108 h 83559"/>
                    <a:gd name="connsiteX12" fmla="*/ 8061 w 35376"/>
                    <a:gd name="connsiteY12" fmla="*/ 27108 h 83559"/>
                    <a:gd name="connsiteX13" fmla="*/ 8061 w 35376"/>
                    <a:gd name="connsiteY13" fmla="*/ 21448 h 83559"/>
                    <a:gd name="connsiteX14" fmla="*/ 11942 w 35376"/>
                    <a:gd name="connsiteY14" fmla="*/ 6256 h 83559"/>
                    <a:gd name="connsiteX15" fmla="*/ 25525 w 35376"/>
                    <a:gd name="connsiteY15" fmla="*/ 0 h 83559"/>
                    <a:gd name="connsiteX16" fmla="*/ 35377 w 35376"/>
                    <a:gd name="connsiteY16" fmla="*/ 1340 h 83559"/>
                    <a:gd name="connsiteX17" fmla="*/ 34630 w 35376"/>
                    <a:gd name="connsiteY17" fmla="*/ 9831 h 8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376" h="83559">
                      <a:moveTo>
                        <a:pt x="34481" y="9831"/>
                      </a:moveTo>
                      <a:cubicBezTo>
                        <a:pt x="34481" y="9831"/>
                        <a:pt x="31197" y="8788"/>
                        <a:pt x="28062" y="8788"/>
                      </a:cubicBezTo>
                      <a:cubicBezTo>
                        <a:pt x="20599" y="8788"/>
                        <a:pt x="19405" y="14448"/>
                        <a:pt x="19405" y="20852"/>
                      </a:cubicBezTo>
                      <a:lnTo>
                        <a:pt x="19405" y="27108"/>
                      </a:lnTo>
                      <a:lnTo>
                        <a:pt x="32839" y="27108"/>
                      </a:lnTo>
                      <a:lnTo>
                        <a:pt x="32839" y="36343"/>
                      </a:lnTo>
                      <a:lnTo>
                        <a:pt x="19405" y="36343"/>
                      </a:lnTo>
                      <a:lnTo>
                        <a:pt x="19405" y="83559"/>
                      </a:lnTo>
                      <a:lnTo>
                        <a:pt x="8061" y="83559"/>
                      </a:lnTo>
                      <a:lnTo>
                        <a:pt x="8061" y="36343"/>
                      </a:lnTo>
                      <a:lnTo>
                        <a:pt x="0" y="36343"/>
                      </a:lnTo>
                      <a:lnTo>
                        <a:pt x="0" y="27108"/>
                      </a:lnTo>
                      <a:lnTo>
                        <a:pt x="8061" y="27108"/>
                      </a:lnTo>
                      <a:lnTo>
                        <a:pt x="8061" y="21448"/>
                      </a:lnTo>
                      <a:cubicBezTo>
                        <a:pt x="8061" y="14001"/>
                        <a:pt x="9553" y="9235"/>
                        <a:pt x="11942" y="6256"/>
                      </a:cubicBezTo>
                      <a:cubicBezTo>
                        <a:pt x="14479" y="3128"/>
                        <a:pt x="18957" y="0"/>
                        <a:pt x="25525" y="0"/>
                      </a:cubicBezTo>
                      <a:cubicBezTo>
                        <a:pt x="32093" y="0"/>
                        <a:pt x="35377" y="1340"/>
                        <a:pt x="35377" y="1340"/>
                      </a:cubicBezTo>
                      <a:lnTo>
                        <a:pt x="34630" y="9831"/>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699" name="Freeform 27698">
                  <a:extLst>
                    <a:ext uri="{FF2B5EF4-FFF2-40B4-BE49-F238E27FC236}">
                      <a16:creationId xmlns:a16="http://schemas.microsoft.com/office/drawing/2014/main" id="{CA856F9B-E071-C35E-D3FB-BB8713351C85}"/>
                    </a:ext>
                  </a:extLst>
                </p:cNvPr>
                <p:cNvSpPr/>
                <p:nvPr/>
              </p:nvSpPr>
              <p:spPr>
                <a:xfrm>
                  <a:off x="8822186" y="4793186"/>
                  <a:ext cx="33734" cy="74920"/>
                </a:xfrm>
                <a:custGeom>
                  <a:avLst/>
                  <a:gdLst>
                    <a:gd name="connsiteX0" fmla="*/ 23286 w 33734"/>
                    <a:gd name="connsiteY0" fmla="*/ 74771 h 74920"/>
                    <a:gd name="connsiteX1" fmla="*/ 8359 w 33734"/>
                    <a:gd name="connsiteY1" fmla="*/ 51983 h 74920"/>
                    <a:gd name="connsiteX2" fmla="*/ 8359 w 33734"/>
                    <a:gd name="connsiteY2" fmla="*/ 26215 h 74920"/>
                    <a:gd name="connsiteX3" fmla="*/ 0 w 33734"/>
                    <a:gd name="connsiteY3" fmla="*/ 26215 h 74920"/>
                    <a:gd name="connsiteX4" fmla="*/ 0 w 33734"/>
                    <a:gd name="connsiteY4" fmla="*/ 16980 h 74920"/>
                    <a:gd name="connsiteX5" fmla="*/ 8359 w 33734"/>
                    <a:gd name="connsiteY5" fmla="*/ 16980 h 74920"/>
                    <a:gd name="connsiteX6" fmla="*/ 8359 w 33734"/>
                    <a:gd name="connsiteY6" fmla="*/ 0 h 74920"/>
                    <a:gd name="connsiteX7" fmla="*/ 19852 w 33734"/>
                    <a:gd name="connsiteY7" fmla="*/ 0 h 74920"/>
                    <a:gd name="connsiteX8" fmla="*/ 19852 w 33734"/>
                    <a:gd name="connsiteY8" fmla="*/ 16980 h 74920"/>
                    <a:gd name="connsiteX9" fmla="*/ 33436 w 33734"/>
                    <a:gd name="connsiteY9" fmla="*/ 16980 h 74920"/>
                    <a:gd name="connsiteX10" fmla="*/ 33436 w 33734"/>
                    <a:gd name="connsiteY10" fmla="*/ 26215 h 74920"/>
                    <a:gd name="connsiteX11" fmla="*/ 19852 w 33734"/>
                    <a:gd name="connsiteY11" fmla="*/ 26215 h 74920"/>
                    <a:gd name="connsiteX12" fmla="*/ 19852 w 33734"/>
                    <a:gd name="connsiteY12" fmla="*/ 51833 h 74920"/>
                    <a:gd name="connsiteX13" fmla="*/ 21345 w 33734"/>
                    <a:gd name="connsiteY13" fmla="*/ 62260 h 74920"/>
                    <a:gd name="connsiteX14" fmla="*/ 27167 w 33734"/>
                    <a:gd name="connsiteY14" fmla="*/ 65090 h 74920"/>
                    <a:gd name="connsiteX15" fmla="*/ 32988 w 33734"/>
                    <a:gd name="connsiteY15" fmla="*/ 63749 h 74920"/>
                    <a:gd name="connsiteX16" fmla="*/ 33734 w 33734"/>
                    <a:gd name="connsiteY16" fmla="*/ 72984 h 74920"/>
                    <a:gd name="connsiteX17" fmla="*/ 23286 w 33734"/>
                    <a:gd name="connsiteY17" fmla="*/ 74920 h 74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920">
                      <a:moveTo>
                        <a:pt x="23286" y="74771"/>
                      </a:moveTo>
                      <a:cubicBezTo>
                        <a:pt x="9105" y="74771"/>
                        <a:pt x="8359" y="63154"/>
                        <a:pt x="8359" y="51983"/>
                      </a:cubicBezTo>
                      <a:lnTo>
                        <a:pt x="8359" y="26215"/>
                      </a:lnTo>
                      <a:lnTo>
                        <a:pt x="0" y="26215"/>
                      </a:lnTo>
                      <a:lnTo>
                        <a:pt x="0" y="16980"/>
                      </a:lnTo>
                      <a:lnTo>
                        <a:pt x="8359" y="16980"/>
                      </a:lnTo>
                      <a:lnTo>
                        <a:pt x="8359" y="0"/>
                      </a:lnTo>
                      <a:lnTo>
                        <a:pt x="19852" y="0"/>
                      </a:lnTo>
                      <a:lnTo>
                        <a:pt x="19852" y="16980"/>
                      </a:lnTo>
                      <a:lnTo>
                        <a:pt x="33436" y="16980"/>
                      </a:lnTo>
                      <a:lnTo>
                        <a:pt x="33436" y="26215"/>
                      </a:lnTo>
                      <a:lnTo>
                        <a:pt x="19852" y="26215"/>
                      </a:lnTo>
                      <a:lnTo>
                        <a:pt x="19852" y="51833"/>
                      </a:lnTo>
                      <a:cubicBezTo>
                        <a:pt x="19852" y="56600"/>
                        <a:pt x="19852" y="59877"/>
                        <a:pt x="21345" y="62260"/>
                      </a:cubicBezTo>
                      <a:cubicBezTo>
                        <a:pt x="22390" y="64047"/>
                        <a:pt x="24032" y="65090"/>
                        <a:pt x="27167" y="65090"/>
                      </a:cubicBezTo>
                      <a:cubicBezTo>
                        <a:pt x="30301" y="65090"/>
                        <a:pt x="32988" y="63749"/>
                        <a:pt x="32988" y="63749"/>
                      </a:cubicBezTo>
                      <a:lnTo>
                        <a:pt x="33734" y="72984"/>
                      </a:lnTo>
                      <a:cubicBezTo>
                        <a:pt x="30749" y="74325"/>
                        <a:pt x="27316" y="74920"/>
                        <a:pt x="23286" y="74920"/>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00" name="Freeform 27699">
                  <a:extLst>
                    <a:ext uri="{FF2B5EF4-FFF2-40B4-BE49-F238E27FC236}">
                      <a16:creationId xmlns:a16="http://schemas.microsoft.com/office/drawing/2014/main" id="{C9A32E06-1038-018C-8755-875FFCBC02F6}"/>
                    </a:ext>
                  </a:extLst>
                </p:cNvPr>
                <p:cNvSpPr/>
                <p:nvPr/>
              </p:nvSpPr>
              <p:spPr>
                <a:xfrm>
                  <a:off x="8866071" y="4784547"/>
                  <a:ext cx="49407" cy="82218"/>
                </a:xfrm>
                <a:custGeom>
                  <a:avLst/>
                  <a:gdLst>
                    <a:gd name="connsiteX0" fmla="*/ 37765 w 49407"/>
                    <a:gd name="connsiteY0" fmla="*/ 82219 h 82218"/>
                    <a:gd name="connsiteX1" fmla="*/ 37765 w 49407"/>
                    <a:gd name="connsiteY1" fmla="*/ 50195 h 82218"/>
                    <a:gd name="connsiteX2" fmla="*/ 26122 w 49407"/>
                    <a:gd name="connsiteY2" fmla="*/ 33960 h 82218"/>
                    <a:gd name="connsiteX3" fmla="*/ 11344 w 49407"/>
                    <a:gd name="connsiteY3" fmla="*/ 54217 h 82218"/>
                    <a:gd name="connsiteX4" fmla="*/ 11344 w 49407"/>
                    <a:gd name="connsiteY4" fmla="*/ 82219 h 82218"/>
                    <a:gd name="connsiteX5" fmla="*/ 0 w 49407"/>
                    <a:gd name="connsiteY5" fmla="*/ 82219 h 82218"/>
                    <a:gd name="connsiteX6" fmla="*/ 0 w 49407"/>
                    <a:gd name="connsiteY6" fmla="*/ 0 h 82218"/>
                    <a:gd name="connsiteX7" fmla="*/ 11344 w 49407"/>
                    <a:gd name="connsiteY7" fmla="*/ 0 h 82218"/>
                    <a:gd name="connsiteX8" fmla="*/ 11344 w 49407"/>
                    <a:gd name="connsiteY8" fmla="*/ 34556 h 82218"/>
                    <a:gd name="connsiteX9" fmla="*/ 11643 w 49407"/>
                    <a:gd name="connsiteY9" fmla="*/ 34556 h 82218"/>
                    <a:gd name="connsiteX10" fmla="*/ 29107 w 49407"/>
                    <a:gd name="connsiteY10" fmla="*/ 24576 h 82218"/>
                    <a:gd name="connsiteX11" fmla="*/ 49408 w 49407"/>
                    <a:gd name="connsiteY11" fmla="*/ 48557 h 82218"/>
                    <a:gd name="connsiteX12" fmla="*/ 49408 w 49407"/>
                    <a:gd name="connsiteY12" fmla="*/ 82219 h 82218"/>
                    <a:gd name="connsiteX13" fmla="*/ 37914 w 49407"/>
                    <a:gd name="connsiteY13"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82218">
                      <a:moveTo>
                        <a:pt x="37765" y="82219"/>
                      </a:moveTo>
                      <a:lnTo>
                        <a:pt x="37765" y="50195"/>
                      </a:lnTo>
                      <a:cubicBezTo>
                        <a:pt x="37765" y="42152"/>
                        <a:pt x="36421" y="33960"/>
                        <a:pt x="26122" y="33960"/>
                      </a:cubicBezTo>
                      <a:cubicBezTo>
                        <a:pt x="15822" y="33960"/>
                        <a:pt x="11344" y="42897"/>
                        <a:pt x="11344" y="54217"/>
                      </a:cubicBezTo>
                      <a:lnTo>
                        <a:pt x="11344" y="82219"/>
                      </a:lnTo>
                      <a:lnTo>
                        <a:pt x="0" y="82219"/>
                      </a:lnTo>
                      <a:lnTo>
                        <a:pt x="0" y="0"/>
                      </a:lnTo>
                      <a:lnTo>
                        <a:pt x="11344" y="0"/>
                      </a:lnTo>
                      <a:lnTo>
                        <a:pt x="11344" y="34556"/>
                      </a:lnTo>
                      <a:lnTo>
                        <a:pt x="11643" y="34556"/>
                      </a:lnTo>
                      <a:cubicBezTo>
                        <a:pt x="14628" y="28896"/>
                        <a:pt x="20897" y="24576"/>
                        <a:pt x="29107" y="24576"/>
                      </a:cubicBezTo>
                      <a:cubicBezTo>
                        <a:pt x="45527" y="24576"/>
                        <a:pt x="49408" y="35003"/>
                        <a:pt x="49408" y="48557"/>
                      </a:cubicBezTo>
                      <a:lnTo>
                        <a:pt x="49408" y="82219"/>
                      </a:lnTo>
                      <a:lnTo>
                        <a:pt x="37914"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01" name="Freeform 27700">
                  <a:extLst>
                    <a:ext uri="{FF2B5EF4-FFF2-40B4-BE49-F238E27FC236}">
                      <a16:creationId xmlns:a16="http://schemas.microsoft.com/office/drawing/2014/main" id="{3C3DD02F-4633-F5A0-BAC4-FB6E6B6C551B}"/>
                    </a:ext>
                  </a:extLst>
                </p:cNvPr>
                <p:cNvSpPr/>
                <p:nvPr/>
              </p:nvSpPr>
              <p:spPr>
                <a:xfrm>
                  <a:off x="8926972" y="4809123"/>
                  <a:ext cx="55677" cy="58983"/>
                </a:xfrm>
                <a:custGeom>
                  <a:avLst/>
                  <a:gdLst>
                    <a:gd name="connsiteX0" fmla="*/ 55229 w 55677"/>
                    <a:gd name="connsiteY0" fmla="*/ 32024 h 58983"/>
                    <a:gd name="connsiteX1" fmla="*/ 11493 w 55677"/>
                    <a:gd name="connsiteY1" fmla="*/ 32024 h 58983"/>
                    <a:gd name="connsiteX2" fmla="*/ 29704 w 55677"/>
                    <a:gd name="connsiteY2" fmla="*/ 50046 h 58983"/>
                    <a:gd name="connsiteX3" fmla="*/ 48512 w 55677"/>
                    <a:gd name="connsiteY3" fmla="*/ 43493 h 58983"/>
                    <a:gd name="connsiteX4" fmla="*/ 53289 w 55677"/>
                    <a:gd name="connsiteY4" fmla="*/ 50046 h 58983"/>
                    <a:gd name="connsiteX5" fmla="*/ 28361 w 55677"/>
                    <a:gd name="connsiteY5" fmla="*/ 58983 h 58983"/>
                    <a:gd name="connsiteX6" fmla="*/ 0 w 55677"/>
                    <a:gd name="connsiteY6" fmla="*/ 29343 h 58983"/>
                    <a:gd name="connsiteX7" fmla="*/ 28809 w 55677"/>
                    <a:gd name="connsiteY7" fmla="*/ 0 h 58983"/>
                    <a:gd name="connsiteX8" fmla="*/ 55677 w 55677"/>
                    <a:gd name="connsiteY8" fmla="*/ 27108 h 58983"/>
                    <a:gd name="connsiteX9" fmla="*/ 55378 w 55677"/>
                    <a:gd name="connsiteY9" fmla="*/ 32173 h 58983"/>
                    <a:gd name="connsiteX10" fmla="*/ 28361 w 55677"/>
                    <a:gd name="connsiteY10" fmla="*/ 8192 h 58983"/>
                    <a:gd name="connsiteX11" fmla="*/ 11643 w 55677"/>
                    <a:gd name="connsiteY11" fmla="*/ 24427 h 58983"/>
                    <a:gd name="connsiteX12" fmla="*/ 44631 w 55677"/>
                    <a:gd name="connsiteY12" fmla="*/ 24427 h 58983"/>
                    <a:gd name="connsiteX13" fmla="*/ 28212 w 55677"/>
                    <a:gd name="connsiteY13" fmla="*/ 8192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7" h="58983">
                      <a:moveTo>
                        <a:pt x="55229" y="32024"/>
                      </a:moveTo>
                      <a:lnTo>
                        <a:pt x="11493" y="32024"/>
                      </a:lnTo>
                      <a:cubicBezTo>
                        <a:pt x="12091" y="43195"/>
                        <a:pt x="19256" y="50046"/>
                        <a:pt x="29704" y="50046"/>
                      </a:cubicBezTo>
                      <a:cubicBezTo>
                        <a:pt x="40153" y="50046"/>
                        <a:pt x="47169" y="44386"/>
                        <a:pt x="48512" y="43493"/>
                      </a:cubicBezTo>
                      <a:lnTo>
                        <a:pt x="53289" y="50046"/>
                      </a:lnTo>
                      <a:cubicBezTo>
                        <a:pt x="53289" y="50046"/>
                        <a:pt x="45228" y="58983"/>
                        <a:pt x="28361" y="58983"/>
                      </a:cubicBezTo>
                      <a:cubicBezTo>
                        <a:pt x="11493" y="58983"/>
                        <a:pt x="0" y="47365"/>
                        <a:pt x="0" y="29343"/>
                      </a:cubicBezTo>
                      <a:cubicBezTo>
                        <a:pt x="0" y="11320"/>
                        <a:pt x="12986" y="0"/>
                        <a:pt x="28809" y="0"/>
                      </a:cubicBezTo>
                      <a:cubicBezTo>
                        <a:pt x="44631" y="0"/>
                        <a:pt x="55677" y="11171"/>
                        <a:pt x="55677" y="27108"/>
                      </a:cubicBezTo>
                      <a:cubicBezTo>
                        <a:pt x="55677" y="29194"/>
                        <a:pt x="55378" y="32173"/>
                        <a:pt x="55378" y="32173"/>
                      </a:cubicBezTo>
                      <a:close/>
                      <a:moveTo>
                        <a:pt x="28361" y="8192"/>
                      </a:moveTo>
                      <a:cubicBezTo>
                        <a:pt x="17017" y="8192"/>
                        <a:pt x="12091" y="17576"/>
                        <a:pt x="11643" y="24427"/>
                      </a:cubicBezTo>
                      <a:lnTo>
                        <a:pt x="44631" y="24427"/>
                      </a:lnTo>
                      <a:cubicBezTo>
                        <a:pt x="44631" y="18172"/>
                        <a:pt x="39705" y="8192"/>
                        <a:pt x="28212"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02" name="Freeform 27701">
                  <a:extLst>
                    <a:ext uri="{FF2B5EF4-FFF2-40B4-BE49-F238E27FC236}">
                      <a16:creationId xmlns:a16="http://schemas.microsoft.com/office/drawing/2014/main" id="{1F3EB670-3D60-1F10-8349-4CC843F0C398}"/>
                    </a:ext>
                  </a:extLst>
                </p:cNvPr>
                <p:cNvSpPr/>
                <p:nvPr/>
              </p:nvSpPr>
              <p:spPr>
                <a:xfrm>
                  <a:off x="9013846" y="4809123"/>
                  <a:ext cx="55677" cy="58983"/>
                </a:xfrm>
                <a:custGeom>
                  <a:avLst/>
                  <a:gdLst>
                    <a:gd name="connsiteX0" fmla="*/ 55378 w 55677"/>
                    <a:gd name="connsiteY0" fmla="*/ 32024 h 58983"/>
                    <a:gd name="connsiteX1" fmla="*/ 11643 w 55677"/>
                    <a:gd name="connsiteY1" fmla="*/ 32024 h 58983"/>
                    <a:gd name="connsiteX2" fmla="*/ 29854 w 55677"/>
                    <a:gd name="connsiteY2" fmla="*/ 50046 h 58983"/>
                    <a:gd name="connsiteX3" fmla="*/ 48512 w 55677"/>
                    <a:gd name="connsiteY3" fmla="*/ 43493 h 58983"/>
                    <a:gd name="connsiteX4" fmla="*/ 53289 w 55677"/>
                    <a:gd name="connsiteY4" fmla="*/ 50046 h 58983"/>
                    <a:gd name="connsiteX5" fmla="*/ 28361 w 55677"/>
                    <a:gd name="connsiteY5" fmla="*/ 58983 h 58983"/>
                    <a:gd name="connsiteX6" fmla="*/ 0 w 55677"/>
                    <a:gd name="connsiteY6" fmla="*/ 29343 h 58983"/>
                    <a:gd name="connsiteX7" fmla="*/ 28809 w 55677"/>
                    <a:gd name="connsiteY7" fmla="*/ 0 h 58983"/>
                    <a:gd name="connsiteX8" fmla="*/ 55677 w 55677"/>
                    <a:gd name="connsiteY8" fmla="*/ 27108 h 58983"/>
                    <a:gd name="connsiteX9" fmla="*/ 55378 w 55677"/>
                    <a:gd name="connsiteY9" fmla="*/ 32173 h 58983"/>
                    <a:gd name="connsiteX10" fmla="*/ 28510 w 55677"/>
                    <a:gd name="connsiteY10" fmla="*/ 8192 h 58983"/>
                    <a:gd name="connsiteX11" fmla="*/ 11792 w 55677"/>
                    <a:gd name="connsiteY11" fmla="*/ 24427 h 58983"/>
                    <a:gd name="connsiteX12" fmla="*/ 44780 w 55677"/>
                    <a:gd name="connsiteY12" fmla="*/ 24427 h 58983"/>
                    <a:gd name="connsiteX13" fmla="*/ 28510 w 55677"/>
                    <a:gd name="connsiteY13" fmla="*/ 8192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7" h="58983">
                      <a:moveTo>
                        <a:pt x="55378" y="32024"/>
                      </a:moveTo>
                      <a:lnTo>
                        <a:pt x="11643" y="32024"/>
                      </a:lnTo>
                      <a:cubicBezTo>
                        <a:pt x="12240" y="43195"/>
                        <a:pt x="19405" y="50046"/>
                        <a:pt x="29854" y="50046"/>
                      </a:cubicBezTo>
                      <a:cubicBezTo>
                        <a:pt x="40302" y="50046"/>
                        <a:pt x="47318" y="44386"/>
                        <a:pt x="48512" y="43493"/>
                      </a:cubicBezTo>
                      <a:lnTo>
                        <a:pt x="53289" y="50046"/>
                      </a:lnTo>
                      <a:cubicBezTo>
                        <a:pt x="53289" y="50046"/>
                        <a:pt x="45228" y="58983"/>
                        <a:pt x="28361" y="58983"/>
                      </a:cubicBezTo>
                      <a:cubicBezTo>
                        <a:pt x="11493" y="58983"/>
                        <a:pt x="0" y="47365"/>
                        <a:pt x="0" y="29343"/>
                      </a:cubicBezTo>
                      <a:cubicBezTo>
                        <a:pt x="0" y="11320"/>
                        <a:pt x="12986" y="0"/>
                        <a:pt x="28809" y="0"/>
                      </a:cubicBezTo>
                      <a:cubicBezTo>
                        <a:pt x="44631" y="0"/>
                        <a:pt x="55677" y="11171"/>
                        <a:pt x="55677" y="27108"/>
                      </a:cubicBezTo>
                      <a:cubicBezTo>
                        <a:pt x="55677" y="29194"/>
                        <a:pt x="55378" y="32173"/>
                        <a:pt x="55378" y="32173"/>
                      </a:cubicBezTo>
                      <a:close/>
                      <a:moveTo>
                        <a:pt x="28510" y="8192"/>
                      </a:moveTo>
                      <a:cubicBezTo>
                        <a:pt x="17166" y="8192"/>
                        <a:pt x="12091" y="17576"/>
                        <a:pt x="11792" y="24427"/>
                      </a:cubicBezTo>
                      <a:lnTo>
                        <a:pt x="44780" y="24427"/>
                      </a:lnTo>
                      <a:cubicBezTo>
                        <a:pt x="44780" y="18172"/>
                        <a:pt x="39854" y="8192"/>
                        <a:pt x="28510"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03" name="Freeform 27702">
                  <a:extLst>
                    <a:ext uri="{FF2B5EF4-FFF2-40B4-BE49-F238E27FC236}">
                      <a16:creationId xmlns:a16="http://schemas.microsoft.com/office/drawing/2014/main" id="{02D61B76-3A5E-6324-D304-5E919C32B3D2}"/>
                    </a:ext>
                  </a:extLst>
                </p:cNvPr>
                <p:cNvSpPr/>
                <p:nvPr/>
              </p:nvSpPr>
              <p:spPr>
                <a:xfrm>
                  <a:off x="9077435" y="4809273"/>
                  <a:ext cx="48959" cy="58834"/>
                </a:xfrm>
                <a:custGeom>
                  <a:avLst/>
                  <a:gdLst>
                    <a:gd name="connsiteX0" fmla="*/ 37615 w 48959"/>
                    <a:gd name="connsiteY0" fmla="*/ 57494 h 58834"/>
                    <a:gd name="connsiteX1" fmla="*/ 37615 w 48959"/>
                    <a:gd name="connsiteY1" fmla="*/ 50344 h 58834"/>
                    <a:gd name="connsiteX2" fmla="*/ 19554 w 48959"/>
                    <a:gd name="connsiteY2" fmla="*/ 58834 h 58834"/>
                    <a:gd name="connsiteX3" fmla="*/ 0 w 48959"/>
                    <a:gd name="connsiteY3" fmla="*/ 41258 h 58834"/>
                    <a:gd name="connsiteX4" fmla="*/ 22241 w 48959"/>
                    <a:gd name="connsiteY4" fmla="*/ 23980 h 58834"/>
                    <a:gd name="connsiteX5" fmla="*/ 37466 w 48959"/>
                    <a:gd name="connsiteY5" fmla="*/ 23385 h 58834"/>
                    <a:gd name="connsiteX6" fmla="*/ 37466 w 48959"/>
                    <a:gd name="connsiteY6" fmla="*/ 21150 h 58834"/>
                    <a:gd name="connsiteX7" fmla="*/ 23435 w 48959"/>
                    <a:gd name="connsiteY7" fmla="*/ 8341 h 58834"/>
                    <a:gd name="connsiteX8" fmla="*/ 6418 w 48959"/>
                    <a:gd name="connsiteY8" fmla="*/ 13256 h 58834"/>
                    <a:gd name="connsiteX9" fmla="*/ 2985 w 48959"/>
                    <a:gd name="connsiteY9" fmla="*/ 5660 h 58834"/>
                    <a:gd name="connsiteX10" fmla="*/ 24181 w 48959"/>
                    <a:gd name="connsiteY10" fmla="*/ 0 h 58834"/>
                    <a:gd name="connsiteX11" fmla="*/ 48960 w 48959"/>
                    <a:gd name="connsiteY11" fmla="*/ 24725 h 58834"/>
                    <a:gd name="connsiteX12" fmla="*/ 48960 w 48959"/>
                    <a:gd name="connsiteY12" fmla="*/ 57642 h 58834"/>
                    <a:gd name="connsiteX13" fmla="*/ 37914 w 48959"/>
                    <a:gd name="connsiteY13" fmla="*/ 57642 h 58834"/>
                    <a:gd name="connsiteX14" fmla="*/ 24032 w 48959"/>
                    <a:gd name="connsiteY14" fmla="*/ 31130 h 58834"/>
                    <a:gd name="connsiteX15" fmla="*/ 11195 w 48959"/>
                    <a:gd name="connsiteY15" fmla="*/ 40960 h 58834"/>
                    <a:gd name="connsiteX16" fmla="*/ 22838 w 48959"/>
                    <a:gd name="connsiteY16" fmla="*/ 50791 h 58834"/>
                    <a:gd name="connsiteX17" fmla="*/ 37317 w 48959"/>
                    <a:gd name="connsiteY17" fmla="*/ 42599 h 58834"/>
                    <a:gd name="connsiteX18" fmla="*/ 37317 w 48959"/>
                    <a:gd name="connsiteY18" fmla="*/ 30385 h 58834"/>
                    <a:gd name="connsiteX19" fmla="*/ 24032 w 48959"/>
                    <a:gd name="connsiteY19" fmla="*/ 31279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959" h="58834">
                      <a:moveTo>
                        <a:pt x="37615" y="57494"/>
                      </a:moveTo>
                      <a:lnTo>
                        <a:pt x="37615" y="50344"/>
                      </a:lnTo>
                      <a:cubicBezTo>
                        <a:pt x="35227" y="52727"/>
                        <a:pt x="29854" y="58834"/>
                        <a:pt x="19554" y="58834"/>
                      </a:cubicBezTo>
                      <a:cubicBezTo>
                        <a:pt x="9255" y="58834"/>
                        <a:pt x="0" y="52280"/>
                        <a:pt x="0" y="41258"/>
                      </a:cubicBezTo>
                      <a:cubicBezTo>
                        <a:pt x="0" y="30236"/>
                        <a:pt x="9105" y="24576"/>
                        <a:pt x="22241" y="23980"/>
                      </a:cubicBezTo>
                      <a:lnTo>
                        <a:pt x="37466" y="23385"/>
                      </a:lnTo>
                      <a:lnTo>
                        <a:pt x="37466" y="21150"/>
                      </a:lnTo>
                      <a:cubicBezTo>
                        <a:pt x="37466" y="12511"/>
                        <a:pt x="31645" y="8341"/>
                        <a:pt x="23435" y="8341"/>
                      </a:cubicBezTo>
                      <a:cubicBezTo>
                        <a:pt x="15225" y="8341"/>
                        <a:pt x="8210" y="12065"/>
                        <a:pt x="6418" y="13256"/>
                      </a:cubicBezTo>
                      <a:lnTo>
                        <a:pt x="2985" y="5660"/>
                      </a:lnTo>
                      <a:cubicBezTo>
                        <a:pt x="7165" y="3277"/>
                        <a:pt x="14777" y="0"/>
                        <a:pt x="24181" y="0"/>
                      </a:cubicBezTo>
                      <a:cubicBezTo>
                        <a:pt x="40750" y="0"/>
                        <a:pt x="48960" y="8341"/>
                        <a:pt x="48960" y="24725"/>
                      </a:cubicBezTo>
                      <a:lnTo>
                        <a:pt x="48960" y="57642"/>
                      </a:lnTo>
                      <a:lnTo>
                        <a:pt x="37914" y="57642"/>
                      </a:lnTo>
                      <a:close/>
                      <a:moveTo>
                        <a:pt x="24032" y="31130"/>
                      </a:moveTo>
                      <a:cubicBezTo>
                        <a:pt x="14777" y="31577"/>
                        <a:pt x="11195" y="35598"/>
                        <a:pt x="11195" y="40960"/>
                      </a:cubicBezTo>
                      <a:cubicBezTo>
                        <a:pt x="11195" y="46323"/>
                        <a:pt x="15375" y="50791"/>
                        <a:pt x="22838" y="50791"/>
                      </a:cubicBezTo>
                      <a:cubicBezTo>
                        <a:pt x="30301" y="50791"/>
                        <a:pt x="35078" y="45727"/>
                        <a:pt x="37317" y="42599"/>
                      </a:cubicBezTo>
                      <a:lnTo>
                        <a:pt x="37317" y="30385"/>
                      </a:lnTo>
                      <a:lnTo>
                        <a:pt x="24032" y="3127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04" name="Freeform 27703">
                  <a:extLst>
                    <a:ext uri="{FF2B5EF4-FFF2-40B4-BE49-F238E27FC236}">
                      <a16:creationId xmlns:a16="http://schemas.microsoft.com/office/drawing/2014/main" id="{C89EDBDA-DBEE-091B-9E34-865BDF07419F}"/>
                    </a:ext>
                  </a:extLst>
                </p:cNvPr>
                <p:cNvSpPr/>
                <p:nvPr/>
              </p:nvSpPr>
              <p:spPr>
                <a:xfrm>
                  <a:off x="9140724" y="4808826"/>
                  <a:ext cx="31794" cy="57791"/>
                </a:xfrm>
                <a:custGeom>
                  <a:avLst/>
                  <a:gdLst>
                    <a:gd name="connsiteX0" fmla="*/ 31048 w 31794"/>
                    <a:gd name="connsiteY0" fmla="*/ 11767 h 57791"/>
                    <a:gd name="connsiteX1" fmla="*/ 30600 w 31794"/>
                    <a:gd name="connsiteY1" fmla="*/ 11767 h 57791"/>
                    <a:gd name="connsiteX2" fmla="*/ 24331 w 31794"/>
                    <a:gd name="connsiteY2" fmla="*/ 10575 h 57791"/>
                    <a:gd name="connsiteX3" fmla="*/ 11493 w 31794"/>
                    <a:gd name="connsiteY3" fmla="*/ 29640 h 57791"/>
                    <a:gd name="connsiteX4" fmla="*/ 11493 w 31794"/>
                    <a:gd name="connsiteY4" fmla="*/ 57791 h 57791"/>
                    <a:gd name="connsiteX5" fmla="*/ 0 w 31794"/>
                    <a:gd name="connsiteY5" fmla="*/ 57791 h 57791"/>
                    <a:gd name="connsiteX6" fmla="*/ 0 w 31794"/>
                    <a:gd name="connsiteY6" fmla="*/ 1192 h 57791"/>
                    <a:gd name="connsiteX7" fmla="*/ 11493 w 31794"/>
                    <a:gd name="connsiteY7" fmla="*/ 1192 h 57791"/>
                    <a:gd name="connsiteX8" fmla="*/ 11493 w 31794"/>
                    <a:gd name="connsiteY8" fmla="*/ 9830 h 57791"/>
                    <a:gd name="connsiteX9" fmla="*/ 11792 w 31794"/>
                    <a:gd name="connsiteY9" fmla="*/ 9830 h 57791"/>
                    <a:gd name="connsiteX10" fmla="*/ 25824 w 31794"/>
                    <a:gd name="connsiteY10" fmla="*/ 0 h 57791"/>
                    <a:gd name="connsiteX11" fmla="*/ 31794 w 31794"/>
                    <a:gd name="connsiteY11" fmla="*/ 894 h 57791"/>
                    <a:gd name="connsiteX12" fmla="*/ 31048 w 31794"/>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794" h="57791">
                      <a:moveTo>
                        <a:pt x="31048" y="11767"/>
                      </a:moveTo>
                      <a:lnTo>
                        <a:pt x="30600" y="11767"/>
                      </a:lnTo>
                      <a:cubicBezTo>
                        <a:pt x="29555" y="11320"/>
                        <a:pt x="27465" y="10575"/>
                        <a:pt x="24331" y="10575"/>
                      </a:cubicBezTo>
                      <a:cubicBezTo>
                        <a:pt x="14031" y="10575"/>
                        <a:pt x="11493" y="21448"/>
                        <a:pt x="11493" y="29640"/>
                      </a:cubicBezTo>
                      <a:lnTo>
                        <a:pt x="11493" y="57791"/>
                      </a:lnTo>
                      <a:lnTo>
                        <a:pt x="0" y="57791"/>
                      </a:lnTo>
                      <a:lnTo>
                        <a:pt x="0" y="1192"/>
                      </a:lnTo>
                      <a:lnTo>
                        <a:pt x="11493" y="1192"/>
                      </a:lnTo>
                      <a:lnTo>
                        <a:pt x="11493" y="9830"/>
                      </a:lnTo>
                      <a:cubicBezTo>
                        <a:pt x="11493" y="9830"/>
                        <a:pt x="11792" y="9830"/>
                        <a:pt x="11792" y="9830"/>
                      </a:cubicBezTo>
                      <a:cubicBezTo>
                        <a:pt x="14479" y="3426"/>
                        <a:pt x="19703" y="0"/>
                        <a:pt x="25824" y="0"/>
                      </a:cubicBezTo>
                      <a:cubicBezTo>
                        <a:pt x="29704" y="0"/>
                        <a:pt x="31794" y="894"/>
                        <a:pt x="31794" y="894"/>
                      </a:cubicBezTo>
                      <a:lnTo>
                        <a:pt x="31048"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05" name="Freeform 27704">
                  <a:extLst>
                    <a:ext uri="{FF2B5EF4-FFF2-40B4-BE49-F238E27FC236}">
                      <a16:creationId xmlns:a16="http://schemas.microsoft.com/office/drawing/2014/main" id="{E14E4373-BC2A-FD1B-EFA3-1B90F15521C1}"/>
                    </a:ext>
                  </a:extLst>
                </p:cNvPr>
                <p:cNvSpPr/>
                <p:nvPr/>
              </p:nvSpPr>
              <p:spPr>
                <a:xfrm>
                  <a:off x="9174757" y="4793186"/>
                  <a:ext cx="33734" cy="74920"/>
                </a:xfrm>
                <a:custGeom>
                  <a:avLst/>
                  <a:gdLst>
                    <a:gd name="connsiteX0" fmla="*/ 23286 w 33734"/>
                    <a:gd name="connsiteY0" fmla="*/ 74771 h 74920"/>
                    <a:gd name="connsiteX1" fmla="*/ 8359 w 33734"/>
                    <a:gd name="connsiteY1" fmla="*/ 51983 h 74920"/>
                    <a:gd name="connsiteX2" fmla="*/ 8359 w 33734"/>
                    <a:gd name="connsiteY2" fmla="*/ 26215 h 74920"/>
                    <a:gd name="connsiteX3" fmla="*/ 0 w 33734"/>
                    <a:gd name="connsiteY3" fmla="*/ 26215 h 74920"/>
                    <a:gd name="connsiteX4" fmla="*/ 0 w 33734"/>
                    <a:gd name="connsiteY4" fmla="*/ 16980 h 74920"/>
                    <a:gd name="connsiteX5" fmla="*/ 8359 w 33734"/>
                    <a:gd name="connsiteY5" fmla="*/ 16980 h 74920"/>
                    <a:gd name="connsiteX6" fmla="*/ 8359 w 33734"/>
                    <a:gd name="connsiteY6" fmla="*/ 0 h 74920"/>
                    <a:gd name="connsiteX7" fmla="*/ 19852 w 33734"/>
                    <a:gd name="connsiteY7" fmla="*/ 0 h 74920"/>
                    <a:gd name="connsiteX8" fmla="*/ 19852 w 33734"/>
                    <a:gd name="connsiteY8" fmla="*/ 16980 h 74920"/>
                    <a:gd name="connsiteX9" fmla="*/ 33436 w 33734"/>
                    <a:gd name="connsiteY9" fmla="*/ 16980 h 74920"/>
                    <a:gd name="connsiteX10" fmla="*/ 33436 w 33734"/>
                    <a:gd name="connsiteY10" fmla="*/ 26215 h 74920"/>
                    <a:gd name="connsiteX11" fmla="*/ 19852 w 33734"/>
                    <a:gd name="connsiteY11" fmla="*/ 26215 h 74920"/>
                    <a:gd name="connsiteX12" fmla="*/ 19852 w 33734"/>
                    <a:gd name="connsiteY12" fmla="*/ 51833 h 74920"/>
                    <a:gd name="connsiteX13" fmla="*/ 21345 w 33734"/>
                    <a:gd name="connsiteY13" fmla="*/ 62260 h 74920"/>
                    <a:gd name="connsiteX14" fmla="*/ 27167 w 33734"/>
                    <a:gd name="connsiteY14" fmla="*/ 65090 h 74920"/>
                    <a:gd name="connsiteX15" fmla="*/ 32988 w 33734"/>
                    <a:gd name="connsiteY15" fmla="*/ 63749 h 74920"/>
                    <a:gd name="connsiteX16" fmla="*/ 33735 w 33734"/>
                    <a:gd name="connsiteY16" fmla="*/ 72984 h 74920"/>
                    <a:gd name="connsiteX17" fmla="*/ 23286 w 33734"/>
                    <a:gd name="connsiteY17" fmla="*/ 74920 h 74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920">
                      <a:moveTo>
                        <a:pt x="23286" y="74771"/>
                      </a:moveTo>
                      <a:cubicBezTo>
                        <a:pt x="9105" y="74771"/>
                        <a:pt x="8359" y="63154"/>
                        <a:pt x="8359" y="51983"/>
                      </a:cubicBezTo>
                      <a:lnTo>
                        <a:pt x="8359" y="26215"/>
                      </a:lnTo>
                      <a:lnTo>
                        <a:pt x="0" y="26215"/>
                      </a:lnTo>
                      <a:lnTo>
                        <a:pt x="0" y="16980"/>
                      </a:lnTo>
                      <a:lnTo>
                        <a:pt x="8359" y="16980"/>
                      </a:lnTo>
                      <a:lnTo>
                        <a:pt x="8359" y="0"/>
                      </a:lnTo>
                      <a:lnTo>
                        <a:pt x="19852" y="0"/>
                      </a:lnTo>
                      <a:lnTo>
                        <a:pt x="19852" y="16980"/>
                      </a:lnTo>
                      <a:lnTo>
                        <a:pt x="33436" y="16980"/>
                      </a:lnTo>
                      <a:lnTo>
                        <a:pt x="33436" y="26215"/>
                      </a:lnTo>
                      <a:lnTo>
                        <a:pt x="19852" y="26215"/>
                      </a:lnTo>
                      <a:lnTo>
                        <a:pt x="19852" y="51833"/>
                      </a:lnTo>
                      <a:cubicBezTo>
                        <a:pt x="19852" y="56600"/>
                        <a:pt x="19852" y="59877"/>
                        <a:pt x="21345" y="62260"/>
                      </a:cubicBezTo>
                      <a:cubicBezTo>
                        <a:pt x="22390" y="64047"/>
                        <a:pt x="24032" y="65090"/>
                        <a:pt x="27167" y="65090"/>
                      </a:cubicBezTo>
                      <a:cubicBezTo>
                        <a:pt x="30301" y="65090"/>
                        <a:pt x="32988" y="63749"/>
                        <a:pt x="32988" y="63749"/>
                      </a:cubicBezTo>
                      <a:lnTo>
                        <a:pt x="33735" y="72984"/>
                      </a:lnTo>
                      <a:cubicBezTo>
                        <a:pt x="30749" y="74325"/>
                        <a:pt x="27316" y="74920"/>
                        <a:pt x="23286" y="74920"/>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06" name="Freeform 27705">
                  <a:extLst>
                    <a:ext uri="{FF2B5EF4-FFF2-40B4-BE49-F238E27FC236}">
                      <a16:creationId xmlns:a16="http://schemas.microsoft.com/office/drawing/2014/main" id="{3B5B76AB-0D2B-9900-B1B6-0D715304ED3F}"/>
                    </a:ext>
                  </a:extLst>
                </p:cNvPr>
                <p:cNvSpPr/>
                <p:nvPr/>
              </p:nvSpPr>
              <p:spPr>
                <a:xfrm>
                  <a:off x="9218642" y="4784547"/>
                  <a:ext cx="49407" cy="82218"/>
                </a:xfrm>
                <a:custGeom>
                  <a:avLst/>
                  <a:gdLst>
                    <a:gd name="connsiteX0" fmla="*/ 37765 w 49407"/>
                    <a:gd name="connsiteY0" fmla="*/ 82219 h 82218"/>
                    <a:gd name="connsiteX1" fmla="*/ 37765 w 49407"/>
                    <a:gd name="connsiteY1" fmla="*/ 50195 h 82218"/>
                    <a:gd name="connsiteX2" fmla="*/ 26122 w 49407"/>
                    <a:gd name="connsiteY2" fmla="*/ 33960 h 82218"/>
                    <a:gd name="connsiteX3" fmla="*/ 11345 w 49407"/>
                    <a:gd name="connsiteY3" fmla="*/ 54217 h 82218"/>
                    <a:gd name="connsiteX4" fmla="*/ 11345 w 49407"/>
                    <a:gd name="connsiteY4" fmla="*/ 82219 h 82218"/>
                    <a:gd name="connsiteX5" fmla="*/ 0 w 49407"/>
                    <a:gd name="connsiteY5" fmla="*/ 82219 h 82218"/>
                    <a:gd name="connsiteX6" fmla="*/ 0 w 49407"/>
                    <a:gd name="connsiteY6" fmla="*/ 0 h 82218"/>
                    <a:gd name="connsiteX7" fmla="*/ 11345 w 49407"/>
                    <a:gd name="connsiteY7" fmla="*/ 0 h 82218"/>
                    <a:gd name="connsiteX8" fmla="*/ 11345 w 49407"/>
                    <a:gd name="connsiteY8" fmla="*/ 34556 h 82218"/>
                    <a:gd name="connsiteX9" fmla="*/ 11643 w 49407"/>
                    <a:gd name="connsiteY9" fmla="*/ 34556 h 82218"/>
                    <a:gd name="connsiteX10" fmla="*/ 29107 w 49407"/>
                    <a:gd name="connsiteY10" fmla="*/ 24576 h 82218"/>
                    <a:gd name="connsiteX11" fmla="*/ 49408 w 49407"/>
                    <a:gd name="connsiteY11" fmla="*/ 48557 h 82218"/>
                    <a:gd name="connsiteX12" fmla="*/ 49408 w 49407"/>
                    <a:gd name="connsiteY12" fmla="*/ 82219 h 82218"/>
                    <a:gd name="connsiteX13" fmla="*/ 37914 w 49407"/>
                    <a:gd name="connsiteY13"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82218">
                      <a:moveTo>
                        <a:pt x="37765" y="82219"/>
                      </a:moveTo>
                      <a:lnTo>
                        <a:pt x="37765" y="50195"/>
                      </a:lnTo>
                      <a:cubicBezTo>
                        <a:pt x="37765" y="42152"/>
                        <a:pt x="36421" y="33960"/>
                        <a:pt x="26122" y="33960"/>
                      </a:cubicBezTo>
                      <a:cubicBezTo>
                        <a:pt x="15822" y="33960"/>
                        <a:pt x="11345" y="42897"/>
                        <a:pt x="11345" y="54217"/>
                      </a:cubicBezTo>
                      <a:lnTo>
                        <a:pt x="11345" y="82219"/>
                      </a:lnTo>
                      <a:lnTo>
                        <a:pt x="0" y="82219"/>
                      </a:lnTo>
                      <a:lnTo>
                        <a:pt x="0" y="0"/>
                      </a:lnTo>
                      <a:lnTo>
                        <a:pt x="11345" y="0"/>
                      </a:lnTo>
                      <a:lnTo>
                        <a:pt x="11345" y="34556"/>
                      </a:lnTo>
                      <a:lnTo>
                        <a:pt x="11643" y="34556"/>
                      </a:lnTo>
                      <a:cubicBezTo>
                        <a:pt x="14628" y="28896"/>
                        <a:pt x="20897" y="24576"/>
                        <a:pt x="29107" y="24576"/>
                      </a:cubicBezTo>
                      <a:cubicBezTo>
                        <a:pt x="45378" y="24576"/>
                        <a:pt x="49408" y="35003"/>
                        <a:pt x="49408" y="48557"/>
                      </a:cubicBezTo>
                      <a:lnTo>
                        <a:pt x="49408" y="82219"/>
                      </a:lnTo>
                      <a:lnTo>
                        <a:pt x="37914"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07" name="Freeform 27706">
                  <a:extLst>
                    <a:ext uri="{FF2B5EF4-FFF2-40B4-BE49-F238E27FC236}">
                      <a16:creationId xmlns:a16="http://schemas.microsoft.com/office/drawing/2014/main" id="{2090FDB6-CBD9-1983-686C-71201CB1719E}"/>
                    </a:ext>
                  </a:extLst>
                </p:cNvPr>
                <p:cNvSpPr/>
                <p:nvPr/>
              </p:nvSpPr>
              <p:spPr>
                <a:xfrm>
                  <a:off x="9288052" y="4784547"/>
                  <a:ext cx="11045" cy="25470"/>
                </a:xfrm>
                <a:custGeom>
                  <a:avLst/>
                  <a:gdLst>
                    <a:gd name="connsiteX0" fmla="*/ 9852 w 11045"/>
                    <a:gd name="connsiteY0" fmla="*/ 25470 h 25470"/>
                    <a:gd name="connsiteX1" fmla="*/ 1194 w 11045"/>
                    <a:gd name="connsiteY1" fmla="*/ 25470 h 25470"/>
                    <a:gd name="connsiteX2" fmla="*/ 0 w 11045"/>
                    <a:gd name="connsiteY2" fmla="*/ 0 h 25470"/>
                    <a:gd name="connsiteX3" fmla="*/ 11046 w 11045"/>
                    <a:gd name="connsiteY3" fmla="*/ 0 h 25470"/>
                    <a:gd name="connsiteX4" fmla="*/ 9852 w 11045"/>
                    <a:gd name="connsiteY4" fmla="*/ 25470 h 254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45" h="25470">
                      <a:moveTo>
                        <a:pt x="9852" y="25470"/>
                      </a:moveTo>
                      <a:lnTo>
                        <a:pt x="1194" y="25470"/>
                      </a:lnTo>
                      <a:lnTo>
                        <a:pt x="0" y="0"/>
                      </a:lnTo>
                      <a:lnTo>
                        <a:pt x="11046" y="0"/>
                      </a:lnTo>
                      <a:lnTo>
                        <a:pt x="9852" y="2547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08" name="Freeform 27707">
                  <a:extLst>
                    <a:ext uri="{FF2B5EF4-FFF2-40B4-BE49-F238E27FC236}">
                      <a16:creationId xmlns:a16="http://schemas.microsoft.com/office/drawing/2014/main" id="{3AE56E6E-1AD2-C448-2E46-2DD82803C675}"/>
                    </a:ext>
                  </a:extLst>
                </p:cNvPr>
                <p:cNvSpPr/>
                <p:nvPr/>
              </p:nvSpPr>
              <p:spPr>
                <a:xfrm>
                  <a:off x="9314174" y="4808975"/>
                  <a:ext cx="43437" cy="58983"/>
                </a:xfrm>
                <a:custGeom>
                  <a:avLst/>
                  <a:gdLst>
                    <a:gd name="connsiteX0" fmla="*/ 22092 w 43437"/>
                    <a:gd name="connsiteY0" fmla="*/ 58983 h 58983"/>
                    <a:gd name="connsiteX1" fmla="*/ 0 w 43437"/>
                    <a:gd name="connsiteY1" fmla="*/ 48855 h 58983"/>
                    <a:gd name="connsiteX2" fmla="*/ 5523 w 43437"/>
                    <a:gd name="connsiteY2" fmla="*/ 42152 h 58983"/>
                    <a:gd name="connsiteX3" fmla="*/ 22241 w 43437"/>
                    <a:gd name="connsiteY3" fmla="*/ 50195 h 58983"/>
                    <a:gd name="connsiteX4" fmla="*/ 33138 w 43437"/>
                    <a:gd name="connsiteY4" fmla="*/ 42152 h 58983"/>
                    <a:gd name="connsiteX5" fmla="*/ 20301 w 43437"/>
                    <a:gd name="connsiteY5" fmla="*/ 32768 h 58983"/>
                    <a:gd name="connsiteX6" fmla="*/ 3582 w 43437"/>
                    <a:gd name="connsiteY6" fmla="*/ 16235 h 58983"/>
                    <a:gd name="connsiteX7" fmla="*/ 22689 w 43437"/>
                    <a:gd name="connsiteY7" fmla="*/ 0 h 58983"/>
                    <a:gd name="connsiteX8" fmla="*/ 41944 w 43437"/>
                    <a:gd name="connsiteY8" fmla="*/ 7447 h 58983"/>
                    <a:gd name="connsiteX9" fmla="*/ 37168 w 43437"/>
                    <a:gd name="connsiteY9" fmla="*/ 14448 h 58983"/>
                    <a:gd name="connsiteX10" fmla="*/ 22838 w 43437"/>
                    <a:gd name="connsiteY10" fmla="*/ 8341 h 58983"/>
                    <a:gd name="connsiteX11" fmla="*/ 13733 w 43437"/>
                    <a:gd name="connsiteY11" fmla="*/ 15342 h 58983"/>
                    <a:gd name="connsiteX12" fmla="*/ 24779 w 43437"/>
                    <a:gd name="connsiteY12" fmla="*/ 23832 h 58983"/>
                    <a:gd name="connsiteX13" fmla="*/ 32391 w 43437"/>
                    <a:gd name="connsiteY13" fmla="*/ 26513 h 58983"/>
                    <a:gd name="connsiteX14" fmla="*/ 43437 w 43437"/>
                    <a:gd name="connsiteY14" fmla="*/ 41109 h 58983"/>
                    <a:gd name="connsiteX15" fmla="*/ 21793 w 43437"/>
                    <a:gd name="connsiteY15" fmla="*/ 58983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37" h="58983">
                      <a:moveTo>
                        <a:pt x="22092" y="58983"/>
                      </a:moveTo>
                      <a:cubicBezTo>
                        <a:pt x="12538" y="58983"/>
                        <a:pt x="4777" y="55110"/>
                        <a:pt x="0" y="48855"/>
                      </a:cubicBezTo>
                      <a:lnTo>
                        <a:pt x="5523" y="42152"/>
                      </a:lnTo>
                      <a:cubicBezTo>
                        <a:pt x="10300" y="47216"/>
                        <a:pt x="17017" y="50195"/>
                        <a:pt x="22241" y="50195"/>
                      </a:cubicBezTo>
                      <a:cubicBezTo>
                        <a:pt x="27465" y="50195"/>
                        <a:pt x="33138" y="48259"/>
                        <a:pt x="33138" y="42152"/>
                      </a:cubicBezTo>
                      <a:cubicBezTo>
                        <a:pt x="33138" y="36045"/>
                        <a:pt x="24181" y="34109"/>
                        <a:pt x="20301" y="32768"/>
                      </a:cubicBezTo>
                      <a:cubicBezTo>
                        <a:pt x="11941" y="29938"/>
                        <a:pt x="3582" y="26959"/>
                        <a:pt x="3582" y="16235"/>
                      </a:cubicBezTo>
                      <a:cubicBezTo>
                        <a:pt x="3582" y="5511"/>
                        <a:pt x="12688" y="0"/>
                        <a:pt x="22689" y="0"/>
                      </a:cubicBezTo>
                      <a:cubicBezTo>
                        <a:pt x="32690" y="0"/>
                        <a:pt x="38362" y="3575"/>
                        <a:pt x="41944" y="7447"/>
                      </a:cubicBezTo>
                      <a:lnTo>
                        <a:pt x="37168" y="14448"/>
                      </a:lnTo>
                      <a:cubicBezTo>
                        <a:pt x="33884" y="11022"/>
                        <a:pt x="28361" y="8341"/>
                        <a:pt x="22838" y="8341"/>
                      </a:cubicBezTo>
                      <a:cubicBezTo>
                        <a:pt x="17315" y="8341"/>
                        <a:pt x="13733" y="10724"/>
                        <a:pt x="13733" y="15342"/>
                      </a:cubicBezTo>
                      <a:cubicBezTo>
                        <a:pt x="13733" y="19959"/>
                        <a:pt x="19256" y="22044"/>
                        <a:pt x="24779" y="23832"/>
                      </a:cubicBezTo>
                      <a:cubicBezTo>
                        <a:pt x="27913" y="24874"/>
                        <a:pt x="30003" y="25619"/>
                        <a:pt x="32391" y="26513"/>
                      </a:cubicBezTo>
                      <a:cubicBezTo>
                        <a:pt x="38660" y="29194"/>
                        <a:pt x="43437" y="33662"/>
                        <a:pt x="43437" y="41109"/>
                      </a:cubicBezTo>
                      <a:cubicBezTo>
                        <a:pt x="43437" y="53323"/>
                        <a:pt x="32839" y="58983"/>
                        <a:pt x="21793"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09" name="Freeform 27708">
                  <a:extLst>
                    <a:ext uri="{FF2B5EF4-FFF2-40B4-BE49-F238E27FC236}">
                      <a16:creationId xmlns:a16="http://schemas.microsoft.com/office/drawing/2014/main" id="{486885EF-7AD5-459D-70D1-41D393CBB1B6}"/>
                    </a:ext>
                  </a:extLst>
                </p:cNvPr>
                <p:cNvSpPr/>
                <p:nvPr/>
              </p:nvSpPr>
              <p:spPr>
                <a:xfrm>
                  <a:off x="9387464" y="4808975"/>
                  <a:ext cx="43437" cy="58983"/>
                </a:xfrm>
                <a:custGeom>
                  <a:avLst/>
                  <a:gdLst>
                    <a:gd name="connsiteX0" fmla="*/ 22092 w 43437"/>
                    <a:gd name="connsiteY0" fmla="*/ 58983 h 58983"/>
                    <a:gd name="connsiteX1" fmla="*/ 0 w 43437"/>
                    <a:gd name="connsiteY1" fmla="*/ 48855 h 58983"/>
                    <a:gd name="connsiteX2" fmla="*/ 5523 w 43437"/>
                    <a:gd name="connsiteY2" fmla="*/ 42152 h 58983"/>
                    <a:gd name="connsiteX3" fmla="*/ 22241 w 43437"/>
                    <a:gd name="connsiteY3" fmla="*/ 50195 h 58983"/>
                    <a:gd name="connsiteX4" fmla="*/ 33138 w 43437"/>
                    <a:gd name="connsiteY4" fmla="*/ 42152 h 58983"/>
                    <a:gd name="connsiteX5" fmla="*/ 20300 w 43437"/>
                    <a:gd name="connsiteY5" fmla="*/ 32768 h 58983"/>
                    <a:gd name="connsiteX6" fmla="*/ 3582 w 43437"/>
                    <a:gd name="connsiteY6" fmla="*/ 16235 h 58983"/>
                    <a:gd name="connsiteX7" fmla="*/ 22689 w 43437"/>
                    <a:gd name="connsiteY7" fmla="*/ 0 h 58983"/>
                    <a:gd name="connsiteX8" fmla="*/ 41944 w 43437"/>
                    <a:gd name="connsiteY8" fmla="*/ 7447 h 58983"/>
                    <a:gd name="connsiteX9" fmla="*/ 37168 w 43437"/>
                    <a:gd name="connsiteY9" fmla="*/ 14448 h 58983"/>
                    <a:gd name="connsiteX10" fmla="*/ 22838 w 43437"/>
                    <a:gd name="connsiteY10" fmla="*/ 8341 h 58983"/>
                    <a:gd name="connsiteX11" fmla="*/ 13732 w 43437"/>
                    <a:gd name="connsiteY11" fmla="*/ 15342 h 58983"/>
                    <a:gd name="connsiteX12" fmla="*/ 24779 w 43437"/>
                    <a:gd name="connsiteY12" fmla="*/ 23832 h 58983"/>
                    <a:gd name="connsiteX13" fmla="*/ 32391 w 43437"/>
                    <a:gd name="connsiteY13" fmla="*/ 26513 h 58983"/>
                    <a:gd name="connsiteX14" fmla="*/ 43437 w 43437"/>
                    <a:gd name="connsiteY14" fmla="*/ 41109 h 58983"/>
                    <a:gd name="connsiteX15" fmla="*/ 21793 w 43437"/>
                    <a:gd name="connsiteY15" fmla="*/ 58983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37" h="58983">
                      <a:moveTo>
                        <a:pt x="22092" y="58983"/>
                      </a:moveTo>
                      <a:cubicBezTo>
                        <a:pt x="12538" y="58983"/>
                        <a:pt x="4777" y="55110"/>
                        <a:pt x="0" y="48855"/>
                      </a:cubicBezTo>
                      <a:lnTo>
                        <a:pt x="5523" y="42152"/>
                      </a:lnTo>
                      <a:cubicBezTo>
                        <a:pt x="10300" y="47216"/>
                        <a:pt x="17016" y="50195"/>
                        <a:pt x="22241" y="50195"/>
                      </a:cubicBezTo>
                      <a:cubicBezTo>
                        <a:pt x="27465" y="50195"/>
                        <a:pt x="33138" y="48259"/>
                        <a:pt x="33138" y="42152"/>
                      </a:cubicBezTo>
                      <a:cubicBezTo>
                        <a:pt x="33138" y="36045"/>
                        <a:pt x="24181" y="34109"/>
                        <a:pt x="20300" y="32768"/>
                      </a:cubicBezTo>
                      <a:cubicBezTo>
                        <a:pt x="11941" y="29938"/>
                        <a:pt x="3582" y="26959"/>
                        <a:pt x="3582" y="16235"/>
                      </a:cubicBezTo>
                      <a:cubicBezTo>
                        <a:pt x="3582" y="5511"/>
                        <a:pt x="12688" y="0"/>
                        <a:pt x="22689" y="0"/>
                      </a:cubicBezTo>
                      <a:cubicBezTo>
                        <a:pt x="32690" y="0"/>
                        <a:pt x="38511" y="3575"/>
                        <a:pt x="41944" y="7447"/>
                      </a:cubicBezTo>
                      <a:lnTo>
                        <a:pt x="37168" y="14448"/>
                      </a:lnTo>
                      <a:cubicBezTo>
                        <a:pt x="33884" y="11022"/>
                        <a:pt x="28361" y="8341"/>
                        <a:pt x="22838" y="8341"/>
                      </a:cubicBezTo>
                      <a:cubicBezTo>
                        <a:pt x="17315" y="8341"/>
                        <a:pt x="13732" y="10724"/>
                        <a:pt x="13732" y="15342"/>
                      </a:cubicBezTo>
                      <a:cubicBezTo>
                        <a:pt x="13732" y="19959"/>
                        <a:pt x="19256" y="22044"/>
                        <a:pt x="24779" y="23832"/>
                      </a:cubicBezTo>
                      <a:cubicBezTo>
                        <a:pt x="27913" y="24874"/>
                        <a:pt x="30003" y="25619"/>
                        <a:pt x="32391" y="26513"/>
                      </a:cubicBezTo>
                      <a:cubicBezTo>
                        <a:pt x="38660" y="29194"/>
                        <a:pt x="43437" y="33662"/>
                        <a:pt x="43437" y="41109"/>
                      </a:cubicBezTo>
                      <a:cubicBezTo>
                        <a:pt x="43437" y="53323"/>
                        <a:pt x="32839" y="58983"/>
                        <a:pt x="21793"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10" name="Freeform 27709">
                  <a:extLst>
                    <a:ext uri="{FF2B5EF4-FFF2-40B4-BE49-F238E27FC236}">
                      <a16:creationId xmlns:a16="http://schemas.microsoft.com/office/drawing/2014/main" id="{47FDA215-8690-7F3E-0041-A6AC04C3E37A}"/>
                    </a:ext>
                  </a:extLst>
                </p:cNvPr>
                <p:cNvSpPr/>
                <p:nvPr/>
              </p:nvSpPr>
              <p:spPr>
                <a:xfrm>
                  <a:off x="9441947" y="4810017"/>
                  <a:ext cx="48661" cy="58089"/>
                </a:xfrm>
                <a:custGeom>
                  <a:avLst/>
                  <a:gdLst>
                    <a:gd name="connsiteX0" fmla="*/ 37466 w 48661"/>
                    <a:gd name="connsiteY0" fmla="*/ 56749 h 58089"/>
                    <a:gd name="connsiteX1" fmla="*/ 37466 w 48661"/>
                    <a:gd name="connsiteY1" fmla="*/ 48706 h 58089"/>
                    <a:gd name="connsiteX2" fmla="*/ 19853 w 48661"/>
                    <a:gd name="connsiteY2" fmla="*/ 58089 h 58089"/>
                    <a:gd name="connsiteX3" fmla="*/ 0 w 48661"/>
                    <a:gd name="connsiteY3" fmla="*/ 33960 h 58089"/>
                    <a:gd name="connsiteX4" fmla="*/ 0 w 48661"/>
                    <a:gd name="connsiteY4" fmla="*/ 0 h 58089"/>
                    <a:gd name="connsiteX5" fmla="*/ 11345 w 48661"/>
                    <a:gd name="connsiteY5" fmla="*/ 0 h 58089"/>
                    <a:gd name="connsiteX6" fmla="*/ 11345 w 48661"/>
                    <a:gd name="connsiteY6" fmla="*/ 33513 h 58089"/>
                    <a:gd name="connsiteX7" fmla="*/ 23137 w 48661"/>
                    <a:gd name="connsiteY7" fmla="*/ 48557 h 58089"/>
                    <a:gd name="connsiteX8" fmla="*/ 37168 w 48661"/>
                    <a:gd name="connsiteY8" fmla="*/ 30534 h 58089"/>
                    <a:gd name="connsiteX9" fmla="*/ 37168 w 48661"/>
                    <a:gd name="connsiteY9" fmla="*/ 149 h 58089"/>
                    <a:gd name="connsiteX10" fmla="*/ 48662 w 48661"/>
                    <a:gd name="connsiteY10" fmla="*/ 149 h 58089"/>
                    <a:gd name="connsiteX11" fmla="*/ 48662 w 48661"/>
                    <a:gd name="connsiteY11" fmla="*/ 56898 h 58089"/>
                    <a:gd name="connsiteX12" fmla="*/ 37615 w 48661"/>
                    <a:gd name="connsiteY12" fmla="*/ 56898 h 5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61" h="58089">
                      <a:moveTo>
                        <a:pt x="37466" y="56749"/>
                      </a:moveTo>
                      <a:lnTo>
                        <a:pt x="37466" y="48706"/>
                      </a:lnTo>
                      <a:cubicBezTo>
                        <a:pt x="34183" y="54217"/>
                        <a:pt x="27764" y="58089"/>
                        <a:pt x="19853" y="58089"/>
                      </a:cubicBezTo>
                      <a:cubicBezTo>
                        <a:pt x="4030" y="58089"/>
                        <a:pt x="0" y="48110"/>
                        <a:pt x="0" y="33960"/>
                      </a:cubicBezTo>
                      <a:lnTo>
                        <a:pt x="0" y="0"/>
                      </a:lnTo>
                      <a:lnTo>
                        <a:pt x="11345" y="0"/>
                      </a:lnTo>
                      <a:lnTo>
                        <a:pt x="11345" y="33513"/>
                      </a:lnTo>
                      <a:cubicBezTo>
                        <a:pt x="11345" y="41258"/>
                        <a:pt x="12986" y="48557"/>
                        <a:pt x="23137" y="48557"/>
                      </a:cubicBezTo>
                      <a:cubicBezTo>
                        <a:pt x="33287" y="48557"/>
                        <a:pt x="37168" y="39918"/>
                        <a:pt x="37168" y="30534"/>
                      </a:cubicBezTo>
                      <a:lnTo>
                        <a:pt x="37168" y="149"/>
                      </a:lnTo>
                      <a:lnTo>
                        <a:pt x="48662" y="149"/>
                      </a:lnTo>
                      <a:lnTo>
                        <a:pt x="48662" y="56898"/>
                      </a:lnTo>
                      <a:lnTo>
                        <a:pt x="37615" y="56898"/>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11" name="Freeform 27710">
                  <a:extLst>
                    <a:ext uri="{FF2B5EF4-FFF2-40B4-BE49-F238E27FC236}">
                      <a16:creationId xmlns:a16="http://schemas.microsoft.com/office/drawing/2014/main" id="{59901E77-A49E-23B0-ACD5-52458068E4D4}"/>
                    </a:ext>
                  </a:extLst>
                </p:cNvPr>
                <p:cNvSpPr/>
                <p:nvPr/>
              </p:nvSpPr>
              <p:spPr>
                <a:xfrm>
                  <a:off x="9506281" y="4808826"/>
                  <a:ext cx="31794" cy="57791"/>
                </a:xfrm>
                <a:custGeom>
                  <a:avLst/>
                  <a:gdLst>
                    <a:gd name="connsiteX0" fmla="*/ 31048 w 31794"/>
                    <a:gd name="connsiteY0" fmla="*/ 11767 h 57791"/>
                    <a:gd name="connsiteX1" fmla="*/ 30600 w 31794"/>
                    <a:gd name="connsiteY1" fmla="*/ 11767 h 57791"/>
                    <a:gd name="connsiteX2" fmla="*/ 24331 w 31794"/>
                    <a:gd name="connsiteY2" fmla="*/ 10575 h 57791"/>
                    <a:gd name="connsiteX3" fmla="*/ 11494 w 31794"/>
                    <a:gd name="connsiteY3" fmla="*/ 29640 h 57791"/>
                    <a:gd name="connsiteX4" fmla="*/ 11494 w 31794"/>
                    <a:gd name="connsiteY4" fmla="*/ 57791 h 57791"/>
                    <a:gd name="connsiteX5" fmla="*/ 0 w 31794"/>
                    <a:gd name="connsiteY5" fmla="*/ 57791 h 57791"/>
                    <a:gd name="connsiteX6" fmla="*/ 0 w 31794"/>
                    <a:gd name="connsiteY6" fmla="*/ 1192 h 57791"/>
                    <a:gd name="connsiteX7" fmla="*/ 11494 w 31794"/>
                    <a:gd name="connsiteY7" fmla="*/ 1192 h 57791"/>
                    <a:gd name="connsiteX8" fmla="*/ 11494 w 31794"/>
                    <a:gd name="connsiteY8" fmla="*/ 9830 h 57791"/>
                    <a:gd name="connsiteX9" fmla="*/ 11792 w 31794"/>
                    <a:gd name="connsiteY9" fmla="*/ 9830 h 57791"/>
                    <a:gd name="connsiteX10" fmla="*/ 25824 w 31794"/>
                    <a:gd name="connsiteY10" fmla="*/ 0 h 57791"/>
                    <a:gd name="connsiteX11" fmla="*/ 31794 w 31794"/>
                    <a:gd name="connsiteY11" fmla="*/ 894 h 57791"/>
                    <a:gd name="connsiteX12" fmla="*/ 31048 w 31794"/>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794" h="57791">
                      <a:moveTo>
                        <a:pt x="31048" y="11767"/>
                      </a:moveTo>
                      <a:lnTo>
                        <a:pt x="30600" y="11767"/>
                      </a:lnTo>
                      <a:cubicBezTo>
                        <a:pt x="29555" y="11320"/>
                        <a:pt x="27465" y="10575"/>
                        <a:pt x="24331" y="10575"/>
                      </a:cubicBezTo>
                      <a:cubicBezTo>
                        <a:pt x="14031" y="10575"/>
                        <a:pt x="11494" y="21448"/>
                        <a:pt x="11494" y="29640"/>
                      </a:cubicBezTo>
                      <a:lnTo>
                        <a:pt x="11494" y="57791"/>
                      </a:lnTo>
                      <a:lnTo>
                        <a:pt x="0" y="57791"/>
                      </a:lnTo>
                      <a:lnTo>
                        <a:pt x="0" y="1192"/>
                      </a:lnTo>
                      <a:lnTo>
                        <a:pt x="11494" y="1192"/>
                      </a:lnTo>
                      <a:lnTo>
                        <a:pt x="11494" y="9830"/>
                      </a:lnTo>
                      <a:cubicBezTo>
                        <a:pt x="11494" y="9830"/>
                        <a:pt x="11792" y="9830"/>
                        <a:pt x="11792" y="9830"/>
                      </a:cubicBezTo>
                      <a:cubicBezTo>
                        <a:pt x="14479" y="3426"/>
                        <a:pt x="19703" y="0"/>
                        <a:pt x="25824" y="0"/>
                      </a:cubicBezTo>
                      <a:cubicBezTo>
                        <a:pt x="29705" y="0"/>
                        <a:pt x="31794" y="894"/>
                        <a:pt x="31794" y="894"/>
                      </a:cubicBezTo>
                      <a:lnTo>
                        <a:pt x="31048"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12" name="Freeform 27711">
                  <a:extLst>
                    <a:ext uri="{FF2B5EF4-FFF2-40B4-BE49-F238E27FC236}">
                      <a16:creationId xmlns:a16="http://schemas.microsoft.com/office/drawing/2014/main" id="{B81AC4B8-9742-A6E0-2F66-AC243B4AE011}"/>
                    </a:ext>
                  </a:extLst>
                </p:cNvPr>
                <p:cNvSpPr/>
                <p:nvPr/>
              </p:nvSpPr>
              <p:spPr>
                <a:xfrm>
                  <a:off x="9540464" y="4783207"/>
                  <a:ext cx="35376" cy="83559"/>
                </a:xfrm>
                <a:custGeom>
                  <a:avLst/>
                  <a:gdLst>
                    <a:gd name="connsiteX0" fmla="*/ 34481 w 35376"/>
                    <a:gd name="connsiteY0" fmla="*/ 9831 h 83559"/>
                    <a:gd name="connsiteX1" fmla="*/ 28062 w 35376"/>
                    <a:gd name="connsiteY1" fmla="*/ 8788 h 83559"/>
                    <a:gd name="connsiteX2" fmla="*/ 19405 w 35376"/>
                    <a:gd name="connsiteY2" fmla="*/ 20852 h 83559"/>
                    <a:gd name="connsiteX3" fmla="*/ 19405 w 35376"/>
                    <a:gd name="connsiteY3" fmla="*/ 27108 h 83559"/>
                    <a:gd name="connsiteX4" fmla="*/ 32839 w 35376"/>
                    <a:gd name="connsiteY4" fmla="*/ 27108 h 83559"/>
                    <a:gd name="connsiteX5" fmla="*/ 32839 w 35376"/>
                    <a:gd name="connsiteY5" fmla="*/ 36343 h 83559"/>
                    <a:gd name="connsiteX6" fmla="*/ 19405 w 35376"/>
                    <a:gd name="connsiteY6" fmla="*/ 36343 h 83559"/>
                    <a:gd name="connsiteX7" fmla="*/ 19405 w 35376"/>
                    <a:gd name="connsiteY7" fmla="*/ 83559 h 83559"/>
                    <a:gd name="connsiteX8" fmla="*/ 8061 w 35376"/>
                    <a:gd name="connsiteY8" fmla="*/ 83559 h 83559"/>
                    <a:gd name="connsiteX9" fmla="*/ 8061 w 35376"/>
                    <a:gd name="connsiteY9" fmla="*/ 36343 h 83559"/>
                    <a:gd name="connsiteX10" fmla="*/ 0 w 35376"/>
                    <a:gd name="connsiteY10" fmla="*/ 36343 h 83559"/>
                    <a:gd name="connsiteX11" fmla="*/ 0 w 35376"/>
                    <a:gd name="connsiteY11" fmla="*/ 27108 h 83559"/>
                    <a:gd name="connsiteX12" fmla="*/ 8061 w 35376"/>
                    <a:gd name="connsiteY12" fmla="*/ 27108 h 83559"/>
                    <a:gd name="connsiteX13" fmla="*/ 8061 w 35376"/>
                    <a:gd name="connsiteY13" fmla="*/ 21448 h 83559"/>
                    <a:gd name="connsiteX14" fmla="*/ 11941 w 35376"/>
                    <a:gd name="connsiteY14" fmla="*/ 6256 h 83559"/>
                    <a:gd name="connsiteX15" fmla="*/ 25525 w 35376"/>
                    <a:gd name="connsiteY15" fmla="*/ 0 h 83559"/>
                    <a:gd name="connsiteX16" fmla="*/ 35376 w 35376"/>
                    <a:gd name="connsiteY16" fmla="*/ 1340 h 83559"/>
                    <a:gd name="connsiteX17" fmla="*/ 34630 w 35376"/>
                    <a:gd name="connsiteY17" fmla="*/ 9831 h 8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376" h="83559">
                      <a:moveTo>
                        <a:pt x="34481" y="9831"/>
                      </a:moveTo>
                      <a:cubicBezTo>
                        <a:pt x="34481" y="9831"/>
                        <a:pt x="31197" y="8788"/>
                        <a:pt x="28062" y="8788"/>
                      </a:cubicBezTo>
                      <a:cubicBezTo>
                        <a:pt x="20599" y="8788"/>
                        <a:pt x="19405" y="14448"/>
                        <a:pt x="19405" y="20852"/>
                      </a:cubicBezTo>
                      <a:lnTo>
                        <a:pt x="19405" y="27108"/>
                      </a:lnTo>
                      <a:lnTo>
                        <a:pt x="32839" y="27108"/>
                      </a:lnTo>
                      <a:lnTo>
                        <a:pt x="32839" y="36343"/>
                      </a:lnTo>
                      <a:lnTo>
                        <a:pt x="19405" y="36343"/>
                      </a:lnTo>
                      <a:lnTo>
                        <a:pt x="19405" y="83559"/>
                      </a:lnTo>
                      <a:lnTo>
                        <a:pt x="8061" y="83559"/>
                      </a:lnTo>
                      <a:lnTo>
                        <a:pt x="8061" y="36343"/>
                      </a:lnTo>
                      <a:lnTo>
                        <a:pt x="0" y="36343"/>
                      </a:lnTo>
                      <a:lnTo>
                        <a:pt x="0" y="27108"/>
                      </a:lnTo>
                      <a:lnTo>
                        <a:pt x="8061" y="27108"/>
                      </a:lnTo>
                      <a:lnTo>
                        <a:pt x="8061" y="21448"/>
                      </a:lnTo>
                      <a:cubicBezTo>
                        <a:pt x="8061" y="14001"/>
                        <a:pt x="9553" y="9235"/>
                        <a:pt x="11941" y="6256"/>
                      </a:cubicBezTo>
                      <a:cubicBezTo>
                        <a:pt x="14479" y="3128"/>
                        <a:pt x="18957" y="0"/>
                        <a:pt x="25525" y="0"/>
                      </a:cubicBezTo>
                      <a:cubicBezTo>
                        <a:pt x="32093" y="0"/>
                        <a:pt x="35376" y="1340"/>
                        <a:pt x="35376" y="1340"/>
                      </a:cubicBezTo>
                      <a:lnTo>
                        <a:pt x="34630" y="9831"/>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13" name="Freeform 27712">
                  <a:extLst>
                    <a:ext uri="{FF2B5EF4-FFF2-40B4-BE49-F238E27FC236}">
                      <a16:creationId xmlns:a16="http://schemas.microsoft.com/office/drawing/2014/main" id="{456A261B-C9B1-216E-34D4-749DA1E4390F}"/>
                    </a:ext>
                  </a:extLst>
                </p:cNvPr>
                <p:cNvSpPr/>
                <p:nvPr/>
              </p:nvSpPr>
              <p:spPr>
                <a:xfrm>
                  <a:off x="9574199" y="4809273"/>
                  <a:ext cx="48959" cy="58834"/>
                </a:xfrm>
                <a:custGeom>
                  <a:avLst/>
                  <a:gdLst>
                    <a:gd name="connsiteX0" fmla="*/ 37765 w 48959"/>
                    <a:gd name="connsiteY0" fmla="*/ 57494 h 58834"/>
                    <a:gd name="connsiteX1" fmla="*/ 37765 w 48959"/>
                    <a:gd name="connsiteY1" fmla="*/ 50344 h 58834"/>
                    <a:gd name="connsiteX2" fmla="*/ 19554 w 48959"/>
                    <a:gd name="connsiteY2" fmla="*/ 58834 h 58834"/>
                    <a:gd name="connsiteX3" fmla="*/ 0 w 48959"/>
                    <a:gd name="connsiteY3" fmla="*/ 41258 h 58834"/>
                    <a:gd name="connsiteX4" fmla="*/ 22241 w 48959"/>
                    <a:gd name="connsiteY4" fmla="*/ 23980 h 58834"/>
                    <a:gd name="connsiteX5" fmla="*/ 37466 w 48959"/>
                    <a:gd name="connsiteY5" fmla="*/ 23385 h 58834"/>
                    <a:gd name="connsiteX6" fmla="*/ 37466 w 48959"/>
                    <a:gd name="connsiteY6" fmla="*/ 21150 h 58834"/>
                    <a:gd name="connsiteX7" fmla="*/ 23435 w 48959"/>
                    <a:gd name="connsiteY7" fmla="*/ 8341 h 58834"/>
                    <a:gd name="connsiteX8" fmla="*/ 6418 w 48959"/>
                    <a:gd name="connsiteY8" fmla="*/ 13256 h 58834"/>
                    <a:gd name="connsiteX9" fmla="*/ 2985 w 48959"/>
                    <a:gd name="connsiteY9" fmla="*/ 5660 h 58834"/>
                    <a:gd name="connsiteX10" fmla="*/ 24181 w 48959"/>
                    <a:gd name="connsiteY10" fmla="*/ 0 h 58834"/>
                    <a:gd name="connsiteX11" fmla="*/ 48960 w 48959"/>
                    <a:gd name="connsiteY11" fmla="*/ 24725 h 58834"/>
                    <a:gd name="connsiteX12" fmla="*/ 48960 w 48959"/>
                    <a:gd name="connsiteY12" fmla="*/ 57642 h 58834"/>
                    <a:gd name="connsiteX13" fmla="*/ 37914 w 48959"/>
                    <a:gd name="connsiteY13" fmla="*/ 57642 h 58834"/>
                    <a:gd name="connsiteX14" fmla="*/ 24330 w 48959"/>
                    <a:gd name="connsiteY14" fmla="*/ 31130 h 58834"/>
                    <a:gd name="connsiteX15" fmla="*/ 11493 w 48959"/>
                    <a:gd name="connsiteY15" fmla="*/ 40960 h 58834"/>
                    <a:gd name="connsiteX16" fmla="*/ 23136 w 48959"/>
                    <a:gd name="connsiteY16" fmla="*/ 50791 h 58834"/>
                    <a:gd name="connsiteX17" fmla="*/ 37615 w 48959"/>
                    <a:gd name="connsiteY17" fmla="*/ 42599 h 58834"/>
                    <a:gd name="connsiteX18" fmla="*/ 37615 w 48959"/>
                    <a:gd name="connsiteY18" fmla="*/ 30385 h 58834"/>
                    <a:gd name="connsiteX19" fmla="*/ 24330 w 48959"/>
                    <a:gd name="connsiteY19" fmla="*/ 31279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959" h="58834">
                      <a:moveTo>
                        <a:pt x="37765" y="57494"/>
                      </a:moveTo>
                      <a:lnTo>
                        <a:pt x="37765" y="50344"/>
                      </a:lnTo>
                      <a:cubicBezTo>
                        <a:pt x="35376" y="52727"/>
                        <a:pt x="30003" y="58834"/>
                        <a:pt x="19554" y="58834"/>
                      </a:cubicBezTo>
                      <a:cubicBezTo>
                        <a:pt x="9105" y="58834"/>
                        <a:pt x="0" y="52280"/>
                        <a:pt x="0" y="41258"/>
                      </a:cubicBezTo>
                      <a:cubicBezTo>
                        <a:pt x="0" y="30236"/>
                        <a:pt x="9105" y="24576"/>
                        <a:pt x="22241" y="23980"/>
                      </a:cubicBezTo>
                      <a:lnTo>
                        <a:pt x="37466" y="23385"/>
                      </a:lnTo>
                      <a:lnTo>
                        <a:pt x="37466" y="21150"/>
                      </a:lnTo>
                      <a:cubicBezTo>
                        <a:pt x="37466" y="12511"/>
                        <a:pt x="31645" y="8341"/>
                        <a:pt x="23435" y="8341"/>
                      </a:cubicBezTo>
                      <a:cubicBezTo>
                        <a:pt x="15225" y="8341"/>
                        <a:pt x="8210" y="12065"/>
                        <a:pt x="6418" y="13256"/>
                      </a:cubicBezTo>
                      <a:lnTo>
                        <a:pt x="2985" y="5660"/>
                      </a:lnTo>
                      <a:cubicBezTo>
                        <a:pt x="7165" y="3277"/>
                        <a:pt x="14777" y="0"/>
                        <a:pt x="24181" y="0"/>
                      </a:cubicBezTo>
                      <a:cubicBezTo>
                        <a:pt x="40750" y="0"/>
                        <a:pt x="48960" y="8341"/>
                        <a:pt x="48960" y="24725"/>
                      </a:cubicBezTo>
                      <a:lnTo>
                        <a:pt x="48960" y="57642"/>
                      </a:lnTo>
                      <a:lnTo>
                        <a:pt x="37914" y="57642"/>
                      </a:lnTo>
                      <a:close/>
                      <a:moveTo>
                        <a:pt x="24330" y="31130"/>
                      </a:moveTo>
                      <a:cubicBezTo>
                        <a:pt x="15076" y="31577"/>
                        <a:pt x="11493" y="35598"/>
                        <a:pt x="11493" y="40960"/>
                      </a:cubicBezTo>
                      <a:cubicBezTo>
                        <a:pt x="11493" y="46323"/>
                        <a:pt x="15673" y="50791"/>
                        <a:pt x="23136" y="50791"/>
                      </a:cubicBezTo>
                      <a:cubicBezTo>
                        <a:pt x="30600" y="50791"/>
                        <a:pt x="35376" y="45727"/>
                        <a:pt x="37615" y="42599"/>
                      </a:cubicBezTo>
                      <a:lnTo>
                        <a:pt x="37615" y="30385"/>
                      </a:lnTo>
                      <a:lnTo>
                        <a:pt x="24330" y="3127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14" name="Freeform 27713">
                  <a:extLst>
                    <a:ext uri="{FF2B5EF4-FFF2-40B4-BE49-F238E27FC236}">
                      <a16:creationId xmlns:a16="http://schemas.microsoft.com/office/drawing/2014/main" id="{25A8B9EB-2F35-F7A9-09D4-42CEB777C88C}"/>
                    </a:ext>
                  </a:extLst>
                </p:cNvPr>
                <p:cNvSpPr/>
                <p:nvPr/>
              </p:nvSpPr>
              <p:spPr>
                <a:xfrm>
                  <a:off x="9634055" y="4808975"/>
                  <a:ext cx="51348" cy="58983"/>
                </a:xfrm>
                <a:custGeom>
                  <a:avLst/>
                  <a:gdLst>
                    <a:gd name="connsiteX0" fmla="*/ 28660 w 51348"/>
                    <a:gd name="connsiteY0" fmla="*/ 58983 h 58983"/>
                    <a:gd name="connsiteX1" fmla="*/ 0 w 51348"/>
                    <a:gd name="connsiteY1" fmla="*/ 29491 h 58983"/>
                    <a:gd name="connsiteX2" fmla="*/ 28958 w 51348"/>
                    <a:gd name="connsiteY2" fmla="*/ 0 h 58983"/>
                    <a:gd name="connsiteX3" fmla="*/ 50900 w 51348"/>
                    <a:gd name="connsiteY3" fmla="*/ 8043 h 58983"/>
                    <a:gd name="connsiteX4" fmla="*/ 46870 w 51348"/>
                    <a:gd name="connsiteY4" fmla="*/ 16384 h 58983"/>
                    <a:gd name="connsiteX5" fmla="*/ 30003 w 51348"/>
                    <a:gd name="connsiteY5" fmla="*/ 9533 h 58983"/>
                    <a:gd name="connsiteX6" fmla="*/ 11643 w 51348"/>
                    <a:gd name="connsiteY6" fmla="*/ 29045 h 58983"/>
                    <a:gd name="connsiteX7" fmla="*/ 30003 w 51348"/>
                    <a:gd name="connsiteY7" fmla="*/ 49153 h 58983"/>
                    <a:gd name="connsiteX8" fmla="*/ 47318 w 51348"/>
                    <a:gd name="connsiteY8" fmla="*/ 42003 h 58983"/>
                    <a:gd name="connsiteX9" fmla="*/ 51348 w 51348"/>
                    <a:gd name="connsiteY9" fmla="*/ 50344 h 58983"/>
                    <a:gd name="connsiteX10" fmla="*/ 28660 w 51348"/>
                    <a:gd name="connsiteY10" fmla="*/ 58983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348" h="58983">
                      <a:moveTo>
                        <a:pt x="28660" y="58983"/>
                      </a:moveTo>
                      <a:cubicBezTo>
                        <a:pt x="13434" y="58983"/>
                        <a:pt x="0" y="47514"/>
                        <a:pt x="0" y="29491"/>
                      </a:cubicBezTo>
                      <a:cubicBezTo>
                        <a:pt x="0" y="11469"/>
                        <a:pt x="14031" y="0"/>
                        <a:pt x="28958" y="0"/>
                      </a:cubicBezTo>
                      <a:cubicBezTo>
                        <a:pt x="43885" y="0"/>
                        <a:pt x="50303" y="7447"/>
                        <a:pt x="50900" y="8043"/>
                      </a:cubicBezTo>
                      <a:lnTo>
                        <a:pt x="46870" y="16384"/>
                      </a:lnTo>
                      <a:cubicBezTo>
                        <a:pt x="44930" y="14448"/>
                        <a:pt x="40004" y="9533"/>
                        <a:pt x="30003" y="9533"/>
                      </a:cubicBezTo>
                      <a:cubicBezTo>
                        <a:pt x="20002" y="9533"/>
                        <a:pt x="11643" y="17129"/>
                        <a:pt x="11643" y="29045"/>
                      </a:cubicBezTo>
                      <a:cubicBezTo>
                        <a:pt x="11643" y="40960"/>
                        <a:pt x="19106" y="49153"/>
                        <a:pt x="30003" y="49153"/>
                      </a:cubicBezTo>
                      <a:cubicBezTo>
                        <a:pt x="40900" y="49153"/>
                        <a:pt x="47318" y="42003"/>
                        <a:pt x="47318" y="42003"/>
                      </a:cubicBezTo>
                      <a:lnTo>
                        <a:pt x="51348" y="50344"/>
                      </a:lnTo>
                      <a:cubicBezTo>
                        <a:pt x="49707" y="51983"/>
                        <a:pt x="43885" y="58983"/>
                        <a:pt x="28660"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15" name="Freeform 27714">
                  <a:extLst>
                    <a:ext uri="{FF2B5EF4-FFF2-40B4-BE49-F238E27FC236}">
                      <a16:creationId xmlns:a16="http://schemas.microsoft.com/office/drawing/2014/main" id="{50032B30-3232-7008-230F-B248CE710F33}"/>
                    </a:ext>
                  </a:extLst>
                </p:cNvPr>
                <p:cNvSpPr/>
                <p:nvPr/>
              </p:nvSpPr>
              <p:spPr>
                <a:xfrm>
                  <a:off x="9690777" y="4809123"/>
                  <a:ext cx="55676" cy="58983"/>
                </a:xfrm>
                <a:custGeom>
                  <a:avLst/>
                  <a:gdLst>
                    <a:gd name="connsiteX0" fmla="*/ 55229 w 55676"/>
                    <a:gd name="connsiteY0" fmla="*/ 32024 h 58983"/>
                    <a:gd name="connsiteX1" fmla="*/ 11493 w 55676"/>
                    <a:gd name="connsiteY1" fmla="*/ 32024 h 58983"/>
                    <a:gd name="connsiteX2" fmla="*/ 29704 w 55676"/>
                    <a:gd name="connsiteY2" fmla="*/ 50046 h 58983"/>
                    <a:gd name="connsiteX3" fmla="*/ 48512 w 55676"/>
                    <a:gd name="connsiteY3" fmla="*/ 43493 h 58983"/>
                    <a:gd name="connsiteX4" fmla="*/ 53288 w 55676"/>
                    <a:gd name="connsiteY4" fmla="*/ 50046 h 58983"/>
                    <a:gd name="connsiteX5" fmla="*/ 28361 w 55676"/>
                    <a:gd name="connsiteY5" fmla="*/ 58983 h 58983"/>
                    <a:gd name="connsiteX6" fmla="*/ 0 w 55676"/>
                    <a:gd name="connsiteY6" fmla="*/ 29343 h 58983"/>
                    <a:gd name="connsiteX7" fmla="*/ 28809 w 55676"/>
                    <a:gd name="connsiteY7" fmla="*/ 0 h 58983"/>
                    <a:gd name="connsiteX8" fmla="*/ 55677 w 55676"/>
                    <a:gd name="connsiteY8" fmla="*/ 27108 h 58983"/>
                    <a:gd name="connsiteX9" fmla="*/ 55378 w 55676"/>
                    <a:gd name="connsiteY9" fmla="*/ 32173 h 58983"/>
                    <a:gd name="connsiteX10" fmla="*/ 28361 w 55676"/>
                    <a:gd name="connsiteY10" fmla="*/ 8192 h 58983"/>
                    <a:gd name="connsiteX11" fmla="*/ 11643 w 55676"/>
                    <a:gd name="connsiteY11" fmla="*/ 24427 h 58983"/>
                    <a:gd name="connsiteX12" fmla="*/ 44631 w 55676"/>
                    <a:gd name="connsiteY12" fmla="*/ 24427 h 58983"/>
                    <a:gd name="connsiteX13" fmla="*/ 28211 w 55676"/>
                    <a:gd name="connsiteY13" fmla="*/ 8192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6" h="58983">
                      <a:moveTo>
                        <a:pt x="55229" y="32024"/>
                      </a:moveTo>
                      <a:lnTo>
                        <a:pt x="11493" y="32024"/>
                      </a:lnTo>
                      <a:cubicBezTo>
                        <a:pt x="12091" y="43195"/>
                        <a:pt x="19255" y="50046"/>
                        <a:pt x="29704" y="50046"/>
                      </a:cubicBezTo>
                      <a:cubicBezTo>
                        <a:pt x="40153" y="50046"/>
                        <a:pt x="47169" y="44386"/>
                        <a:pt x="48512" y="43493"/>
                      </a:cubicBezTo>
                      <a:lnTo>
                        <a:pt x="53288" y="50046"/>
                      </a:lnTo>
                      <a:cubicBezTo>
                        <a:pt x="53288" y="50046"/>
                        <a:pt x="45228" y="58983"/>
                        <a:pt x="28361" y="58983"/>
                      </a:cubicBezTo>
                      <a:cubicBezTo>
                        <a:pt x="11493" y="58983"/>
                        <a:pt x="0" y="47365"/>
                        <a:pt x="0" y="29343"/>
                      </a:cubicBezTo>
                      <a:cubicBezTo>
                        <a:pt x="0" y="11320"/>
                        <a:pt x="12986" y="0"/>
                        <a:pt x="28809" y="0"/>
                      </a:cubicBezTo>
                      <a:cubicBezTo>
                        <a:pt x="44631" y="0"/>
                        <a:pt x="55677" y="11171"/>
                        <a:pt x="55677" y="27108"/>
                      </a:cubicBezTo>
                      <a:cubicBezTo>
                        <a:pt x="55677" y="29194"/>
                        <a:pt x="55378" y="32173"/>
                        <a:pt x="55378" y="32173"/>
                      </a:cubicBezTo>
                      <a:close/>
                      <a:moveTo>
                        <a:pt x="28361" y="8192"/>
                      </a:moveTo>
                      <a:cubicBezTo>
                        <a:pt x="17016" y="8192"/>
                        <a:pt x="12091" y="17576"/>
                        <a:pt x="11643" y="24427"/>
                      </a:cubicBezTo>
                      <a:lnTo>
                        <a:pt x="44631" y="24427"/>
                      </a:lnTo>
                      <a:cubicBezTo>
                        <a:pt x="44631" y="18172"/>
                        <a:pt x="39705" y="8192"/>
                        <a:pt x="28211"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16" name="Freeform 27715">
                  <a:extLst>
                    <a:ext uri="{FF2B5EF4-FFF2-40B4-BE49-F238E27FC236}">
                      <a16:creationId xmlns:a16="http://schemas.microsoft.com/office/drawing/2014/main" id="{87B2AC36-8705-3EE5-E20F-41052080978F}"/>
                    </a:ext>
                  </a:extLst>
                </p:cNvPr>
                <p:cNvSpPr/>
                <p:nvPr/>
              </p:nvSpPr>
              <p:spPr>
                <a:xfrm>
                  <a:off x="9780188" y="4784547"/>
                  <a:ext cx="14926" cy="82218"/>
                </a:xfrm>
                <a:custGeom>
                  <a:avLst/>
                  <a:gdLst>
                    <a:gd name="connsiteX0" fmla="*/ 7463 w 14926"/>
                    <a:gd name="connsiteY0" fmla="*/ 14001 h 82218"/>
                    <a:gd name="connsiteX1" fmla="*/ 0 w 14926"/>
                    <a:gd name="connsiteY1" fmla="*/ 7001 h 82218"/>
                    <a:gd name="connsiteX2" fmla="*/ 7463 w 14926"/>
                    <a:gd name="connsiteY2" fmla="*/ 0 h 82218"/>
                    <a:gd name="connsiteX3" fmla="*/ 14927 w 14926"/>
                    <a:gd name="connsiteY3" fmla="*/ 7001 h 82218"/>
                    <a:gd name="connsiteX4" fmla="*/ 7463 w 14926"/>
                    <a:gd name="connsiteY4" fmla="*/ 14001 h 82218"/>
                    <a:gd name="connsiteX5" fmla="*/ 1791 w 14926"/>
                    <a:gd name="connsiteY5" fmla="*/ 82219 h 82218"/>
                    <a:gd name="connsiteX6" fmla="*/ 1791 w 14926"/>
                    <a:gd name="connsiteY6" fmla="*/ 25619 h 82218"/>
                    <a:gd name="connsiteX7" fmla="*/ 13285 w 14926"/>
                    <a:gd name="connsiteY7" fmla="*/ 25619 h 82218"/>
                    <a:gd name="connsiteX8" fmla="*/ 13285 w 14926"/>
                    <a:gd name="connsiteY8" fmla="*/ 82219 h 82218"/>
                    <a:gd name="connsiteX9" fmla="*/ 1791 w 14926"/>
                    <a:gd name="connsiteY9"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218">
                      <a:moveTo>
                        <a:pt x="7463" y="14001"/>
                      </a:moveTo>
                      <a:cubicBezTo>
                        <a:pt x="2986" y="14001"/>
                        <a:pt x="0" y="11022"/>
                        <a:pt x="0" y="7001"/>
                      </a:cubicBezTo>
                      <a:cubicBezTo>
                        <a:pt x="0" y="2979"/>
                        <a:pt x="3135" y="0"/>
                        <a:pt x="7463" y="0"/>
                      </a:cubicBezTo>
                      <a:cubicBezTo>
                        <a:pt x="11792" y="0"/>
                        <a:pt x="14927" y="2979"/>
                        <a:pt x="14927" y="7001"/>
                      </a:cubicBezTo>
                      <a:cubicBezTo>
                        <a:pt x="14927" y="11022"/>
                        <a:pt x="11792" y="14001"/>
                        <a:pt x="7463" y="14001"/>
                      </a:cubicBezTo>
                      <a:close/>
                      <a:moveTo>
                        <a:pt x="1791" y="82219"/>
                      </a:moveTo>
                      <a:lnTo>
                        <a:pt x="1791" y="25619"/>
                      </a:lnTo>
                      <a:lnTo>
                        <a:pt x="13285" y="25619"/>
                      </a:lnTo>
                      <a:lnTo>
                        <a:pt x="13285" y="82219"/>
                      </a:lnTo>
                      <a:lnTo>
                        <a:pt x="1791"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17" name="Freeform 27716">
                  <a:extLst>
                    <a:ext uri="{FF2B5EF4-FFF2-40B4-BE49-F238E27FC236}">
                      <a16:creationId xmlns:a16="http://schemas.microsoft.com/office/drawing/2014/main" id="{F2CFF5D5-FA09-F253-0B96-7439FE1CDA4E}"/>
                    </a:ext>
                  </a:extLst>
                </p:cNvPr>
                <p:cNvSpPr/>
                <p:nvPr/>
              </p:nvSpPr>
              <p:spPr>
                <a:xfrm>
                  <a:off x="9804220" y="4808975"/>
                  <a:ext cx="43437" cy="58983"/>
                </a:xfrm>
                <a:custGeom>
                  <a:avLst/>
                  <a:gdLst>
                    <a:gd name="connsiteX0" fmla="*/ 22092 w 43437"/>
                    <a:gd name="connsiteY0" fmla="*/ 58983 h 58983"/>
                    <a:gd name="connsiteX1" fmla="*/ 0 w 43437"/>
                    <a:gd name="connsiteY1" fmla="*/ 48855 h 58983"/>
                    <a:gd name="connsiteX2" fmla="*/ 5523 w 43437"/>
                    <a:gd name="connsiteY2" fmla="*/ 42152 h 58983"/>
                    <a:gd name="connsiteX3" fmla="*/ 22241 w 43437"/>
                    <a:gd name="connsiteY3" fmla="*/ 50195 h 58983"/>
                    <a:gd name="connsiteX4" fmla="*/ 33138 w 43437"/>
                    <a:gd name="connsiteY4" fmla="*/ 42152 h 58983"/>
                    <a:gd name="connsiteX5" fmla="*/ 20301 w 43437"/>
                    <a:gd name="connsiteY5" fmla="*/ 32768 h 58983"/>
                    <a:gd name="connsiteX6" fmla="*/ 3583 w 43437"/>
                    <a:gd name="connsiteY6" fmla="*/ 16235 h 58983"/>
                    <a:gd name="connsiteX7" fmla="*/ 22689 w 43437"/>
                    <a:gd name="connsiteY7" fmla="*/ 0 h 58983"/>
                    <a:gd name="connsiteX8" fmla="*/ 41945 w 43437"/>
                    <a:gd name="connsiteY8" fmla="*/ 7447 h 58983"/>
                    <a:gd name="connsiteX9" fmla="*/ 37168 w 43437"/>
                    <a:gd name="connsiteY9" fmla="*/ 14448 h 58983"/>
                    <a:gd name="connsiteX10" fmla="*/ 22838 w 43437"/>
                    <a:gd name="connsiteY10" fmla="*/ 8341 h 58983"/>
                    <a:gd name="connsiteX11" fmla="*/ 13733 w 43437"/>
                    <a:gd name="connsiteY11" fmla="*/ 15342 h 58983"/>
                    <a:gd name="connsiteX12" fmla="*/ 24779 w 43437"/>
                    <a:gd name="connsiteY12" fmla="*/ 23832 h 58983"/>
                    <a:gd name="connsiteX13" fmla="*/ 32391 w 43437"/>
                    <a:gd name="connsiteY13" fmla="*/ 26513 h 58983"/>
                    <a:gd name="connsiteX14" fmla="*/ 43437 w 43437"/>
                    <a:gd name="connsiteY14" fmla="*/ 41109 h 58983"/>
                    <a:gd name="connsiteX15" fmla="*/ 21793 w 43437"/>
                    <a:gd name="connsiteY15" fmla="*/ 58983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37" h="58983">
                      <a:moveTo>
                        <a:pt x="22092" y="58983"/>
                      </a:moveTo>
                      <a:cubicBezTo>
                        <a:pt x="12539" y="58983"/>
                        <a:pt x="4777" y="55110"/>
                        <a:pt x="0" y="48855"/>
                      </a:cubicBezTo>
                      <a:lnTo>
                        <a:pt x="5523" y="42152"/>
                      </a:lnTo>
                      <a:cubicBezTo>
                        <a:pt x="10300" y="47216"/>
                        <a:pt x="17017" y="50195"/>
                        <a:pt x="22241" y="50195"/>
                      </a:cubicBezTo>
                      <a:cubicBezTo>
                        <a:pt x="27466" y="50195"/>
                        <a:pt x="33138" y="48259"/>
                        <a:pt x="33138" y="42152"/>
                      </a:cubicBezTo>
                      <a:cubicBezTo>
                        <a:pt x="33138" y="36045"/>
                        <a:pt x="24182" y="34109"/>
                        <a:pt x="20301" y="32768"/>
                      </a:cubicBezTo>
                      <a:cubicBezTo>
                        <a:pt x="11942" y="29938"/>
                        <a:pt x="3583" y="26959"/>
                        <a:pt x="3583" y="16235"/>
                      </a:cubicBezTo>
                      <a:cubicBezTo>
                        <a:pt x="3583" y="5511"/>
                        <a:pt x="12688" y="0"/>
                        <a:pt x="22689" y="0"/>
                      </a:cubicBezTo>
                      <a:cubicBezTo>
                        <a:pt x="32690" y="0"/>
                        <a:pt x="38362" y="3575"/>
                        <a:pt x="41945" y="7447"/>
                      </a:cubicBezTo>
                      <a:lnTo>
                        <a:pt x="37168" y="14448"/>
                      </a:lnTo>
                      <a:cubicBezTo>
                        <a:pt x="33884" y="11022"/>
                        <a:pt x="28361" y="8341"/>
                        <a:pt x="22838" y="8341"/>
                      </a:cubicBezTo>
                      <a:cubicBezTo>
                        <a:pt x="17315" y="8341"/>
                        <a:pt x="13733" y="10724"/>
                        <a:pt x="13733" y="15342"/>
                      </a:cubicBezTo>
                      <a:cubicBezTo>
                        <a:pt x="13733" y="19959"/>
                        <a:pt x="19256" y="22044"/>
                        <a:pt x="24779" y="23832"/>
                      </a:cubicBezTo>
                      <a:cubicBezTo>
                        <a:pt x="27914" y="24874"/>
                        <a:pt x="30003" y="25619"/>
                        <a:pt x="32391" y="26513"/>
                      </a:cubicBezTo>
                      <a:cubicBezTo>
                        <a:pt x="38661" y="29194"/>
                        <a:pt x="43437" y="33662"/>
                        <a:pt x="43437" y="41109"/>
                      </a:cubicBezTo>
                      <a:cubicBezTo>
                        <a:pt x="43437" y="53323"/>
                        <a:pt x="32839" y="58983"/>
                        <a:pt x="21793"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18" name="Freeform 27717">
                  <a:extLst>
                    <a:ext uri="{FF2B5EF4-FFF2-40B4-BE49-F238E27FC236}">
                      <a16:creationId xmlns:a16="http://schemas.microsoft.com/office/drawing/2014/main" id="{7BB4D6E8-D450-7E04-5230-9637AC9C7650}"/>
                    </a:ext>
                  </a:extLst>
                </p:cNvPr>
                <p:cNvSpPr/>
                <p:nvPr/>
              </p:nvSpPr>
              <p:spPr>
                <a:xfrm>
                  <a:off x="8159436" y="4951964"/>
                  <a:ext cx="51198" cy="58983"/>
                </a:xfrm>
                <a:custGeom>
                  <a:avLst/>
                  <a:gdLst>
                    <a:gd name="connsiteX0" fmla="*/ 28659 w 51198"/>
                    <a:gd name="connsiteY0" fmla="*/ 58983 h 58983"/>
                    <a:gd name="connsiteX1" fmla="*/ 0 w 51198"/>
                    <a:gd name="connsiteY1" fmla="*/ 29491 h 58983"/>
                    <a:gd name="connsiteX2" fmla="*/ 28958 w 51198"/>
                    <a:gd name="connsiteY2" fmla="*/ 0 h 58983"/>
                    <a:gd name="connsiteX3" fmla="*/ 50900 w 51198"/>
                    <a:gd name="connsiteY3" fmla="*/ 8043 h 58983"/>
                    <a:gd name="connsiteX4" fmla="*/ 46870 w 51198"/>
                    <a:gd name="connsiteY4" fmla="*/ 16384 h 58983"/>
                    <a:gd name="connsiteX5" fmla="*/ 29854 w 51198"/>
                    <a:gd name="connsiteY5" fmla="*/ 9533 h 58983"/>
                    <a:gd name="connsiteX6" fmla="*/ 11493 w 51198"/>
                    <a:gd name="connsiteY6" fmla="*/ 29045 h 58983"/>
                    <a:gd name="connsiteX7" fmla="*/ 29854 w 51198"/>
                    <a:gd name="connsiteY7" fmla="*/ 49153 h 58983"/>
                    <a:gd name="connsiteX8" fmla="*/ 47168 w 51198"/>
                    <a:gd name="connsiteY8" fmla="*/ 42003 h 58983"/>
                    <a:gd name="connsiteX9" fmla="*/ 51199 w 51198"/>
                    <a:gd name="connsiteY9" fmla="*/ 50344 h 58983"/>
                    <a:gd name="connsiteX10" fmla="*/ 28510 w 51198"/>
                    <a:gd name="connsiteY10" fmla="*/ 58983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198" h="58983">
                      <a:moveTo>
                        <a:pt x="28659" y="58983"/>
                      </a:moveTo>
                      <a:cubicBezTo>
                        <a:pt x="13434" y="58983"/>
                        <a:pt x="0" y="47514"/>
                        <a:pt x="0" y="29491"/>
                      </a:cubicBezTo>
                      <a:cubicBezTo>
                        <a:pt x="0" y="11469"/>
                        <a:pt x="14031" y="0"/>
                        <a:pt x="28958" y="0"/>
                      </a:cubicBezTo>
                      <a:cubicBezTo>
                        <a:pt x="43884" y="0"/>
                        <a:pt x="50303" y="7447"/>
                        <a:pt x="50900" y="8043"/>
                      </a:cubicBezTo>
                      <a:lnTo>
                        <a:pt x="46870" y="16384"/>
                      </a:lnTo>
                      <a:cubicBezTo>
                        <a:pt x="44929" y="14448"/>
                        <a:pt x="40004" y="9533"/>
                        <a:pt x="29854" y="9533"/>
                      </a:cubicBezTo>
                      <a:cubicBezTo>
                        <a:pt x="19703" y="9533"/>
                        <a:pt x="11493" y="17129"/>
                        <a:pt x="11493" y="29045"/>
                      </a:cubicBezTo>
                      <a:cubicBezTo>
                        <a:pt x="11493" y="40960"/>
                        <a:pt x="18957" y="49153"/>
                        <a:pt x="29854" y="49153"/>
                      </a:cubicBezTo>
                      <a:cubicBezTo>
                        <a:pt x="40750" y="49153"/>
                        <a:pt x="47168" y="42003"/>
                        <a:pt x="47168" y="42003"/>
                      </a:cubicBezTo>
                      <a:lnTo>
                        <a:pt x="51199" y="50344"/>
                      </a:lnTo>
                      <a:cubicBezTo>
                        <a:pt x="49557" y="51983"/>
                        <a:pt x="43735" y="58983"/>
                        <a:pt x="28510"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19" name="Freeform 27718">
                  <a:extLst>
                    <a:ext uri="{FF2B5EF4-FFF2-40B4-BE49-F238E27FC236}">
                      <a16:creationId xmlns:a16="http://schemas.microsoft.com/office/drawing/2014/main" id="{609C027D-0B98-F490-DE13-216AFE63D005}"/>
                    </a:ext>
                  </a:extLst>
                </p:cNvPr>
                <p:cNvSpPr/>
                <p:nvPr/>
              </p:nvSpPr>
              <p:spPr>
                <a:xfrm>
                  <a:off x="8220487" y="4927537"/>
                  <a:ext cx="11344" cy="82218"/>
                </a:xfrm>
                <a:custGeom>
                  <a:avLst/>
                  <a:gdLst>
                    <a:gd name="connsiteX0" fmla="*/ 0 w 11344"/>
                    <a:gd name="connsiteY0" fmla="*/ 82219 h 82218"/>
                    <a:gd name="connsiteX1" fmla="*/ 0 w 11344"/>
                    <a:gd name="connsiteY1" fmla="*/ 0 h 82218"/>
                    <a:gd name="connsiteX2" fmla="*/ 11344 w 11344"/>
                    <a:gd name="connsiteY2" fmla="*/ 0 h 82218"/>
                    <a:gd name="connsiteX3" fmla="*/ 11344 w 11344"/>
                    <a:gd name="connsiteY3" fmla="*/ 82219 h 82218"/>
                    <a:gd name="connsiteX4" fmla="*/ 0 w 11344"/>
                    <a:gd name="connsiteY4" fmla="*/ 82219 h 82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4" h="82218">
                      <a:moveTo>
                        <a:pt x="0" y="82219"/>
                      </a:moveTo>
                      <a:lnTo>
                        <a:pt x="0" y="0"/>
                      </a:lnTo>
                      <a:lnTo>
                        <a:pt x="11344" y="0"/>
                      </a:lnTo>
                      <a:lnTo>
                        <a:pt x="11344" y="82219"/>
                      </a:lnTo>
                      <a:lnTo>
                        <a:pt x="0"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20" name="Freeform 27719">
                  <a:extLst>
                    <a:ext uri="{FF2B5EF4-FFF2-40B4-BE49-F238E27FC236}">
                      <a16:creationId xmlns:a16="http://schemas.microsoft.com/office/drawing/2014/main" id="{977F8E4C-3B26-C215-AE80-BE8184916AD8}"/>
                    </a:ext>
                  </a:extLst>
                </p:cNvPr>
                <p:cNvSpPr/>
                <p:nvPr/>
              </p:nvSpPr>
              <p:spPr>
                <a:xfrm>
                  <a:off x="8243623" y="4952411"/>
                  <a:ext cx="48959" cy="58684"/>
                </a:xfrm>
                <a:custGeom>
                  <a:avLst/>
                  <a:gdLst>
                    <a:gd name="connsiteX0" fmla="*/ 37615 w 48959"/>
                    <a:gd name="connsiteY0" fmla="*/ 57344 h 58684"/>
                    <a:gd name="connsiteX1" fmla="*/ 37615 w 48959"/>
                    <a:gd name="connsiteY1" fmla="*/ 50195 h 58684"/>
                    <a:gd name="connsiteX2" fmla="*/ 19554 w 48959"/>
                    <a:gd name="connsiteY2" fmla="*/ 58685 h 58684"/>
                    <a:gd name="connsiteX3" fmla="*/ 0 w 48959"/>
                    <a:gd name="connsiteY3" fmla="*/ 41258 h 58684"/>
                    <a:gd name="connsiteX4" fmla="*/ 22241 w 48959"/>
                    <a:gd name="connsiteY4" fmla="*/ 23980 h 58684"/>
                    <a:gd name="connsiteX5" fmla="*/ 37466 w 48959"/>
                    <a:gd name="connsiteY5" fmla="*/ 23385 h 58684"/>
                    <a:gd name="connsiteX6" fmla="*/ 37466 w 48959"/>
                    <a:gd name="connsiteY6" fmla="*/ 21150 h 58684"/>
                    <a:gd name="connsiteX7" fmla="*/ 23435 w 48959"/>
                    <a:gd name="connsiteY7" fmla="*/ 8341 h 58684"/>
                    <a:gd name="connsiteX8" fmla="*/ 6418 w 48959"/>
                    <a:gd name="connsiteY8" fmla="*/ 13256 h 58684"/>
                    <a:gd name="connsiteX9" fmla="*/ 2986 w 48959"/>
                    <a:gd name="connsiteY9" fmla="*/ 5660 h 58684"/>
                    <a:gd name="connsiteX10" fmla="*/ 24181 w 48959"/>
                    <a:gd name="connsiteY10" fmla="*/ 0 h 58684"/>
                    <a:gd name="connsiteX11" fmla="*/ 48960 w 48959"/>
                    <a:gd name="connsiteY11" fmla="*/ 24725 h 58684"/>
                    <a:gd name="connsiteX12" fmla="*/ 48960 w 48959"/>
                    <a:gd name="connsiteY12" fmla="*/ 57643 h 58684"/>
                    <a:gd name="connsiteX13" fmla="*/ 37914 w 48959"/>
                    <a:gd name="connsiteY13" fmla="*/ 57643 h 58684"/>
                    <a:gd name="connsiteX14" fmla="*/ 24032 w 48959"/>
                    <a:gd name="connsiteY14" fmla="*/ 30981 h 58684"/>
                    <a:gd name="connsiteX15" fmla="*/ 11195 w 48959"/>
                    <a:gd name="connsiteY15" fmla="*/ 40812 h 58684"/>
                    <a:gd name="connsiteX16" fmla="*/ 22838 w 48959"/>
                    <a:gd name="connsiteY16" fmla="*/ 50642 h 58684"/>
                    <a:gd name="connsiteX17" fmla="*/ 37317 w 48959"/>
                    <a:gd name="connsiteY17" fmla="*/ 42450 h 58684"/>
                    <a:gd name="connsiteX18" fmla="*/ 37317 w 48959"/>
                    <a:gd name="connsiteY18" fmla="*/ 30236 h 58684"/>
                    <a:gd name="connsiteX19" fmla="*/ 24032 w 48959"/>
                    <a:gd name="connsiteY19" fmla="*/ 31130 h 58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959" h="58684">
                      <a:moveTo>
                        <a:pt x="37615" y="57344"/>
                      </a:moveTo>
                      <a:lnTo>
                        <a:pt x="37615" y="50195"/>
                      </a:lnTo>
                      <a:cubicBezTo>
                        <a:pt x="35227" y="52578"/>
                        <a:pt x="29854" y="58685"/>
                        <a:pt x="19554" y="58685"/>
                      </a:cubicBezTo>
                      <a:cubicBezTo>
                        <a:pt x="9255" y="58685"/>
                        <a:pt x="0" y="52131"/>
                        <a:pt x="0" y="41258"/>
                      </a:cubicBezTo>
                      <a:cubicBezTo>
                        <a:pt x="0" y="30385"/>
                        <a:pt x="9106" y="24576"/>
                        <a:pt x="22241" y="23980"/>
                      </a:cubicBezTo>
                      <a:lnTo>
                        <a:pt x="37466" y="23385"/>
                      </a:lnTo>
                      <a:lnTo>
                        <a:pt x="37466" y="21150"/>
                      </a:lnTo>
                      <a:cubicBezTo>
                        <a:pt x="37466" y="12511"/>
                        <a:pt x="31645" y="8341"/>
                        <a:pt x="23435" y="8341"/>
                      </a:cubicBezTo>
                      <a:cubicBezTo>
                        <a:pt x="15225" y="8341"/>
                        <a:pt x="8210" y="12064"/>
                        <a:pt x="6418" y="13256"/>
                      </a:cubicBezTo>
                      <a:lnTo>
                        <a:pt x="2986" y="5660"/>
                      </a:lnTo>
                      <a:cubicBezTo>
                        <a:pt x="7165" y="3277"/>
                        <a:pt x="14777" y="0"/>
                        <a:pt x="24181" y="0"/>
                      </a:cubicBezTo>
                      <a:cubicBezTo>
                        <a:pt x="40750" y="0"/>
                        <a:pt x="48960" y="8341"/>
                        <a:pt x="48960" y="24725"/>
                      </a:cubicBezTo>
                      <a:lnTo>
                        <a:pt x="48960" y="57643"/>
                      </a:lnTo>
                      <a:lnTo>
                        <a:pt x="37914" y="57643"/>
                      </a:lnTo>
                      <a:close/>
                      <a:moveTo>
                        <a:pt x="24032" y="30981"/>
                      </a:moveTo>
                      <a:cubicBezTo>
                        <a:pt x="14777" y="31428"/>
                        <a:pt x="11195" y="35301"/>
                        <a:pt x="11195" y="40812"/>
                      </a:cubicBezTo>
                      <a:cubicBezTo>
                        <a:pt x="11195" y="46323"/>
                        <a:pt x="15375" y="50642"/>
                        <a:pt x="22838" y="50642"/>
                      </a:cubicBezTo>
                      <a:cubicBezTo>
                        <a:pt x="30301" y="50642"/>
                        <a:pt x="35078" y="45578"/>
                        <a:pt x="37317" y="42450"/>
                      </a:cubicBezTo>
                      <a:lnTo>
                        <a:pt x="37317" y="30236"/>
                      </a:lnTo>
                      <a:lnTo>
                        <a:pt x="24032" y="3113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21" name="Freeform 27720">
                  <a:extLst>
                    <a:ext uri="{FF2B5EF4-FFF2-40B4-BE49-F238E27FC236}">
                      <a16:creationId xmlns:a16="http://schemas.microsoft.com/office/drawing/2014/main" id="{7F9D6555-AB5F-5C88-1E14-150A7DC20579}"/>
                    </a:ext>
                  </a:extLst>
                </p:cNvPr>
                <p:cNvSpPr/>
                <p:nvPr/>
              </p:nvSpPr>
              <p:spPr>
                <a:xfrm>
                  <a:off x="8301539" y="4951964"/>
                  <a:ext cx="43437" cy="58983"/>
                </a:xfrm>
                <a:custGeom>
                  <a:avLst/>
                  <a:gdLst>
                    <a:gd name="connsiteX0" fmla="*/ 22092 w 43437"/>
                    <a:gd name="connsiteY0" fmla="*/ 58983 h 58983"/>
                    <a:gd name="connsiteX1" fmla="*/ 0 w 43437"/>
                    <a:gd name="connsiteY1" fmla="*/ 48854 h 58983"/>
                    <a:gd name="connsiteX2" fmla="*/ 5523 w 43437"/>
                    <a:gd name="connsiteY2" fmla="*/ 42152 h 58983"/>
                    <a:gd name="connsiteX3" fmla="*/ 22241 w 43437"/>
                    <a:gd name="connsiteY3" fmla="*/ 50195 h 58983"/>
                    <a:gd name="connsiteX4" fmla="*/ 33138 w 43437"/>
                    <a:gd name="connsiteY4" fmla="*/ 42152 h 58983"/>
                    <a:gd name="connsiteX5" fmla="*/ 20300 w 43437"/>
                    <a:gd name="connsiteY5" fmla="*/ 32768 h 58983"/>
                    <a:gd name="connsiteX6" fmla="*/ 3582 w 43437"/>
                    <a:gd name="connsiteY6" fmla="*/ 16235 h 58983"/>
                    <a:gd name="connsiteX7" fmla="*/ 22689 w 43437"/>
                    <a:gd name="connsiteY7" fmla="*/ 0 h 58983"/>
                    <a:gd name="connsiteX8" fmla="*/ 41944 w 43437"/>
                    <a:gd name="connsiteY8" fmla="*/ 7447 h 58983"/>
                    <a:gd name="connsiteX9" fmla="*/ 37168 w 43437"/>
                    <a:gd name="connsiteY9" fmla="*/ 14448 h 58983"/>
                    <a:gd name="connsiteX10" fmla="*/ 22838 w 43437"/>
                    <a:gd name="connsiteY10" fmla="*/ 8341 h 58983"/>
                    <a:gd name="connsiteX11" fmla="*/ 13732 w 43437"/>
                    <a:gd name="connsiteY11" fmla="*/ 15341 h 58983"/>
                    <a:gd name="connsiteX12" fmla="*/ 24779 w 43437"/>
                    <a:gd name="connsiteY12" fmla="*/ 23831 h 58983"/>
                    <a:gd name="connsiteX13" fmla="*/ 32391 w 43437"/>
                    <a:gd name="connsiteY13" fmla="*/ 26512 h 58983"/>
                    <a:gd name="connsiteX14" fmla="*/ 43437 w 43437"/>
                    <a:gd name="connsiteY14" fmla="*/ 41109 h 58983"/>
                    <a:gd name="connsiteX15" fmla="*/ 21793 w 43437"/>
                    <a:gd name="connsiteY15" fmla="*/ 58983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37" h="58983">
                      <a:moveTo>
                        <a:pt x="22092" y="58983"/>
                      </a:moveTo>
                      <a:cubicBezTo>
                        <a:pt x="12538" y="58983"/>
                        <a:pt x="4777" y="55110"/>
                        <a:pt x="0" y="48854"/>
                      </a:cubicBezTo>
                      <a:lnTo>
                        <a:pt x="5523" y="42152"/>
                      </a:lnTo>
                      <a:cubicBezTo>
                        <a:pt x="10300" y="47067"/>
                        <a:pt x="17016" y="50195"/>
                        <a:pt x="22241" y="50195"/>
                      </a:cubicBezTo>
                      <a:cubicBezTo>
                        <a:pt x="27465" y="50195"/>
                        <a:pt x="33138" y="48259"/>
                        <a:pt x="33138" y="42152"/>
                      </a:cubicBezTo>
                      <a:cubicBezTo>
                        <a:pt x="33138" y="36045"/>
                        <a:pt x="24181" y="34109"/>
                        <a:pt x="20300" y="32768"/>
                      </a:cubicBezTo>
                      <a:cubicBezTo>
                        <a:pt x="11941" y="29938"/>
                        <a:pt x="3582" y="26959"/>
                        <a:pt x="3582" y="16235"/>
                      </a:cubicBezTo>
                      <a:cubicBezTo>
                        <a:pt x="3582" y="5511"/>
                        <a:pt x="12688" y="0"/>
                        <a:pt x="22689" y="0"/>
                      </a:cubicBezTo>
                      <a:cubicBezTo>
                        <a:pt x="32690" y="0"/>
                        <a:pt x="38511" y="3575"/>
                        <a:pt x="41944" y="7447"/>
                      </a:cubicBezTo>
                      <a:lnTo>
                        <a:pt x="37168" y="14448"/>
                      </a:lnTo>
                      <a:cubicBezTo>
                        <a:pt x="33884" y="11022"/>
                        <a:pt x="28361" y="8341"/>
                        <a:pt x="22838" y="8341"/>
                      </a:cubicBezTo>
                      <a:cubicBezTo>
                        <a:pt x="17315" y="8341"/>
                        <a:pt x="13732" y="10724"/>
                        <a:pt x="13732" y="15341"/>
                      </a:cubicBezTo>
                      <a:cubicBezTo>
                        <a:pt x="13732" y="19959"/>
                        <a:pt x="19256" y="22044"/>
                        <a:pt x="24779" y="23831"/>
                      </a:cubicBezTo>
                      <a:cubicBezTo>
                        <a:pt x="27913" y="24874"/>
                        <a:pt x="30003" y="25619"/>
                        <a:pt x="32391" y="26512"/>
                      </a:cubicBezTo>
                      <a:cubicBezTo>
                        <a:pt x="38660" y="29194"/>
                        <a:pt x="43437" y="33662"/>
                        <a:pt x="43437" y="41109"/>
                      </a:cubicBezTo>
                      <a:cubicBezTo>
                        <a:pt x="43437" y="53323"/>
                        <a:pt x="32839" y="58983"/>
                        <a:pt x="21793"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22" name="Freeform 27721">
                  <a:extLst>
                    <a:ext uri="{FF2B5EF4-FFF2-40B4-BE49-F238E27FC236}">
                      <a16:creationId xmlns:a16="http://schemas.microsoft.com/office/drawing/2014/main" id="{38B5CE2F-428E-08E4-0068-92BC2581FF00}"/>
                    </a:ext>
                  </a:extLst>
                </p:cNvPr>
                <p:cNvSpPr/>
                <p:nvPr/>
              </p:nvSpPr>
              <p:spPr>
                <a:xfrm>
                  <a:off x="8349753" y="4951964"/>
                  <a:ext cx="43436" cy="58983"/>
                </a:xfrm>
                <a:custGeom>
                  <a:avLst/>
                  <a:gdLst>
                    <a:gd name="connsiteX0" fmla="*/ 22091 w 43436"/>
                    <a:gd name="connsiteY0" fmla="*/ 58983 h 58983"/>
                    <a:gd name="connsiteX1" fmla="*/ 0 w 43436"/>
                    <a:gd name="connsiteY1" fmla="*/ 48854 h 58983"/>
                    <a:gd name="connsiteX2" fmla="*/ 5523 w 43436"/>
                    <a:gd name="connsiteY2" fmla="*/ 42152 h 58983"/>
                    <a:gd name="connsiteX3" fmla="*/ 22241 w 43436"/>
                    <a:gd name="connsiteY3" fmla="*/ 50195 h 58983"/>
                    <a:gd name="connsiteX4" fmla="*/ 33138 w 43436"/>
                    <a:gd name="connsiteY4" fmla="*/ 42152 h 58983"/>
                    <a:gd name="connsiteX5" fmla="*/ 20300 w 43436"/>
                    <a:gd name="connsiteY5" fmla="*/ 32768 h 58983"/>
                    <a:gd name="connsiteX6" fmla="*/ 3582 w 43436"/>
                    <a:gd name="connsiteY6" fmla="*/ 16235 h 58983"/>
                    <a:gd name="connsiteX7" fmla="*/ 22689 w 43436"/>
                    <a:gd name="connsiteY7" fmla="*/ 0 h 58983"/>
                    <a:gd name="connsiteX8" fmla="*/ 41944 w 43436"/>
                    <a:gd name="connsiteY8" fmla="*/ 7447 h 58983"/>
                    <a:gd name="connsiteX9" fmla="*/ 37168 w 43436"/>
                    <a:gd name="connsiteY9" fmla="*/ 14448 h 58983"/>
                    <a:gd name="connsiteX10" fmla="*/ 22838 w 43436"/>
                    <a:gd name="connsiteY10" fmla="*/ 8341 h 58983"/>
                    <a:gd name="connsiteX11" fmla="*/ 13732 w 43436"/>
                    <a:gd name="connsiteY11" fmla="*/ 15341 h 58983"/>
                    <a:gd name="connsiteX12" fmla="*/ 24778 w 43436"/>
                    <a:gd name="connsiteY12" fmla="*/ 23831 h 58983"/>
                    <a:gd name="connsiteX13" fmla="*/ 32391 w 43436"/>
                    <a:gd name="connsiteY13" fmla="*/ 26512 h 58983"/>
                    <a:gd name="connsiteX14" fmla="*/ 43437 w 43436"/>
                    <a:gd name="connsiteY14" fmla="*/ 41109 h 58983"/>
                    <a:gd name="connsiteX15" fmla="*/ 21793 w 43436"/>
                    <a:gd name="connsiteY15" fmla="*/ 58983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36" h="58983">
                      <a:moveTo>
                        <a:pt x="22091" y="58983"/>
                      </a:moveTo>
                      <a:cubicBezTo>
                        <a:pt x="12538" y="58983"/>
                        <a:pt x="4776" y="55110"/>
                        <a:pt x="0" y="48854"/>
                      </a:cubicBezTo>
                      <a:lnTo>
                        <a:pt x="5523" y="42152"/>
                      </a:lnTo>
                      <a:cubicBezTo>
                        <a:pt x="10299" y="47067"/>
                        <a:pt x="17016" y="50195"/>
                        <a:pt x="22241" y="50195"/>
                      </a:cubicBezTo>
                      <a:cubicBezTo>
                        <a:pt x="27465" y="50195"/>
                        <a:pt x="33138" y="48259"/>
                        <a:pt x="33138" y="42152"/>
                      </a:cubicBezTo>
                      <a:cubicBezTo>
                        <a:pt x="33138" y="36045"/>
                        <a:pt x="24181" y="34109"/>
                        <a:pt x="20300" y="32768"/>
                      </a:cubicBezTo>
                      <a:cubicBezTo>
                        <a:pt x="11941" y="29938"/>
                        <a:pt x="3582" y="26959"/>
                        <a:pt x="3582" y="16235"/>
                      </a:cubicBezTo>
                      <a:cubicBezTo>
                        <a:pt x="3582" y="5511"/>
                        <a:pt x="12687" y="0"/>
                        <a:pt x="22689" y="0"/>
                      </a:cubicBezTo>
                      <a:cubicBezTo>
                        <a:pt x="32689" y="0"/>
                        <a:pt x="38362" y="3575"/>
                        <a:pt x="41944" y="7447"/>
                      </a:cubicBezTo>
                      <a:lnTo>
                        <a:pt x="37168" y="14448"/>
                      </a:lnTo>
                      <a:cubicBezTo>
                        <a:pt x="33884" y="11022"/>
                        <a:pt x="28361" y="8341"/>
                        <a:pt x="22838" y="8341"/>
                      </a:cubicBezTo>
                      <a:cubicBezTo>
                        <a:pt x="17315" y="8341"/>
                        <a:pt x="13732" y="10724"/>
                        <a:pt x="13732" y="15341"/>
                      </a:cubicBezTo>
                      <a:cubicBezTo>
                        <a:pt x="13732" y="19959"/>
                        <a:pt x="19255" y="22044"/>
                        <a:pt x="24778" y="23831"/>
                      </a:cubicBezTo>
                      <a:cubicBezTo>
                        <a:pt x="27913" y="24874"/>
                        <a:pt x="30003" y="25619"/>
                        <a:pt x="32391" y="26512"/>
                      </a:cubicBezTo>
                      <a:cubicBezTo>
                        <a:pt x="38660" y="29194"/>
                        <a:pt x="43437" y="33662"/>
                        <a:pt x="43437" y="41109"/>
                      </a:cubicBezTo>
                      <a:cubicBezTo>
                        <a:pt x="43437" y="53323"/>
                        <a:pt x="32839" y="58983"/>
                        <a:pt x="21793"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23" name="Freeform 27722">
                  <a:extLst>
                    <a:ext uri="{FF2B5EF4-FFF2-40B4-BE49-F238E27FC236}">
                      <a16:creationId xmlns:a16="http://schemas.microsoft.com/office/drawing/2014/main" id="{2849DA77-2A9F-13EA-D0EF-41C5DCB196D3}"/>
                    </a:ext>
                  </a:extLst>
                </p:cNvPr>
                <p:cNvSpPr/>
                <p:nvPr/>
              </p:nvSpPr>
              <p:spPr>
                <a:xfrm>
                  <a:off x="8403489" y="4927537"/>
                  <a:ext cx="14926" cy="82218"/>
                </a:xfrm>
                <a:custGeom>
                  <a:avLst/>
                  <a:gdLst>
                    <a:gd name="connsiteX0" fmla="*/ 7463 w 14926"/>
                    <a:gd name="connsiteY0" fmla="*/ 14001 h 82218"/>
                    <a:gd name="connsiteX1" fmla="*/ 0 w 14926"/>
                    <a:gd name="connsiteY1" fmla="*/ 7001 h 82218"/>
                    <a:gd name="connsiteX2" fmla="*/ 7463 w 14926"/>
                    <a:gd name="connsiteY2" fmla="*/ 0 h 82218"/>
                    <a:gd name="connsiteX3" fmla="*/ 14927 w 14926"/>
                    <a:gd name="connsiteY3" fmla="*/ 7001 h 82218"/>
                    <a:gd name="connsiteX4" fmla="*/ 7463 w 14926"/>
                    <a:gd name="connsiteY4" fmla="*/ 14001 h 82218"/>
                    <a:gd name="connsiteX5" fmla="*/ 1642 w 14926"/>
                    <a:gd name="connsiteY5" fmla="*/ 82219 h 82218"/>
                    <a:gd name="connsiteX6" fmla="*/ 1642 w 14926"/>
                    <a:gd name="connsiteY6" fmla="*/ 25619 h 82218"/>
                    <a:gd name="connsiteX7" fmla="*/ 13136 w 14926"/>
                    <a:gd name="connsiteY7" fmla="*/ 25619 h 82218"/>
                    <a:gd name="connsiteX8" fmla="*/ 13136 w 14926"/>
                    <a:gd name="connsiteY8" fmla="*/ 82219 h 82218"/>
                    <a:gd name="connsiteX9" fmla="*/ 1642 w 14926"/>
                    <a:gd name="connsiteY9"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218">
                      <a:moveTo>
                        <a:pt x="7463" y="14001"/>
                      </a:moveTo>
                      <a:cubicBezTo>
                        <a:pt x="2986" y="14001"/>
                        <a:pt x="0" y="11022"/>
                        <a:pt x="0" y="7001"/>
                      </a:cubicBezTo>
                      <a:cubicBezTo>
                        <a:pt x="0" y="2979"/>
                        <a:pt x="3135" y="0"/>
                        <a:pt x="7463" y="0"/>
                      </a:cubicBezTo>
                      <a:cubicBezTo>
                        <a:pt x="11792" y="0"/>
                        <a:pt x="14927" y="2979"/>
                        <a:pt x="14927" y="7001"/>
                      </a:cubicBezTo>
                      <a:cubicBezTo>
                        <a:pt x="14927" y="11022"/>
                        <a:pt x="11792" y="14001"/>
                        <a:pt x="7463" y="14001"/>
                      </a:cubicBezTo>
                      <a:close/>
                      <a:moveTo>
                        <a:pt x="1642" y="82219"/>
                      </a:moveTo>
                      <a:lnTo>
                        <a:pt x="1642" y="25619"/>
                      </a:lnTo>
                      <a:lnTo>
                        <a:pt x="13136" y="25619"/>
                      </a:lnTo>
                      <a:lnTo>
                        <a:pt x="13136" y="82219"/>
                      </a:lnTo>
                      <a:lnTo>
                        <a:pt x="1642"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24" name="Freeform 27723">
                  <a:extLst>
                    <a:ext uri="{FF2B5EF4-FFF2-40B4-BE49-F238E27FC236}">
                      <a16:creationId xmlns:a16="http://schemas.microsoft.com/office/drawing/2014/main" id="{C4EAB68C-4D96-E391-6DAA-BECA17C574B5}"/>
                    </a:ext>
                  </a:extLst>
                </p:cNvPr>
                <p:cNvSpPr/>
                <p:nvPr/>
              </p:nvSpPr>
              <p:spPr>
                <a:xfrm>
                  <a:off x="8426924" y="4926047"/>
                  <a:ext cx="53438" cy="83708"/>
                </a:xfrm>
                <a:custGeom>
                  <a:avLst/>
                  <a:gdLst>
                    <a:gd name="connsiteX0" fmla="*/ 28062 w 53438"/>
                    <a:gd name="connsiteY0" fmla="*/ 8788 h 83708"/>
                    <a:gd name="connsiteX1" fmla="*/ 19405 w 53438"/>
                    <a:gd name="connsiteY1" fmla="*/ 23683 h 83708"/>
                    <a:gd name="connsiteX2" fmla="*/ 19405 w 53438"/>
                    <a:gd name="connsiteY2" fmla="*/ 27108 h 83708"/>
                    <a:gd name="connsiteX3" fmla="*/ 32839 w 53438"/>
                    <a:gd name="connsiteY3" fmla="*/ 27108 h 83708"/>
                    <a:gd name="connsiteX4" fmla="*/ 32839 w 53438"/>
                    <a:gd name="connsiteY4" fmla="*/ 36343 h 83708"/>
                    <a:gd name="connsiteX5" fmla="*/ 19405 w 53438"/>
                    <a:gd name="connsiteY5" fmla="*/ 36343 h 83708"/>
                    <a:gd name="connsiteX6" fmla="*/ 19405 w 53438"/>
                    <a:gd name="connsiteY6" fmla="*/ 83559 h 83708"/>
                    <a:gd name="connsiteX7" fmla="*/ 8061 w 53438"/>
                    <a:gd name="connsiteY7" fmla="*/ 83559 h 83708"/>
                    <a:gd name="connsiteX8" fmla="*/ 8061 w 53438"/>
                    <a:gd name="connsiteY8" fmla="*/ 36343 h 83708"/>
                    <a:gd name="connsiteX9" fmla="*/ 0 w 53438"/>
                    <a:gd name="connsiteY9" fmla="*/ 36343 h 83708"/>
                    <a:gd name="connsiteX10" fmla="*/ 0 w 53438"/>
                    <a:gd name="connsiteY10" fmla="*/ 27108 h 83708"/>
                    <a:gd name="connsiteX11" fmla="*/ 8061 w 53438"/>
                    <a:gd name="connsiteY11" fmla="*/ 27108 h 83708"/>
                    <a:gd name="connsiteX12" fmla="*/ 8061 w 53438"/>
                    <a:gd name="connsiteY12" fmla="*/ 21448 h 83708"/>
                    <a:gd name="connsiteX13" fmla="*/ 11942 w 53438"/>
                    <a:gd name="connsiteY13" fmla="*/ 6256 h 83708"/>
                    <a:gd name="connsiteX14" fmla="*/ 25972 w 53438"/>
                    <a:gd name="connsiteY14" fmla="*/ 0 h 83708"/>
                    <a:gd name="connsiteX15" fmla="*/ 34929 w 53438"/>
                    <a:gd name="connsiteY15" fmla="*/ 1340 h 83708"/>
                    <a:gd name="connsiteX16" fmla="*/ 34033 w 53438"/>
                    <a:gd name="connsiteY16" fmla="*/ 9831 h 83708"/>
                    <a:gd name="connsiteX17" fmla="*/ 28062 w 53438"/>
                    <a:gd name="connsiteY17" fmla="*/ 8788 h 83708"/>
                    <a:gd name="connsiteX18" fmla="*/ 45975 w 53438"/>
                    <a:gd name="connsiteY18" fmla="*/ 15490 h 83708"/>
                    <a:gd name="connsiteX19" fmla="*/ 38511 w 53438"/>
                    <a:gd name="connsiteY19" fmla="*/ 8490 h 83708"/>
                    <a:gd name="connsiteX20" fmla="*/ 45975 w 53438"/>
                    <a:gd name="connsiteY20" fmla="*/ 1490 h 83708"/>
                    <a:gd name="connsiteX21" fmla="*/ 53438 w 53438"/>
                    <a:gd name="connsiteY21" fmla="*/ 8490 h 83708"/>
                    <a:gd name="connsiteX22" fmla="*/ 45975 w 53438"/>
                    <a:gd name="connsiteY22" fmla="*/ 15490 h 83708"/>
                    <a:gd name="connsiteX23" fmla="*/ 40303 w 53438"/>
                    <a:gd name="connsiteY23" fmla="*/ 83708 h 83708"/>
                    <a:gd name="connsiteX24" fmla="*/ 40303 w 53438"/>
                    <a:gd name="connsiteY24" fmla="*/ 27108 h 83708"/>
                    <a:gd name="connsiteX25" fmla="*/ 51647 w 53438"/>
                    <a:gd name="connsiteY25" fmla="*/ 27108 h 83708"/>
                    <a:gd name="connsiteX26" fmla="*/ 51647 w 53438"/>
                    <a:gd name="connsiteY26" fmla="*/ 83708 h 83708"/>
                    <a:gd name="connsiteX27" fmla="*/ 40303 w 53438"/>
                    <a:gd name="connsiteY27" fmla="*/ 83708 h 83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3438" h="83708">
                      <a:moveTo>
                        <a:pt x="28062" y="8788"/>
                      </a:moveTo>
                      <a:cubicBezTo>
                        <a:pt x="19106" y="8788"/>
                        <a:pt x="19405" y="16980"/>
                        <a:pt x="19405" y="23683"/>
                      </a:cubicBezTo>
                      <a:lnTo>
                        <a:pt x="19405" y="27108"/>
                      </a:lnTo>
                      <a:lnTo>
                        <a:pt x="32839" y="27108"/>
                      </a:lnTo>
                      <a:lnTo>
                        <a:pt x="32839" y="36343"/>
                      </a:lnTo>
                      <a:lnTo>
                        <a:pt x="19405" y="36343"/>
                      </a:lnTo>
                      <a:lnTo>
                        <a:pt x="19405" y="83559"/>
                      </a:lnTo>
                      <a:lnTo>
                        <a:pt x="8061" y="83559"/>
                      </a:lnTo>
                      <a:lnTo>
                        <a:pt x="8061" y="36343"/>
                      </a:lnTo>
                      <a:lnTo>
                        <a:pt x="0" y="36343"/>
                      </a:lnTo>
                      <a:lnTo>
                        <a:pt x="0" y="27108"/>
                      </a:lnTo>
                      <a:lnTo>
                        <a:pt x="8061" y="27108"/>
                      </a:lnTo>
                      <a:lnTo>
                        <a:pt x="8061" y="21448"/>
                      </a:lnTo>
                      <a:cubicBezTo>
                        <a:pt x="8061" y="14001"/>
                        <a:pt x="9106" y="9384"/>
                        <a:pt x="11942" y="6256"/>
                      </a:cubicBezTo>
                      <a:cubicBezTo>
                        <a:pt x="14777" y="3128"/>
                        <a:pt x="18509" y="0"/>
                        <a:pt x="25972" y="0"/>
                      </a:cubicBezTo>
                      <a:cubicBezTo>
                        <a:pt x="30749" y="0"/>
                        <a:pt x="34929" y="1340"/>
                        <a:pt x="34929" y="1340"/>
                      </a:cubicBezTo>
                      <a:lnTo>
                        <a:pt x="34033" y="9831"/>
                      </a:lnTo>
                      <a:cubicBezTo>
                        <a:pt x="32242" y="9086"/>
                        <a:pt x="30152" y="8788"/>
                        <a:pt x="28062" y="8788"/>
                      </a:cubicBezTo>
                      <a:close/>
                      <a:moveTo>
                        <a:pt x="45975" y="15490"/>
                      </a:moveTo>
                      <a:cubicBezTo>
                        <a:pt x="41646" y="15490"/>
                        <a:pt x="38511" y="12511"/>
                        <a:pt x="38511" y="8490"/>
                      </a:cubicBezTo>
                      <a:cubicBezTo>
                        <a:pt x="38511" y="4468"/>
                        <a:pt x="41646" y="1490"/>
                        <a:pt x="45975" y="1490"/>
                      </a:cubicBezTo>
                      <a:cubicBezTo>
                        <a:pt x="50303" y="1490"/>
                        <a:pt x="53438" y="4468"/>
                        <a:pt x="53438" y="8490"/>
                      </a:cubicBezTo>
                      <a:cubicBezTo>
                        <a:pt x="53438" y="12511"/>
                        <a:pt x="50303" y="15490"/>
                        <a:pt x="45975" y="15490"/>
                      </a:cubicBezTo>
                      <a:close/>
                      <a:moveTo>
                        <a:pt x="40303" y="83708"/>
                      </a:moveTo>
                      <a:lnTo>
                        <a:pt x="40303" y="27108"/>
                      </a:lnTo>
                      <a:lnTo>
                        <a:pt x="51647" y="27108"/>
                      </a:lnTo>
                      <a:lnTo>
                        <a:pt x="51647" y="83708"/>
                      </a:lnTo>
                      <a:lnTo>
                        <a:pt x="40303" y="83708"/>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25" name="Freeform 27724">
                  <a:extLst>
                    <a:ext uri="{FF2B5EF4-FFF2-40B4-BE49-F238E27FC236}">
                      <a16:creationId xmlns:a16="http://schemas.microsoft.com/office/drawing/2014/main" id="{8D5FEEFA-6A0C-8E69-FAE0-2FED917625B9}"/>
                    </a:ext>
                  </a:extLst>
                </p:cNvPr>
                <p:cNvSpPr/>
                <p:nvPr/>
              </p:nvSpPr>
              <p:spPr>
                <a:xfrm>
                  <a:off x="8491110" y="4952113"/>
                  <a:ext cx="55676" cy="58982"/>
                </a:xfrm>
                <a:custGeom>
                  <a:avLst/>
                  <a:gdLst>
                    <a:gd name="connsiteX0" fmla="*/ 55229 w 55676"/>
                    <a:gd name="connsiteY0" fmla="*/ 32024 h 58982"/>
                    <a:gd name="connsiteX1" fmla="*/ 11493 w 55676"/>
                    <a:gd name="connsiteY1" fmla="*/ 32024 h 58982"/>
                    <a:gd name="connsiteX2" fmla="*/ 29704 w 55676"/>
                    <a:gd name="connsiteY2" fmla="*/ 50046 h 58982"/>
                    <a:gd name="connsiteX3" fmla="*/ 48512 w 55676"/>
                    <a:gd name="connsiteY3" fmla="*/ 43493 h 58982"/>
                    <a:gd name="connsiteX4" fmla="*/ 53288 w 55676"/>
                    <a:gd name="connsiteY4" fmla="*/ 50046 h 58982"/>
                    <a:gd name="connsiteX5" fmla="*/ 28361 w 55676"/>
                    <a:gd name="connsiteY5" fmla="*/ 58983 h 58982"/>
                    <a:gd name="connsiteX6" fmla="*/ 0 w 55676"/>
                    <a:gd name="connsiteY6" fmla="*/ 29343 h 58982"/>
                    <a:gd name="connsiteX7" fmla="*/ 28809 w 55676"/>
                    <a:gd name="connsiteY7" fmla="*/ 0 h 58982"/>
                    <a:gd name="connsiteX8" fmla="*/ 55677 w 55676"/>
                    <a:gd name="connsiteY8" fmla="*/ 27108 h 58982"/>
                    <a:gd name="connsiteX9" fmla="*/ 55378 w 55676"/>
                    <a:gd name="connsiteY9" fmla="*/ 32173 h 58982"/>
                    <a:gd name="connsiteX10" fmla="*/ 28361 w 55676"/>
                    <a:gd name="connsiteY10" fmla="*/ 8192 h 58982"/>
                    <a:gd name="connsiteX11" fmla="*/ 11643 w 55676"/>
                    <a:gd name="connsiteY11" fmla="*/ 24428 h 58982"/>
                    <a:gd name="connsiteX12" fmla="*/ 44631 w 55676"/>
                    <a:gd name="connsiteY12" fmla="*/ 24428 h 58982"/>
                    <a:gd name="connsiteX13" fmla="*/ 28211 w 55676"/>
                    <a:gd name="connsiteY13" fmla="*/ 8192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6" h="58982">
                      <a:moveTo>
                        <a:pt x="55229" y="32024"/>
                      </a:moveTo>
                      <a:lnTo>
                        <a:pt x="11493" y="32024"/>
                      </a:lnTo>
                      <a:cubicBezTo>
                        <a:pt x="12091" y="43195"/>
                        <a:pt x="19255" y="50046"/>
                        <a:pt x="29704" y="50046"/>
                      </a:cubicBezTo>
                      <a:cubicBezTo>
                        <a:pt x="40153" y="50046"/>
                        <a:pt x="47168" y="44386"/>
                        <a:pt x="48512" y="43493"/>
                      </a:cubicBezTo>
                      <a:lnTo>
                        <a:pt x="53288" y="50046"/>
                      </a:lnTo>
                      <a:cubicBezTo>
                        <a:pt x="53288" y="50046"/>
                        <a:pt x="45228" y="58983"/>
                        <a:pt x="28361" y="58983"/>
                      </a:cubicBezTo>
                      <a:cubicBezTo>
                        <a:pt x="11493" y="58983"/>
                        <a:pt x="0" y="47365"/>
                        <a:pt x="0" y="29343"/>
                      </a:cubicBezTo>
                      <a:cubicBezTo>
                        <a:pt x="0" y="11320"/>
                        <a:pt x="12986" y="0"/>
                        <a:pt x="28809" y="0"/>
                      </a:cubicBezTo>
                      <a:cubicBezTo>
                        <a:pt x="44631" y="0"/>
                        <a:pt x="55677" y="11171"/>
                        <a:pt x="55677" y="27108"/>
                      </a:cubicBezTo>
                      <a:cubicBezTo>
                        <a:pt x="55677" y="29193"/>
                        <a:pt x="55378" y="32173"/>
                        <a:pt x="55378" y="32173"/>
                      </a:cubicBezTo>
                      <a:close/>
                      <a:moveTo>
                        <a:pt x="28361" y="8192"/>
                      </a:moveTo>
                      <a:cubicBezTo>
                        <a:pt x="17016" y="8192"/>
                        <a:pt x="12091" y="17576"/>
                        <a:pt x="11643" y="24428"/>
                      </a:cubicBezTo>
                      <a:lnTo>
                        <a:pt x="44631" y="24428"/>
                      </a:lnTo>
                      <a:cubicBezTo>
                        <a:pt x="44631" y="18172"/>
                        <a:pt x="39705" y="8192"/>
                        <a:pt x="28211"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26" name="Freeform 27725">
                  <a:extLst>
                    <a:ext uri="{FF2B5EF4-FFF2-40B4-BE49-F238E27FC236}">
                      <a16:creationId xmlns:a16="http://schemas.microsoft.com/office/drawing/2014/main" id="{E8EE413F-F03E-6231-A816-E484F8F9B009}"/>
                    </a:ext>
                  </a:extLst>
                </p:cNvPr>
                <p:cNvSpPr/>
                <p:nvPr/>
              </p:nvSpPr>
              <p:spPr>
                <a:xfrm>
                  <a:off x="8554698" y="4927537"/>
                  <a:ext cx="58811" cy="83559"/>
                </a:xfrm>
                <a:custGeom>
                  <a:avLst/>
                  <a:gdLst>
                    <a:gd name="connsiteX0" fmla="*/ 47915 w 58811"/>
                    <a:gd name="connsiteY0" fmla="*/ 82219 h 83559"/>
                    <a:gd name="connsiteX1" fmla="*/ 47915 w 58811"/>
                    <a:gd name="connsiteY1" fmla="*/ 73133 h 83559"/>
                    <a:gd name="connsiteX2" fmla="*/ 47617 w 58811"/>
                    <a:gd name="connsiteY2" fmla="*/ 73133 h 83559"/>
                    <a:gd name="connsiteX3" fmla="*/ 27615 w 58811"/>
                    <a:gd name="connsiteY3" fmla="*/ 83559 h 83559"/>
                    <a:gd name="connsiteX4" fmla="*/ 0 w 58811"/>
                    <a:gd name="connsiteY4" fmla="*/ 53919 h 83559"/>
                    <a:gd name="connsiteX5" fmla="*/ 27316 w 58811"/>
                    <a:gd name="connsiteY5" fmla="*/ 24576 h 83559"/>
                    <a:gd name="connsiteX6" fmla="*/ 47169 w 58811"/>
                    <a:gd name="connsiteY6" fmla="*/ 34407 h 83559"/>
                    <a:gd name="connsiteX7" fmla="*/ 47467 w 58811"/>
                    <a:gd name="connsiteY7" fmla="*/ 34407 h 83559"/>
                    <a:gd name="connsiteX8" fmla="*/ 47467 w 58811"/>
                    <a:gd name="connsiteY8" fmla="*/ 0 h 83559"/>
                    <a:gd name="connsiteX9" fmla="*/ 58812 w 58811"/>
                    <a:gd name="connsiteY9" fmla="*/ 0 h 83559"/>
                    <a:gd name="connsiteX10" fmla="*/ 58812 w 58811"/>
                    <a:gd name="connsiteY10" fmla="*/ 82219 h 83559"/>
                    <a:gd name="connsiteX11" fmla="*/ 47766 w 58811"/>
                    <a:gd name="connsiteY11" fmla="*/ 82219 h 83559"/>
                    <a:gd name="connsiteX12" fmla="*/ 29854 w 58811"/>
                    <a:gd name="connsiteY12" fmla="*/ 33811 h 83559"/>
                    <a:gd name="connsiteX13" fmla="*/ 11792 w 58811"/>
                    <a:gd name="connsiteY13" fmla="*/ 53621 h 83559"/>
                    <a:gd name="connsiteX14" fmla="*/ 29854 w 58811"/>
                    <a:gd name="connsiteY14" fmla="*/ 73580 h 83559"/>
                    <a:gd name="connsiteX15" fmla="*/ 47915 w 58811"/>
                    <a:gd name="connsiteY15" fmla="*/ 53621 h 83559"/>
                    <a:gd name="connsiteX16" fmla="*/ 29854 w 58811"/>
                    <a:gd name="connsiteY16" fmla="*/ 33811 h 8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811" h="83559">
                      <a:moveTo>
                        <a:pt x="47915" y="82219"/>
                      </a:moveTo>
                      <a:lnTo>
                        <a:pt x="47915" y="73133"/>
                      </a:lnTo>
                      <a:lnTo>
                        <a:pt x="47617" y="73133"/>
                      </a:lnTo>
                      <a:cubicBezTo>
                        <a:pt x="42989" y="79984"/>
                        <a:pt x="35974" y="83559"/>
                        <a:pt x="27615" y="83559"/>
                      </a:cubicBezTo>
                      <a:cubicBezTo>
                        <a:pt x="10747" y="83559"/>
                        <a:pt x="0" y="70750"/>
                        <a:pt x="0" y="53919"/>
                      </a:cubicBezTo>
                      <a:cubicBezTo>
                        <a:pt x="0" y="37088"/>
                        <a:pt x="10747" y="24576"/>
                        <a:pt x="27316" y="24576"/>
                      </a:cubicBezTo>
                      <a:cubicBezTo>
                        <a:pt x="36571" y="24576"/>
                        <a:pt x="43139" y="28598"/>
                        <a:pt x="47169" y="34407"/>
                      </a:cubicBezTo>
                      <a:lnTo>
                        <a:pt x="47467" y="34407"/>
                      </a:lnTo>
                      <a:lnTo>
                        <a:pt x="47467" y="0"/>
                      </a:lnTo>
                      <a:lnTo>
                        <a:pt x="58812" y="0"/>
                      </a:lnTo>
                      <a:lnTo>
                        <a:pt x="58812" y="82219"/>
                      </a:lnTo>
                      <a:lnTo>
                        <a:pt x="47766" y="82219"/>
                      </a:lnTo>
                      <a:close/>
                      <a:moveTo>
                        <a:pt x="29854" y="33811"/>
                      </a:moveTo>
                      <a:cubicBezTo>
                        <a:pt x="18510" y="33811"/>
                        <a:pt x="11792" y="42450"/>
                        <a:pt x="11792" y="53621"/>
                      </a:cubicBezTo>
                      <a:cubicBezTo>
                        <a:pt x="11792" y="64792"/>
                        <a:pt x="18510" y="73580"/>
                        <a:pt x="29854" y="73580"/>
                      </a:cubicBezTo>
                      <a:cubicBezTo>
                        <a:pt x="41198" y="73580"/>
                        <a:pt x="47915" y="64941"/>
                        <a:pt x="47915" y="53621"/>
                      </a:cubicBezTo>
                      <a:cubicBezTo>
                        <a:pt x="47915" y="42301"/>
                        <a:pt x="41198" y="33811"/>
                        <a:pt x="29854" y="3381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27" name="Freeform 27726">
                  <a:extLst>
                    <a:ext uri="{FF2B5EF4-FFF2-40B4-BE49-F238E27FC236}">
                      <a16:creationId xmlns:a16="http://schemas.microsoft.com/office/drawing/2014/main" id="{585BD1BA-A42A-6E01-57E6-145F9A494A81}"/>
                    </a:ext>
                  </a:extLst>
                </p:cNvPr>
                <p:cNvSpPr/>
                <p:nvPr/>
              </p:nvSpPr>
              <p:spPr>
                <a:xfrm>
                  <a:off x="8649035" y="4952411"/>
                  <a:ext cx="48959" cy="58684"/>
                </a:xfrm>
                <a:custGeom>
                  <a:avLst/>
                  <a:gdLst>
                    <a:gd name="connsiteX0" fmla="*/ 37615 w 48959"/>
                    <a:gd name="connsiteY0" fmla="*/ 57344 h 58684"/>
                    <a:gd name="connsiteX1" fmla="*/ 37615 w 48959"/>
                    <a:gd name="connsiteY1" fmla="*/ 50195 h 58684"/>
                    <a:gd name="connsiteX2" fmla="*/ 19554 w 48959"/>
                    <a:gd name="connsiteY2" fmla="*/ 58685 h 58684"/>
                    <a:gd name="connsiteX3" fmla="*/ 0 w 48959"/>
                    <a:gd name="connsiteY3" fmla="*/ 41258 h 58684"/>
                    <a:gd name="connsiteX4" fmla="*/ 22241 w 48959"/>
                    <a:gd name="connsiteY4" fmla="*/ 23980 h 58684"/>
                    <a:gd name="connsiteX5" fmla="*/ 37466 w 48959"/>
                    <a:gd name="connsiteY5" fmla="*/ 23385 h 58684"/>
                    <a:gd name="connsiteX6" fmla="*/ 37466 w 48959"/>
                    <a:gd name="connsiteY6" fmla="*/ 21150 h 58684"/>
                    <a:gd name="connsiteX7" fmla="*/ 23435 w 48959"/>
                    <a:gd name="connsiteY7" fmla="*/ 8341 h 58684"/>
                    <a:gd name="connsiteX8" fmla="*/ 6418 w 48959"/>
                    <a:gd name="connsiteY8" fmla="*/ 13256 h 58684"/>
                    <a:gd name="connsiteX9" fmla="*/ 2986 w 48959"/>
                    <a:gd name="connsiteY9" fmla="*/ 5660 h 58684"/>
                    <a:gd name="connsiteX10" fmla="*/ 24181 w 48959"/>
                    <a:gd name="connsiteY10" fmla="*/ 0 h 58684"/>
                    <a:gd name="connsiteX11" fmla="*/ 48960 w 48959"/>
                    <a:gd name="connsiteY11" fmla="*/ 24725 h 58684"/>
                    <a:gd name="connsiteX12" fmla="*/ 48960 w 48959"/>
                    <a:gd name="connsiteY12" fmla="*/ 57643 h 58684"/>
                    <a:gd name="connsiteX13" fmla="*/ 37914 w 48959"/>
                    <a:gd name="connsiteY13" fmla="*/ 57643 h 58684"/>
                    <a:gd name="connsiteX14" fmla="*/ 24181 w 48959"/>
                    <a:gd name="connsiteY14" fmla="*/ 30981 h 58684"/>
                    <a:gd name="connsiteX15" fmla="*/ 11345 w 48959"/>
                    <a:gd name="connsiteY15" fmla="*/ 40812 h 58684"/>
                    <a:gd name="connsiteX16" fmla="*/ 22987 w 48959"/>
                    <a:gd name="connsiteY16" fmla="*/ 50642 h 58684"/>
                    <a:gd name="connsiteX17" fmla="*/ 37466 w 48959"/>
                    <a:gd name="connsiteY17" fmla="*/ 42450 h 58684"/>
                    <a:gd name="connsiteX18" fmla="*/ 37466 w 48959"/>
                    <a:gd name="connsiteY18" fmla="*/ 30236 h 58684"/>
                    <a:gd name="connsiteX19" fmla="*/ 24181 w 48959"/>
                    <a:gd name="connsiteY19" fmla="*/ 31130 h 58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959" h="58684">
                      <a:moveTo>
                        <a:pt x="37615" y="57344"/>
                      </a:moveTo>
                      <a:lnTo>
                        <a:pt x="37615" y="50195"/>
                      </a:lnTo>
                      <a:cubicBezTo>
                        <a:pt x="35227" y="52578"/>
                        <a:pt x="29854" y="58685"/>
                        <a:pt x="19554" y="58685"/>
                      </a:cubicBezTo>
                      <a:cubicBezTo>
                        <a:pt x="9255" y="58685"/>
                        <a:pt x="0" y="52131"/>
                        <a:pt x="0" y="41258"/>
                      </a:cubicBezTo>
                      <a:cubicBezTo>
                        <a:pt x="0" y="30385"/>
                        <a:pt x="9105" y="24576"/>
                        <a:pt x="22241" y="23980"/>
                      </a:cubicBezTo>
                      <a:lnTo>
                        <a:pt x="37466" y="23385"/>
                      </a:lnTo>
                      <a:lnTo>
                        <a:pt x="37466" y="21150"/>
                      </a:lnTo>
                      <a:cubicBezTo>
                        <a:pt x="37466" y="12511"/>
                        <a:pt x="31645" y="8341"/>
                        <a:pt x="23435" y="8341"/>
                      </a:cubicBezTo>
                      <a:cubicBezTo>
                        <a:pt x="15225" y="8341"/>
                        <a:pt x="8210" y="12064"/>
                        <a:pt x="6418" y="13256"/>
                      </a:cubicBezTo>
                      <a:lnTo>
                        <a:pt x="2986" y="5660"/>
                      </a:lnTo>
                      <a:cubicBezTo>
                        <a:pt x="7165" y="3277"/>
                        <a:pt x="14777" y="0"/>
                        <a:pt x="24181" y="0"/>
                      </a:cubicBezTo>
                      <a:cubicBezTo>
                        <a:pt x="40750" y="0"/>
                        <a:pt x="48960" y="8341"/>
                        <a:pt x="48960" y="24725"/>
                      </a:cubicBezTo>
                      <a:lnTo>
                        <a:pt x="48960" y="57643"/>
                      </a:lnTo>
                      <a:lnTo>
                        <a:pt x="37914" y="57643"/>
                      </a:lnTo>
                      <a:close/>
                      <a:moveTo>
                        <a:pt x="24181" y="30981"/>
                      </a:moveTo>
                      <a:cubicBezTo>
                        <a:pt x="14927" y="31428"/>
                        <a:pt x="11345" y="35301"/>
                        <a:pt x="11345" y="40812"/>
                      </a:cubicBezTo>
                      <a:cubicBezTo>
                        <a:pt x="11345" y="46323"/>
                        <a:pt x="15524" y="50642"/>
                        <a:pt x="22987" y="50642"/>
                      </a:cubicBezTo>
                      <a:cubicBezTo>
                        <a:pt x="30451" y="50642"/>
                        <a:pt x="35227" y="45578"/>
                        <a:pt x="37466" y="42450"/>
                      </a:cubicBezTo>
                      <a:lnTo>
                        <a:pt x="37466" y="30236"/>
                      </a:lnTo>
                      <a:lnTo>
                        <a:pt x="24181" y="3113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28" name="Freeform 27727">
                  <a:extLst>
                    <a:ext uri="{FF2B5EF4-FFF2-40B4-BE49-F238E27FC236}">
                      <a16:creationId xmlns:a16="http://schemas.microsoft.com/office/drawing/2014/main" id="{1B05442F-8D56-F5EC-8483-7FD42A7156BA}"/>
                    </a:ext>
                  </a:extLst>
                </p:cNvPr>
                <p:cNvSpPr/>
                <p:nvPr/>
              </p:nvSpPr>
              <p:spPr>
                <a:xfrm>
                  <a:off x="8706951" y="4951964"/>
                  <a:ext cx="43437" cy="58983"/>
                </a:xfrm>
                <a:custGeom>
                  <a:avLst/>
                  <a:gdLst>
                    <a:gd name="connsiteX0" fmla="*/ 22091 w 43437"/>
                    <a:gd name="connsiteY0" fmla="*/ 58983 h 58983"/>
                    <a:gd name="connsiteX1" fmla="*/ 0 w 43437"/>
                    <a:gd name="connsiteY1" fmla="*/ 48854 h 58983"/>
                    <a:gd name="connsiteX2" fmla="*/ 5523 w 43437"/>
                    <a:gd name="connsiteY2" fmla="*/ 42152 h 58983"/>
                    <a:gd name="connsiteX3" fmla="*/ 22241 w 43437"/>
                    <a:gd name="connsiteY3" fmla="*/ 50195 h 58983"/>
                    <a:gd name="connsiteX4" fmla="*/ 33138 w 43437"/>
                    <a:gd name="connsiteY4" fmla="*/ 42152 h 58983"/>
                    <a:gd name="connsiteX5" fmla="*/ 20300 w 43437"/>
                    <a:gd name="connsiteY5" fmla="*/ 32768 h 58983"/>
                    <a:gd name="connsiteX6" fmla="*/ 3582 w 43437"/>
                    <a:gd name="connsiteY6" fmla="*/ 16235 h 58983"/>
                    <a:gd name="connsiteX7" fmla="*/ 22689 w 43437"/>
                    <a:gd name="connsiteY7" fmla="*/ 0 h 58983"/>
                    <a:gd name="connsiteX8" fmla="*/ 41944 w 43437"/>
                    <a:gd name="connsiteY8" fmla="*/ 7447 h 58983"/>
                    <a:gd name="connsiteX9" fmla="*/ 37168 w 43437"/>
                    <a:gd name="connsiteY9" fmla="*/ 14448 h 58983"/>
                    <a:gd name="connsiteX10" fmla="*/ 22838 w 43437"/>
                    <a:gd name="connsiteY10" fmla="*/ 8341 h 58983"/>
                    <a:gd name="connsiteX11" fmla="*/ 13732 w 43437"/>
                    <a:gd name="connsiteY11" fmla="*/ 15341 h 58983"/>
                    <a:gd name="connsiteX12" fmla="*/ 24779 w 43437"/>
                    <a:gd name="connsiteY12" fmla="*/ 23831 h 58983"/>
                    <a:gd name="connsiteX13" fmla="*/ 32391 w 43437"/>
                    <a:gd name="connsiteY13" fmla="*/ 26512 h 58983"/>
                    <a:gd name="connsiteX14" fmla="*/ 43437 w 43437"/>
                    <a:gd name="connsiteY14" fmla="*/ 41109 h 58983"/>
                    <a:gd name="connsiteX15" fmla="*/ 21793 w 43437"/>
                    <a:gd name="connsiteY15" fmla="*/ 58983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37" h="58983">
                      <a:moveTo>
                        <a:pt x="22091" y="58983"/>
                      </a:moveTo>
                      <a:cubicBezTo>
                        <a:pt x="12538" y="58983"/>
                        <a:pt x="4777" y="55110"/>
                        <a:pt x="0" y="48854"/>
                      </a:cubicBezTo>
                      <a:lnTo>
                        <a:pt x="5523" y="42152"/>
                      </a:lnTo>
                      <a:cubicBezTo>
                        <a:pt x="10300" y="47067"/>
                        <a:pt x="17016" y="50195"/>
                        <a:pt x="22241" y="50195"/>
                      </a:cubicBezTo>
                      <a:cubicBezTo>
                        <a:pt x="27465" y="50195"/>
                        <a:pt x="33138" y="48259"/>
                        <a:pt x="33138" y="42152"/>
                      </a:cubicBezTo>
                      <a:cubicBezTo>
                        <a:pt x="33138" y="36045"/>
                        <a:pt x="24181" y="34109"/>
                        <a:pt x="20300" y="32768"/>
                      </a:cubicBezTo>
                      <a:cubicBezTo>
                        <a:pt x="11941" y="29938"/>
                        <a:pt x="3582" y="26959"/>
                        <a:pt x="3582" y="16235"/>
                      </a:cubicBezTo>
                      <a:cubicBezTo>
                        <a:pt x="3582" y="5511"/>
                        <a:pt x="12688" y="0"/>
                        <a:pt x="22689" y="0"/>
                      </a:cubicBezTo>
                      <a:cubicBezTo>
                        <a:pt x="32690" y="0"/>
                        <a:pt x="38511" y="3575"/>
                        <a:pt x="41944" y="7447"/>
                      </a:cubicBezTo>
                      <a:lnTo>
                        <a:pt x="37168" y="14448"/>
                      </a:lnTo>
                      <a:cubicBezTo>
                        <a:pt x="33884" y="11022"/>
                        <a:pt x="28361" y="8341"/>
                        <a:pt x="22838" y="8341"/>
                      </a:cubicBezTo>
                      <a:cubicBezTo>
                        <a:pt x="17315" y="8341"/>
                        <a:pt x="13732" y="10724"/>
                        <a:pt x="13732" y="15341"/>
                      </a:cubicBezTo>
                      <a:cubicBezTo>
                        <a:pt x="13732" y="19959"/>
                        <a:pt x="19256" y="22044"/>
                        <a:pt x="24779" y="23831"/>
                      </a:cubicBezTo>
                      <a:cubicBezTo>
                        <a:pt x="27913" y="24874"/>
                        <a:pt x="30003" y="25619"/>
                        <a:pt x="32391" y="26512"/>
                      </a:cubicBezTo>
                      <a:cubicBezTo>
                        <a:pt x="38660" y="29194"/>
                        <a:pt x="43437" y="33662"/>
                        <a:pt x="43437" y="41109"/>
                      </a:cubicBezTo>
                      <a:cubicBezTo>
                        <a:pt x="43437" y="53323"/>
                        <a:pt x="32839" y="58983"/>
                        <a:pt x="21793"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29" name="Freeform 27728">
                  <a:extLst>
                    <a:ext uri="{FF2B5EF4-FFF2-40B4-BE49-F238E27FC236}">
                      <a16:creationId xmlns:a16="http://schemas.microsoft.com/office/drawing/2014/main" id="{5EF08623-26E7-8A4E-83A6-5131626DCD80}"/>
                    </a:ext>
                  </a:extLst>
                </p:cNvPr>
                <p:cNvSpPr/>
                <p:nvPr/>
              </p:nvSpPr>
              <p:spPr>
                <a:xfrm>
                  <a:off x="8785615" y="4951815"/>
                  <a:ext cx="31794" cy="57791"/>
                </a:xfrm>
                <a:custGeom>
                  <a:avLst/>
                  <a:gdLst>
                    <a:gd name="connsiteX0" fmla="*/ 31048 w 31794"/>
                    <a:gd name="connsiteY0" fmla="*/ 11767 h 57791"/>
                    <a:gd name="connsiteX1" fmla="*/ 30600 w 31794"/>
                    <a:gd name="connsiteY1" fmla="*/ 11767 h 57791"/>
                    <a:gd name="connsiteX2" fmla="*/ 24331 w 31794"/>
                    <a:gd name="connsiteY2" fmla="*/ 10575 h 57791"/>
                    <a:gd name="connsiteX3" fmla="*/ 11494 w 31794"/>
                    <a:gd name="connsiteY3" fmla="*/ 29641 h 57791"/>
                    <a:gd name="connsiteX4" fmla="*/ 11494 w 31794"/>
                    <a:gd name="connsiteY4" fmla="*/ 57791 h 57791"/>
                    <a:gd name="connsiteX5" fmla="*/ 0 w 31794"/>
                    <a:gd name="connsiteY5" fmla="*/ 57791 h 57791"/>
                    <a:gd name="connsiteX6" fmla="*/ 0 w 31794"/>
                    <a:gd name="connsiteY6" fmla="*/ 1192 h 57791"/>
                    <a:gd name="connsiteX7" fmla="*/ 11494 w 31794"/>
                    <a:gd name="connsiteY7" fmla="*/ 1192 h 57791"/>
                    <a:gd name="connsiteX8" fmla="*/ 11494 w 31794"/>
                    <a:gd name="connsiteY8" fmla="*/ 9831 h 57791"/>
                    <a:gd name="connsiteX9" fmla="*/ 11792 w 31794"/>
                    <a:gd name="connsiteY9" fmla="*/ 9831 h 57791"/>
                    <a:gd name="connsiteX10" fmla="*/ 25824 w 31794"/>
                    <a:gd name="connsiteY10" fmla="*/ 0 h 57791"/>
                    <a:gd name="connsiteX11" fmla="*/ 31794 w 31794"/>
                    <a:gd name="connsiteY11" fmla="*/ 894 h 57791"/>
                    <a:gd name="connsiteX12" fmla="*/ 31048 w 31794"/>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794" h="57791">
                      <a:moveTo>
                        <a:pt x="31048" y="11767"/>
                      </a:moveTo>
                      <a:lnTo>
                        <a:pt x="30600" y="11767"/>
                      </a:lnTo>
                      <a:cubicBezTo>
                        <a:pt x="29555" y="11320"/>
                        <a:pt x="27465" y="10575"/>
                        <a:pt x="24331" y="10575"/>
                      </a:cubicBezTo>
                      <a:cubicBezTo>
                        <a:pt x="14031" y="10575"/>
                        <a:pt x="11494" y="21449"/>
                        <a:pt x="11494" y="29641"/>
                      </a:cubicBezTo>
                      <a:lnTo>
                        <a:pt x="11494" y="57791"/>
                      </a:lnTo>
                      <a:lnTo>
                        <a:pt x="0" y="57791"/>
                      </a:lnTo>
                      <a:lnTo>
                        <a:pt x="0" y="1192"/>
                      </a:lnTo>
                      <a:lnTo>
                        <a:pt x="11494" y="1192"/>
                      </a:lnTo>
                      <a:lnTo>
                        <a:pt x="11494" y="9831"/>
                      </a:lnTo>
                      <a:cubicBezTo>
                        <a:pt x="11494" y="9831"/>
                        <a:pt x="11792" y="9831"/>
                        <a:pt x="11792" y="9831"/>
                      </a:cubicBezTo>
                      <a:cubicBezTo>
                        <a:pt x="14479" y="3426"/>
                        <a:pt x="19703" y="0"/>
                        <a:pt x="25824" y="0"/>
                      </a:cubicBezTo>
                      <a:cubicBezTo>
                        <a:pt x="29704" y="0"/>
                        <a:pt x="31794" y="894"/>
                        <a:pt x="31794" y="894"/>
                      </a:cubicBezTo>
                      <a:lnTo>
                        <a:pt x="31048"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30" name="Freeform 27729">
                  <a:extLst>
                    <a:ext uri="{FF2B5EF4-FFF2-40B4-BE49-F238E27FC236}">
                      <a16:creationId xmlns:a16="http://schemas.microsoft.com/office/drawing/2014/main" id="{83B5FE64-89C2-44A1-2F90-7927BB6144D3}"/>
                    </a:ext>
                  </a:extLst>
                </p:cNvPr>
                <p:cNvSpPr/>
                <p:nvPr/>
              </p:nvSpPr>
              <p:spPr>
                <a:xfrm>
                  <a:off x="8818604" y="4952411"/>
                  <a:ext cx="48959" cy="58684"/>
                </a:xfrm>
                <a:custGeom>
                  <a:avLst/>
                  <a:gdLst>
                    <a:gd name="connsiteX0" fmla="*/ 37616 w 48959"/>
                    <a:gd name="connsiteY0" fmla="*/ 57344 h 58684"/>
                    <a:gd name="connsiteX1" fmla="*/ 37616 w 48959"/>
                    <a:gd name="connsiteY1" fmla="*/ 50195 h 58684"/>
                    <a:gd name="connsiteX2" fmla="*/ 19555 w 48959"/>
                    <a:gd name="connsiteY2" fmla="*/ 58685 h 58684"/>
                    <a:gd name="connsiteX3" fmla="*/ 0 w 48959"/>
                    <a:gd name="connsiteY3" fmla="*/ 41258 h 58684"/>
                    <a:gd name="connsiteX4" fmla="*/ 22241 w 48959"/>
                    <a:gd name="connsiteY4" fmla="*/ 23980 h 58684"/>
                    <a:gd name="connsiteX5" fmla="*/ 37466 w 48959"/>
                    <a:gd name="connsiteY5" fmla="*/ 23385 h 58684"/>
                    <a:gd name="connsiteX6" fmla="*/ 37466 w 48959"/>
                    <a:gd name="connsiteY6" fmla="*/ 21150 h 58684"/>
                    <a:gd name="connsiteX7" fmla="*/ 23435 w 48959"/>
                    <a:gd name="connsiteY7" fmla="*/ 8341 h 58684"/>
                    <a:gd name="connsiteX8" fmla="*/ 6419 w 48959"/>
                    <a:gd name="connsiteY8" fmla="*/ 13256 h 58684"/>
                    <a:gd name="connsiteX9" fmla="*/ 2986 w 48959"/>
                    <a:gd name="connsiteY9" fmla="*/ 5660 h 58684"/>
                    <a:gd name="connsiteX10" fmla="*/ 24182 w 48959"/>
                    <a:gd name="connsiteY10" fmla="*/ 0 h 58684"/>
                    <a:gd name="connsiteX11" fmla="*/ 48960 w 48959"/>
                    <a:gd name="connsiteY11" fmla="*/ 24725 h 58684"/>
                    <a:gd name="connsiteX12" fmla="*/ 48960 w 48959"/>
                    <a:gd name="connsiteY12" fmla="*/ 57643 h 58684"/>
                    <a:gd name="connsiteX13" fmla="*/ 37914 w 48959"/>
                    <a:gd name="connsiteY13" fmla="*/ 57643 h 58684"/>
                    <a:gd name="connsiteX14" fmla="*/ 24182 w 48959"/>
                    <a:gd name="connsiteY14" fmla="*/ 30981 h 58684"/>
                    <a:gd name="connsiteX15" fmla="*/ 11345 w 48959"/>
                    <a:gd name="connsiteY15" fmla="*/ 40812 h 58684"/>
                    <a:gd name="connsiteX16" fmla="*/ 22987 w 48959"/>
                    <a:gd name="connsiteY16" fmla="*/ 50642 h 58684"/>
                    <a:gd name="connsiteX17" fmla="*/ 37466 w 48959"/>
                    <a:gd name="connsiteY17" fmla="*/ 42450 h 58684"/>
                    <a:gd name="connsiteX18" fmla="*/ 37466 w 48959"/>
                    <a:gd name="connsiteY18" fmla="*/ 30236 h 58684"/>
                    <a:gd name="connsiteX19" fmla="*/ 24182 w 48959"/>
                    <a:gd name="connsiteY19" fmla="*/ 31130 h 58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959" h="58684">
                      <a:moveTo>
                        <a:pt x="37616" y="57344"/>
                      </a:moveTo>
                      <a:lnTo>
                        <a:pt x="37616" y="50195"/>
                      </a:lnTo>
                      <a:cubicBezTo>
                        <a:pt x="35227" y="52578"/>
                        <a:pt x="29854" y="58685"/>
                        <a:pt x="19555" y="58685"/>
                      </a:cubicBezTo>
                      <a:cubicBezTo>
                        <a:pt x="9255" y="58685"/>
                        <a:pt x="0" y="52131"/>
                        <a:pt x="0" y="41258"/>
                      </a:cubicBezTo>
                      <a:cubicBezTo>
                        <a:pt x="0" y="30385"/>
                        <a:pt x="9106" y="24576"/>
                        <a:pt x="22241" y="23980"/>
                      </a:cubicBezTo>
                      <a:lnTo>
                        <a:pt x="37466" y="23385"/>
                      </a:lnTo>
                      <a:lnTo>
                        <a:pt x="37466" y="21150"/>
                      </a:lnTo>
                      <a:cubicBezTo>
                        <a:pt x="37466" y="12511"/>
                        <a:pt x="31645" y="8341"/>
                        <a:pt x="23435" y="8341"/>
                      </a:cubicBezTo>
                      <a:cubicBezTo>
                        <a:pt x="15226" y="8341"/>
                        <a:pt x="8210" y="12064"/>
                        <a:pt x="6419" y="13256"/>
                      </a:cubicBezTo>
                      <a:lnTo>
                        <a:pt x="2986" y="5660"/>
                      </a:lnTo>
                      <a:cubicBezTo>
                        <a:pt x="7165" y="3277"/>
                        <a:pt x="14778" y="0"/>
                        <a:pt x="24182" y="0"/>
                      </a:cubicBezTo>
                      <a:cubicBezTo>
                        <a:pt x="40750" y="0"/>
                        <a:pt x="48960" y="8341"/>
                        <a:pt x="48960" y="24725"/>
                      </a:cubicBezTo>
                      <a:lnTo>
                        <a:pt x="48960" y="57643"/>
                      </a:lnTo>
                      <a:lnTo>
                        <a:pt x="37914" y="57643"/>
                      </a:lnTo>
                      <a:close/>
                      <a:moveTo>
                        <a:pt x="24182" y="30981"/>
                      </a:moveTo>
                      <a:cubicBezTo>
                        <a:pt x="14927" y="31428"/>
                        <a:pt x="11345" y="35301"/>
                        <a:pt x="11345" y="40812"/>
                      </a:cubicBezTo>
                      <a:cubicBezTo>
                        <a:pt x="11345" y="46323"/>
                        <a:pt x="15524" y="50642"/>
                        <a:pt x="22987" y="50642"/>
                      </a:cubicBezTo>
                      <a:cubicBezTo>
                        <a:pt x="30451" y="50642"/>
                        <a:pt x="35227" y="45578"/>
                        <a:pt x="37466" y="42450"/>
                      </a:cubicBezTo>
                      <a:lnTo>
                        <a:pt x="37466" y="30236"/>
                      </a:lnTo>
                      <a:lnTo>
                        <a:pt x="24182" y="3113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31" name="Freeform 27730">
                  <a:extLst>
                    <a:ext uri="{FF2B5EF4-FFF2-40B4-BE49-F238E27FC236}">
                      <a16:creationId xmlns:a16="http://schemas.microsoft.com/office/drawing/2014/main" id="{EB04592E-A6BC-D5D1-18DB-1B564758BCD4}"/>
                    </a:ext>
                  </a:extLst>
                </p:cNvPr>
                <p:cNvSpPr/>
                <p:nvPr/>
              </p:nvSpPr>
              <p:spPr>
                <a:xfrm>
                  <a:off x="8882192" y="4952113"/>
                  <a:ext cx="49407" cy="57642"/>
                </a:xfrm>
                <a:custGeom>
                  <a:avLst/>
                  <a:gdLst>
                    <a:gd name="connsiteX0" fmla="*/ 37765 w 49407"/>
                    <a:gd name="connsiteY0" fmla="*/ 57642 h 57642"/>
                    <a:gd name="connsiteX1" fmla="*/ 37765 w 49407"/>
                    <a:gd name="connsiteY1" fmla="*/ 26066 h 57642"/>
                    <a:gd name="connsiteX2" fmla="*/ 25972 w 49407"/>
                    <a:gd name="connsiteY2" fmla="*/ 9384 h 57642"/>
                    <a:gd name="connsiteX3" fmla="*/ 11493 w 49407"/>
                    <a:gd name="connsiteY3" fmla="*/ 29193 h 57642"/>
                    <a:gd name="connsiteX4" fmla="*/ 11493 w 49407"/>
                    <a:gd name="connsiteY4" fmla="*/ 57642 h 57642"/>
                    <a:gd name="connsiteX5" fmla="*/ 0 w 49407"/>
                    <a:gd name="connsiteY5" fmla="*/ 57642 h 57642"/>
                    <a:gd name="connsiteX6" fmla="*/ 0 w 49407"/>
                    <a:gd name="connsiteY6" fmla="*/ 1043 h 57642"/>
                    <a:gd name="connsiteX7" fmla="*/ 11493 w 49407"/>
                    <a:gd name="connsiteY7" fmla="*/ 1043 h 57642"/>
                    <a:gd name="connsiteX8" fmla="*/ 11493 w 49407"/>
                    <a:gd name="connsiteY8" fmla="*/ 9979 h 57642"/>
                    <a:gd name="connsiteX9" fmla="*/ 11792 w 49407"/>
                    <a:gd name="connsiteY9" fmla="*/ 9979 h 57642"/>
                    <a:gd name="connsiteX10" fmla="*/ 29107 w 49407"/>
                    <a:gd name="connsiteY10" fmla="*/ 0 h 57642"/>
                    <a:gd name="connsiteX11" fmla="*/ 49408 w 49407"/>
                    <a:gd name="connsiteY11" fmla="*/ 24129 h 57642"/>
                    <a:gd name="connsiteX12" fmla="*/ 49408 w 49407"/>
                    <a:gd name="connsiteY12" fmla="*/ 57642 h 57642"/>
                    <a:gd name="connsiteX13" fmla="*/ 37914 w 49407"/>
                    <a:gd name="connsiteY13" fmla="*/ 57642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765" y="57642"/>
                      </a:moveTo>
                      <a:lnTo>
                        <a:pt x="37765" y="26066"/>
                      </a:lnTo>
                      <a:cubicBezTo>
                        <a:pt x="37765" y="16533"/>
                        <a:pt x="36123" y="9384"/>
                        <a:pt x="25972" y="9384"/>
                      </a:cubicBezTo>
                      <a:cubicBezTo>
                        <a:pt x="15822" y="9384"/>
                        <a:pt x="11493" y="18321"/>
                        <a:pt x="11493" y="29193"/>
                      </a:cubicBezTo>
                      <a:lnTo>
                        <a:pt x="11493" y="57642"/>
                      </a:lnTo>
                      <a:lnTo>
                        <a:pt x="0" y="57642"/>
                      </a:lnTo>
                      <a:lnTo>
                        <a:pt x="0" y="1043"/>
                      </a:lnTo>
                      <a:lnTo>
                        <a:pt x="11493" y="1043"/>
                      </a:lnTo>
                      <a:lnTo>
                        <a:pt x="11493" y="9979"/>
                      </a:lnTo>
                      <a:cubicBezTo>
                        <a:pt x="11493" y="9979"/>
                        <a:pt x="11792" y="9979"/>
                        <a:pt x="11792" y="9979"/>
                      </a:cubicBezTo>
                      <a:cubicBezTo>
                        <a:pt x="14777" y="4319"/>
                        <a:pt x="20897" y="0"/>
                        <a:pt x="29107" y="0"/>
                      </a:cubicBezTo>
                      <a:cubicBezTo>
                        <a:pt x="45228" y="0"/>
                        <a:pt x="49408" y="10575"/>
                        <a:pt x="49408" y="24129"/>
                      </a:cubicBezTo>
                      <a:lnTo>
                        <a:pt x="49408" y="57642"/>
                      </a:lnTo>
                      <a:lnTo>
                        <a:pt x="37914" y="57642"/>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32" name="Freeform 27731">
                  <a:extLst>
                    <a:ext uri="{FF2B5EF4-FFF2-40B4-BE49-F238E27FC236}">
                      <a16:creationId xmlns:a16="http://schemas.microsoft.com/office/drawing/2014/main" id="{0AB566E3-EF2B-2DB9-DE1B-B7CDF24684C1}"/>
                    </a:ext>
                  </a:extLst>
                </p:cNvPr>
                <p:cNvSpPr/>
                <p:nvPr/>
              </p:nvSpPr>
              <p:spPr>
                <a:xfrm>
                  <a:off x="8942795" y="4952113"/>
                  <a:ext cx="58662" cy="81027"/>
                </a:xfrm>
                <a:custGeom>
                  <a:avLst/>
                  <a:gdLst>
                    <a:gd name="connsiteX0" fmla="*/ 52543 w 58662"/>
                    <a:gd name="connsiteY0" fmla="*/ 70154 h 81027"/>
                    <a:gd name="connsiteX1" fmla="*/ 27167 w 58662"/>
                    <a:gd name="connsiteY1" fmla="*/ 81027 h 81027"/>
                    <a:gd name="connsiteX2" fmla="*/ 1941 w 58662"/>
                    <a:gd name="connsiteY2" fmla="*/ 72537 h 81027"/>
                    <a:gd name="connsiteX3" fmla="*/ 7314 w 58662"/>
                    <a:gd name="connsiteY3" fmla="*/ 64494 h 81027"/>
                    <a:gd name="connsiteX4" fmla="*/ 27615 w 58662"/>
                    <a:gd name="connsiteY4" fmla="*/ 71643 h 81027"/>
                    <a:gd name="connsiteX5" fmla="*/ 47467 w 58662"/>
                    <a:gd name="connsiteY5" fmla="*/ 49599 h 81027"/>
                    <a:gd name="connsiteX6" fmla="*/ 47467 w 58662"/>
                    <a:gd name="connsiteY6" fmla="*/ 46770 h 81027"/>
                    <a:gd name="connsiteX7" fmla="*/ 47169 w 58662"/>
                    <a:gd name="connsiteY7" fmla="*/ 46770 h 81027"/>
                    <a:gd name="connsiteX8" fmla="*/ 27316 w 58662"/>
                    <a:gd name="connsiteY8" fmla="*/ 56898 h 81027"/>
                    <a:gd name="connsiteX9" fmla="*/ 0 w 58662"/>
                    <a:gd name="connsiteY9" fmla="*/ 28449 h 81027"/>
                    <a:gd name="connsiteX10" fmla="*/ 27316 w 58662"/>
                    <a:gd name="connsiteY10" fmla="*/ 0 h 81027"/>
                    <a:gd name="connsiteX11" fmla="*/ 47169 w 58662"/>
                    <a:gd name="connsiteY11" fmla="*/ 9979 h 81027"/>
                    <a:gd name="connsiteX12" fmla="*/ 47467 w 58662"/>
                    <a:gd name="connsiteY12" fmla="*/ 9979 h 81027"/>
                    <a:gd name="connsiteX13" fmla="*/ 47467 w 58662"/>
                    <a:gd name="connsiteY13" fmla="*/ 1043 h 81027"/>
                    <a:gd name="connsiteX14" fmla="*/ 58662 w 58662"/>
                    <a:gd name="connsiteY14" fmla="*/ 1043 h 81027"/>
                    <a:gd name="connsiteX15" fmla="*/ 58662 w 58662"/>
                    <a:gd name="connsiteY15" fmla="*/ 45727 h 81027"/>
                    <a:gd name="connsiteX16" fmla="*/ 52393 w 58662"/>
                    <a:gd name="connsiteY16" fmla="*/ 70154 h 81027"/>
                    <a:gd name="connsiteX17" fmla="*/ 29705 w 58662"/>
                    <a:gd name="connsiteY17" fmla="*/ 9086 h 81027"/>
                    <a:gd name="connsiteX18" fmla="*/ 11643 w 58662"/>
                    <a:gd name="connsiteY18" fmla="*/ 28300 h 81027"/>
                    <a:gd name="connsiteX19" fmla="*/ 29705 w 58662"/>
                    <a:gd name="connsiteY19" fmla="*/ 47514 h 81027"/>
                    <a:gd name="connsiteX20" fmla="*/ 47766 w 58662"/>
                    <a:gd name="connsiteY20" fmla="*/ 28300 h 81027"/>
                    <a:gd name="connsiteX21" fmla="*/ 29705 w 58662"/>
                    <a:gd name="connsiteY21" fmla="*/ 9086 h 81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8662" h="81027">
                      <a:moveTo>
                        <a:pt x="52543" y="70154"/>
                      </a:moveTo>
                      <a:cubicBezTo>
                        <a:pt x="48363" y="75218"/>
                        <a:pt x="41348" y="81027"/>
                        <a:pt x="27167" y="81027"/>
                      </a:cubicBezTo>
                      <a:cubicBezTo>
                        <a:pt x="12986" y="81027"/>
                        <a:pt x="3583" y="73729"/>
                        <a:pt x="1941" y="72537"/>
                      </a:cubicBezTo>
                      <a:lnTo>
                        <a:pt x="7314" y="64494"/>
                      </a:lnTo>
                      <a:cubicBezTo>
                        <a:pt x="10300" y="67175"/>
                        <a:pt x="19106" y="71643"/>
                        <a:pt x="27615" y="71643"/>
                      </a:cubicBezTo>
                      <a:cubicBezTo>
                        <a:pt x="42094" y="71643"/>
                        <a:pt x="47467" y="63005"/>
                        <a:pt x="47467" y="49599"/>
                      </a:cubicBezTo>
                      <a:lnTo>
                        <a:pt x="47467" y="46770"/>
                      </a:lnTo>
                      <a:lnTo>
                        <a:pt x="47169" y="46770"/>
                      </a:lnTo>
                      <a:cubicBezTo>
                        <a:pt x="43288" y="52429"/>
                        <a:pt x="36869" y="56898"/>
                        <a:pt x="27316" y="56898"/>
                      </a:cubicBezTo>
                      <a:cubicBezTo>
                        <a:pt x="12688" y="56898"/>
                        <a:pt x="0" y="46471"/>
                        <a:pt x="0" y="28449"/>
                      </a:cubicBezTo>
                      <a:cubicBezTo>
                        <a:pt x="0" y="10426"/>
                        <a:pt x="12837" y="0"/>
                        <a:pt x="27316" y="0"/>
                      </a:cubicBezTo>
                      <a:cubicBezTo>
                        <a:pt x="37168" y="0"/>
                        <a:pt x="43735" y="4766"/>
                        <a:pt x="47169" y="9979"/>
                      </a:cubicBezTo>
                      <a:lnTo>
                        <a:pt x="47467" y="9979"/>
                      </a:lnTo>
                      <a:lnTo>
                        <a:pt x="47467" y="1043"/>
                      </a:lnTo>
                      <a:cubicBezTo>
                        <a:pt x="47467" y="1043"/>
                        <a:pt x="58662" y="1043"/>
                        <a:pt x="58662" y="1043"/>
                      </a:cubicBezTo>
                      <a:lnTo>
                        <a:pt x="58662" y="45727"/>
                      </a:lnTo>
                      <a:cubicBezTo>
                        <a:pt x="58662" y="58238"/>
                        <a:pt x="56573" y="65090"/>
                        <a:pt x="52393" y="70154"/>
                      </a:cubicBezTo>
                      <a:close/>
                      <a:moveTo>
                        <a:pt x="29705" y="9086"/>
                      </a:moveTo>
                      <a:cubicBezTo>
                        <a:pt x="18061" y="9086"/>
                        <a:pt x="11643" y="17725"/>
                        <a:pt x="11643" y="28300"/>
                      </a:cubicBezTo>
                      <a:cubicBezTo>
                        <a:pt x="11643" y="38875"/>
                        <a:pt x="18061" y="47514"/>
                        <a:pt x="29705" y="47514"/>
                      </a:cubicBezTo>
                      <a:cubicBezTo>
                        <a:pt x="41348" y="47514"/>
                        <a:pt x="47766" y="39024"/>
                        <a:pt x="47766" y="28300"/>
                      </a:cubicBezTo>
                      <a:cubicBezTo>
                        <a:pt x="47766" y="17576"/>
                        <a:pt x="41496" y="9086"/>
                        <a:pt x="29705" y="9086"/>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33" name="Freeform 27732">
                  <a:extLst>
                    <a:ext uri="{FF2B5EF4-FFF2-40B4-BE49-F238E27FC236}">
                      <a16:creationId xmlns:a16="http://schemas.microsoft.com/office/drawing/2014/main" id="{BFEB70CA-939D-7FAA-58D4-E4F01C621F31}"/>
                    </a:ext>
                  </a:extLst>
                </p:cNvPr>
                <p:cNvSpPr/>
                <p:nvPr/>
              </p:nvSpPr>
              <p:spPr>
                <a:xfrm>
                  <a:off x="9013697" y="4952113"/>
                  <a:ext cx="55677" cy="58982"/>
                </a:xfrm>
                <a:custGeom>
                  <a:avLst/>
                  <a:gdLst>
                    <a:gd name="connsiteX0" fmla="*/ 55229 w 55677"/>
                    <a:gd name="connsiteY0" fmla="*/ 32024 h 58982"/>
                    <a:gd name="connsiteX1" fmla="*/ 11494 w 55677"/>
                    <a:gd name="connsiteY1" fmla="*/ 32024 h 58982"/>
                    <a:gd name="connsiteX2" fmla="*/ 29705 w 55677"/>
                    <a:gd name="connsiteY2" fmla="*/ 50046 h 58982"/>
                    <a:gd name="connsiteX3" fmla="*/ 48512 w 55677"/>
                    <a:gd name="connsiteY3" fmla="*/ 43493 h 58982"/>
                    <a:gd name="connsiteX4" fmla="*/ 53289 w 55677"/>
                    <a:gd name="connsiteY4" fmla="*/ 50046 h 58982"/>
                    <a:gd name="connsiteX5" fmla="*/ 28361 w 55677"/>
                    <a:gd name="connsiteY5" fmla="*/ 58983 h 58982"/>
                    <a:gd name="connsiteX6" fmla="*/ 0 w 55677"/>
                    <a:gd name="connsiteY6" fmla="*/ 29343 h 58982"/>
                    <a:gd name="connsiteX7" fmla="*/ 28809 w 55677"/>
                    <a:gd name="connsiteY7" fmla="*/ 0 h 58982"/>
                    <a:gd name="connsiteX8" fmla="*/ 55677 w 55677"/>
                    <a:gd name="connsiteY8" fmla="*/ 27108 h 58982"/>
                    <a:gd name="connsiteX9" fmla="*/ 55378 w 55677"/>
                    <a:gd name="connsiteY9" fmla="*/ 32173 h 58982"/>
                    <a:gd name="connsiteX10" fmla="*/ 28361 w 55677"/>
                    <a:gd name="connsiteY10" fmla="*/ 8192 h 58982"/>
                    <a:gd name="connsiteX11" fmla="*/ 11643 w 55677"/>
                    <a:gd name="connsiteY11" fmla="*/ 24428 h 58982"/>
                    <a:gd name="connsiteX12" fmla="*/ 44631 w 55677"/>
                    <a:gd name="connsiteY12" fmla="*/ 24428 h 58982"/>
                    <a:gd name="connsiteX13" fmla="*/ 28212 w 55677"/>
                    <a:gd name="connsiteY13" fmla="*/ 8192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7" h="58982">
                      <a:moveTo>
                        <a:pt x="55229" y="32024"/>
                      </a:moveTo>
                      <a:lnTo>
                        <a:pt x="11494" y="32024"/>
                      </a:lnTo>
                      <a:cubicBezTo>
                        <a:pt x="12091" y="43195"/>
                        <a:pt x="19256" y="50046"/>
                        <a:pt x="29705" y="50046"/>
                      </a:cubicBezTo>
                      <a:cubicBezTo>
                        <a:pt x="40153" y="50046"/>
                        <a:pt x="47169" y="44386"/>
                        <a:pt x="48512" y="43493"/>
                      </a:cubicBezTo>
                      <a:lnTo>
                        <a:pt x="53289" y="50046"/>
                      </a:lnTo>
                      <a:cubicBezTo>
                        <a:pt x="53289" y="50046"/>
                        <a:pt x="45228" y="58983"/>
                        <a:pt x="28361" y="58983"/>
                      </a:cubicBezTo>
                      <a:cubicBezTo>
                        <a:pt x="11494" y="58983"/>
                        <a:pt x="0" y="47365"/>
                        <a:pt x="0" y="29343"/>
                      </a:cubicBezTo>
                      <a:cubicBezTo>
                        <a:pt x="0" y="11320"/>
                        <a:pt x="12986" y="0"/>
                        <a:pt x="28809" y="0"/>
                      </a:cubicBezTo>
                      <a:cubicBezTo>
                        <a:pt x="44631" y="0"/>
                        <a:pt x="55677" y="11171"/>
                        <a:pt x="55677" y="27108"/>
                      </a:cubicBezTo>
                      <a:cubicBezTo>
                        <a:pt x="55677" y="29193"/>
                        <a:pt x="55378" y="32173"/>
                        <a:pt x="55378" y="32173"/>
                      </a:cubicBezTo>
                      <a:close/>
                      <a:moveTo>
                        <a:pt x="28361" y="8192"/>
                      </a:moveTo>
                      <a:cubicBezTo>
                        <a:pt x="17017" y="8192"/>
                        <a:pt x="12091" y="17576"/>
                        <a:pt x="11643" y="24428"/>
                      </a:cubicBezTo>
                      <a:lnTo>
                        <a:pt x="44631" y="24428"/>
                      </a:lnTo>
                      <a:cubicBezTo>
                        <a:pt x="44631" y="18172"/>
                        <a:pt x="39705" y="8192"/>
                        <a:pt x="28212"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34" name="Freeform 27733">
                  <a:extLst>
                    <a:ext uri="{FF2B5EF4-FFF2-40B4-BE49-F238E27FC236}">
                      <a16:creationId xmlns:a16="http://schemas.microsoft.com/office/drawing/2014/main" id="{6D49526E-B21E-E9E4-6CDF-CA54D6EF2073}"/>
                    </a:ext>
                  </a:extLst>
                </p:cNvPr>
                <p:cNvSpPr/>
                <p:nvPr/>
              </p:nvSpPr>
              <p:spPr>
                <a:xfrm>
                  <a:off x="9081315" y="4927537"/>
                  <a:ext cx="11344" cy="82218"/>
                </a:xfrm>
                <a:custGeom>
                  <a:avLst/>
                  <a:gdLst>
                    <a:gd name="connsiteX0" fmla="*/ 0 w 11344"/>
                    <a:gd name="connsiteY0" fmla="*/ 82219 h 82218"/>
                    <a:gd name="connsiteX1" fmla="*/ 0 w 11344"/>
                    <a:gd name="connsiteY1" fmla="*/ 0 h 82218"/>
                    <a:gd name="connsiteX2" fmla="*/ 11345 w 11344"/>
                    <a:gd name="connsiteY2" fmla="*/ 0 h 82218"/>
                    <a:gd name="connsiteX3" fmla="*/ 11345 w 11344"/>
                    <a:gd name="connsiteY3" fmla="*/ 82219 h 82218"/>
                    <a:gd name="connsiteX4" fmla="*/ 0 w 11344"/>
                    <a:gd name="connsiteY4" fmla="*/ 82219 h 82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4" h="82218">
                      <a:moveTo>
                        <a:pt x="0" y="82219"/>
                      </a:moveTo>
                      <a:lnTo>
                        <a:pt x="0" y="0"/>
                      </a:lnTo>
                      <a:lnTo>
                        <a:pt x="11345" y="0"/>
                      </a:lnTo>
                      <a:lnTo>
                        <a:pt x="11345" y="82219"/>
                      </a:lnTo>
                      <a:lnTo>
                        <a:pt x="0"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35" name="Freeform 27734">
                  <a:extLst>
                    <a:ext uri="{FF2B5EF4-FFF2-40B4-BE49-F238E27FC236}">
                      <a16:creationId xmlns:a16="http://schemas.microsoft.com/office/drawing/2014/main" id="{6F64610A-EE6A-8941-B5C6-E09A074E2821}"/>
                    </a:ext>
                  </a:extLst>
                </p:cNvPr>
                <p:cNvSpPr/>
                <p:nvPr/>
              </p:nvSpPr>
              <p:spPr>
                <a:xfrm>
                  <a:off x="9104303" y="4952411"/>
                  <a:ext cx="48959" cy="58684"/>
                </a:xfrm>
                <a:custGeom>
                  <a:avLst/>
                  <a:gdLst>
                    <a:gd name="connsiteX0" fmla="*/ 37615 w 48959"/>
                    <a:gd name="connsiteY0" fmla="*/ 57344 h 58684"/>
                    <a:gd name="connsiteX1" fmla="*/ 37615 w 48959"/>
                    <a:gd name="connsiteY1" fmla="*/ 50195 h 58684"/>
                    <a:gd name="connsiteX2" fmla="*/ 19554 w 48959"/>
                    <a:gd name="connsiteY2" fmla="*/ 58685 h 58684"/>
                    <a:gd name="connsiteX3" fmla="*/ 0 w 48959"/>
                    <a:gd name="connsiteY3" fmla="*/ 41258 h 58684"/>
                    <a:gd name="connsiteX4" fmla="*/ 22241 w 48959"/>
                    <a:gd name="connsiteY4" fmla="*/ 23980 h 58684"/>
                    <a:gd name="connsiteX5" fmla="*/ 37466 w 48959"/>
                    <a:gd name="connsiteY5" fmla="*/ 23385 h 58684"/>
                    <a:gd name="connsiteX6" fmla="*/ 37466 w 48959"/>
                    <a:gd name="connsiteY6" fmla="*/ 21150 h 58684"/>
                    <a:gd name="connsiteX7" fmla="*/ 23435 w 48959"/>
                    <a:gd name="connsiteY7" fmla="*/ 8341 h 58684"/>
                    <a:gd name="connsiteX8" fmla="*/ 6418 w 48959"/>
                    <a:gd name="connsiteY8" fmla="*/ 13256 h 58684"/>
                    <a:gd name="connsiteX9" fmla="*/ 2986 w 48959"/>
                    <a:gd name="connsiteY9" fmla="*/ 5660 h 58684"/>
                    <a:gd name="connsiteX10" fmla="*/ 24181 w 48959"/>
                    <a:gd name="connsiteY10" fmla="*/ 0 h 58684"/>
                    <a:gd name="connsiteX11" fmla="*/ 48960 w 48959"/>
                    <a:gd name="connsiteY11" fmla="*/ 24725 h 58684"/>
                    <a:gd name="connsiteX12" fmla="*/ 48960 w 48959"/>
                    <a:gd name="connsiteY12" fmla="*/ 57643 h 58684"/>
                    <a:gd name="connsiteX13" fmla="*/ 37914 w 48959"/>
                    <a:gd name="connsiteY13" fmla="*/ 57643 h 58684"/>
                    <a:gd name="connsiteX14" fmla="*/ 24181 w 48959"/>
                    <a:gd name="connsiteY14" fmla="*/ 30981 h 58684"/>
                    <a:gd name="connsiteX15" fmla="*/ 11345 w 48959"/>
                    <a:gd name="connsiteY15" fmla="*/ 40812 h 58684"/>
                    <a:gd name="connsiteX16" fmla="*/ 22987 w 48959"/>
                    <a:gd name="connsiteY16" fmla="*/ 50642 h 58684"/>
                    <a:gd name="connsiteX17" fmla="*/ 37466 w 48959"/>
                    <a:gd name="connsiteY17" fmla="*/ 42450 h 58684"/>
                    <a:gd name="connsiteX18" fmla="*/ 37466 w 48959"/>
                    <a:gd name="connsiteY18" fmla="*/ 30236 h 58684"/>
                    <a:gd name="connsiteX19" fmla="*/ 24181 w 48959"/>
                    <a:gd name="connsiteY19" fmla="*/ 31130 h 58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959" h="58684">
                      <a:moveTo>
                        <a:pt x="37615" y="57344"/>
                      </a:moveTo>
                      <a:lnTo>
                        <a:pt x="37615" y="50195"/>
                      </a:lnTo>
                      <a:cubicBezTo>
                        <a:pt x="35227" y="52578"/>
                        <a:pt x="29854" y="58685"/>
                        <a:pt x="19554" y="58685"/>
                      </a:cubicBezTo>
                      <a:cubicBezTo>
                        <a:pt x="9255" y="58685"/>
                        <a:pt x="0" y="52131"/>
                        <a:pt x="0" y="41258"/>
                      </a:cubicBezTo>
                      <a:cubicBezTo>
                        <a:pt x="0" y="30385"/>
                        <a:pt x="9105" y="24576"/>
                        <a:pt x="22241" y="23980"/>
                      </a:cubicBezTo>
                      <a:lnTo>
                        <a:pt x="37466" y="23385"/>
                      </a:lnTo>
                      <a:lnTo>
                        <a:pt x="37466" y="21150"/>
                      </a:lnTo>
                      <a:cubicBezTo>
                        <a:pt x="37466" y="12511"/>
                        <a:pt x="31645" y="8341"/>
                        <a:pt x="23435" y="8341"/>
                      </a:cubicBezTo>
                      <a:cubicBezTo>
                        <a:pt x="15225" y="8341"/>
                        <a:pt x="8210" y="12064"/>
                        <a:pt x="6418" y="13256"/>
                      </a:cubicBezTo>
                      <a:lnTo>
                        <a:pt x="2986" y="5660"/>
                      </a:lnTo>
                      <a:cubicBezTo>
                        <a:pt x="7165" y="3277"/>
                        <a:pt x="14777" y="0"/>
                        <a:pt x="24181" y="0"/>
                      </a:cubicBezTo>
                      <a:cubicBezTo>
                        <a:pt x="40750" y="0"/>
                        <a:pt x="48960" y="8341"/>
                        <a:pt x="48960" y="24725"/>
                      </a:cubicBezTo>
                      <a:lnTo>
                        <a:pt x="48960" y="57643"/>
                      </a:lnTo>
                      <a:lnTo>
                        <a:pt x="37914" y="57643"/>
                      </a:lnTo>
                      <a:close/>
                      <a:moveTo>
                        <a:pt x="24181" y="30981"/>
                      </a:moveTo>
                      <a:cubicBezTo>
                        <a:pt x="14927" y="31428"/>
                        <a:pt x="11345" y="35301"/>
                        <a:pt x="11345" y="40812"/>
                      </a:cubicBezTo>
                      <a:cubicBezTo>
                        <a:pt x="11345" y="46323"/>
                        <a:pt x="15524" y="50642"/>
                        <a:pt x="22987" y="50642"/>
                      </a:cubicBezTo>
                      <a:cubicBezTo>
                        <a:pt x="30451" y="50642"/>
                        <a:pt x="35227" y="45578"/>
                        <a:pt x="37466" y="42450"/>
                      </a:cubicBezTo>
                      <a:lnTo>
                        <a:pt x="37466" y="30236"/>
                      </a:lnTo>
                      <a:lnTo>
                        <a:pt x="24181" y="3113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36" name="Freeform 27735">
                  <a:extLst>
                    <a:ext uri="{FF2B5EF4-FFF2-40B4-BE49-F238E27FC236}">
                      <a16:creationId xmlns:a16="http://schemas.microsoft.com/office/drawing/2014/main" id="{D03C8DAB-51B1-C09F-B1C1-684C60BE67BF}"/>
                    </a:ext>
                  </a:extLst>
                </p:cNvPr>
                <p:cNvSpPr/>
                <p:nvPr/>
              </p:nvSpPr>
              <p:spPr>
                <a:xfrm>
                  <a:off x="9167742" y="4952113"/>
                  <a:ext cx="49407" cy="57642"/>
                </a:xfrm>
                <a:custGeom>
                  <a:avLst/>
                  <a:gdLst>
                    <a:gd name="connsiteX0" fmla="*/ 37765 w 49407"/>
                    <a:gd name="connsiteY0" fmla="*/ 57642 h 57642"/>
                    <a:gd name="connsiteX1" fmla="*/ 37765 w 49407"/>
                    <a:gd name="connsiteY1" fmla="*/ 26066 h 57642"/>
                    <a:gd name="connsiteX2" fmla="*/ 25972 w 49407"/>
                    <a:gd name="connsiteY2" fmla="*/ 9384 h 57642"/>
                    <a:gd name="connsiteX3" fmla="*/ 11493 w 49407"/>
                    <a:gd name="connsiteY3" fmla="*/ 29193 h 57642"/>
                    <a:gd name="connsiteX4" fmla="*/ 11493 w 49407"/>
                    <a:gd name="connsiteY4" fmla="*/ 57642 h 57642"/>
                    <a:gd name="connsiteX5" fmla="*/ 0 w 49407"/>
                    <a:gd name="connsiteY5" fmla="*/ 57642 h 57642"/>
                    <a:gd name="connsiteX6" fmla="*/ 0 w 49407"/>
                    <a:gd name="connsiteY6" fmla="*/ 1043 h 57642"/>
                    <a:gd name="connsiteX7" fmla="*/ 11493 w 49407"/>
                    <a:gd name="connsiteY7" fmla="*/ 1043 h 57642"/>
                    <a:gd name="connsiteX8" fmla="*/ 11493 w 49407"/>
                    <a:gd name="connsiteY8" fmla="*/ 9979 h 57642"/>
                    <a:gd name="connsiteX9" fmla="*/ 11792 w 49407"/>
                    <a:gd name="connsiteY9" fmla="*/ 9979 h 57642"/>
                    <a:gd name="connsiteX10" fmla="*/ 29107 w 49407"/>
                    <a:gd name="connsiteY10" fmla="*/ 0 h 57642"/>
                    <a:gd name="connsiteX11" fmla="*/ 49408 w 49407"/>
                    <a:gd name="connsiteY11" fmla="*/ 24129 h 57642"/>
                    <a:gd name="connsiteX12" fmla="*/ 49408 w 49407"/>
                    <a:gd name="connsiteY12" fmla="*/ 57642 h 57642"/>
                    <a:gd name="connsiteX13" fmla="*/ 37914 w 49407"/>
                    <a:gd name="connsiteY13" fmla="*/ 57642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765" y="57642"/>
                      </a:moveTo>
                      <a:lnTo>
                        <a:pt x="37765" y="26066"/>
                      </a:lnTo>
                      <a:cubicBezTo>
                        <a:pt x="37765" y="16533"/>
                        <a:pt x="36123" y="9384"/>
                        <a:pt x="25972" y="9384"/>
                      </a:cubicBezTo>
                      <a:cubicBezTo>
                        <a:pt x="15822" y="9384"/>
                        <a:pt x="11493" y="18321"/>
                        <a:pt x="11493" y="29193"/>
                      </a:cubicBezTo>
                      <a:lnTo>
                        <a:pt x="11493" y="57642"/>
                      </a:lnTo>
                      <a:lnTo>
                        <a:pt x="0" y="57642"/>
                      </a:lnTo>
                      <a:lnTo>
                        <a:pt x="0" y="1043"/>
                      </a:lnTo>
                      <a:lnTo>
                        <a:pt x="11493" y="1043"/>
                      </a:lnTo>
                      <a:lnTo>
                        <a:pt x="11493" y="9979"/>
                      </a:lnTo>
                      <a:cubicBezTo>
                        <a:pt x="11493" y="9979"/>
                        <a:pt x="11792" y="9979"/>
                        <a:pt x="11792" y="9979"/>
                      </a:cubicBezTo>
                      <a:cubicBezTo>
                        <a:pt x="14777" y="4319"/>
                        <a:pt x="20897" y="0"/>
                        <a:pt x="29107" y="0"/>
                      </a:cubicBezTo>
                      <a:cubicBezTo>
                        <a:pt x="45228" y="0"/>
                        <a:pt x="49408" y="10575"/>
                        <a:pt x="49408" y="24129"/>
                      </a:cubicBezTo>
                      <a:lnTo>
                        <a:pt x="49408" y="57642"/>
                      </a:lnTo>
                      <a:lnTo>
                        <a:pt x="37914" y="57642"/>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37" name="Freeform 27736">
                  <a:extLst>
                    <a:ext uri="{FF2B5EF4-FFF2-40B4-BE49-F238E27FC236}">
                      <a16:creationId xmlns:a16="http://schemas.microsoft.com/office/drawing/2014/main" id="{C0664464-E66D-9288-C73A-E56CFD40FC03}"/>
                    </a:ext>
                  </a:extLst>
                </p:cNvPr>
                <p:cNvSpPr/>
                <p:nvPr/>
              </p:nvSpPr>
              <p:spPr>
                <a:xfrm>
                  <a:off x="9228494" y="4927537"/>
                  <a:ext cx="58811" cy="83559"/>
                </a:xfrm>
                <a:custGeom>
                  <a:avLst/>
                  <a:gdLst>
                    <a:gd name="connsiteX0" fmla="*/ 47765 w 58811"/>
                    <a:gd name="connsiteY0" fmla="*/ 82219 h 83559"/>
                    <a:gd name="connsiteX1" fmla="*/ 47765 w 58811"/>
                    <a:gd name="connsiteY1" fmla="*/ 73133 h 83559"/>
                    <a:gd name="connsiteX2" fmla="*/ 47467 w 58811"/>
                    <a:gd name="connsiteY2" fmla="*/ 73133 h 83559"/>
                    <a:gd name="connsiteX3" fmla="*/ 27615 w 58811"/>
                    <a:gd name="connsiteY3" fmla="*/ 83559 h 83559"/>
                    <a:gd name="connsiteX4" fmla="*/ 0 w 58811"/>
                    <a:gd name="connsiteY4" fmla="*/ 53919 h 83559"/>
                    <a:gd name="connsiteX5" fmla="*/ 27316 w 58811"/>
                    <a:gd name="connsiteY5" fmla="*/ 24576 h 83559"/>
                    <a:gd name="connsiteX6" fmla="*/ 47169 w 58811"/>
                    <a:gd name="connsiteY6" fmla="*/ 34407 h 83559"/>
                    <a:gd name="connsiteX7" fmla="*/ 47467 w 58811"/>
                    <a:gd name="connsiteY7" fmla="*/ 34407 h 83559"/>
                    <a:gd name="connsiteX8" fmla="*/ 47467 w 58811"/>
                    <a:gd name="connsiteY8" fmla="*/ 0 h 83559"/>
                    <a:gd name="connsiteX9" fmla="*/ 58812 w 58811"/>
                    <a:gd name="connsiteY9" fmla="*/ 0 h 83559"/>
                    <a:gd name="connsiteX10" fmla="*/ 58812 w 58811"/>
                    <a:gd name="connsiteY10" fmla="*/ 82219 h 83559"/>
                    <a:gd name="connsiteX11" fmla="*/ 47765 w 58811"/>
                    <a:gd name="connsiteY11" fmla="*/ 82219 h 83559"/>
                    <a:gd name="connsiteX12" fmla="*/ 29704 w 58811"/>
                    <a:gd name="connsiteY12" fmla="*/ 33811 h 83559"/>
                    <a:gd name="connsiteX13" fmla="*/ 11643 w 58811"/>
                    <a:gd name="connsiteY13" fmla="*/ 53621 h 83559"/>
                    <a:gd name="connsiteX14" fmla="*/ 29704 w 58811"/>
                    <a:gd name="connsiteY14" fmla="*/ 73580 h 83559"/>
                    <a:gd name="connsiteX15" fmla="*/ 47765 w 58811"/>
                    <a:gd name="connsiteY15" fmla="*/ 53621 h 83559"/>
                    <a:gd name="connsiteX16" fmla="*/ 29704 w 58811"/>
                    <a:gd name="connsiteY16" fmla="*/ 33811 h 8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811" h="83559">
                      <a:moveTo>
                        <a:pt x="47765" y="82219"/>
                      </a:moveTo>
                      <a:lnTo>
                        <a:pt x="47765" y="73133"/>
                      </a:lnTo>
                      <a:lnTo>
                        <a:pt x="47467" y="73133"/>
                      </a:lnTo>
                      <a:cubicBezTo>
                        <a:pt x="42840" y="79984"/>
                        <a:pt x="35824" y="83559"/>
                        <a:pt x="27615" y="83559"/>
                      </a:cubicBezTo>
                      <a:cubicBezTo>
                        <a:pt x="10747" y="83559"/>
                        <a:pt x="0" y="70750"/>
                        <a:pt x="0" y="53919"/>
                      </a:cubicBezTo>
                      <a:cubicBezTo>
                        <a:pt x="0" y="37088"/>
                        <a:pt x="10747" y="24576"/>
                        <a:pt x="27316" y="24576"/>
                      </a:cubicBezTo>
                      <a:cubicBezTo>
                        <a:pt x="36570" y="24576"/>
                        <a:pt x="43138" y="28598"/>
                        <a:pt x="47169" y="34407"/>
                      </a:cubicBezTo>
                      <a:lnTo>
                        <a:pt x="47467" y="34407"/>
                      </a:lnTo>
                      <a:lnTo>
                        <a:pt x="47467" y="0"/>
                      </a:lnTo>
                      <a:lnTo>
                        <a:pt x="58812" y="0"/>
                      </a:lnTo>
                      <a:lnTo>
                        <a:pt x="58812" y="82219"/>
                      </a:lnTo>
                      <a:lnTo>
                        <a:pt x="47765" y="82219"/>
                      </a:lnTo>
                      <a:close/>
                      <a:moveTo>
                        <a:pt x="29704" y="33811"/>
                      </a:moveTo>
                      <a:cubicBezTo>
                        <a:pt x="18360" y="33811"/>
                        <a:pt x="11643" y="42450"/>
                        <a:pt x="11643" y="53621"/>
                      </a:cubicBezTo>
                      <a:cubicBezTo>
                        <a:pt x="11643" y="64792"/>
                        <a:pt x="18360" y="73580"/>
                        <a:pt x="29704" y="73580"/>
                      </a:cubicBezTo>
                      <a:cubicBezTo>
                        <a:pt x="41049" y="73580"/>
                        <a:pt x="47765" y="64941"/>
                        <a:pt x="47765" y="53621"/>
                      </a:cubicBezTo>
                      <a:cubicBezTo>
                        <a:pt x="47765" y="42301"/>
                        <a:pt x="41049" y="33811"/>
                        <a:pt x="29704" y="3381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38" name="Freeform 27737">
                  <a:extLst>
                    <a:ext uri="{FF2B5EF4-FFF2-40B4-BE49-F238E27FC236}">
                      <a16:creationId xmlns:a16="http://schemas.microsoft.com/office/drawing/2014/main" id="{BDA5F25C-8979-FF94-EA1D-2EE9A435A0C3}"/>
                    </a:ext>
                  </a:extLst>
                </p:cNvPr>
                <p:cNvSpPr/>
                <p:nvPr/>
              </p:nvSpPr>
              <p:spPr>
                <a:xfrm>
                  <a:off x="9298053" y="4951964"/>
                  <a:ext cx="43436" cy="58983"/>
                </a:xfrm>
                <a:custGeom>
                  <a:avLst/>
                  <a:gdLst>
                    <a:gd name="connsiteX0" fmla="*/ 22091 w 43436"/>
                    <a:gd name="connsiteY0" fmla="*/ 58983 h 58983"/>
                    <a:gd name="connsiteX1" fmla="*/ 0 w 43436"/>
                    <a:gd name="connsiteY1" fmla="*/ 48854 h 58983"/>
                    <a:gd name="connsiteX2" fmla="*/ 5523 w 43436"/>
                    <a:gd name="connsiteY2" fmla="*/ 42152 h 58983"/>
                    <a:gd name="connsiteX3" fmla="*/ 22241 w 43436"/>
                    <a:gd name="connsiteY3" fmla="*/ 50195 h 58983"/>
                    <a:gd name="connsiteX4" fmla="*/ 33138 w 43436"/>
                    <a:gd name="connsiteY4" fmla="*/ 42152 h 58983"/>
                    <a:gd name="connsiteX5" fmla="*/ 20300 w 43436"/>
                    <a:gd name="connsiteY5" fmla="*/ 32768 h 58983"/>
                    <a:gd name="connsiteX6" fmla="*/ 3582 w 43436"/>
                    <a:gd name="connsiteY6" fmla="*/ 16235 h 58983"/>
                    <a:gd name="connsiteX7" fmla="*/ 22689 w 43436"/>
                    <a:gd name="connsiteY7" fmla="*/ 0 h 58983"/>
                    <a:gd name="connsiteX8" fmla="*/ 41944 w 43436"/>
                    <a:gd name="connsiteY8" fmla="*/ 7447 h 58983"/>
                    <a:gd name="connsiteX9" fmla="*/ 37168 w 43436"/>
                    <a:gd name="connsiteY9" fmla="*/ 14448 h 58983"/>
                    <a:gd name="connsiteX10" fmla="*/ 22838 w 43436"/>
                    <a:gd name="connsiteY10" fmla="*/ 8341 h 58983"/>
                    <a:gd name="connsiteX11" fmla="*/ 13732 w 43436"/>
                    <a:gd name="connsiteY11" fmla="*/ 15341 h 58983"/>
                    <a:gd name="connsiteX12" fmla="*/ 24778 w 43436"/>
                    <a:gd name="connsiteY12" fmla="*/ 23831 h 58983"/>
                    <a:gd name="connsiteX13" fmla="*/ 32391 w 43436"/>
                    <a:gd name="connsiteY13" fmla="*/ 26512 h 58983"/>
                    <a:gd name="connsiteX14" fmla="*/ 43437 w 43436"/>
                    <a:gd name="connsiteY14" fmla="*/ 41109 h 58983"/>
                    <a:gd name="connsiteX15" fmla="*/ 21793 w 43436"/>
                    <a:gd name="connsiteY15" fmla="*/ 58983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36" h="58983">
                      <a:moveTo>
                        <a:pt x="22091" y="58983"/>
                      </a:moveTo>
                      <a:cubicBezTo>
                        <a:pt x="12538" y="58983"/>
                        <a:pt x="4776" y="55110"/>
                        <a:pt x="0" y="48854"/>
                      </a:cubicBezTo>
                      <a:lnTo>
                        <a:pt x="5523" y="42152"/>
                      </a:lnTo>
                      <a:cubicBezTo>
                        <a:pt x="10300" y="47067"/>
                        <a:pt x="17016" y="50195"/>
                        <a:pt x="22241" y="50195"/>
                      </a:cubicBezTo>
                      <a:cubicBezTo>
                        <a:pt x="27465" y="50195"/>
                        <a:pt x="33138" y="48259"/>
                        <a:pt x="33138" y="42152"/>
                      </a:cubicBezTo>
                      <a:cubicBezTo>
                        <a:pt x="33138" y="36045"/>
                        <a:pt x="24181" y="34109"/>
                        <a:pt x="20300" y="32768"/>
                      </a:cubicBezTo>
                      <a:cubicBezTo>
                        <a:pt x="11941" y="29938"/>
                        <a:pt x="3582" y="26959"/>
                        <a:pt x="3582" y="16235"/>
                      </a:cubicBezTo>
                      <a:cubicBezTo>
                        <a:pt x="3582" y="5511"/>
                        <a:pt x="12687" y="0"/>
                        <a:pt x="22689" y="0"/>
                      </a:cubicBezTo>
                      <a:cubicBezTo>
                        <a:pt x="32690" y="0"/>
                        <a:pt x="38362" y="3575"/>
                        <a:pt x="41944" y="7447"/>
                      </a:cubicBezTo>
                      <a:lnTo>
                        <a:pt x="37168" y="14448"/>
                      </a:lnTo>
                      <a:cubicBezTo>
                        <a:pt x="33884" y="11022"/>
                        <a:pt x="28361" y="8341"/>
                        <a:pt x="22838" y="8341"/>
                      </a:cubicBezTo>
                      <a:cubicBezTo>
                        <a:pt x="17315" y="8341"/>
                        <a:pt x="13732" y="10724"/>
                        <a:pt x="13732" y="15341"/>
                      </a:cubicBezTo>
                      <a:cubicBezTo>
                        <a:pt x="13732" y="19959"/>
                        <a:pt x="19255" y="22044"/>
                        <a:pt x="24778" y="23831"/>
                      </a:cubicBezTo>
                      <a:cubicBezTo>
                        <a:pt x="27913" y="24874"/>
                        <a:pt x="30003" y="25619"/>
                        <a:pt x="32391" y="26512"/>
                      </a:cubicBezTo>
                      <a:cubicBezTo>
                        <a:pt x="38660" y="29194"/>
                        <a:pt x="43437" y="33662"/>
                        <a:pt x="43437" y="41109"/>
                      </a:cubicBezTo>
                      <a:cubicBezTo>
                        <a:pt x="43437" y="53323"/>
                        <a:pt x="32839" y="58983"/>
                        <a:pt x="21793"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39" name="Freeform 27738">
                  <a:extLst>
                    <a:ext uri="{FF2B5EF4-FFF2-40B4-BE49-F238E27FC236}">
                      <a16:creationId xmlns:a16="http://schemas.microsoft.com/office/drawing/2014/main" id="{8ECDFB91-6CBE-C33E-3584-BD97649CBAB9}"/>
                    </a:ext>
                  </a:extLst>
                </p:cNvPr>
                <p:cNvSpPr/>
                <p:nvPr/>
              </p:nvSpPr>
              <p:spPr>
                <a:xfrm>
                  <a:off x="9355073" y="4996052"/>
                  <a:ext cx="15971" cy="14894"/>
                </a:xfrm>
                <a:custGeom>
                  <a:avLst/>
                  <a:gdLst>
                    <a:gd name="connsiteX0" fmla="*/ 8061 w 15971"/>
                    <a:gd name="connsiteY0" fmla="*/ 14895 h 14894"/>
                    <a:gd name="connsiteX1" fmla="*/ 0 w 15971"/>
                    <a:gd name="connsiteY1" fmla="*/ 7447 h 14894"/>
                    <a:gd name="connsiteX2" fmla="*/ 8061 w 15971"/>
                    <a:gd name="connsiteY2" fmla="*/ 0 h 14894"/>
                    <a:gd name="connsiteX3" fmla="*/ 15972 w 15971"/>
                    <a:gd name="connsiteY3" fmla="*/ 7447 h 14894"/>
                    <a:gd name="connsiteX4" fmla="*/ 8061 w 15971"/>
                    <a:gd name="connsiteY4" fmla="*/ 14895 h 14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1" h="14894">
                      <a:moveTo>
                        <a:pt x="8061" y="14895"/>
                      </a:moveTo>
                      <a:cubicBezTo>
                        <a:pt x="3433" y="14895"/>
                        <a:pt x="0" y="12065"/>
                        <a:pt x="0" y="7447"/>
                      </a:cubicBezTo>
                      <a:cubicBezTo>
                        <a:pt x="0" y="2830"/>
                        <a:pt x="3284" y="0"/>
                        <a:pt x="8061" y="0"/>
                      </a:cubicBezTo>
                      <a:cubicBezTo>
                        <a:pt x="12837" y="0"/>
                        <a:pt x="15972" y="2830"/>
                        <a:pt x="15972" y="7447"/>
                      </a:cubicBezTo>
                      <a:cubicBezTo>
                        <a:pt x="15972" y="12065"/>
                        <a:pt x="12688" y="14895"/>
                        <a:pt x="8061" y="1489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40" name="Freeform 27739">
                  <a:extLst>
                    <a:ext uri="{FF2B5EF4-FFF2-40B4-BE49-F238E27FC236}">
                      <a16:creationId xmlns:a16="http://schemas.microsoft.com/office/drawing/2014/main" id="{0F2FDCDE-046D-B333-38AD-B734C9B8574A}"/>
                    </a:ext>
                  </a:extLst>
                </p:cNvPr>
                <p:cNvSpPr/>
                <p:nvPr/>
              </p:nvSpPr>
              <p:spPr>
                <a:xfrm>
                  <a:off x="9409257" y="4926196"/>
                  <a:ext cx="85082" cy="84899"/>
                </a:xfrm>
                <a:custGeom>
                  <a:avLst/>
                  <a:gdLst>
                    <a:gd name="connsiteX0" fmla="*/ 42541 w 85082"/>
                    <a:gd name="connsiteY0" fmla="*/ 84900 h 84899"/>
                    <a:gd name="connsiteX1" fmla="*/ 0 w 85082"/>
                    <a:gd name="connsiteY1" fmla="*/ 42450 h 84899"/>
                    <a:gd name="connsiteX2" fmla="*/ 42541 w 85082"/>
                    <a:gd name="connsiteY2" fmla="*/ 0 h 84899"/>
                    <a:gd name="connsiteX3" fmla="*/ 85083 w 85082"/>
                    <a:gd name="connsiteY3" fmla="*/ 42450 h 84899"/>
                    <a:gd name="connsiteX4" fmla="*/ 42541 w 85082"/>
                    <a:gd name="connsiteY4" fmla="*/ 84900 h 84899"/>
                    <a:gd name="connsiteX5" fmla="*/ 42541 w 85082"/>
                    <a:gd name="connsiteY5" fmla="*/ 10129 h 84899"/>
                    <a:gd name="connsiteX6" fmla="*/ 11942 w 85082"/>
                    <a:gd name="connsiteY6" fmla="*/ 42301 h 84899"/>
                    <a:gd name="connsiteX7" fmla="*/ 42541 w 85082"/>
                    <a:gd name="connsiteY7" fmla="*/ 74474 h 84899"/>
                    <a:gd name="connsiteX8" fmla="*/ 73141 w 85082"/>
                    <a:gd name="connsiteY8" fmla="*/ 42301 h 84899"/>
                    <a:gd name="connsiteX9" fmla="*/ 42541 w 85082"/>
                    <a:gd name="connsiteY9" fmla="*/ 10129 h 8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5082" h="84899">
                      <a:moveTo>
                        <a:pt x="42541" y="84900"/>
                      </a:moveTo>
                      <a:cubicBezTo>
                        <a:pt x="19405" y="84900"/>
                        <a:pt x="0" y="68814"/>
                        <a:pt x="0" y="42450"/>
                      </a:cubicBezTo>
                      <a:cubicBezTo>
                        <a:pt x="0" y="16086"/>
                        <a:pt x="19405" y="0"/>
                        <a:pt x="42541" y="0"/>
                      </a:cubicBezTo>
                      <a:cubicBezTo>
                        <a:pt x="65678" y="0"/>
                        <a:pt x="85083" y="16086"/>
                        <a:pt x="85083" y="42450"/>
                      </a:cubicBezTo>
                      <a:cubicBezTo>
                        <a:pt x="85083" y="68814"/>
                        <a:pt x="65678" y="84900"/>
                        <a:pt x="42541" y="84900"/>
                      </a:cubicBezTo>
                      <a:close/>
                      <a:moveTo>
                        <a:pt x="42541" y="10129"/>
                      </a:moveTo>
                      <a:cubicBezTo>
                        <a:pt x="25674" y="10129"/>
                        <a:pt x="11942" y="22193"/>
                        <a:pt x="11942" y="42301"/>
                      </a:cubicBezTo>
                      <a:cubicBezTo>
                        <a:pt x="11942" y="62409"/>
                        <a:pt x="25973" y="74474"/>
                        <a:pt x="42541" y="74474"/>
                      </a:cubicBezTo>
                      <a:cubicBezTo>
                        <a:pt x="59110" y="74474"/>
                        <a:pt x="73141" y="62260"/>
                        <a:pt x="73141" y="42301"/>
                      </a:cubicBezTo>
                      <a:cubicBezTo>
                        <a:pt x="73141" y="22342"/>
                        <a:pt x="59259" y="10129"/>
                        <a:pt x="42541" y="10129"/>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41" name="Freeform 27740">
                  <a:extLst>
                    <a:ext uri="{FF2B5EF4-FFF2-40B4-BE49-F238E27FC236}">
                      <a16:creationId xmlns:a16="http://schemas.microsoft.com/office/drawing/2014/main" id="{8536AA63-4B0C-134D-3E64-E5744661B66A}"/>
                    </a:ext>
                  </a:extLst>
                </p:cNvPr>
                <p:cNvSpPr/>
                <p:nvPr/>
              </p:nvSpPr>
              <p:spPr>
                <a:xfrm>
                  <a:off x="9500759" y="4926196"/>
                  <a:ext cx="35376" cy="83559"/>
                </a:xfrm>
                <a:custGeom>
                  <a:avLst/>
                  <a:gdLst>
                    <a:gd name="connsiteX0" fmla="*/ 34481 w 35376"/>
                    <a:gd name="connsiteY0" fmla="*/ 9831 h 83559"/>
                    <a:gd name="connsiteX1" fmla="*/ 28062 w 35376"/>
                    <a:gd name="connsiteY1" fmla="*/ 8788 h 83559"/>
                    <a:gd name="connsiteX2" fmla="*/ 19405 w 35376"/>
                    <a:gd name="connsiteY2" fmla="*/ 20853 h 83559"/>
                    <a:gd name="connsiteX3" fmla="*/ 19405 w 35376"/>
                    <a:gd name="connsiteY3" fmla="*/ 27108 h 83559"/>
                    <a:gd name="connsiteX4" fmla="*/ 32839 w 35376"/>
                    <a:gd name="connsiteY4" fmla="*/ 27108 h 83559"/>
                    <a:gd name="connsiteX5" fmla="*/ 32839 w 35376"/>
                    <a:gd name="connsiteY5" fmla="*/ 36343 h 83559"/>
                    <a:gd name="connsiteX6" fmla="*/ 19405 w 35376"/>
                    <a:gd name="connsiteY6" fmla="*/ 36343 h 83559"/>
                    <a:gd name="connsiteX7" fmla="*/ 19405 w 35376"/>
                    <a:gd name="connsiteY7" fmla="*/ 83559 h 83559"/>
                    <a:gd name="connsiteX8" fmla="*/ 8061 w 35376"/>
                    <a:gd name="connsiteY8" fmla="*/ 83559 h 83559"/>
                    <a:gd name="connsiteX9" fmla="*/ 8061 w 35376"/>
                    <a:gd name="connsiteY9" fmla="*/ 36343 h 83559"/>
                    <a:gd name="connsiteX10" fmla="*/ 0 w 35376"/>
                    <a:gd name="connsiteY10" fmla="*/ 36343 h 83559"/>
                    <a:gd name="connsiteX11" fmla="*/ 0 w 35376"/>
                    <a:gd name="connsiteY11" fmla="*/ 27108 h 83559"/>
                    <a:gd name="connsiteX12" fmla="*/ 8061 w 35376"/>
                    <a:gd name="connsiteY12" fmla="*/ 27108 h 83559"/>
                    <a:gd name="connsiteX13" fmla="*/ 8061 w 35376"/>
                    <a:gd name="connsiteY13" fmla="*/ 21448 h 83559"/>
                    <a:gd name="connsiteX14" fmla="*/ 11941 w 35376"/>
                    <a:gd name="connsiteY14" fmla="*/ 6256 h 83559"/>
                    <a:gd name="connsiteX15" fmla="*/ 25525 w 35376"/>
                    <a:gd name="connsiteY15" fmla="*/ 0 h 83559"/>
                    <a:gd name="connsiteX16" fmla="*/ 35376 w 35376"/>
                    <a:gd name="connsiteY16" fmla="*/ 1341 h 83559"/>
                    <a:gd name="connsiteX17" fmla="*/ 34630 w 35376"/>
                    <a:gd name="connsiteY17" fmla="*/ 9831 h 8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376" h="83559">
                      <a:moveTo>
                        <a:pt x="34481" y="9831"/>
                      </a:moveTo>
                      <a:cubicBezTo>
                        <a:pt x="34481" y="9831"/>
                        <a:pt x="31197" y="8788"/>
                        <a:pt x="28062" y="8788"/>
                      </a:cubicBezTo>
                      <a:cubicBezTo>
                        <a:pt x="20599" y="8788"/>
                        <a:pt x="19405" y="14448"/>
                        <a:pt x="19405" y="20853"/>
                      </a:cubicBezTo>
                      <a:lnTo>
                        <a:pt x="19405" y="27108"/>
                      </a:lnTo>
                      <a:lnTo>
                        <a:pt x="32839" y="27108"/>
                      </a:lnTo>
                      <a:lnTo>
                        <a:pt x="32839" y="36343"/>
                      </a:lnTo>
                      <a:lnTo>
                        <a:pt x="19405" y="36343"/>
                      </a:lnTo>
                      <a:lnTo>
                        <a:pt x="19405" y="83559"/>
                      </a:lnTo>
                      <a:lnTo>
                        <a:pt x="8061" y="83559"/>
                      </a:lnTo>
                      <a:lnTo>
                        <a:pt x="8061" y="36343"/>
                      </a:lnTo>
                      <a:lnTo>
                        <a:pt x="0" y="36343"/>
                      </a:lnTo>
                      <a:lnTo>
                        <a:pt x="0" y="27108"/>
                      </a:lnTo>
                      <a:lnTo>
                        <a:pt x="8061" y="27108"/>
                      </a:lnTo>
                      <a:lnTo>
                        <a:pt x="8061" y="21448"/>
                      </a:lnTo>
                      <a:cubicBezTo>
                        <a:pt x="8061" y="14001"/>
                        <a:pt x="9553" y="9235"/>
                        <a:pt x="11941" y="6256"/>
                      </a:cubicBezTo>
                      <a:cubicBezTo>
                        <a:pt x="14479" y="3128"/>
                        <a:pt x="18957" y="0"/>
                        <a:pt x="25525" y="0"/>
                      </a:cubicBezTo>
                      <a:cubicBezTo>
                        <a:pt x="32093" y="0"/>
                        <a:pt x="35376" y="1341"/>
                        <a:pt x="35376" y="1341"/>
                      </a:cubicBezTo>
                      <a:lnTo>
                        <a:pt x="34630" y="9831"/>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42" name="Freeform 27741">
                  <a:extLst>
                    <a:ext uri="{FF2B5EF4-FFF2-40B4-BE49-F238E27FC236}">
                      <a16:creationId xmlns:a16="http://schemas.microsoft.com/office/drawing/2014/main" id="{47E4D209-6BDD-3D5D-8106-D8A214D6ED44}"/>
                    </a:ext>
                  </a:extLst>
                </p:cNvPr>
                <p:cNvSpPr/>
                <p:nvPr/>
              </p:nvSpPr>
              <p:spPr>
                <a:xfrm>
                  <a:off x="9557032" y="4936324"/>
                  <a:ext cx="33734" cy="74771"/>
                </a:xfrm>
                <a:custGeom>
                  <a:avLst/>
                  <a:gdLst>
                    <a:gd name="connsiteX0" fmla="*/ 23286 w 33734"/>
                    <a:gd name="connsiteY0" fmla="*/ 74623 h 74771"/>
                    <a:gd name="connsiteX1" fmla="*/ 8359 w 33734"/>
                    <a:gd name="connsiteY1" fmla="*/ 51834 h 74771"/>
                    <a:gd name="connsiteX2" fmla="*/ 8359 w 33734"/>
                    <a:gd name="connsiteY2" fmla="*/ 26066 h 74771"/>
                    <a:gd name="connsiteX3" fmla="*/ 0 w 33734"/>
                    <a:gd name="connsiteY3" fmla="*/ 26066 h 74771"/>
                    <a:gd name="connsiteX4" fmla="*/ 0 w 33734"/>
                    <a:gd name="connsiteY4" fmla="*/ 16831 h 74771"/>
                    <a:gd name="connsiteX5" fmla="*/ 8359 w 33734"/>
                    <a:gd name="connsiteY5" fmla="*/ 16831 h 74771"/>
                    <a:gd name="connsiteX6" fmla="*/ 8359 w 33734"/>
                    <a:gd name="connsiteY6" fmla="*/ 0 h 74771"/>
                    <a:gd name="connsiteX7" fmla="*/ 19853 w 33734"/>
                    <a:gd name="connsiteY7" fmla="*/ 0 h 74771"/>
                    <a:gd name="connsiteX8" fmla="*/ 19853 w 33734"/>
                    <a:gd name="connsiteY8" fmla="*/ 16831 h 74771"/>
                    <a:gd name="connsiteX9" fmla="*/ 33436 w 33734"/>
                    <a:gd name="connsiteY9" fmla="*/ 16831 h 74771"/>
                    <a:gd name="connsiteX10" fmla="*/ 33436 w 33734"/>
                    <a:gd name="connsiteY10" fmla="*/ 26066 h 74771"/>
                    <a:gd name="connsiteX11" fmla="*/ 19853 w 33734"/>
                    <a:gd name="connsiteY11" fmla="*/ 26066 h 74771"/>
                    <a:gd name="connsiteX12" fmla="*/ 19853 w 33734"/>
                    <a:gd name="connsiteY12" fmla="*/ 51685 h 74771"/>
                    <a:gd name="connsiteX13" fmla="*/ 21346 w 33734"/>
                    <a:gd name="connsiteY13" fmla="*/ 62111 h 74771"/>
                    <a:gd name="connsiteX14" fmla="*/ 27167 w 33734"/>
                    <a:gd name="connsiteY14" fmla="*/ 64941 h 74771"/>
                    <a:gd name="connsiteX15" fmla="*/ 32989 w 33734"/>
                    <a:gd name="connsiteY15" fmla="*/ 63600 h 74771"/>
                    <a:gd name="connsiteX16" fmla="*/ 33735 w 33734"/>
                    <a:gd name="connsiteY16" fmla="*/ 72835 h 74771"/>
                    <a:gd name="connsiteX17" fmla="*/ 23286 w 33734"/>
                    <a:gd name="connsiteY17" fmla="*/ 74771 h 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771">
                      <a:moveTo>
                        <a:pt x="23286" y="74623"/>
                      </a:moveTo>
                      <a:cubicBezTo>
                        <a:pt x="9106" y="74623"/>
                        <a:pt x="8359" y="63005"/>
                        <a:pt x="8359" y="51834"/>
                      </a:cubicBezTo>
                      <a:lnTo>
                        <a:pt x="8359" y="26066"/>
                      </a:lnTo>
                      <a:lnTo>
                        <a:pt x="0" y="26066"/>
                      </a:lnTo>
                      <a:lnTo>
                        <a:pt x="0" y="16831"/>
                      </a:lnTo>
                      <a:lnTo>
                        <a:pt x="8359" y="16831"/>
                      </a:lnTo>
                      <a:lnTo>
                        <a:pt x="8359" y="0"/>
                      </a:lnTo>
                      <a:lnTo>
                        <a:pt x="19853" y="0"/>
                      </a:lnTo>
                      <a:lnTo>
                        <a:pt x="19853" y="16831"/>
                      </a:lnTo>
                      <a:lnTo>
                        <a:pt x="33436" y="16831"/>
                      </a:lnTo>
                      <a:lnTo>
                        <a:pt x="33436" y="26066"/>
                      </a:lnTo>
                      <a:lnTo>
                        <a:pt x="19853" y="26066"/>
                      </a:lnTo>
                      <a:lnTo>
                        <a:pt x="19853" y="51685"/>
                      </a:lnTo>
                      <a:cubicBezTo>
                        <a:pt x="19853" y="56451"/>
                        <a:pt x="19853" y="59728"/>
                        <a:pt x="21346" y="62111"/>
                      </a:cubicBezTo>
                      <a:cubicBezTo>
                        <a:pt x="22390" y="63898"/>
                        <a:pt x="24032" y="64941"/>
                        <a:pt x="27167" y="64941"/>
                      </a:cubicBezTo>
                      <a:cubicBezTo>
                        <a:pt x="30301" y="64941"/>
                        <a:pt x="32989" y="63600"/>
                        <a:pt x="32989" y="63600"/>
                      </a:cubicBezTo>
                      <a:lnTo>
                        <a:pt x="33735" y="72835"/>
                      </a:lnTo>
                      <a:cubicBezTo>
                        <a:pt x="30749" y="74176"/>
                        <a:pt x="27316" y="74771"/>
                        <a:pt x="23286" y="7477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43" name="Freeform 27742">
                  <a:extLst>
                    <a:ext uri="{FF2B5EF4-FFF2-40B4-BE49-F238E27FC236}">
                      <a16:creationId xmlns:a16="http://schemas.microsoft.com/office/drawing/2014/main" id="{AD7447D5-F255-2980-FC4C-EB9B5746FC27}"/>
                    </a:ext>
                  </a:extLst>
                </p:cNvPr>
                <p:cNvSpPr/>
                <p:nvPr/>
              </p:nvSpPr>
              <p:spPr>
                <a:xfrm>
                  <a:off x="9600917" y="4927537"/>
                  <a:ext cx="49407" cy="82218"/>
                </a:xfrm>
                <a:custGeom>
                  <a:avLst/>
                  <a:gdLst>
                    <a:gd name="connsiteX0" fmla="*/ 37765 w 49407"/>
                    <a:gd name="connsiteY0" fmla="*/ 82219 h 82218"/>
                    <a:gd name="connsiteX1" fmla="*/ 37765 w 49407"/>
                    <a:gd name="connsiteY1" fmla="*/ 50195 h 82218"/>
                    <a:gd name="connsiteX2" fmla="*/ 26122 w 49407"/>
                    <a:gd name="connsiteY2" fmla="*/ 33960 h 82218"/>
                    <a:gd name="connsiteX3" fmla="*/ 11345 w 49407"/>
                    <a:gd name="connsiteY3" fmla="*/ 54216 h 82218"/>
                    <a:gd name="connsiteX4" fmla="*/ 11345 w 49407"/>
                    <a:gd name="connsiteY4" fmla="*/ 82219 h 82218"/>
                    <a:gd name="connsiteX5" fmla="*/ 0 w 49407"/>
                    <a:gd name="connsiteY5" fmla="*/ 82219 h 82218"/>
                    <a:gd name="connsiteX6" fmla="*/ 0 w 49407"/>
                    <a:gd name="connsiteY6" fmla="*/ 0 h 82218"/>
                    <a:gd name="connsiteX7" fmla="*/ 11345 w 49407"/>
                    <a:gd name="connsiteY7" fmla="*/ 0 h 82218"/>
                    <a:gd name="connsiteX8" fmla="*/ 11345 w 49407"/>
                    <a:gd name="connsiteY8" fmla="*/ 34556 h 82218"/>
                    <a:gd name="connsiteX9" fmla="*/ 11643 w 49407"/>
                    <a:gd name="connsiteY9" fmla="*/ 34556 h 82218"/>
                    <a:gd name="connsiteX10" fmla="*/ 29107 w 49407"/>
                    <a:gd name="connsiteY10" fmla="*/ 24576 h 82218"/>
                    <a:gd name="connsiteX11" fmla="*/ 49408 w 49407"/>
                    <a:gd name="connsiteY11" fmla="*/ 48556 h 82218"/>
                    <a:gd name="connsiteX12" fmla="*/ 49408 w 49407"/>
                    <a:gd name="connsiteY12" fmla="*/ 82219 h 82218"/>
                    <a:gd name="connsiteX13" fmla="*/ 37914 w 49407"/>
                    <a:gd name="connsiteY13"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82218">
                      <a:moveTo>
                        <a:pt x="37765" y="82219"/>
                      </a:moveTo>
                      <a:lnTo>
                        <a:pt x="37765" y="50195"/>
                      </a:lnTo>
                      <a:cubicBezTo>
                        <a:pt x="37765" y="42152"/>
                        <a:pt x="36421" y="33960"/>
                        <a:pt x="26122" y="33960"/>
                      </a:cubicBezTo>
                      <a:cubicBezTo>
                        <a:pt x="15822" y="33960"/>
                        <a:pt x="11345" y="42897"/>
                        <a:pt x="11345" y="54216"/>
                      </a:cubicBezTo>
                      <a:lnTo>
                        <a:pt x="11345" y="82219"/>
                      </a:lnTo>
                      <a:lnTo>
                        <a:pt x="0" y="82219"/>
                      </a:lnTo>
                      <a:lnTo>
                        <a:pt x="0" y="0"/>
                      </a:lnTo>
                      <a:lnTo>
                        <a:pt x="11345" y="0"/>
                      </a:lnTo>
                      <a:lnTo>
                        <a:pt x="11345" y="34556"/>
                      </a:lnTo>
                      <a:lnTo>
                        <a:pt x="11643" y="34556"/>
                      </a:lnTo>
                      <a:cubicBezTo>
                        <a:pt x="14628" y="28896"/>
                        <a:pt x="20898" y="24576"/>
                        <a:pt x="29107" y="24576"/>
                      </a:cubicBezTo>
                      <a:cubicBezTo>
                        <a:pt x="45527" y="24576"/>
                        <a:pt x="49408" y="35002"/>
                        <a:pt x="49408" y="48556"/>
                      </a:cubicBezTo>
                      <a:lnTo>
                        <a:pt x="49408" y="82219"/>
                      </a:lnTo>
                      <a:lnTo>
                        <a:pt x="37914"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44" name="Freeform 27743">
                  <a:extLst>
                    <a:ext uri="{FF2B5EF4-FFF2-40B4-BE49-F238E27FC236}">
                      <a16:creationId xmlns:a16="http://schemas.microsoft.com/office/drawing/2014/main" id="{3F969E2D-157A-F127-5676-DE2C681F57E9}"/>
                    </a:ext>
                  </a:extLst>
                </p:cNvPr>
                <p:cNvSpPr/>
                <p:nvPr/>
              </p:nvSpPr>
              <p:spPr>
                <a:xfrm>
                  <a:off x="9664356" y="4927537"/>
                  <a:ext cx="14926" cy="82218"/>
                </a:xfrm>
                <a:custGeom>
                  <a:avLst/>
                  <a:gdLst>
                    <a:gd name="connsiteX0" fmla="*/ 7463 w 14926"/>
                    <a:gd name="connsiteY0" fmla="*/ 14001 h 82218"/>
                    <a:gd name="connsiteX1" fmla="*/ 0 w 14926"/>
                    <a:gd name="connsiteY1" fmla="*/ 7001 h 82218"/>
                    <a:gd name="connsiteX2" fmla="*/ 7463 w 14926"/>
                    <a:gd name="connsiteY2" fmla="*/ 0 h 82218"/>
                    <a:gd name="connsiteX3" fmla="*/ 14927 w 14926"/>
                    <a:gd name="connsiteY3" fmla="*/ 7001 h 82218"/>
                    <a:gd name="connsiteX4" fmla="*/ 7463 w 14926"/>
                    <a:gd name="connsiteY4" fmla="*/ 14001 h 82218"/>
                    <a:gd name="connsiteX5" fmla="*/ 1791 w 14926"/>
                    <a:gd name="connsiteY5" fmla="*/ 82219 h 82218"/>
                    <a:gd name="connsiteX6" fmla="*/ 1791 w 14926"/>
                    <a:gd name="connsiteY6" fmla="*/ 25619 h 82218"/>
                    <a:gd name="connsiteX7" fmla="*/ 13285 w 14926"/>
                    <a:gd name="connsiteY7" fmla="*/ 25619 h 82218"/>
                    <a:gd name="connsiteX8" fmla="*/ 13285 w 14926"/>
                    <a:gd name="connsiteY8" fmla="*/ 82219 h 82218"/>
                    <a:gd name="connsiteX9" fmla="*/ 1791 w 14926"/>
                    <a:gd name="connsiteY9"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218">
                      <a:moveTo>
                        <a:pt x="7463" y="14001"/>
                      </a:moveTo>
                      <a:cubicBezTo>
                        <a:pt x="2986" y="14001"/>
                        <a:pt x="0" y="11022"/>
                        <a:pt x="0" y="7001"/>
                      </a:cubicBezTo>
                      <a:cubicBezTo>
                        <a:pt x="0" y="2979"/>
                        <a:pt x="3135" y="0"/>
                        <a:pt x="7463" y="0"/>
                      </a:cubicBezTo>
                      <a:cubicBezTo>
                        <a:pt x="11792" y="0"/>
                        <a:pt x="14927" y="2979"/>
                        <a:pt x="14927" y="7001"/>
                      </a:cubicBezTo>
                      <a:cubicBezTo>
                        <a:pt x="14927" y="11022"/>
                        <a:pt x="11792" y="14001"/>
                        <a:pt x="7463" y="14001"/>
                      </a:cubicBezTo>
                      <a:close/>
                      <a:moveTo>
                        <a:pt x="1791" y="82219"/>
                      </a:moveTo>
                      <a:lnTo>
                        <a:pt x="1791" y="25619"/>
                      </a:lnTo>
                      <a:lnTo>
                        <a:pt x="13285" y="25619"/>
                      </a:lnTo>
                      <a:lnTo>
                        <a:pt x="13285" y="82219"/>
                      </a:lnTo>
                      <a:lnTo>
                        <a:pt x="1791"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45" name="Freeform 27744">
                  <a:extLst>
                    <a:ext uri="{FF2B5EF4-FFF2-40B4-BE49-F238E27FC236}">
                      <a16:creationId xmlns:a16="http://schemas.microsoft.com/office/drawing/2014/main" id="{B3835680-82F3-7B83-7383-56C48EA0767A}"/>
                    </a:ext>
                  </a:extLst>
                </p:cNvPr>
                <p:cNvSpPr/>
                <p:nvPr/>
              </p:nvSpPr>
              <p:spPr>
                <a:xfrm>
                  <a:off x="9688389" y="4951964"/>
                  <a:ext cx="43437" cy="58983"/>
                </a:xfrm>
                <a:custGeom>
                  <a:avLst/>
                  <a:gdLst>
                    <a:gd name="connsiteX0" fmla="*/ 22091 w 43437"/>
                    <a:gd name="connsiteY0" fmla="*/ 58983 h 58983"/>
                    <a:gd name="connsiteX1" fmla="*/ 0 w 43437"/>
                    <a:gd name="connsiteY1" fmla="*/ 48854 h 58983"/>
                    <a:gd name="connsiteX2" fmla="*/ 5523 w 43437"/>
                    <a:gd name="connsiteY2" fmla="*/ 42152 h 58983"/>
                    <a:gd name="connsiteX3" fmla="*/ 22241 w 43437"/>
                    <a:gd name="connsiteY3" fmla="*/ 50195 h 58983"/>
                    <a:gd name="connsiteX4" fmla="*/ 33138 w 43437"/>
                    <a:gd name="connsiteY4" fmla="*/ 42152 h 58983"/>
                    <a:gd name="connsiteX5" fmla="*/ 20300 w 43437"/>
                    <a:gd name="connsiteY5" fmla="*/ 32768 h 58983"/>
                    <a:gd name="connsiteX6" fmla="*/ 3582 w 43437"/>
                    <a:gd name="connsiteY6" fmla="*/ 16235 h 58983"/>
                    <a:gd name="connsiteX7" fmla="*/ 22689 w 43437"/>
                    <a:gd name="connsiteY7" fmla="*/ 0 h 58983"/>
                    <a:gd name="connsiteX8" fmla="*/ 41944 w 43437"/>
                    <a:gd name="connsiteY8" fmla="*/ 7447 h 58983"/>
                    <a:gd name="connsiteX9" fmla="*/ 37168 w 43437"/>
                    <a:gd name="connsiteY9" fmla="*/ 14448 h 58983"/>
                    <a:gd name="connsiteX10" fmla="*/ 22838 w 43437"/>
                    <a:gd name="connsiteY10" fmla="*/ 8341 h 58983"/>
                    <a:gd name="connsiteX11" fmla="*/ 13732 w 43437"/>
                    <a:gd name="connsiteY11" fmla="*/ 15341 h 58983"/>
                    <a:gd name="connsiteX12" fmla="*/ 24779 w 43437"/>
                    <a:gd name="connsiteY12" fmla="*/ 23831 h 58983"/>
                    <a:gd name="connsiteX13" fmla="*/ 32391 w 43437"/>
                    <a:gd name="connsiteY13" fmla="*/ 26512 h 58983"/>
                    <a:gd name="connsiteX14" fmla="*/ 43437 w 43437"/>
                    <a:gd name="connsiteY14" fmla="*/ 41109 h 58983"/>
                    <a:gd name="connsiteX15" fmla="*/ 21793 w 43437"/>
                    <a:gd name="connsiteY15" fmla="*/ 58983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37" h="58983">
                      <a:moveTo>
                        <a:pt x="22091" y="58983"/>
                      </a:moveTo>
                      <a:cubicBezTo>
                        <a:pt x="12538" y="58983"/>
                        <a:pt x="4777" y="55110"/>
                        <a:pt x="0" y="48854"/>
                      </a:cubicBezTo>
                      <a:lnTo>
                        <a:pt x="5523" y="42152"/>
                      </a:lnTo>
                      <a:cubicBezTo>
                        <a:pt x="10300" y="47067"/>
                        <a:pt x="17016" y="50195"/>
                        <a:pt x="22241" y="50195"/>
                      </a:cubicBezTo>
                      <a:cubicBezTo>
                        <a:pt x="27465" y="50195"/>
                        <a:pt x="33138" y="48259"/>
                        <a:pt x="33138" y="42152"/>
                      </a:cubicBezTo>
                      <a:cubicBezTo>
                        <a:pt x="33138" y="36045"/>
                        <a:pt x="24181" y="34109"/>
                        <a:pt x="20300" y="32768"/>
                      </a:cubicBezTo>
                      <a:cubicBezTo>
                        <a:pt x="11941" y="29938"/>
                        <a:pt x="3582" y="26959"/>
                        <a:pt x="3582" y="16235"/>
                      </a:cubicBezTo>
                      <a:cubicBezTo>
                        <a:pt x="3582" y="5511"/>
                        <a:pt x="12688" y="0"/>
                        <a:pt x="22689" y="0"/>
                      </a:cubicBezTo>
                      <a:cubicBezTo>
                        <a:pt x="32690" y="0"/>
                        <a:pt x="38362" y="3575"/>
                        <a:pt x="41944" y="7447"/>
                      </a:cubicBezTo>
                      <a:lnTo>
                        <a:pt x="37168" y="14448"/>
                      </a:lnTo>
                      <a:cubicBezTo>
                        <a:pt x="33884" y="11022"/>
                        <a:pt x="28361" y="8341"/>
                        <a:pt x="22838" y="8341"/>
                      </a:cubicBezTo>
                      <a:cubicBezTo>
                        <a:pt x="17315" y="8341"/>
                        <a:pt x="13732" y="10724"/>
                        <a:pt x="13732" y="15341"/>
                      </a:cubicBezTo>
                      <a:cubicBezTo>
                        <a:pt x="13732" y="19959"/>
                        <a:pt x="19256" y="22044"/>
                        <a:pt x="24779" y="23831"/>
                      </a:cubicBezTo>
                      <a:cubicBezTo>
                        <a:pt x="27913" y="24874"/>
                        <a:pt x="30003" y="25619"/>
                        <a:pt x="32391" y="26512"/>
                      </a:cubicBezTo>
                      <a:cubicBezTo>
                        <a:pt x="38660" y="29194"/>
                        <a:pt x="43437" y="33662"/>
                        <a:pt x="43437" y="41109"/>
                      </a:cubicBezTo>
                      <a:cubicBezTo>
                        <a:pt x="43437" y="53323"/>
                        <a:pt x="32839" y="58983"/>
                        <a:pt x="21793"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46" name="Freeform 27745">
                  <a:extLst>
                    <a:ext uri="{FF2B5EF4-FFF2-40B4-BE49-F238E27FC236}">
                      <a16:creationId xmlns:a16="http://schemas.microsoft.com/office/drawing/2014/main" id="{690041D6-C30E-5F3A-21C5-6E114127FEA9}"/>
                    </a:ext>
                  </a:extLst>
                </p:cNvPr>
                <p:cNvSpPr/>
                <p:nvPr/>
              </p:nvSpPr>
              <p:spPr>
                <a:xfrm>
                  <a:off x="9742722" y="4997095"/>
                  <a:ext cx="20001" cy="29342"/>
                </a:xfrm>
                <a:custGeom>
                  <a:avLst/>
                  <a:gdLst>
                    <a:gd name="connsiteX0" fmla="*/ 9106 w 20001"/>
                    <a:gd name="connsiteY0" fmla="*/ 29343 h 29342"/>
                    <a:gd name="connsiteX1" fmla="*/ 0 w 20001"/>
                    <a:gd name="connsiteY1" fmla="*/ 29343 h 29342"/>
                    <a:gd name="connsiteX2" fmla="*/ 8359 w 20001"/>
                    <a:gd name="connsiteY2" fmla="*/ 0 h 29342"/>
                    <a:gd name="connsiteX3" fmla="*/ 20002 w 20001"/>
                    <a:gd name="connsiteY3" fmla="*/ 0 h 29342"/>
                    <a:gd name="connsiteX4" fmla="*/ 8956 w 20001"/>
                    <a:gd name="connsiteY4" fmla="*/ 29343 h 293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01" h="29342">
                      <a:moveTo>
                        <a:pt x="9106" y="29343"/>
                      </a:moveTo>
                      <a:lnTo>
                        <a:pt x="0" y="29343"/>
                      </a:lnTo>
                      <a:lnTo>
                        <a:pt x="8359" y="0"/>
                      </a:lnTo>
                      <a:lnTo>
                        <a:pt x="20002" y="0"/>
                      </a:lnTo>
                      <a:lnTo>
                        <a:pt x="8956" y="29343"/>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grpSp>
      </p:grpSp>
      <p:grpSp>
        <p:nvGrpSpPr>
          <p:cNvPr id="27747" name="Graphic 18">
            <a:extLst>
              <a:ext uri="{FF2B5EF4-FFF2-40B4-BE49-F238E27FC236}">
                <a16:creationId xmlns:a16="http://schemas.microsoft.com/office/drawing/2014/main" id="{9E51967F-D3EA-72BD-E3FF-FA7B0C899E17}"/>
              </a:ext>
            </a:extLst>
          </p:cNvPr>
          <p:cNvGrpSpPr/>
          <p:nvPr/>
        </p:nvGrpSpPr>
        <p:grpSpPr>
          <a:xfrm>
            <a:off x="6781610" y="2507878"/>
            <a:ext cx="3173212" cy="1086678"/>
            <a:chOff x="6945589" y="1150092"/>
            <a:chExt cx="2816239" cy="964431"/>
          </a:xfrm>
        </p:grpSpPr>
        <p:grpSp>
          <p:nvGrpSpPr>
            <p:cNvPr id="27748" name="Graphic 18">
              <a:extLst>
                <a:ext uri="{FF2B5EF4-FFF2-40B4-BE49-F238E27FC236}">
                  <a16:creationId xmlns:a16="http://schemas.microsoft.com/office/drawing/2014/main" id="{9EDB7AF4-01DC-7F78-96FF-2A67336D7EF8}"/>
                </a:ext>
              </a:extLst>
            </p:cNvPr>
            <p:cNvGrpSpPr/>
            <p:nvPr/>
          </p:nvGrpSpPr>
          <p:grpSpPr>
            <a:xfrm>
              <a:off x="8157048" y="1150092"/>
              <a:ext cx="1604780" cy="964431"/>
              <a:chOff x="8157048" y="1150092"/>
              <a:chExt cx="1604780" cy="964431"/>
            </a:xfrm>
            <a:solidFill>
              <a:srgbClr val="1D1D1B"/>
            </a:solidFill>
          </p:grpSpPr>
          <p:sp>
            <p:nvSpPr>
              <p:cNvPr id="27749" name="Freeform 27748">
                <a:extLst>
                  <a:ext uri="{FF2B5EF4-FFF2-40B4-BE49-F238E27FC236}">
                    <a16:creationId xmlns:a16="http://schemas.microsoft.com/office/drawing/2014/main" id="{34874C98-AE00-3789-FA08-BFA346E53C90}"/>
                  </a:ext>
                </a:extLst>
              </p:cNvPr>
              <p:cNvSpPr/>
              <p:nvPr/>
            </p:nvSpPr>
            <p:spPr>
              <a:xfrm>
                <a:off x="8159735" y="1150092"/>
                <a:ext cx="72245" cy="84899"/>
              </a:xfrm>
              <a:custGeom>
                <a:avLst/>
                <a:gdLst>
                  <a:gd name="connsiteX0" fmla="*/ 41944 w 72245"/>
                  <a:gd name="connsiteY0" fmla="*/ 84900 h 84899"/>
                  <a:gd name="connsiteX1" fmla="*/ 0 w 72245"/>
                  <a:gd name="connsiteY1" fmla="*/ 42450 h 84899"/>
                  <a:gd name="connsiteX2" fmla="*/ 42094 w 72245"/>
                  <a:gd name="connsiteY2" fmla="*/ 0 h 84899"/>
                  <a:gd name="connsiteX3" fmla="*/ 71350 w 72245"/>
                  <a:gd name="connsiteY3" fmla="*/ 10873 h 84899"/>
                  <a:gd name="connsiteX4" fmla="*/ 66424 w 72245"/>
                  <a:gd name="connsiteY4" fmla="*/ 20108 h 84899"/>
                  <a:gd name="connsiteX5" fmla="*/ 42541 w 72245"/>
                  <a:gd name="connsiteY5" fmla="*/ 10128 h 84899"/>
                  <a:gd name="connsiteX6" fmla="*/ 11792 w 72245"/>
                  <a:gd name="connsiteY6" fmla="*/ 42152 h 84899"/>
                  <a:gd name="connsiteX7" fmla="*/ 42541 w 72245"/>
                  <a:gd name="connsiteY7" fmla="*/ 74176 h 84899"/>
                  <a:gd name="connsiteX8" fmla="*/ 67171 w 72245"/>
                  <a:gd name="connsiteY8" fmla="*/ 64196 h 84899"/>
                  <a:gd name="connsiteX9" fmla="*/ 72246 w 72245"/>
                  <a:gd name="connsiteY9" fmla="*/ 72686 h 84899"/>
                  <a:gd name="connsiteX10" fmla="*/ 42094 w 72245"/>
                  <a:gd name="connsiteY10" fmla="*/ 84900 h 8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245" h="84899">
                    <a:moveTo>
                      <a:pt x="41944" y="84900"/>
                    </a:moveTo>
                    <a:cubicBezTo>
                      <a:pt x="17912" y="84900"/>
                      <a:pt x="0" y="68069"/>
                      <a:pt x="0" y="42450"/>
                    </a:cubicBezTo>
                    <a:cubicBezTo>
                      <a:pt x="0" y="16831"/>
                      <a:pt x="18509" y="0"/>
                      <a:pt x="42094" y="0"/>
                    </a:cubicBezTo>
                    <a:cubicBezTo>
                      <a:pt x="57468" y="0"/>
                      <a:pt x="66872" y="6405"/>
                      <a:pt x="71350" y="10873"/>
                    </a:cubicBezTo>
                    <a:lnTo>
                      <a:pt x="66424" y="20108"/>
                    </a:lnTo>
                    <a:cubicBezTo>
                      <a:pt x="63141" y="16086"/>
                      <a:pt x="54035" y="10128"/>
                      <a:pt x="42541" y="10128"/>
                    </a:cubicBezTo>
                    <a:cubicBezTo>
                      <a:pt x="24779" y="10128"/>
                      <a:pt x="11792" y="22938"/>
                      <a:pt x="11792" y="42152"/>
                    </a:cubicBezTo>
                    <a:cubicBezTo>
                      <a:pt x="11792" y="61366"/>
                      <a:pt x="24779" y="74176"/>
                      <a:pt x="42541" y="74176"/>
                    </a:cubicBezTo>
                    <a:cubicBezTo>
                      <a:pt x="53438" y="74176"/>
                      <a:pt x="61797" y="70005"/>
                      <a:pt x="67171" y="64196"/>
                    </a:cubicBezTo>
                    <a:lnTo>
                      <a:pt x="72246" y="72686"/>
                    </a:lnTo>
                    <a:cubicBezTo>
                      <a:pt x="67171" y="78346"/>
                      <a:pt x="57617" y="84900"/>
                      <a:pt x="42094" y="84900"/>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50" name="Freeform 27749">
                <a:extLst>
                  <a:ext uri="{FF2B5EF4-FFF2-40B4-BE49-F238E27FC236}">
                    <a16:creationId xmlns:a16="http://schemas.microsoft.com/office/drawing/2014/main" id="{36A825B6-19A8-392B-7FF3-BD35A1F5EBEA}"/>
                  </a:ext>
                </a:extLst>
              </p:cNvPr>
              <p:cNvSpPr/>
              <p:nvPr/>
            </p:nvSpPr>
            <p:spPr>
              <a:xfrm>
                <a:off x="8243175" y="1151432"/>
                <a:ext cx="11344" cy="82218"/>
              </a:xfrm>
              <a:custGeom>
                <a:avLst/>
                <a:gdLst>
                  <a:gd name="connsiteX0" fmla="*/ 0 w 11344"/>
                  <a:gd name="connsiteY0" fmla="*/ 82219 h 82218"/>
                  <a:gd name="connsiteX1" fmla="*/ 0 w 11344"/>
                  <a:gd name="connsiteY1" fmla="*/ 0 h 82218"/>
                  <a:gd name="connsiteX2" fmla="*/ 11345 w 11344"/>
                  <a:gd name="connsiteY2" fmla="*/ 0 h 82218"/>
                  <a:gd name="connsiteX3" fmla="*/ 11345 w 11344"/>
                  <a:gd name="connsiteY3" fmla="*/ 82219 h 82218"/>
                  <a:gd name="connsiteX4" fmla="*/ 0 w 11344"/>
                  <a:gd name="connsiteY4" fmla="*/ 82219 h 82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4" h="82218">
                    <a:moveTo>
                      <a:pt x="0" y="82219"/>
                    </a:moveTo>
                    <a:lnTo>
                      <a:pt x="0" y="0"/>
                    </a:lnTo>
                    <a:lnTo>
                      <a:pt x="11345" y="0"/>
                    </a:lnTo>
                    <a:lnTo>
                      <a:pt x="11345" y="82219"/>
                    </a:lnTo>
                    <a:lnTo>
                      <a:pt x="0"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51" name="Freeform 27750">
                <a:extLst>
                  <a:ext uri="{FF2B5EF4-FFF2-40B4-BE49-F238E27FC236}">
                    <a16:creationId xmlns:a16="http://schemas.microsoft.com/office/drawing/2014/main" id="{F6B8139B-8CCB-942E-BEDD-53E1EE9F68C1}"/>
                  </a:ext>
                </a:extLst>
              </p:cNvPr>
              <p:cNvSpPr/>
              <p:nvPr/>
            </p:nvSpPr>
            <p:spPr>
              <a:xfrm>
                <a:off x="8269596" y="1151432"/>
                <a:ext cx="14926" cy="82218"/>
              </a:xfrm>
              <a:custGeom>
                <a:avLst/>
                <a:gdLst>
                  <a:gd name="connsiteX0" fmla="*/ 7463 w 14926"/>
                  <a:gd name="connsiteY0" fmla="*/ 14001 h 82218"/>
                  <a:gd name="connsiteX1" fmla="*/ 0 w 14926"/>
                  <a:gd name="connsiteY1" fmla="*/ 7001 h 82218"/>
                  <a:gd name="connsiteX2" fmla="*/ 7463 w 14926"/>
                  <a:gd name="connsiteY2" fmla="*/ 0 h 82218"/>
                  <a:gd name="connsiteX3" fmla="*/ 14927 w 14926"/>
                  <a:gd name="connsiteY3" fmla="*/ 7001 h 82218"/>
                  <a:gd name="connsiteX4" fmla="*/ 7463 w 14926"/>
                  <a:gd name="connsiteY4" fmla="*/ 14001 h 82218"/>
                  <a:gd name="connsiteX5" fmla="*/ 1642 w 14926"/>
                  <a:gd name="connsiteY5" fmla="*/ 82219 h 82218"/>
                  <a:gd name="connsiteX6" fmla="*/ 1642 w 14926"/>
                  <a:gd name="connsiteY6" fmla="*/ 25619 h 82218"/>
                  <a:gd name="connsiteX7" fmla="*/ 13136 w 14926"/>
                  <a:gd name="connsiteY7" fmla="*/ 25619 h 82218"/>
                  <a:gd name="connsiteX8" fmla="*/ 13136 w 14926"/>
                  <a:gd name="connsiteY8" fmla="*/ 82219 h 82218"/>
                  <a:gd name="connsiteX9" fmla="*/ 1642 w 14926"/>
                  <a:gd name="connsiteY9"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218">
                    <a:moveTo>
                      <a:pt x="7463" y="14001"/>
                    </a:moveTo>
                    <a:cubicBezTo>
                      <a:pt x="2986" y="14001"/>
                      <a:pt x="0" y="11022"/>
                      <a:pt x="0" y="7001"/>
                    </a:cubicBezTo>
                    <a:cubicBezTo>
                      <a:pt x="0" y="2979"/>
                      <a:pt x="3135" y="0"/>
                      <a:pt x="7463" y="0"/>
                    </a:cubicBezTo>
                    <a:cubicBezTo>
                      <a:pt x="11792" y="0"/>
                      <a:pt x="14927" y="2979"/>
                      <a:pt x="14927" y="7001"/>
                    </a:cubicBezTo>
                    <a:cubicBezTo>
                      <a:pt x="14927" y="11022"/>
                      <a:pt x="11792" y="14001"/>
                      <a:pt x="7463" y="14001"/>
                    </a:cubicBezTo>
                    <a:close/>
                    <a:moveTo>
                      <a:pt x="1642" y="82219"/>
                    </a:moveTo>
                    <a:lnTo>
                      <a:pt x="1642" y="25619"/>
                    </a:lnTo>
                    <a:lnTo>
                      <a:pt x="13136" y="25619"/>
                    </a:lnTo>
                    <a:lnTo>
                      <a:pt x="13136" y="82219"/>
                    </a:lnTo>
                    <a:lnTo>
                      <a:pt x="1642"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52" name="Freeform 27751">
                <a:extLst>
                  <a:ext uri="{FF2B5EF4-FFF2-40B4-BE49-F238E27FC236}">
                    <a16:creationId xmlns:a16="http://schemas.microsoft.com/office/drawing/2014/main" id="{50EEB940-2A78-0F57-FBC2-CD54B8E31BAE}"/>
                  </a:ext>
                </a:extLst>
              </p:cNvPr>
              <p:cNvSpPr/>
              <p:nvPr/>
            </p:nvSpPr>
            <p:spPr>
              <a:xfrm>
                <a:off x="8298853" y="1176008"/>
                <a:ext cx="82246" cy="57642"/>
              </a:xfrm>
              <a:custGeom>
                <a:avLst/>
                <a:gdLst>
                  <a:gd name="connsiteX0" fmla="*/ 70902 w 82246"/>
                  <a:gd name="connsiteY0" fmla="*/ 57642 h 57642"/>
                  <a:gd name="connsiteX1" fmla="*/ 70902 w 82246"/>
                  <a:gd name="connsiteY1" fmla="*/ 24725 h 57642"/>
                  <a:gd name="connsiteX2" fmla="*/ 60453 w 82246"/>
                  <a:gd name="connsiteY2" fmla="*/ 9533 h 57642"/>
                  <a:gd name="connsiteX3" fmla="*/ 46870 w 82246"/>
                  <a:gd name="connsiteY3" fmla="*/ 28300 h 57642"/>
                  <a:gd name="connsiteX4" fmla="*/ 46870 w 82246"/>
                  <a:gd name="connsiteY4" fmla="*/ 57642 h 57642"/>
                  <a:gd name="connsiteX5" fmla="*/ 35376 w 82246"/>
                  <a:gd name="connsiteY5" fmla="*/ 57642 h 57642"/>
                  <a:gd name="connsiteX6" fmla="*/ 35376 w 82246"/>
                  <a:gd name="connsiteY6" fmla="*/ 24725 h 57642"/>
                  <a:gd name="connsiteX7" fmla="*/ 25077 w 82246"/>
                  <a:gd name="connsiteY7" fmla="*/ 9533 h 57642"/>
                  <a:gd name="connsiteX8" fmla="*/ 11493 w 82246"/>
                  <a:gd name="connsiteY8" fmla="*/ 28300 h 57642"/>
                  <a:gd name="connsiteX9" fmla="*/ 11493 w 82246"/>
                  <a:gd name="connsiteY9" fmla="*/ 57642 h 57642"/>
                  <a:gd name="connsiteX10" fmla="*/ 0 w 82246"/>
                  <a:gd name="connsiteY10" fmla="*/ 57642 h 57642"/>
                  <a:gd name="connsiteX11" fmla="*/ 0 w 82246"/>
                  <a:gd name="connsiteY11" fmla="*/ 1043 h 57642"/>
                  <a:gd name="connsiteX12" fmla="*/ 11493 w 82246"/>
                  <a:gd name="connsiteY12" fmla="*/ 1043 h 57642"/>
                  <a:gd name="connsiteX13" fmla="*/ 11493 w 82246"/>
                  <a:gd name="connsiteY13" fmla="*/ 9979 h 57642"/>
                  <a:gd name="connsiteX14" fmla="*/ 11792 w 82246"/>
                  <a:gd name="connsiteY14" fmla="*/ 9979 h 57642"/>
                  <a:gd name="connsiteX15" fmla="*/ 28062 w 82246"/>
                  <a:gd name="connsiteY15" fmla="*/ 0 h 57642"/>
                  <a:gd name="connsiteX16" fmla="*/ 44929 w 82246"/>
                  <a:gd name="connsiteY16" fmla="*/ 11171 h 57642"/>
                  <a:gd name="connsiteX17" fmla="*/ 62991 w 82246"/>
                  <a:gd name="connsiteY17" fmla="*/ 0 h 57642"/>
                  <a:gd name="connsiteX18" fmla="*/ 82246 w 82246"/>
                  <a:gd name="connsiteY18" fmla="*/ 23385 h 57642"/>
                  <a:gd name="connsiteX19" fmla="*/ 82246 w 82246"/>
                  <a:gd name="connsiteY19" fmla="*/ 57642 h 57642"/>
                  <a:gd name="connsiteX20" fmla="*/ 70902 w 82246"/>
                  <a:gd name="connsiteY20" fmla="*/ 57642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2246" h="57642">
                    <a:moveTo>
                      <a:pt x="70902" y="57642"/>
                    </a:moveTo>
                    <a:lnTo>
                      <a:pt x="70902" y="24725"/>
                    </a:lnTo>
                    <a:cubicBezTo>
                      <a:pt x="70902" y="18172"/>
                      <a:pt x="69708" y="9533"/>
                      <a:pt x="60453" y="9533"/>
                    </a:cubicBezTo>
                    <a:cubicBezTo>
                      <a:pt x="51199" y="9533"/>
                      <a:pt x="46870" y="18172"/>
                      <a:pt x="46870" y="28300"/>
                    </a:cubicBezTo>
                    <a:lnTo>
                      <a:pt x="46870" y="57642"/>
                    </a:lnTo>
                    <a:lnTo>
                      <a:pt x="35376" y="57642"/>
                    </a:lnTo>
                    <a:lnTo>
                      <a:pt x="35376" y="24725"/>
                    </a:lnTo>
                    <a:cubicBezTo>
                      <a:pt x="35376" y="16384"/>
                      <a:pt x="33286" y="9533"/>
                      <a:pt x="25077" y="9533"/>
                    </a:cubicBezTo>
                    <a:cubicBezTo>
                      <a:pt x="15971" y="9533"/>
                      <a:pt x="11493" y="18172"/>
                      <a:pt x="11493" y="28300"/>
                    </a:cubicBezTo>
                    <a:lnTo>
                      <a:pt x="11493" y="57642"/>
                    </a:lnTo>
                    <a:lnTo>
                      <a:pt x="0" y="57642"/>
                    </a:lnTo>
                    <a:lnTo>
                      <a:pt x="0" y="1043"/>
                    </a:lnTo>
                    <a:lnTo>
                      <a:pt x="11493" y="1043"/>
                    </a:lnTo>
                    <a:lnTo>
                      <a:pt x="11493" y="9979"/>
                    </a:lnTo>
                    <a:cubicBezTo>
                      <a:pt x="11493" y="9979"/>
                      <a:pt x="11792" y="9979"/>
                      <a:pt x="11792" y="9979"/>
                    </a:cubicBezTo>
                    <a:cubicBezTo>
                      <a:pt x="14479" y="4766"/>
                      <a:pt x="20599" y="0"/>
                      <a:pt x="28062" y="0"/>
                    </a:cubicBezTo>
                    <a:cubicBezTo>
                      <a:pt x="36421" y="0"/>
                      <a:pt x="42243" y="3873"/>
                      <a:pt x="44929" y="11171"/>
                    </a:cubicBezTo>
                    <a:cubicBezTo>
                      <a:pt x="48810" y="4022"/>
                      <a:pt x="54931" y="0"/>
                      <a:pt x="62991" y="0"/>
                    </a:cubicBezTo>
                    <a:cubicBezTo>
                      <a:pt x="78216" y="0"/>
                      <a:pt x="82246" y="11022"/>
                      <a:pt x="82246" y="23385"/>
                    </a:cubicBezTo>
                    <a:lnTo>
                      <a:pt x="82246" y="57642"/>
                    </a:lnTo>
                    <a:lnTo>
                      <a:pt x="70902" y="57642"/>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53" name="Freeform 27752">
                <a:extLst>
                  <a:ext uri="{FF2B5EF4-FFF2-40B4-BE49-F238E27FC236}">
                    <a16:creationId xmlns:a16="http://schemas.microsoft.com/office/drawing/2014/main" id="{CF7FEE28-091A-71E1-989F-09CAEBE54563}"/>
                  </a:ext>
                </a:extLst>
              </p:cNvPr>
              <p:cNvSpPr/>
              <p:nvPr/>
            </p:nvSpPr>
            <p:spPr>
              <a:xfrm>
                <a:off x="8391697" y="1176306"/>
                <a:ext cx="48959" cy="58685"/>
              </a:xfrm>
              <a:custGeom>
                <a:avLst/>
                <a:gdLst>
                  <a:gd name="connsiteX0" fmla="*/ 37615 w 48959"/>
                  <a:gd name="connsiteY0" fmla="*/ 57345 h 58685"/>
                  <a:gd name="connsiteX1" fmla="*/ 37615 w 48959"/>
                  <a:gd name="connsiteY1" fmla="*/ 50195 h 58685"/>
                  <a:gd name="connsiteX2" fmla="*/ 19554 w 48959"/>
                  <a:gd name="connsiteY2" fmla="*/ 58685 h 58685"/>
                  <a:gd name="connsiteX3" fmla="*/ 0 w 48959"/>
                  <a:gd name="connsiteY3" fmla="*/ 41258 h 58685"/>
                  <a:gd name="connsiteX4" fmla="*/ 22241 w 48959"/>
                  <a:gd name="connsiteY4" fmla="*/ 23980 h 58685"/>
                  <a:gd name="connsiteX5" fmla="*/ 37466 w 48959"/>
                  <a:gd name="connsiteY5" fmla="*/ 23385 h 58685"/>
                  <a:gd name="connsiteX6" fmla="*/ 37466 w 48959"/>
                  <a:gd name="connsiteY6" fmla="*/ 21150 h 58685"/>
                  <a:gd name="connsiteX7" fmla="*/ 23435 w 48959"/>
                  <a:gd name="connsiteY7" fmla="*/ 8341 h 58685"/>
                  <a:gd name="connsiteX8" fmla="*/ 6418 w 48959"/>
                  <a:gd name="connsiteY8" fmla="*/ 13256 h 58685"/>
                  <a:gd name="connsiteX9" fmla="*/ 2985 w 48959"/>
                  <a:gd name="connsiteY9" fmla="*/ 5660 h 58685"/>
                  <a:gd name="connsiteX10" fmla="*/ 24181 w 48959"/>
                  <a:gd name="connsiteY10" fmla="*/ 0 h 58685"/>
                  <a:gd name="connsiteX11" fmla="*/ 48960 w 48959"/>
                  <a:gd name="connsiteY11" fmla="*/ 24725 h 58685"/>
                  <a:gd name="connsiteX12" fmla="*/ 48960 w 48959"/>
                  <a:gd name="connsiteY12" fmla="*/ 57642 h 58685"/>
                  <a:gd name="connsiteX13" fmla="*/ 37914 w 48959"/>
                  <a:gd name="connsiteY13" fmla="*/ 57642 h 58685"/>
                  <a:gd name="connsiteX14" fmla="*/ 24181 w 48959"/>
                  <a:gd name="connsiteY14" fmla="*/ 30981 h 58685"/>
                  <a:gd name="connsiteX15" fmla="*/ 11344 w 48959"/>
                  <a:gd name="connsiteY15" fmla="*/ 40811 h 58685"/>
                  <a:gd name="connsiteX16" fmla="*/ 22987 w 48959"/>
                  <a:gd name="connsiteY16" fmla="*/ 50642 h 58685"/>
                  <a:gd name="connsiteX17" fmla="*/ 37466 w 48959"/>
                  <a:gd name="connsiteY17" fmla="*/ 42450 h 58685"/>
                  <a:gd name="connsiteX18" fmla="*/ 37466 w 48959"/>
                  <a:gd name="connsiteY18" fmla="*/ 30236 h 58685"/>
                  <a:gd name="connsiteX19" fmla="*/ 24181 w 48959"/>
                  <a:gd name="connsiteY19" fmla="*/ 31130 h 5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959" h="58685">
                    <a:moveTo>
                      <a:pt x="37615" y="57345"/>
                    </a:moveTo>
                    <a:lnTo>
                      <a:pt x="37615" y="50195"/>
                    </a:lnTo>
                    <a:cubicBezTo>
                      <a:pt x="35227" y="52578"/>
                      <a:pt x="29854" y="58685"/>
                      <a:pt x="19554" y="58685"/>
                    </a:cubicBezTo>
                    <a:cubicBezTo>
                      <a:pt x="9255" y="58685"/>
                      <a:pt x="0" y="52131"/>
                      <a:pt x="0" y="41258"/>
                    </a:cubicBezTo>
                    <a:cubicBezTo>
                      <a:pt x="0" y="30385"/>
                      <a:pt x="9105" y="24576"/>
                      <a:pt x="22241" y="23980"/>
                    </a:cubicBezTo>
                    <a:lnTo>
                      <a:pt x="37466" y="23385"/>
                    </a:lnTo>
                    <a:lnTo>
                      <a:pt x="37466" y="21150"/>
                    </a:lnTo>
                    <a:cubicBezTo>
                      <a:pt x="37466" y="12512"/>
                      <a:pt x="31645" y="8341"/>
                      <a:pt x="23435" y="8341"/>
                    </a:cubicBezTo>
                    <a:cubicBezTo>
                      <a:pt x="15225" y="8341"/>
                      <a:pt x="8210" y="12065"/>
                      <a:pt x="6418" y="13256"/>
                    </a:cubicBezTo>
                    <a:lnTo>
                      <a:pt x="2985" y="5660"/>
                    </a:lnTo>
                    <a:cubicBezTo>
                      <a:pt x="7165" y="3277"/>
                      <a:pt x="14777" y="0"/>
                      <a:pt x="24181" y="0"/>
                    </a:cubicBezTo>
                    <a:cubicBezTo>
                      <a:pt x="40750" y="0"/>
                      <a:pt x="48960" y="8341"/>
                      <a:pt x="48960" y="24725"/>
                    </a:cubicBezTo>
                    <a:lnTo>
                      <a:pt x="48960" y="57642"/>
                    </a:lnTo>
                    <a:lnTo>
                      <a:pt x="37914" y="57642"/>
                    </a:lnTo>
                    <a:close/>
                    <a:moveTo>
                      <a:pt x="24181" y="30981"/>
                    </a:moveTo>
                    <a:cubicBezTo>
                      <a:pt x="14927" y="31428"/>
                      <a:pt x="11344" y="35300"/>
                      <a:pt x="11344" y="40811"/>
                    </a:cubicBezTo>
                    <a:cubicBezTo>
                      <a:pt x="11344" y="46323"/>
                      <a:pt x="15524" y="50642"/>
                      <a:pt x="22987" y="50642"/>
                    </a:cubicBezTo>
                    <a:cubicBezTo>
                      <a:pt x="30450" y="50642"/>
                      <a:pt x="35227" y="45578"/>
                      <a:pt x="37466" y="42450"/>
                    </a:cubicBezTo>
                    <a:lnTo>
                      <a:pt x="37466" y="30236"/>
                    </a:lnTo>
                    <a:lnTo>
                      <a:pt x="24181" y="3113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54" name="Freeform 27753">
                <a:extLst>
                  <a:ext uri="{FF2B5EF4-FFF2-40B4-BE49-F238E27FC236}">
                    <a16:creationId xmlns:a16="http://schemas.microsoft.com/office/drawing/2014/main" id="{4D24D766-3004-5BB7-CEF8-56B261B3ED0C}"/>
                  </a:ext>
                </a:extLst>
              </p:cNvPr>
              <p:cNvSpPr/>
              <p:nvPr/>
            </p:nvSpPr>
            <p:spPr>
              <a:xfrm>
                <a:off x="8449016" y="1160220"/>
                <a:ext cx="33734" cy="74771"/>
              </a:xfrm>
              <a:custGeom>
                <a:avLst/>
                <a:gdLst>
                  <a:gd name="connsiteX0" fmla="*/ 23286 w 33734"/>
                  <a:gd name="connsiteY0" fmla="*/ 74622 h 74771"/>
                  <a:gd name="connsiteX1" fmla="*/ 8359 w 33734"/>
                  <a:gd name="connsiteY1" fmla="*/ 51834 h 74771"/>
                  <a:gd name="connsiteX2" fmla="*/ 8359 w 33734"/>
                  <a:gd name="connsiteY2" fmla="*/ 26066 h 74771"/>
                  <a:gd name="connsiteX3" fmla="*/ 0 w 33734"/>
                  <a:gd name="connsiteY3" fmla="*/ 26066 h 74771"/>
                  <a:gd name="connsiteX4" fmla="*/ 0 w 33734"/>
                  <a:gd name="connsiteY4" fmla="*/ 16831 h 74771"/>
                  <a:gd name="connsiteX5" fmla="*/ 8359 w 33734"/>
                  <a:gd name="connsiteY5" fmla="*/ 16831 h 74771"/>
                  <a:gd name="connsiteX6" fmla="*/ 8359 w 33734"/>
                  <a:gd name="connsiteY6" fmla="*/ 0 h 74771"/>
                  <a:gd name="connsiteX7" fmla="*/ 19852 w 33734"/>
                  <a:gd name="connsiteY7" fmla="*/ 0 h 74771"/>
                  <a:gd name="connsiteX8" fmla="*/ 19852 w 33734"/>
                  <a:gd name="connsiteY8" fmla="*/ 16831 h 74771"/>
                  <a:gd name="connsiteX9" fmla="*/ 33436 w 33734"/>
                  <a:gd name="connsiteY9" fmla="*/ 16831 h 74771"/>
                  <a:gd name="connsiteX10" fmla="*/ 33436 w 33734"/>
                  <a:gd name="connsiteY10" fmla="*/ 26066 h 74771"/>
                  <a:gd name="connsiteX11" fmla="*/ 19852 w 33734"/>
                  <a:gd name="connsiteY11" fmla="*/ 26066 h 74771"/>
                  <a:gd name="connsiteX12" fmla="*/ 19852 w 33734"/>
                  <a:gd name="connsiteY12" fmla="*/ 51685 h 74771"/>
                  <a:gd name="connsiteX13" fmla="*/ 21345 w 33734"/>
                  <a:gd name="connsiteY13" fmla="*/ 62111 h 74771"/>
                  <a:gd name="connsiteX14" fmla="*/ 27167 w 33734"/>
                  <a:gd name="connsiteY14" fmla="*/ 64941 h 74771"/>
                  <a:gd name="connsiteX15" fmla="*/ 32988 w 33734"/>
                  <a:gd name="connsiteY15" fmla="*/ 63600 h 74771"/>
                  <a:gd name="connsiteX16" fmla="*/ 33734 w 33734"/>
                  <a:gd name="connsiteY16" fmla="*/ 72835 h 74771"/>
                  <a:gd name="connsiteX17" fmla="*/ 23286 w 33734"/>
                  <a:gd name="connsiteY17" fmla="*/ 74771 h 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771">
                    <a:moveTo>
                      <a:pt x="23286" y="74622"/>
                    </a:moveTo>
                    <a:cubicBezTo>
                      <a:pt x="9105" y="74622"/>
                      <a:pt x="8359" y="63005"/>
                      <a:pt x="8359" y="51834"/>
                    </a:cubicBezTo>
                    <a:lnTo>
                      <a:pt x="8359" y="26066"/>
                    </a:lnTo>
                    <a:lnTo>
                      <a:pt x="0" y="26066"/>
                    </a:lnTo>
                    <a:lnTo>
                      <a:pt x="0" y="16831"/>
                    </a:lnTo>
                    <a:lnTo>
                      <a:pt x="8359" y="16831"/>
                    </a:lnTo>
                    <a:lnTo>
                      <a:pt x="8359" y="0"/>
                    </a:lnTo>
                    <a:lnTo>
                      <a:pt x="19852" y="0"/>
                    </a:lnTo>
                    <a:lnTo>
                      <a:pt x="19852" y="16831"/>
                    </a:lnTo>
                    <a:lnTo>
                      <a:pt x="33436" y="16831"/>
                    </a:lnTo>
                    <a:lnTo>
                      <a:pt x="33436" y="26066"/>
                    </a:lnTo>
                    <a:lnTo>
                      <a:pt x="19852" y="26066"/>
                    </a:lnTo>
                    <a:lnTo>
                      <a:pt x="19852" y="51685"/>
                    </a:lnTo>
                    <a:cubicBezTo>
                      <a:pt x="19852" y="56451"/>
                      <a:pt x="19852" y="59728"/>
                      <a:pt x="21345" y="62111"/>
                    </a:cubicBezTo>
                    <a:cubicBezTo>
                      <a:pt x="22390" y="63898"/>
                      <a:pt x="24032" y="64941"/>
                      <a:pt x="27167" y="64941"/>
                    </a:cubicBezTo>
                    <a:cubicBezTo>
                      <a:pt x="30301" y="64941"/>
                      <a:pt x="32988" y="63600"/>
                      <a:pt x="32988" y="63600"/>
                    </a:cubicBezTo>
                    <a:lnTo>
                      <a:pt x="33734" y="72835"/>
                    </a:lnTo>
                    <a:cubicBezTo>
                      <a:pt x="30749" y="74176"/>
                      <a:pt x="27316" y="74771"/>
                      <a:pt x="23286" y="7477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55" name="Freeform 27754">
                <a:extLst>
                  <a:ext uri="{FF2B5EF4-FFF2-40B4-BE49-F238E27FC236}">
                    <a16:creationId xmlns:a16="http://schemas.microsoft.com/office/drawing/2014/main" id="{5FDB7580-B4D0-18EA-E47C-F07B164AA315}"/>
                  </a:ext>
                </a:extLst>
              </p:cNvPr>
              <p:cNvSpPr/>
              <p:nvPr/>
            </p:nvSpPr>
            <p:spPr>
              <a:xfrm>
                <a:off x="8488423" y="1176008"/>
                <a:ext cx="55677" cy="58983"/>
              </a:xfrm>
              <a:custGeom>
                <a:avLst/>
                <a:gdLst>
                  <a:gd name="connsiteX0" fmla="*/ 55379 w 55677"/>
                  <a:gd name="connsiteY0" fmla="*/ 32024 h 58983"/>
                  <a:gd name="connsiteX1" fmla="*/ 11643 w 55677"/>
                  <a:gd name="connsiteY1" fmla="*/ 32024 h 58983"/>
                  <a:gd name="connsiteX2" fmla="*/ 29854 w 55677"/>
                  <a:gd name="connsiteY2" fmla="*/ 50046 h 58983"/>
                  <a:gd name="connsiteX3" fmla="*/ 48512 w 55677"/>
                  <a:gd name="connsiteY3" fmla="*/ 43493 h 58983"/>
                  <a:gd name="connsiteX4" fmla="*/ 53289 w 55677"/>
                  <a:gd name="connsiteY4" fmla="*/ 50046 h 58983"/>
                  <a:gd name="connsiteX5" fmla="*/ 28361 w 55677"/>
                  <a:gd name="connsiteY5" fmla="*/ 58983 h 58983"/>
                  <a:gd name="connsiteX6" fmla="*/ 0 w 55677"/>
                  <a:gd name="connsiteY6" fmla="*/ 29343 h 58983"/>
                  <a:gd name="connsiteX7" fmla="*/ 28809 w 55677"/>
                  <a:gd name="connsiteY7" fmla="*/ 0 h 58983"/>
                  <a:gd name="connsiteX8" fmla="*/ 55677 w 55677"/>
                  <a:gd name="connsiteY8" fmla="*/ 27108 h 58983"/>
                  <a:gd name="connsiteX9" fmla="*/ 55379 w 55677"/>
                  <a:gd name="connsiteY9" fmla="*/ 32173 h 58983"/>
                  <a:gd name="connsiteX10" fmla="*/ 28510 w 55677"/>
                  <a:gd name="connsiteY10" fmla="*/ 8192 h 58983"/>
                  <a:gd name="connsiteX11" fmla="*/ 11792 w 55677"/>
                  <a:gd name="connsiteY11" fmla="*/ 24427 h 58983"/>
                  <a:gd name="connsiteX12" fmla="*/ 44780 w 55677"/>
                  <a:gd name="connsiteY12" fmla="*/ 24427 h 58983"/>
                  <a:gd name="connsiteX13" fmla="*/ 28361 w 55677"/>
                  <a:gd name="connsiteY13" fmla="*/ 8192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7" h="58983">
                    <a:moveTo>
                      <a:pt x="55379" y="32024"/>
                    </a:moveTo>
                    <a:lnTo>
                      <a:pt x="11643" y="32024"/>
                    </a:lnTo>
                    <a:cubicBezTo>
                      <a:pt x="12240" y="43195"/>
                      <a:pt x="19405" y="50046"/>
                      <a:pt x="29854" y="50046"/>
                    </a:cubicBezTo>
                    <a:cubicBezTo>
                      <a:pt x="40303" y="50046"/>
                      <a:pt x="47318" y="44386"/>
                      <a:pt x="48512" y="43493"/>
                    </a:cubicBezTo>
                    <a:lnTo>
                      <a:pt x="53289" y="50046"/>
                    </a:lnTo>
                    <a:cubicBezTo>
                      <a:pt x="53289" y="50046"/>
                      <a:pt x="45228" y="58983"/>
                      <a:pt x="28361" y="58983"/>
                    </a:cubicBezTo>
                    <a:cubicBezTo>
                      <a:pt x="11494" y="58983"/>
                      <a:pt x="0" y="47365"/>
                      <a:pt x="0" y="29343"/>
                    </a:cubicBezTo>
                    <a:cubicBezTo>
                      <a:pt x="0" y="11320"/>
                      <a:pt x="12986" y="0"/>
                      <a:pt x="28809" y="0"/>
                    </a:cubicBezTo>
                    <a:cubicBezTo>
                      <a:pt x="44631" y="0"/>
                      <a:pt x="55677" y="11171"/>
                      <a:pt x="55677" y="27108"/>
                    </a:cubicBezTo>
                    <a:cubicBezTo>
                      <a:pt x="55677" y="29194"/>
                      <a:pt x="55379" y="32173"/>
                      <a:pt x="55379" y="32173"/>
                    </a:cubicBezTo>
                    <a:close/>
                    <a:moveTo>
                      <a:pt x="28510" y="8192"/>
                    </a:moveTo>
                    <a:cubicBezTo>
                      <a:pt x="17166" y="8192"/>
                      <a:pt x="12240" y="17576"/>
                      <a:pt x="11792" y="24427"/>
                    </a:cubicBezTo>
                    <a:lnTo>
                      <a:pt x="44780" y="24427"/>
                    </a:lnTo>
                    <a:cubicBezTo>
                      <a:pt x="44780" y="18172"/>
                      <a:pt x="39855" y="8192"/>
                      <a:pt x="28361"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56" name="Freeform 27755">
                <a:extLst>
                  <a:ext uri="{FF2B5EF4-FFF2-40B4-BE49-F238E27FC236}">
                    <a16:creationId xmlns:a16="http://schemas.microsoft.com/office/drawing/2014/main" id="{375BEC7A-1CEF-201C-820F-5A68EDE27000}"/>
                  </a:ext>
                </a:extLst>
              </p:cNvPr>
              <p:cNvSpPr/>
              <p:nvPr/>
            </p:nvSpPr>
            <p:spPr>
              <a:xfrm>
                <a:off x="8575446" y="1175859"/>
                <a:ext cx="51198" cy="58983"/>
              </a:xfrm>
              <a:custGeom>
                <a:avLst/>
                <a:gdLst>
                  <a:gd name="connsiteX0" fmla="*/ 28659 w 51198"/>
                  <a:gd name="connsiteY0" fmla="*/ 58983 h 58983"/>
                  <a:gd name="connsiteX1" fmla="*/ 0 w 51198"/>
                  <a:gd name="connsiteY1" fmla="*/ 29492 h 58983"/>
                  <a:gd name="connsiteX2" fmla="*/ 28958 w 51198"/>
                  <a:gd name="connsiteY2" fmla="*/ 0 h 58983"/>
                  <a:gd name="connsiteX3" fmla="*/ 50900 w 51198"/>
                  <a:gd name="connsiteY3" fmla="*/ 8043 h 58983"/>
                  <a:gd name="connsiteX4" fmla="*/ 46870 w 51198"/>
                  <a:gd name="connsiteY4" fmla="*/ 16384 h 58983"/>
                  <a:gd name="connsiteX5" fmla="*/ 29854 w 51198"/>
                  <a:gd name="connsiteY5" fmla="*/ 9533 h 58983"/>
                  <a:gd name="connsiteX6" fmla="*/ 11493 w 51198"/>
                  <a:gd name="connsiteY6" fmla="*/ 29045 h 58983"/>
                  <a:gd name="connsiteX7" fmla="*/ 29854 w 51198"/>
                  <a:gd name="connsiteY7" fmla="*/ 49153 h 58983"/>
                  <a:gd name="connsiteX8" fmla="*/ 47169 w 51198"/>
                  <a:gd name="connsiteY8" fmla="*/ 42003 h 58983"/>
                  <a:gd name="connsiteX9" fmla="*/ 51199 w 51198"/>
                  <a:gd name="connsiteY9" fmla="*/ 50344 h 58983"/>
                  <a:gd name="connsiteX10" fmla="*/ 28510 w 51198"/>
                  <a:gd name="connsiteY10" fmla="*/ 58983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198" h="58983">
                    <a:moveTo>
                      <a:pt x="28659" y="58983"/>
                    </a:moveTo>
                    <a:cubicBezTo>
                      <a:pt x="13434" y="58983"/>
                      <a:pt x="0" y="47514"/>
                      <a:pt x="0" y="29492"/>
                    </a:cubicBezTo>
                    <a:cubicBezTo>
                      <a:pt x="0" y="11469"/>
                      <a:pt x="14031" y="0"/>
                      <a:pt x="28958" y="0"/>
                    </a:cubicBezTo>
                    <a:cubicBezTo>
                      <a:pt x="43885" y="0"/>
                      <a:pt x="50303" y="7447"/>
                      <a:pt x="50900" y="8043"/>
                    </a:cubicBezTo>
                    <a:lnTo>
                      <a:pt x="46870" y="16384"/>
                    </a:lnTo>
                    <a:cubicBezTo>
                      <a:pt x="44929" y="14448"/>
                      <a:pt x="40004" y="9533"/>
                      <a:pt x="29854" y="9533"/>
                    </a:cubicBezTo>
                    <a:cubicBezTo>
                      <a:pt x="19703" y="9533"/>
                      <a:pt x="11493" y="17129"/>
                      <a:pt x="11493" y="29045"/>
                    </a:cubicBezTo>
                    <a:cubicBezTo>
                      <a:pt x="11493" y="40960"/>
                      <a:pt x="18957" y="49153"/>
                      <a:pt x="29854" y="49153"/>
                    </a:cubicBezTo>
                    <a:cubicBezTo>
                      <a:pt x="40750" y="49153"/>
                      <a:pt x="47169" y="42003"/>
                      <a:pt x="47169" y="42003"/>
                    </a:cubicBezTo>
                    <a:lnTo>
                      <a:pt x="51199" y="50344"/>
                    </a:lnTo>
                    <a:cubicBezTo>
                      <a:pt x="49557" y="51983"/>
                      <a:pt x="43735" y="58983"/>
                      <a:pt x="28510"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57" name="Freeform 27756">
                <a:extLst>
                  <a:ext uri="{FF2B5EF4-FFF2-40B4-BE49-F238E27FC236}">
                    <a16:creationId xmlns:a16="http://schemas.microsoft.com/office/drawing/2014/main" id="{3C244703-EB34-EDC8-125D-92DF4FE00A39}"/>
                  </a:ext>
                </a:extLst>
              </p:cNvPr>
              <p:cNvSpPr/>
              <p:nvPr/>
            </p:nvSpPr>
            <p:spPr>
              <a:xfrm>
                <a:off x="8636646" y="1151432"/>
                <a:ext cx="49407" cy="82218"/>
              </a:xfrm>
              <a:custGeom>
                <a:avLst/>
                <a:gdLst>
                  <a:gd name="connsiteX0" fmla="*/ 37765 w 49407"/>
                  <a:gd name="connsiteY0" fmla="*/ 82219 h 82218"/>
                  <a:gd name="connsiteX1" fmla="*/ 37765 w 49407"/>
                  <a:gd name="connsiteY1" fmla="*/ 50195 h 82218"/>
                  <a:gd name="connsiteX2" fmla="*/ 26122 w 49407"/>
                  <a:gd name="connsiteY2" fmla="*/ 33960 h 82218"/>
                  <a:gd name="connsiteX3" fmla="*/ 11344 w 49407"/>
                  <a:gd name="connsiteY3" fmla="*/ 54217 h 82218"/>
                  <a:gd name="connsiteX4" fmla="*/ 11344 w 49407"/>
                  <a:gd name="connsiteY4" fmla="*/ 82219 h 82218"/>
                  <a:gd name="connsiteX5" fmla="*/ 0 w 49407"/>
                  <a:gd name="connsiteY5" fmla="*/ 82219 h 82218"/>
                  <a:gd name="connsiteX6" fmla="*/ 0 w 49407"/>
                  <a:gd name="connsiteY6" fmla="*/ 0 h 82218"/>
                  <a:gd name="connsiteX7" fmla="*/ 11344 w 49407"/>
                  <a:gd name="connsiteY7" fmla="*/ 0 h 82218"/>
                  <a:gd name="connsiteX8" fmla="*/ 11344 w 49407"/>
                  <a:gd name="connsiteY8" fmla="*/ 34556 h 82218"/>
                  <a:gd name="connsiteX9" fmla="*/ 11643 w 49407"/>
                  <a:gd name="connsiteY9" fmla="*/ 34556 h 82218"/>
                  <a:gd name="connsiteX10" fmla="*/ 29107 w 49407"/>
                  <a:gd name="connsiteY10" fmla="*/ 24576 h 82218"/>
                  <a:gd name="connsiteX11" fmla="*/ 49408 w 49407"/>
                  <a:gd name="connsiteY11" fmla="*/ 48557 h 82218"/>
                  <a:gd name="connsiteX12" fmla="*/ 49408 w 49407"/>
                  <a:gd name="connsiteY12" fmla="*/ 82219 h 82218"/>
                  <a:gd name="connsiteX13" fmla="*/ 37914 w 49407"/>
                  <a:gd name="connsiteY13"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82218">
                    <a:moveTo>
                      <a:pt x="37765" y="82219"/>
                    </a:moveTo>
                    <a:lnTo>
                      <a:pt x="37765" y="50195"/>
                    </a:lnTo>
                    <a:cubicBezTo>
                      <a:pt x="37765" y="42152"/>
                      <a:pt x="36421" y="33960"/>
                      <a:pt x="26122" y="33960"/>
                    </a:cubicBezTo>
                    <a:cubicBezTo>
                      <a:pt x="15822" y="33960"/>
                      <a:pt x="11344" y="42897"/>
                      <a:pt x="11344" y="54217"/>
                    </a:cubicBezTo>
                    <a:lnTo>
                      <a:pt x="11344" y="82219"/>
                    </a:lnTo>
                    <a:lnTo>
                      <a:pt x="0" y="82219"/>
                    </a:lnTo>
                    <a:lnTo>
                      <a:pt x="0" y="0"/>
                    </a:lnTo>
                    <a:lnTo>
                      <a:pt x="11344" y="0"/>
                    </a:lnTo>
                    <a:lnTo>
                      <a:pt x="11344" y="34556"/>
                    </a:lnTo>
                    <a:lnTo>
                      <a:pt x="11643" y="34556"/>
                    </a:lnTo>
                    <a:cubicBezTo>
                      <a:pt x="14628" y="28896"/>
                      <a:pt x="20897" y="24576"/>
                      <a:pt x="29107" y="24576"/>
                    </a:cubicBezTo>
                    <a:cubicBezTo>
                      <a:pt x="45377" y="24576"/>
                      <a:pt x="49408" y="35003"/>
                      <a:pt x="49408" y="48557"/>
                    </a:cubicBezTo>
                    <a:lnTo>
                      <a:pt x="49408" y="82219"/>
                    </a:lnTo>
                    <a:lnTo>
                      <a:pt x="37914"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58" name="Freeform 27757">
                <a:extLst>
                  <a:ext uri="{FF2B5EF4-FFF2-40B4-BE49-F238E27FC236}">
                    <a16:creationId xmlns:a16="http://schemas.microsoft.com/office/drawing/2014/main" id="{35A8AB44-9266-E271-B857-F739A10BFFFD}"/>
                  </a:ext>
                </a:extLst>
              </p:cNvPr>
              <p:cNvSpPr/>
              <p:nvPr/>
            </p:nvSpPr>
            <p:spPr>
              <a:xfrm>
                <a:off x="8696502" y="1176306"/>
                <a:ext cx="48810" cy="58685"/>
              </a:xfrm>
              <a:custGeom>
                <a:avLst/>
                <a:gdLst>
                  <a:gd name="connsiteX0" fmla="*/ 37765 w 48810"/>
                  <a:gd name="connsiteY0" fmla="*/ 57345 h 58685"/>
                  <a:gd name="connsiteX1" fmla="*/ 37765 w 48810"/>
                  <a:gd name="connsiteY1" fmla="*/ 50195 h 58685"/>
                  <a:gd name="connsiteX2" fmla="*/ 19554 w 48810"/>
                  <a:gd name="connsiteY2" fmla="*/ 58685 h 58685"/>
                  <a:gd name="connsiteX3" fmla="*/ 0 w 48810"/>
                  <a:gd name="connsiteY3" fmla="*/ 41258 h 58685"/>
                  <a:gd name="connsiteX4" fmla="*/ 22241 w 48810"/>
                  <a:gd name="connsiteY4" fmla="*/ 23980 h 58685"/>
                  <a:gd name="connsiteX5" fmla="*/ 37317 w 48810"/>
                  <a:gd name="connsiteY5" fmla="*/ 23385 h 58685"/>
                  <a:gd name="connsiteX6" fmla="*/ 37317 w 48810"/>
                  <a:gd name="connsiteY6" fmla="*/ 21150 h 58685"/>
                  <a:gd name="connsiteX7" fmla="*/ 23286 w 48810"/>
                  <a:gd name="connsiteY7" fmla="*/ 8341 h 58685"/>
                  <a:gd name="connsiteX8" fmla="*/ 6269 w 48810"/>
                  <a:gd name="connsiteY8" fmla="*/ 13256 h 58685"/>
                  <a:gd name="connsiteX9" fmla="*/ 2836 w 48810"/>
                  <a:gd name="connsiteY9" fmla="*/ 5660 h 58685"/>
                  <a:gd name="connsiteX10" fmla="*/ 24032 w 48810"/>
                  <a:gd name="connsiteY10" fmla="*/ 0 h 58685"/>
                  <a:gd name="connsiteX11" fmla="*/ 48811 w 48810"/>
                  <a:gd name="connsiteY11" fmla="*/ 24725 h 58685"/>
                  <a:gd name="connsiteX12" fmla="*/ 48811 w 48810"/>
                  <a:gd name="connsiteY12" fmla="*/ 57642 h 58685"/>
                  <a:gd name="connsiteX13" fmla="*/ 37765 w 48810"/>
                  <a:gd name="connsiteY13" fmla="*/ 57642 h 58685"/>
                  <a:gd name="connsiteX14" fmla="*/ 24331 w 48810"/>
                  <a:gd name="connsiteY14" fmla="*/ 30981 h 58685"/>
                  <a:gd name="connsiteX15" fmla="*/ 11494 w 48810"/>
                  <a:gd name="connsiteY15" fmla="*/ 40811 h 58685"/>
                  <a:gd name="connsiteX16" fmla="*/ 23137 w 48810"/>
                  <a:gd name="connsiteY16" fmla="*/ 50642 h 58685"/>
                  <a:gd name="connsiteX17" fmla="*/ 37616 w 48810"/>
                  <a:gd name="connsiteY17" fmla="*/ 42450 h 58685"/>
                  <a:gd name="connsiteX18" fmla="*/ 37616 w 48810"/>
                  <a:gd name="connsiteY18" fmla="*/ 30236 h 58685"/>
                  <a:gd name="connsiteX19" fmla="*/ 24331 w 48810"/>
                  <a:gd name="connsiteY19" fmla="*/ 31130 h 5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810" h="58685">
                    <a:moveTo>
                      <a:pt x="37765" y="57345"/>
                    </a:moveTo>
                    <a:lnTo>
                      <a:pt x="37765" y="50195"/>
                    </a:lnTo>
                    <a:cubicBezTo>
                      <a:pt x="35376" y="52578"/>
                      <a:pt x="30003" y="58685"/>
                      <a:pt x="19554" y="58685"/>
                    </a:cubicBezTo>
                    <a:cubicBezTo>
                      <a:pt x="9106" y="58685"/>
                      <a:pt x="0" y="52131"/>
                      <a:pt x="0" y="41258"/>
                    </a:cubicBezTo>
                    <a:cubicBezTo>
                      <a:pt x="0" y="30385"/>
                      <a:pt x="9106" y="24576"/>
                      <a:pt x="22241" y="23980"/>
                    </a:cubicBezTo>
                    <a:lnTo>
                      <a:pt x="37317" y="23385"/>
                    </a:lnTo>
                    <a:lnTo>
                      <a:pt x="37317" y="21150"/>
                    </a:lnTo>
                    <a:cubicBezTo>
                      <a:pt x="37317" y="12512"/>
                      <a:pt x="31496" y="8341"/>
                      <a:pt x="23286" y="8341"/>
                    </a:cubicBezTo>
                    <a:cubicBezTo>
                      <a:pt x="15076" y="8341"/>
                      <a:pt x="8061" y="12065"/>
                      <a:pt x="6269" y="13256"/>
                    </a:cubicBezTo>
                    <a:lnTo>
                      <a:pt x="2836" y="5660"/>
                    </a:lnTo>
                    <a:cubicBezTo>
                      <a:pt x="7016" y="3277"/>
                      <a:pt x="14628" y="0"/>
                      <a:pt x="24032" y="0"/>
                    </a:cubicBezTo>
                    <a:cubicBezTo>
                      <a:pt x="40601" y="0"/>
                      <a:pt x="48811" y="8341"/>
                      <a:pt x="48811" y="24725"/>
                    </a:cubicBezTo>
                    <a:lnTo>
                      <a:pt x="48811" y="57642"/>
                    </a:lnTo>
                    <a:lnTo>
                      <a:pt x="37765" y="57642"/>
                    </a:lnTo>
                    <a:close/>
                    <a:moveTo>
                      <a:pt x="24331" y="30981"/>
                    </a:moveTo>
                    <a:cubicBezTo>
                      <a:pt x="15076" y="31428"/>
                      <a:pt x="11494" y="35300"/>
                      <a:pt x="11494" y="40811"/>
                    </a:cubicBezTo>
                    <a:cubicBezTo>
                      <a:pt x="11494" y="46323"/>
                      <a:pt x="15673" y="50642"/>
                      <a:pt x="23137" y="50642"/>
                    </a:cubicBezTo>
                    <a:cubicBezTo>
                      <a:pt x="30600" y="50642"/>
                      <a:pt x="35376" y="45578"/>
                      <a:pt x="37616" y="42450"/>
                    </a:cubicBezTo>
                    <a:lnTo>
                      <a:pt x="37616" y="30236"/>
                    </a:lnTo>
                    <a:lnTo>
                      <a:pt x="24331" y="3113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59" name="Freeform 27758">
                <a:extLst>
                  <a:ext uri="{FF2B5EF4-FFF2-40B4-BE49-F238E27FC236}">
                    <a16:creationId xmlns:a16="http://schemas.microsoft.com/office/drawing/2014/main" id="{AB977851-80D3-9A18-5378-664D25EB1F8B}"/>
                  </a:ext>
                </a:extLst>
              </p:cNvPr>
              <p:cNvSpPr/>
              <p:nvPr/>
            </p:nvSpPr>
            <p:spPr>
              <a:xfrm>
                <a:off x="8760091" y="1176008"/>
                <a:ext cx="49407" cy="57642"/>
              </a:xfrm>
              <a:custGeom>
                <a:avLst/>
                <a:gdLst>
                  <a:gd name="connsiteX0" fmla="*/ 37914 w 49407"/>
                  <a:gd name="connsiteY0" fmla="*/ 57642 h 57642"/>
                  <a:gd name="connsiteX1" fmla="*/ 37914 w 49407"/>
                  <a:gd name="connsiteY1" fmla="*/ 26066 h 57642"/>
                  <a:gd name="connsiteX2" fmla="*/ 26122 w 49407"/>
                  <a:gd name="connsiteY2" fmla="*/ 9384 h 57642"/>
                  <a:gd name="connsiteX3" fmla="*/ 11493 w 49407"/>
                  <a:gd name="connsiteY3" fmla="*/ 29194 h 57642"/>
                  <a:gd name="connsiteX4" fmla="*/ 11493 w 49407"/>
                  <a:gd name="connsiteY4" fmla="*/ 57642 h 57642"/>
                  <a:gd name="connsiteX5" fmla="*/ 0 w 49407"/>
                  <a:gd name="connsiteY5" fmla="*/ 57642 h 57642"/>
                  <a:gd name="connsiteX6" fmla="*/ 0 w 49407"/>
                  <a:gd name="connsiteY6" fmla="*/ 1043 h 57642"/>
                  <a:gd name="connsiteX7" fmla="*/ 11493 w 49407"/>
                  <a:gd name="connsiteY7" fmla="*/ 1043 h 57642"/>
                  <a:gd name="connsiteX8" fmla="*/ 11493 w 49407"/>
                  <a:gd name="connsiteY8" fmla="*/ 9979 h 57642"/>
                  <a:gd name="connsiteX9" fmla="*/ 11792 w 49407"/>
                  <a:gd name="connsiteY9" fmla="*/ 9979 h 57642"/>
                  <a:gd name="connsiteX10" fmla="*/ 29107 w 49407"/>
                  <a:gd name="connsiteY10" fmla="*/ 0 h 57642"/>
                  <a:gd name="connsiteX11" fmla="*/ 49408 w 49407"/>
                  <a:gd name="connsiteY11" fmla="*/ 24129 h 57642"/>
                  <a:gd name="connsiteX12" fmla="*/ 49408 w 49407"/>
                  <a:gd name="connsiteY12" fmla="*/ 57642 h 57642"/>
                  <a:gd name="connsiteX13" fmla="*/ 37914 w 49407"/>
                  <a:gd name="connsiteY13" fmla="*/ 57642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914" y="57642"/>
                    </a:moveTo>
                    <a:lnTo>
                      <a:pt x="37914" y="26066"/>
                    </a:lnTo>
                    <a:cubicBezTo>
                      <a:pt x="37914" y="16533"/>
                      <a:pt x="36272" y="9384"/>
                      <a:pt x="26122" y="9384"/>
                    </a:cubicBezTo>
                    <a:cubicBezTo>
                      <a:pt x="15524" y="9384"/>
                      <a:pt x="11493" y="18320"/>
                      <a:pt x="11493" y="29194"/>
                    </a:cubicBezTo>
                    <a:lnTo>
                      <a:pt x="11493" y="57642"/>
                    </a:lnTo>
                    <a:lnTo>
                      <a:pt x="0" y="57642"/>
                    </a:lnTo>
                    <a:lnTo>
                      <a:pt x="0" y="1043"/>
                    </a:lnTo>
                    <a:lnTo>
                      <a:pt x="11493" y="1043"/>
                    </a:lnTo>
                    <a:lnTo>
                      <a:pt x="11493" y="9979"/>
                    </a:lnTo>
                    <a:cubicBezTo>
                      <a:pt x="11493" y="9979"/>
                      <a:pt x="11792" y="9979"/>
                      <a:pt x="11792" y="9979"/>
                    </a:cubicBezTo>
                    <a:cubicBezTo>
                      <a:pt x="14777" y="4319"/>
                      <a:pt x="20897" y="0"/>
                      <a:pt x="29107" y="0"/>
                    </a:cubicBezTo>
                    <a:cubicBezTo>
                      <a:pt x="45228" y="0"/>
                      <a:pt x="49408" y="10575"/>
                      <a:pt x="49408" y="24129"/>
                    </a:cubicBezTo>
                    <a:lnTo>
                      <a:pt x="49408" y="57642"/>
                    </a:lnTo>
                    <a:lnTo>
                      <a:pt x="37914" y="57642"/>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60" name="Freeform 27759">
                <a:extLst>
                  <a:ext uri="{FF2B5EF4-FFF2-40B4-BE49-F238E27FC236}">
                    <a16:creationId xmlns:a16="http://schemas.microsoft.com/office/drawing/2014/main" id="{18C02464-0A9E-A5B2-01F4-33CE03CB6591}"/>
                  </a:ext>
                </a:extLst>
              </p:cNvPr>
              <p:cNvSpPr/>
              <p:nvPr/>
            </p:nvSpPr>
            <p:spPr>
              <a:xfrm>
                <a:off x="8820694" y="1176008"/>
                <a:ext cx="58662" cy="81027"/>
              </a:xfrm>
              <a:custGeom>
                <a:avLst/>
                <a:gdLst>
                  <a:gd name="connsiteX0" fmla="*/ 52692 w 58662"/>
                  <a:gd name="connsiteY0" fmla="*/ 70154 h 81027"/>
                  <a:gd name="connsiteX1" fmla="*/ 27316 w 58662"/>
                  <a:gd name="connsiteY1" fmla="*/ 81027 h 81027"/>
                  <a:gd name="connsiteX2" fmla="*/ 1941 w 58662"/>
                  <a:gd name="connsiteY2" fmla="*/ 72537 h 81027"/>
                  <a:gd name="connsiteX3" fmla="*/ 7314 w 58662"/>
                  <a:gd name="connsiteY3" fmla="*/ 64494 h 81027"/>
                  <a:gd name="connsiteX4" fmla="*/ 27615 w 58662"/>
                  <a:gd name="connsiteY4" fmla="*/ 71644 h 81027"/>
                  <a:gd name="connsiteX5" fmla="*/ 47467 w 58662"/>
                  <a:gd name="connsiteY5" fmla="*/ 49599 h 81027"/>
                  <a:gd name="connsiteX6" fmla="*/ 47467 w 58662"/>
                  <a:gd name="connsiteY6" fmla="*/ 46769 h 81027"/>
                  <a:gd name="connsiteX7" fmla="*/ 47169 w 58662"/>
                  <a:gd name="connsiteY7" fmla="*/ 46769 h 81027"/>
                  <a:gd name="connsiteX8" fmla="*/ 27316 w 58662"/>
                  <a:gd name="connsiteY8" fmla="*/ 56898 h 81027"/>
                  <a:gd name="connsiteX9" fmla="*/ 0 w 58662"/>
                  <a:gd name="connsiteY9" fmla="*/ 28449 h 81027"/>
                  <a:gd name="connsiteX10" fmla="*/ 27316 w 58662"/>
                  <a:gd name="connsiteY10" fmla="*/ 0 h 81027"/>
                  <a:gd name="connsiteX11" fmla="*/ 47169 w 58662"/>
                  <a:gd name="connsiteY11" fmla="*/ 9979 h 81027"/>
                  <a:gd name="connsiteX12" fmla="*/ 47467 w 58662"/>
                  <a:gd name="connsiteY12" fmla="*/ 9979 h 81027"/>
                  <a:gd name="connsiteX13" fmla="*/ 47467 w 58662"/>
                  <a:gd name="connsiteY13" fmla="*/ 1043 h 81027"/>
                  <a:gd name="connsiteX14" fmla="*/ 58662 w 58662"/>
                  <a:gd name="connsiteY14" fmla="*/ 1043 h 81027"/>
                  <a:gd name="connsiteX15" fmla="*/ 58662 w 58662"/>
                  <a:gd name="connsiteY15" fmla="*/ 45727 h 81027"/>
                  <a:gd name="connsiteX16" fmla="*/ 52393 w 58662"/>
                  <a:gd name="connsiteY16" fmla="*/ 70154 h 81027"/>
                  <a:gd name="connsiteX17" fmla="*/ 30003 w 58662"/>
                  <a:gd name="connsiteY17" fmla="*/ 9086 h 81027"/>
                  <a:gd name="connsiteX18" fmla="*/ 11941 w 58662"/>
                  <a:gd name="connsiteY18" fmla="*/ 28300 h 81027"/>
                  <a:gd name="connsiteX19" fmla="*/ 30003 w 58662"/>
                  <a:gd name="connsiteY19" fmla="*/ 47514 h 81027"/>
                  <a:gd name="connsiteX20" fmla="*/ 48064 w 58662"/>
                  <a:gd name="connsiteY20" fmla="*/ 28300 h 81027"/>
                  <a:gd name="connsiteX21" fmla="*/ 30003 w 58662"/>
                  <a:gd name="connsiteY21" fmla="*/ 9086 h 81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8662" h="81027">
                    <a:moveTo>
                      <a:pt x="52692" y="70154"/>
                    </a:moveTo>
                    <a:cubicBezTo>
                      <a:pt x="48512" y="75218"/>
                      <a:pt x="41496" y="81027"/>
                      <a:pt x="27316" y="81027"/>
                    </a:cubicBezTo>
                    <a:cubicBezTo>
                      <a:pt x="13136" y="81027"/>
                      <a:pt x="3732" y="73729"/>
                      <a:pt x="1941" y="72537"/>
                    </a:cubicBezTo>
                    <a:lnTo>
                      <a:pt x="7314" y="64494"/>
                    </a:lnTo>
                    <a:cubicBezTo>
                      <a:pt x="10300" y="67175"/>
                      <a:pt x="19106" y="71644"/>
                      <a:pt x="27615" y="71644"/>
                    </a:cubicBezTo>
                    <a:cubicBezTo>
                      <a:pt x="42094" y="71644"/>
                      <a:pt x="47467" y="63005"/>
                      <a:pt x="47467" y="49599"/>
                    </a:cubicBezTo>
                    <a:lnTo>
                      <a:pt x="47467" y="46769"/>
                    </a:lnTo>
                    <a:lnTo>
                      <a:pt x="47169" y="46769"/>
                    </a:lnTo>
                    <a:cubicBezTo>
                      <a:pt x="43288" y="52429"/>
                      <a:pt x="36869" y="56898"/>
                      <a:pt x="27316" y="56898"/>
                    </a:cubicBezTo>
                    <a:cubicBezTo>
                      <a:pt x="12688" y="56898"/>
                      <a:pt x="0" y="46471"/>
                      <a:pt x="0" y="28449"/>
                    </a:cubicBezTo>
                    <a:cubicBezTo>
                      <a:pt x="0" y="10426"/>
                      <a:pt x="12837" y="0"/>
                      <a:pt x="27316" y="0"/>
                    </a:cubicBezTo>
                    <a:cubicBezTo>
                      <a:pt x="37168" y="0"/>
                      <a:pt x="43735" y="4766"/>
                      <a:pt x="47169" y="9979"/>
                    </a:cubicBezTo>
                    <a:lnTo>
                      <a:pt x="47467" y="9979"/>
                    </a:lnTo>
                    <a:lnTo>
                      <a:pt x="47467" y="1043"/>
                    </a:lnTo>
                    <a:cubicBezTo>
                      <a:pt x="47467" y="1043"/>
                      <a:pt x="58662" y="1043"/>
                      <a:pt x="58662" y="1043"/>
                    </a:cubicBezTo>
                    <a:lnTo>
                      <a:pt x="58662" y="45727"/>
                    </a:lnTo>
                    <a:cubicBezTo>
                      <a:pt x="58662" y="58238"/>
                      <a:pt x="56573" y="65090"/>
                      <a:pt x="52393" y="70154"/>
                    </a:cubicBezTo>
                    <a:close/>
                    <a:moveTo>
                      <a:pt x="30003" y="9086"/>
                    </a:moveTo>
                    <a:cubicBezTo>
                      <a:pt x="18360" y="9086"/>
                      <a:pt x="11941" y="17725"/>
                      <a:pt x="11941" y="28300"/>
                    </a:cubicBezTo>
                    <a:cubicBezTo>
                      <a:pt x="11941" y="38875"/>
                      <a:pt x="18360" y="47514"/>
                      <a:pt x="30003" y="47514"/>
                    </a:cubicBezTo>
                    <a:cubicBezTo>
                      <a:pt x="41646" y="47514"/>
                      <a:pt x="48064" y="39024"/>
                      <a:pt x="48064" y="28300"/>
                    </a:cubicBezTo>
                    <a:cubicBezTo>
                      <a:pt x="48064" y="17576"/>
                      <a:pt x="41795" y="9086"/>
                      <a:pt x="30003" y="9086"/>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61" name="Freeform 27760">
                <a:extLst>
                  <a:ext uri="{FF2B5EF4-FFF2-40B4-BE49-F238E27FC236}">
                    <a16:creationId xmlns:a16="http://schemas.microsoft.com/office/drawing/2014/main" id="{92944792-ADDF-E81F-4453-609EDA1DC66A}"/>
                  </a:ext>
                </a:extLst>
              </p:cNvPr>
              <p:cNvSpPr/>
              <p:nvPr/>
            </p:nvSpPr>
            <p:spPr>
              <a:xfrm>
                <a:off x="8891596" y="1176008"/>
                <a:ext cx="55677" cy="58983"/>
              </a:xfrm>
              <a:custGeom>
                <a:avLst/>
                <a:gdLst>
                  <a:gd name="connsiteX0" fmla="*/ 55378 w 55677"/>
                  <a:gd name="connsiteY0" fmla="*/ 32024 h 58983"/>
                  <a:gd name="connsiteX1" fmla="*/ 11643 w 55677"/>
                  <a:gd name="connsiteY1" fmla="*/ 32024 h 58983"/>
                  <a:gd name="connsiteX2" fmla="*/ 29854 w 55677"/>
                  <a:gd name="connsiteY2" fmla="*/ 50046 h 58983"/>
                  <a:gd name="connsiteX3" fmla="*/ 48512 w 55677"/>
                  <a:gd name="connsiteY3" fmla="*/ 43493 h 58983"/>
                  <a:gd name="connsiteX4" fmla="*/ 53289 w 55677"/>
                  <a:gd name="connsiteY4" fmla="*/ 50046 h 58983"/>
                  <a:gd name="connsiteX5" fmla="*/ 28361 w 55677"/>
                  <a:gd name="connsiteY5" fmla="*/ 58983 h 58983"/>
                  <a:gd name="connsiteX6" fmla="*/ 0 w 55677"/>
                  <a:gd name="connsiteY6" fmla="*/ 29343 h 58983"/>
                  <a:gd name="connsiteX7" fmla="*/ 28809 w 55677"/>
                  <a:gd name="connsiteY7" fmla="*/ 0 h 58983"/>
                  <a:gd name="connsiteX8" fmla="*/ 55677 w 55677"/>
                  <a:gd name="connsiteY8" fmla="*/ 27108 h 58983"/>
                  <a:gd name="connsiteX9" fmla="*/ 55378 w 55677"/>
                  <a:gd name="connsiteY9" fmla="*/ 32173 h 58983"/>
                  <a:gd name="connsiteX10" fmla="*/ 28510 w 55677"/>
                  <a:gd name="connsiteY10" fmla="*/ 8192 h 58983"/>
                  <a:gd name="connsiteX11" fmla="*/ 11792 w 55677"/>
                  <a:gd name="connsiteY11" fmla="*/ 24427 h 58983"/>
                  <a:gd name="connsiteX12" fmla="*/ 44780 w 55677"/>
                  <a:gd name="connsiteY12" fmla="*/ 24427 h 58983"/>
                  <a:gd name="connsiteX13" fmla="*/ 28510 w 55677"/>
                  <a:gd name="connsiteY13" fmla="*/ 8192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7" h="58983">
                    <a:moveTo>
                      <a:pt x="55378" y="32024"/>
                    </a:moveTo>
                    <a:lnTo>
                      <a:pt x="11643" y="32024"/>
                    </a:lnTo>
                    <a:cubicBezTo>
                      <a:pt x="12240" y="43195"/>
                      <a:pt x="19405" y="50046"/>
                      <a:pt x="29854" y="50046"/>
                    </a:cubicBezTo>
                    <a:cubicBezTo>
                      <a:pt x="40303" y="50046"/>
                      <a:pt x="47318" y="44386"/>
                      <a:pt x="48512" y="43493"/>
                    </a:cubicBezTo>
                    <a:lnTo>
                      <a:pt x="53289" y="50046"/>
                    </a:lnTo>
                    <a:cubicBezTo>
                      <a:pt x="53289" y="50046"/>
                      <a:pt x="45228" y="58983"/>
                      <a:pt x="28361" y="58983"/>
                    </a:cubicBezTo>
                    <a:cubicBezTo>
                      <a:pt x="11493" y="58983"/>
                      <a:pt x="0" y="47365"/>
                      <a:pt x="0" y="29343"/>
                    </a:cubicBezTo>
                    <a:cubicBezTo>
                      <a:pt x="0" y="11320"/>
                      <a:pt x="12986" y="0"/>
                      <a:pt x="28809" y="0"/>
                    </a:cubicBezTo>
                    <a:cubicBezTo>
                      <a:pt x="44631" y="0"/>
                      <a:pt x="55677" y="11171"/>
                      <a:pt x="55677" y="27108"/>
                    </a:cubicBezTo>
                    <a:cubicBezTo>
                      <a:pt x="55677" y="29194"/>
                      <a:pt x="55378" y="32173"/>
                      <a:pt x="55378" y="32173"/>
                    </a:cubicBezTo>
                    <a:close/>
                    <a:moveTo>
                      <a:pt x="28510" y="8192"/>
                    </a:moveTo>
                    <a:cubicBezTo>
                      <a:pt x="17166" y="8192"/>
                      <a:pt x="12091" y="17576"/>
                      <a:pt x="11792" y="24427"/>
                    </a:cubicBezTo>
                    <a:lnTo>
                      <a:pt x="44780" y="24427"/>
                    </a:lnTo>
                    <a:cubicBezTo>
                      <a:pt x="44780" y="18172"/>
                      <a:pt x="39855" y="8192"/>
                      <a:pt x="28510"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62" name="Freeform 27761">
                <a:extLst>
                  <a:ext uri="{FF2B5EF4-FFF2-40B4-BE49-F238E27FC236}">
                    <a16:creationId xmlns:a16="http://schemas.microsoft.com/office/drawing/2014/main" id="{EFD21251-8D2F-1748-CA42-93E14F305DC0}"/>
                  </a:ext>
                </a:extLst>
              </p:cNvPr>
              <p:cNvSpPr/>
              <p:nvPr/>
            </p:nvSpPr>
            <p:spPr>
              <a:xfrm>
                <a:off x="8976977" y="1175859"/>
                <a:ext cx="43437" cy="58983"/>
              </a:xfrm>
              <a:custGeom>
                <a:avLst/>
                <a:gdLst>
                  <a:gd name="connsiteX0" fmla="*/ 22092 w 43437"/>
                  <a:gd name="connsiteY0" fmla="*/ 58983 h 58983"/>
                  <a:gd name="connsiteX1" fmla="*/ 0 w 43437"/>
                  <a:gd name="connsiteY1" fmla="*/ 48855 h 58983"/>
                  <a:gd name="connsiteX2" fmla="*/ 5523 w 43437"/>
                  <a:gd name="connsiteY2" fmla="*/ 42152 h 58983"/>
                  <a:gd name="connsiteX3" fmla="*/ 22241 w 43437"/>
                  <a:gd name="connsiteY3" fmla="*/ 50195 h 58983"/>
                  <a:gd name="connsiteX4" fmla="*/ 33138 w 43437"/>
                  <a:gd name="connsiteY4" fmla="*/ 42152 h 58983"/>
                  <a:gd name="connsiteX5" fmla="*/ 20300 w 43437"/>
                  <a:gd name="connsiteY5" fmla="*/ 32768 h 58983"/>
                  <a:gd name="connsiteX6" fmla="*/ 3582 w 43437"/>
                  <a:gd name="connsiteY6" fmla="*/ 16235 h 58983"/>
                  <a:gd name="connsiteX7" fmla="*/ 22689 w 43437"/>
                  <a:gd name="connsiteY7" fmla="*/ 0 h 58983"/>
                  <a:gd name="connsiteX8" fmla="*/ 41944 w 43437"/>
                  <a:gd name="connsiteY8" fmla="*/ 7447 h 58983"/>
                  <a:gd name="connsiteX9" fmla="*/ 37168 w 43437"/>
                  <a:gd name="connsiteY9" fmla="*/ 14448 h 58983"/>
                  <a:gd name="connsiteX10" fmla="*/ 22838 w 43437"/>
                  <a:gd name="connsiteY10" fmla="*/ 8341 h 58983"/>
                  <a:gd name="connsiteX11" fmla="*/ 13732 w 43437"/>
                  <a:gd name="connsiteY11" fmla="*/ 15342 h 58983"/>
                  <a:gd name="connsiteX12" fmla="*/ 24779 w 43437"/>
                  <a:gd name="connsiteY12" fmla="*/ 23832 h 58983"/>
                  <a:gd name="connsiteX13" fmla="*/ 32391 w 43437"/>
                  <a:gd name="connsiteY13" fmla="*/ 26513 h 58983"/>
                  <a:gd name="connsiteX14" fmla="*/ 43437 w 43437"/>
                  <a:gd name="connsiteY14" fmla="*/ 41109 h 58983"/>
                  <a:gd name="connsiteX15" fmla="*/ 21793 w 43437"/>
                  <a:gd name="connsiteY15" fmla="*/ 58983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37" h="58983">
                    <a:moveTo>
                      <a:pt x="22092" y="58983"/>
                    </a:moveTo>
                    <a:cubicBezTo>
                      <a:pt x="12538" y="58983"/>
                      <a:pt x="4777" y="55110"/>
                      <a:pt x="0" y="48855"/>
                    </a:cubicBezTo>
                    <a:lnTo>
                      <a:pt x="5523" y="42152"/>
                    </a:lnTo>
                    <a:cubicBezTo>
                      <a:pt x="10300" y="47067"/>
                      <a:pt x="17016" y="50195"/>
                      <a:pt x="22241" y="50195"/>
                    </a:cubicBezTo>
                    <a:cubicBezTo>
                      <a:pt x="27465" y="50195"/>
                      <a:pt x="33138" y="48259"/>
                      <a:pt x="33138" y="42152"/>
                    </a:cubicBezTo>
                    <a:cubicBezTo>
                      <a:pt x="33138" y="36045"/>
                      <a:pt x="24181" y="34109"/>
                      <a:pt x="20300" y="32768"/>
                    </a:cubicBezTo>
                    <a:cubicBezTo>
                      <a:pt x="11941" y="29938"/>
                      <a:pt x="3582" y="26959"/>
                      <a:pt x="3582" y="16235"/>
                    </a:cubicBezTo>
                    <a:cubicBezTo>
                      <a:pt x="3582" y="5511"/>
                      <a:pt x="12688" y="0"/>
                      <a:pt x="22689" y="0"/>
                    </a:cubicBezTo>
                    <a:cubicBezTo>
                      <a:pt x="32690" y="0"/>
                      <a:pt x="38362" y="3575"/>
                      <a:pt x="41944" y="7447"/>
                    </a:cubicBezTo>
                    <a:lnTo>
                      <a:pt x="37168" y="14448"/>
                    </a:lnTo>
                    <a:cubicBezTo>
                      <a:pt x="33884" y="11022"/>
                      <a:pt x="28361" y="8341"/>
                      <a:pt x="22838" y="8341"/>
                    </a:cubicBezTo>
                    <a:cubicBezTo>
                      <a:pt x="17315" y="8341"/>
                      <a:pt x="13732" y="10724"/>
                      <a:pt x="13732" y="15342"/>
                    </a:cubicBezTo>
                    <a:cubicBezTo>
                      <a:pt x="13732" y="19959"/>
                      <a:pt x="19256" y="22044"/>
                      <a:pt x="24779" y="23832"/>
                    </a:cubicBezTo>
                    <a:cubicBezTo>
                      <a:pt x="27913" y="24874"/>
                      <a:pt x="30003" y="25619"/>
                      <a:pt x="32391" y="26513"/>
                    </a:cubicBezTo>
                    <a:cubicBezTo>
                      <a:pt x="38660" y="29194"/>
                      <a:pt x="43437" y="33662"/>
                      <a:pt x="43437" y="41109"/>
                    </a:cubicBezTo>
                    <a:cubicBezTo>
                      <a:pt x="43437" y="53323"/>
                      <a:pt x="32839" y="58983"/>
                      <a:pt x="21793"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63" name="Freeform 27762">
                <a:extLst>
                  <a:ext uri="{FF2B5EF4-FFF2-40B4-BE49-F238E27FC236}">
                    <a16:creationId xmlns:a16="http://schemas.microsoft.com/office/drawing/2014/main" id="{ECA72E96-C66E-A916-2F2B-3F127B7570ED}"/>
                  </a:ext>
                </a:extLst>
              </p:cNvPr>
              <p:cNvSpPr/>
              <p:nvPr/>
            </p:nvSpPr>
            <p:spPr>
              <a:xfrm>
                <a:off x="9028027" y="1176008"/>
                <a:ext cx="55677" cy="58983"/>
              </a:xfrm>
              <a:custGeom>
                <a:avLst/>
                <a:gdLst>
                  <a:gd name="connsiteX0" fmla="*/ 55379 w 55677"/>
                  <a:gd name="connsiteY0" fmla="*/ 32024 h 58983"/>
                  <a:gd name="connsiteX1" fmla="*/ 11643 w 55677"/>
                  <a:gd name="connsiteY1" fmla="*/ 32024 h 58983"/>
                  <a:gd name="connsiteX2" fmla="*/ 29854 w 55677"/>
                  <a:gd name="connsiteY2" fmla="*/ 50046 h 58983"/>
                  <a:gd name="connsiteX3" fmla="*/ 48512 w 55677"/>
                  <a:gd name="connsiteY3" fmla="*/ 43493 h 58983"/>
                  <a:gd name="connsiteX4" fmla="*/ 53289 w 55677"/>
                  <a:gd name="connsiteY4" fmla="*/ 50046 h 58983"/>
                  <a:gd name="connsiteX5" fmla="*/ 28361 w 55677"/>
                  <a:gd name="connsiteY5" fmla="*/ 58983 h 58983"/>
                  <a:gd name="connsiteX6" fmla="*/ 0 w 55677"/>
                  <a:gd name="connsiteY6" fmla="*/ 29343 h 58983"/>
                  <a:gd name="connsiteX7" fmla="*/ 28809 w 55677"/>
                  <a:gd name="connsiteY7" fmla="*/ 0 h 58983"/>
                  <a:gd name="connsiteX8" fmla="*/ 55677 w 55677"/>
                  <a:gd name="connsiteY8" fmla="*/ 27108 h 58983"/>
                  <a:gd name="connsiteX9" fmla="*/ 55379 w 55677"/>
                  <a:gd name="connsiteY9" fmla="*/ 32173 h 58983"/>
                  <a:gd name="connsiteX10" fmla="*/ 28510 w 55677"/>
                  <a:gd name="connsiteY10" fmla="*/ 8192 h 58983"/>
                  <a:gd name="connsiteX11" fmla="*/ 11792 w 55677"/>
                  <a:gd name="connsiteY11" fmla="*/ 24427 h 58983"/>
                  <a:gd name="connsiteX12" fmla="*/ 44780 w 55677"/>
                  <a:gd name="connsiteY12" fmla="*/ 24427 h 58983"/>
                  <a:gd name="connsiteX13" fmla="*/ 28510 w 55677"/>
                  <a:gd name="connsiteY13" fmla="*/ 8192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7" h="58983">
                    <a:moveTo>
                      <a:pt x="55379" y="32024"/>
                    </a:moveTo>
                    <a:lnTo>
                      <a:pt x="11643" y="32024"/>
                    </a:lnTo>
                    <a:cubicBezTo>
                      <a:pt x="12240" y="43195"/>
                      <a:pt x="19405" y="50046"/>
                      <a:pt x="29854" y="50046"/>
                    </a:cubicBezTo>
                    <a:cubicBezTo>
                      <a:pt x="40303" y="50046"/>
                      <a:pt x="47318" y="44386"/>
                      <a:pt x="48512" y="43493"/>
                    </a:cubicBezTo>
                    <a:lnTo>
                      <a:pt x="53289" y="50046"/>
                    </a:lnTo>
                    <a:cubicBezTo>
                      <a:pt x="53289" y="50046"/>
                      <a:pt x="45229" y="58983"/>
                      <a:pt x="28361" y="58983"/>
                    </a:cubicBezTo>
                    <a:cubicBezTo>
                      <a:pt x="11494" y="58983"/>
                      <a:pt x="0" y="47365"/>
                      <a:pt x="0" y="29343"/>
                    </a:cubicBezTo>
                    <a:cubicBezTo>
                      <a:pt x="0" y="11320"/>
                      <a:pt x="12987" y="0"/>
                      <a:pt x="28809" y="0"/>
                    </a:cubicBezTo>
                    <a:cubicBezTo>
                      <a:pt x="44631" y="0"/>
                      <a:pt x="55677" y="11171"/>
                      <a:pt x="55677" y="27108"/>
                    </a:cubicBezTo>
                    <a:cubicBezTo>
                      <a:pt x="55677" y="29194"/>
                      <a:pt x="55379" y="32173"/>
                      <a:pt x="55379" y="32173"/>
                    </a:cubicBezTo>
                    <a:close/>
                    <a:moveTo>
                      <a:pt x="28510" y="8192"/>
                    </a:moveTo>
                    <a:cubicBezTo>
                      <a:pt x="17166" y="8192"/>
                      <a:pt x="12091" y="17576"/>
                      <a:pt x="11792" y="24427"/>
                    </a:cubicBezTo>
                    <a:lnTo>
                      <a:pt x="44780" y="24427"/>
                    </a:lnTo>
                    <a:cubicBezTo>
                      <a:pt x="44780" y="18172"/>
                      <a:pt x="39855" y="8192"/>
                      <a:pt x="28510"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64" name="Freeform 27763">
                <a:extLst>
                  <a:ext uri="{FF2B5EF4-FFF2-40B4-BE49-F238E27FC236}">
                    <a16:creationId xmlns:a16="http://schemas.microsoft.com/office/drawing/2014/main" id="{EAC393CF-1140-0323-9975-EF470212E777}"/>
                  </a:ext>
                </a:extLst>
              </p:cNvPr>
              <p:cNvSpPr/>
              <p:nvPr/>
            </p:nvSpPr>
            <p:spPr>
              <a:xfrm>
                <a:off x="9094899" y="1175859"/>
                <a:ext cx="31794" cy="57642"/>
              </a:xfrm>
              <a:custGeom>
                <a:avLst/>
                <a:gdLst>
                  <a:gd name="connsiteX0" fmla="*/ 31048 w 31794"/>
                  <a:gd name="connsiteY0" fmla="*/ 11618 h 57642"/>
                  <a:gd name="connsiteX1" fmla="*/ 30600 w 31794"/>
                  <a:gd name="connsiteY1" fmla="*/ 11618 h 57642"/>
                  <a:gd name="connsiteX2" fmla="*/ 24331 w 31794"/>
                  <a:gd name="connsiteY2" fmla="*/ 10426 h 57642"/>
                  <a:gd name="connsiteX3" fmla="*/ 11493 w 31794"/>
                  <a:gd name="connsiteY3" fmla="*/ 29492 h 57642"/>
                  <a:gd name="connsiteX4" fmla="*/ 11493 w 31794"/>
                  <a:gd name="connsiteY4" fmla="*/ 57642 h 57642"/>
                  <a:gd name="connsiteX5" fmla="*/ 0 w 31794"/>
                  <a:gd name="connsiteY5" fmla="*/ 57642 h 57642"/>
                  <a:gd name="connsiteX6" fmla="*/ 0 w 31794"/>
                  <a:gd name="connsiteY6" fmla="*/ 1192 h 57642"/>
                  <a:gd name="connsiteX7" fmla="*/ 11493 w 31794"/>
                  <a:gd name="connsiteY7" fmla="*/ 1192 h 57642"/>
                  <a:gd name="connsiteX8" fmla="*/ 11493 w 31794"/>
                  <a:gd name="connsiteY8" fmla="*/ 9831 h 57642"/>
                  <a:gd name="connsiteX9" fmla="*/ 11792 w 31794"/>
                  <a:gd name="connsiteY9" fmla="*/ 9831 h 57642"/>
                  <a:gd name="connsiteX10" fmla="*/ 25824 w 31794"/>
                  <a:gd name="connsiteY10" fmla="*/ 0 h 57642"/>
                  <a:gd name="connsiteX11" fmla="*/ 31794 w 31794"/>
                  <a:gd name="connsiteY11" fmla="*/ 894 h 57642"/>
                  <a:gd name="connsiteX12" fmla="*/ 31048 w 31794"/>
                  <a:gd name="connsiteY12" fmla="*/ 11469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794" h="57642">
                    <a:moveTo>
                      <a:pt x="31048" y="11618"/>
                    </a:moveTo>
                    <a:lnTo>
                      <a:pt x="30600" y="11618"/>
                    </a:lnTo>
                    <a:cubicBezTo>
                      <a:pt x="29555" y="11171"/>
                      <a:pt x="27465" y="10426"/>
                      <a:pt x="24331" y="10426"/>
                    </a:cubicBezTo>
                    <a:cubicBezTo>
                      <a:pt x="14031" y="10426"/>
                      <a:pt x="11493" y="21299"/>
                      <a:pt x="11493" y="29492"/>
                    </a:cubicBezTo>
                    <a:lnTo>
                      <a:pt x="11493" y="57642"/>
                    </a:lnTo>
                    <a:lnTo>
                      <a:pt x="0" y="57642"/>
                    </a:lnTo>
                    <a:lnTo>
                      <a:pt x="0" y="1192"/>
                    </a:lnTo>
                    <a:lnTo>
                      <a:pt x="11493" y="1192"/>
                    </a:lnTo>
                    <a:lnTo>
                      <a:pt x="11493" y="9831"/>
                    </a:lnTo>
                    <a:cubicBezTo>
                      <a:pt x="11493" y="9831"/>
                      <a:pt x="11792" y="9831"/>
                      <a:pt x="11792" y="9831"/>
                    </a:cubicBezTo>
                    <a:cubicBezTo>
                      <a:pt x="14479" y="3426"/>
                      <a:pt x="19703" y="0"/>
                      <a:pt x="25824" y="0"/>
                    </a:cubicBezTo>
                    <a:cubicBezTo>
                      <a:pt x="29704" y="0"/>
                      <a:pt x="31794" y="894"/>
                      <a:pt x="31794" y="894"/>
                    </a:cubicBezTo>
                    <a:lnTo>
                      <a:pt x="31048"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65" name="Freeform 27764">
                <a:extLst>
                  <a:ext uri="{FF2B5EF4-FFF2-40B4-BE49-F238E27FC236}">
                    <a16:creationId xmlns:a16="http://schemas.microsoft.com/office/drawing/2014/main" id="{7B662FD1-0DA1-B297-2550-EF2866BDB7D6}"/>
                  </a:ext>
                </a:extLst>
              </p:cNvPr>
              <p:cNvSpPr/>
              <p:nvPr/>
            </p:nvSpPr>
            <p:spPr>
              <a:xfrm>
                <a:off x="9133858" y="1151432"/>
                <a:ext cx="14926" cy="82218"/>
              </a:xfrm>
              <a:custGeom>
                <a:avLst/>
                <a:gdLst>
                  <a:gd name="connsiteX0" fmla="*/ 7463 w 14926"/>
                  <a:gd name="connsiteY0" fmla="*/ 14001 h 82218"/>
                  <a:gd name="connsiteX1" fmla="*/ 0 w 14926"/>
                  <a:gd name="connsiteY1" fmla="*/ 7001 h 82218"/>
                  <a:gd name="connsiteX2" fmla="*/ 7463 w 14926"/>
                  <a:gd name="connsiteY2" fmla="*/ 0 h 82218"/>
                  <a:gd name="connsiteX3" fmla="*/ 14927 w 14926"/>
                  <a:gd name="connsiteY3" fmla="*/ 7001 h 82218"/>
                  <a:gd name="connsiteX4" fmla="*/ 7463 w 14926"/>
                  <a:gd name="connsiteY4" fmla="*/ 14001 h 82218"/>
                  <a:gd name="connsiteX5" fmla="*/ 1791 w 14926"/>
                  <a:gd name="connsiteY5" fmla="*/ 82219 h 82218"/>
                  <a:gd name="connsiteX6" fmla="*/ 1791 w 14926"/>
                  <a:gd name="connsiteY6" fmla="*/ 25619 h 82218"/>
                  <a:gd name="connsiteX7" fmla="*/ 13285 w 14926"/>
                  <a:gd name="connsiteY7" fmla="*/ 25619 h 82218"/>
                  <a:gd name="connsiteX8" fmla="*/ 13285 w 14926"/>
                  <a:gd name="connsiteY8" fmla="*/ 82219 h 82218"/>
                  <a:gd name="connsiteX9" fmla="*/ 1791 w 14926"/>
                  <a:gd name="connsiteY9"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218">
                    <a:moveTo>
                      <a:pt x="7463" y="14001"/>
                    </a:moveTo>
                    <a:cubicBezTo>
                      <a:pt x="2985" y="14001"/>
                      <a:pt x="0" y="11022"/>
                      <a:pt x="0" y="7001"/>
                    </a:cubicBezTo>
                    <a:cubicBezTo>
                      <a:pt x="0" y="2979"/>
                      <a:pt x="3135" y="0"/>
                      <a:pt x="7463" y="0"/>
                    </a:cubicBezTo>
                    <a:cubicBezTo>
                      <a:pt x="11792" y="0"/>
                      <a:pt x="14927" y="2979"/>
                      <a:pt x="14927" y="7001"/>
                    </a:cubicBezTo>
                    <a:cubicBezTo>
                      <a:pt x="14927" y="11022"/>
                      <a:pt x="11792" y="14001"/>
                      <a:pt x="7463" y="14001"/>
                    </a:cubicBezTo>
                    <a:close/>
                    <a:moveTo>
                      <a:pt x="1791" y="82219"/>
                    </a:moveTo>
                    <a:lnTo>
                      <a:pt x="1791" y="25619"/>
                    </a:lnTo>
                    <a:lnTo>
                      <a:pt x="13285" y="25619"/>
                    </a:lnTo>
                    <a:lnTo>
                      <a:pt x="13285" y="82219"/>
                    </a:lnTo>
                    <a:lnTo>
                      <a:pt x="1791"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66" name="Freeform 27765">
                <a:extLst>
                  <a:ext uri="{FF2B5EF4-FFF2-40B4-BE49-F238E27FC236}">
                    <a16:creationId xmlns:a16="http://schemas.microsoft.com/office/drawing/2014/main" id="{3FC5909C-03E8-E362-3DB3-D7C9DFF83D2E}"/>
                  </a:ext>
                </a:extLst>
              </p:cNvPr>
              <p:cNvSpPr/>
              <p:nvPr/>
            </p:nvSpPr>
            <p:spPr>
              <a:xfrm>
                <a:off x="9159532" y="1176008"/>
                <a:ext cx="60005" cy="58834"/>
              </a:xfrm>
              <a:custGeom>
                <a:avLst/>
                <a:gdLst>
                  <a:gd name="connsiteX0" fmla="*/ 30003 w 60005"/>
                  <a:gd name="connsiteY0" fmla="*/ 58834 h 58834"/>
                  <a:gd name="connsiteX1" fmla="*/ 0 w 60005"/>
                  <a:gd name="connsiteY1" fmla="*/ 29492 h 58834"/>
                  <a:gd name="connsiteX2" fmla="*/ 30003 w 60005"/>
                  <a:gd name="connsiteY2" fmla="*/ 0 h 58834"/>
                  <a:gd name="connsiteX3" fmla="*/ 60006 w 60005"/>
                  <a:gd name="connsiteY3" fmla="*/ 29492 h 58834"/>
                  <a:gd name="connsiteX4" fmla="*/ 30003 w 60005"/>
                  <a:gd name="connsiteY4" fmla="*/ 58834 h 58834"/>
                  <a:gd name="connsiteX5" fmla="*/ 30003 w 60005"/>
                  <a:gd name="connsiteY5" fmla="*/ 9235 h 58834"/>
                  <a:gd name="connsiteX6" fmla="*/ 11493 w 60005"/>
                  <a:gd name="connsiteY6" fmla="*/ 29045 h 58834"/>
                  <a:gd name="connsiteX7" fmla="*/ 30003 w 60005"/>
                  <a:gd name="connsiteY7" fmla="*/ 49004 h 58834"/>
                  <a:gd name="connsiteX8" fmla="*/ 48363 w 60005"/>
                  <a:gd name="connsiteY8" fmla="*/ 29045 h 58834"/>
                  <a:gd name="connsiteX9" fmla="*/ 30003 w 60005"/>
                  <a:gd name="connsiteY9" fmla="*/ 9235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3135" y="58834"/>
                      <a:pt x="0" y="47067"/>
                      <a:pt x="0" y="29492"/>
                    </a:cubicBezTo>
                    <a:cubicBezTo>
                      <a:pt x="0" y="11916"/>
                      <a:pt x="13135" y="0"/>
                      <a:pt x="30003" y="0"/>
                    </a:cubicBezTo>
                    <a:cubicBezTo>
                      <a:pt x="46870" y="0"/>
                      <a:pt x="60006" y="12065"/>
                      <a:pt x="60006" y="29492"/>
                    </a:cubicBezTo>
                    <a:cubicBezTo>
                      <a:pt x="60006" y="46918"/>
                      <a:pt x="46870" y="58834"/>
                      <a:pt x="30003" y="58834"/>
                    </a:cubicBezTo>
                    <a:close/>
                    <a:moveTo>
                      <a:pt x="30003" y="9235"/>
                    </a:moveTo>
                    <a:cubicBezTo>
                      <a:pt x="18509" y="9235"/>
                      <a:pt x="11493" y="18023"/>
                      <a:pt x="11493" y="29045"/>
                    </a:cubicBezTo>
                    <a:cubicBezTo>
                      <a:pt x="11493" y="40067"/>
                      <a:pt x="18509" y="49004"/>
                      <a:pt x="30003" y="49004"/>
                    </a:cubicBezTo>
                    <a:cubicBezTo>
                      <a:pt x="41496" y="49004"/>
                      <a:pt x="48363" y="40216"/>
                      <a:pt x="48363" y="29045"/>
                    </a:cubicBezTo>
                    <a:cubicBezTo>
                      <a:pt x="48363" y="17874"/>
                      <a:pt x="41347" y="9235"/>
                      <a:pt x="30003"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67" name="Freeform 27766">
                <a:extLst>
                  <a:ext uri="{FF2B5EF4-FFF2-40B4-BE49-F238E27FC236}">
                    <a16:creationId xmlns:a16="http://schemas.microsoft.com/office/drawing/2014/main" id="{C79F76CE-30E9-EC06-79C4-34521B4CB596}"/>
                  </a:ext>
                </a:extLst>
              </p:cNvPr>
              <p:cNvSpPr/>
              <p:nvPr/>
            </p:nvSpPr>
            <p:spPr>
              <a:xfrm>
                <a:off x="9231181" y="1176902"/>
                <a:ext cx="48661" cy="58089"/>
              </a:xfrm>
              <a:custGeom>
                <a:avLst/>
                <a:gdLst>
                  <a:gd name="connsiteX0" fmla="*/ 37466 w 48661"/>
                  <a:gd name="connsiteY0" fmla="*/ 56749 h 58089"/>
                  <a:gd name="connsiteX1" fmla="*/ 37466 w 48661"/>
                  <a:gd name="connsiteY1" fmla="*/ 48706 h 58089"/>
                  <a:gd name="connsiteX2" fmla="*/ 19852 w 48661"/>
                  <a:gd name="connsiteY2" fmla="*/ 58089 h 58089"/>
                  <a:gd name="connsiteX3" fmla="*/ 0 w 48661"/>
                  <a:gd name="connsiteY3" fmla="*/ 33960 h 58089"/>
                  <a:gd name="connsiteX4" fmla="*/ 0 w 48661"/>
                  <a:gd name="connsiteY4" fmla="*/ 0 h 58089"/>
                  <a:gd name="connsiteX5" fmla="*/ 11345 w 48661"/>
                  <a:gd name="connsiteY5" fmla="*/ 0 h 58089"/>
                  <a:gd name="connsiteX6" fmla="*/ 11345 w 48661"/>
                  <a:gd name="connsiteY6" fmla="*/ 33513 h 58089"/>
                  <a:gd name="connsiteX7" fmla="*/ 23136 w 48661"/>
                  <a:gd name="connsiteY7" fmla="*/ 48557 h 58089"/>
                  <a:gd name="connsiteX8" fmla="*/ 37168 w 48661"/>
                  <a:gd name="connsiteY8" fmla="*/ 30534 h 58089"/>
                  <a:gd name="connsiteX9" fmla="*/ 37168 w 48661"/>
                  <a:gd name="connsiteY9" fmla="*/ 0 h 58089"/>
                  <a:gd name="connsiteX10" fmla="*/ 48662 w 48661"/>
                  <a:gd name="connsiteY10" fmla="*/ 0 h 58089"/>
                  <a:gd name="connsiteX11" fmla="*/ 48662 w 48661"/>
                  <a:gd name="connsiteY11" fmla="*/ 56749 h 58089"/>
                  <a:gd name="connsiteX12" fmla="*/ 37615 w 48661"/>
                  <a:gd name="connsiteY12" fmla="*/ 56749 h 5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61" h="58089">
                    <a:moveTo>
                      <a:pt x="37466" y="56749"/>
                    </a:moveTo>
                    <a:lnTo>
                      <a:pt x="37466" y="48706"/>
                    </a:lnTo>
                    <a:cubicBezTo>
                      <a:pt x="34183" y="54217"/>
                      <a:pt x="27764" y="58089"/>
                      <a:pt x="19852" y="58089"/>
                    </a:cubicBezTo>
                    <a:cubicBezTo>
                      <a:pt x="4030" y="58089"/>
                      <a:pt x="0" y="48110"/>
                      <a:pt x="0" y="33960"/>
                    </a:cubicBezTo>
                    <a:lnTo>
                      <a:pt x="0" y="0"/>
                    </a:lnTo>
                    <a:lnTo>
                      <a:pt x="11345" y="0"/>
                    </a:lnTo>
                    <a:lnTo>
                      <a:pt x="11345" y="33513"/>
                    </a:lnTo>
                    <a:cubicBezTo>
                      <a:pt x="11345" y="41258"/>
                      <a:pt x="12986" y="48557"/>
                      <a:pt x="23136" y="48557"/>
                    </a:cubicBezTo>
                    <a:cubicBezTo>
                      <a:pt x="33287" y="48557"/>
                      <a:pt x="37168" y="39918"/>
                      <a:pt x="37168" y="30534"/>
                    </a:cubicBezTo>
                    <a:lnTo>
                      <a:pt x="37168" y="0"/>
                    </a:lnTo>
                    <a:lnTo>
                      <a:pt x="48662" y="0"/>
                    </a:lnTo>
                    <a:lnTo>
                      <a:pt x="48662" y="56749"/>
                    </a:lnTo>
                    <a:lnTo>
                      <a:pt x="37615" y="5674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68" name="Freeform 27767">
                <a:extLst>
                  <a:ext uri="{FF2B5EF4-FFF2-40B4-BE49-F238E27FC236}">
                    <a16:creationId xmlns:a16="http://schemas.microsoft.com/office/drawing/2014/main" id="{A44DF6B3-9586-52BF-1965-5913F07A1BD8}"/>
                  </a:ext>
                </a:extLst>
              </p:cNvPr>
              <p:cNvSpPr/>
              <p:nvPr/>
            </p:nvSpPr>
            <p:spPr>
              <a:xfrm>
                <a:off x="9289992" y="1175859"/>
                <a:ext cx="43437" cy="58983"/>
              </a:xfrm>
              <a:custGeom>
                <a:avLst/>
                <a:gdLst>
                  <a:gd name="connsiteX0" fmla="*/ 22092 w 43437"/>
                  <a:gd name="connsiteY0" fmla="*/ 58983 h 58983"/>
                  <a:gd name="connsiteX1" fmla="*/ 0 w 43437"/>
                  <a:gd name="connsiteY1" fmla="*/ 48855 h 58983"/>
                  <a:gd name="connsiteX2" fmla="*/ 5523 w 43437"/>
                  <a:gd name="connsiteY2" fmla="*/ 42152 h 58983"/>
                  <a:gd name="connsiteX3" fmla="*/ 22241 w 43437"/>
                  <a:gd name="connsiteY3" fmla="*/ 50195 h 58983"/>
                  <a:gd name="connsiteX4" fmla="*/ 33138 w 43437"/>
                  <a:gd name="connsiteY4" fmla="*/ 42152 h 58983"/>
                  <a:gd name="connsiteX5" fmla="*/ 20300 w 43437"/>
                  <a:gd name="connsiteY5" fmla="*/ 32768 h 58983"/>
                  <a:gd name="connsiteX6" fmla="*/ 3582 w 43437"/>
                  <a:gd name="connsiteY6" fmla="*/ 16235 h 58983"/>
                  <a:gd name="connsiteX7" fmla="*/ 22689 w 43437"/>
                  <a:gd name="connsiteY7" fmla="*/ 0 h 58983"/>
                  <a:gd name="connsiteX8" fmla="*/ 41944 w 43437"/>
                  <a:gd name="connsiteY8" fmla="*/ 7447 h 58983"/>
                  <a:gd name="connsiteX9" fmla="*/ 37168 w 43437"/>
                  <a:gd name="connsiteY9" fmla="*/ 14448 h 58983"/>
                  <a:gd name="connsiteX10" fmla="*/ 22838 w 43437"/>
                  <a:gd name="connsiteY10" fmla="*/ 8341 h 58983"/>
                  <a:gd name="connsiteX11" fmla="*/ 13732 w 43437"/>
                  <a:gd name="connsiteY11" fmla="*/ 15342 h 58983"/>
                  <a:gd name="connsiteX12" fmla="*/ 24779 w 43437"/>
                  <a:gd name="connsiteY12" fmla="*/ 23832 h 58983"/>
                  <a:gd name="connsiteX13" fmla="*/ 32391 w 43437"/>
                  <a:gd name="connsiteY13" fmla="*/ 26513 h 58983"/>
                  <a:gd name="connsiteX14" fmla="*/ 43437 w 43437"/>
                  <a:gd name="connsiteY14" fmla="*/ 41109 h 58983"/>
                  <a:gd name="connsiteX15" fmla="*/ 21793 w 43437"/>
                  <a:gd name="connsiteY15" fmla="*/ 58983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37" h="58983">
                    <a:moveTo>
                      <a:pt x="22092" y="58983"/>
                    </a:moveTo>
                    <a:cubicBezTo>
                      <a:pt x="12538" y="58983"/>
                      <a:pt x="4777" y="55110"/>
                      <a:pt x="0" y="48855"/>
                    </a:cubicBezTo>
                    <a:lnTo>
                      <a:pt x="5523" y="42152"/>
                    </a:lnTo>
                    <a:cubicBezTo>
                      <a:pt x="10300" y="47067"/>
                      <a:pt x="17016" y="50195"/>
                      <a:pt x="22241" y="50195"/>
                    </a:cubicBezTo>
                    <a:cubicBezTo>
                      <a:pt x="27465" y="50195"/>
                      <a:pt x="33138" y="48259"/>
                      <a:pt x="33138" y="42152"/>
                    </a:cubicBezTo>
                    <a:cubicBezTo>
                      <a:pt x="33138" y="36045"/>
                      <a:pt x="24181" y="34109"/>
                      <a:pt x="20300" y="32768"/>
                    </a:cubicBezTo>
                    <a:cubicBezTo>
                      <a:pt x="11941" y="29938"/>
                      <a:pt x="3582" y="26959"/>
                      <a:pt x="3582" y="16235"/>
                    </a:cubicBezTo>
                    <a:cubicBezTo>
                      <a:pt x="3582" y="5511"/>
                      <a:pt x="12688" y="0"/>
                      <a:pt x="22689" y="0"/>
                    </a:cubicBezTo>
                    <a:cubicBezTo>
                      <a:pt x="32690" y="0"/>
                      <a:pt x="38362" y="3575"/>
                      <a:pt x="41944" y="7447"/>
                    </a:cubicBezTo>
                    <a:lnTo>
                      <a:pt x="37168" y="14448"/>
                    </a:lnTo>
                    <a:cubicBezTo>
                      <a:pt x="33884" y="11022"/>
                      <a:pt x="28361" y="8341"/>
                      <a:pt x="22838" y="8341"/>
                    </a:cubicBezTo>
                    <a:cubicBezTo>
                      <a:pt x="17315" y="8341"/>
                      <a:pt x="13732" y="10724"/>
                      <a:pt x="13732" y="15342"/>
                    </a:cubicBezTo>
                    <a:cubicBezTo>
                      <a:pt x="13732" y="19959"/>
                      <a:pt x="19256" y="22044"/>
                      <a:pt x="24779" y="23832"/>
                    </a:cubicBezTo>
                    <a:cubicBezTo>
                      <a:pt x="27913" y="24874"/>
                      <a:pt x="30003" y="25619"/>
                      <a:pt x="32391" y="26513"/>
                    </a:cubicBezTo>
                    <a:cubicBezTo>
                      <a:pt x="38660" y="29194"/>
                      <a:pt x="43437" y="33662"/>
                      <a:pt x="43437" y="41109"/>
                    </a:cubicBezTo>
                    <a:cubicBezTo>
                      <a:pt x="43437" y="53323"/>
                      <a:pt x="32839" y="58983"/>
                      <a:pt x="21793"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69" name="Freeform 27768">
                <a:extLst>
                  <a:ext uri="{FF2B5EF4-FFF2-40B4-BE49-F238E27FC236}">
                    <a16:creationId xmlns:a16="http://schemas.microsoft.com/office/drawing/2014/main" id="{237AB07B-ACFC-1A0D-01BC-140FE1262AA6}"/>
                  </a:ext>
                </a:extLst>
              </p:cNvPr>
              <p:cNvSpPr/>
              <p:nvPr/>
            </p:nvSpPr>
            <p:spPr>
              <a:xfrm>
                <a:off x="9345520" y="1151432"/>
                <a:ext cx="11344" cy="82218"/>
              </a:xfrm>
              <a:custGeom>
                <a:avLst/>
                <a:gdLst>
                  <a:gd name="connsiteX0" fmla="*/ 0 w 11344"/>
                  <a:gd name="connsiteY0" fmla="*/ 82219 h 82218"/>
                  <a:gd name="connsiteX1" fmla="*/ 0 w 11344"/>
                  <a:gd name="connsiteY1" fmla="*/ 0 h 82218"/>
                  <a:gd name="connsiteX2" fmla="*/ 11345 w 11344"/>
                  <a:gd name="connsiteY2" fmla="*/ 0 h 82218"/>
                  <a:gd name="connsiteX3" fmla="*/ 11345 w 11344"/>
                  <a:gd name="connsiteY3" fmla="*/ 82219 h 82218"/>
                  <a:gd name="connsiteX4" fmla="*/ 0 w 11344"/>
                  <a:gd name="connsiteY4" fmla="*/ 82219 h 82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4" h="82218">
                    <a:moveTo>
                      <a:pt x="0" y="82219"/>
                    </a:moveTo>
                    <a:lnTo>
                      <a:pt x="0" y="0"/>
                    </a:lnTo>
                    <a:lnTo>
                      <a:pt x="11345" y="0"/>
                    </a:lnTo>
                    <a:lnTo>
                      <a:pt x="11345" y="82219"/>
                    </a:lnTo>
                    <a:lnTo>
                      <a:pt x="0"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70" name="Freeform 27769">
                <a:extLst>
                  <a:ext uri="{FF2B5EF4-FFF2-40B4-BE49-F238E27FC236}">
                    <a16:creationId xmlns:a16="http://schemas.microsoft.com/office/drawing/2014/main" id="{4B4724CD-F657-CBF8-A331-0DABD6B96E84}"/>
                  </a:ext>
                </a:extLst>
              </p:cNvPr>
              <p:cNvSpPr/>
              <p:nvPr/>
            </p:nvSpPr>
            <p:spPr>
              <a:xfrm>
                <a:off x="9365074" y="1176902"/>
                <a:ext cx="57617" cy="79686"/>
              </a:xfrm>
              <a:custGeom>
                <a:avLst/>
                <a:gdLst>
                  <a:gd name="connsiteX0" fmla="*/ 30301 w 57617"/>
                  <a:gd name="connsiteY0" fmla="*/ 66579 h 79686"/>
                  <a:gd name="connsiteX1" fmla="*/ 15375 w 57617"/>
                  <a:gd name="connsiteY1" fmla="*/ 79687 h 79686"/>
                  <a:gd name="connsiteX2" fmla="*/ 4627 w 57617"/>
                  <a:gd name="connsiteY2" fmla="*/ 77601 h 79686"/>
                  <a:gd name="connsiteX3" fmla="*/ 6866 w 57617"/>
                  <a:gd name="connsiteY3" fmla="*/ 68367 h 79686"/>
                  <a:gd name="connsiteX4" fmla="*/ 12837 w 57617"/>
                  <a:gd name="connsiteY4" fmla="*/ 69707 h 79686"/>
                  <a:gd name="connsiteX5" fmla="*/ 20300 w 57617"/>
                  <a:gd name="connsiteY5" fmla="*/ 63005 h 79686"/>
                  <a:gd name="connsiteX6" fmla="*/ 22987 w 57617"/>
                  <a:gd name="connsiteY6" fmla="*/ 55557 h 79686"/>
                  <a:gd name="connsiteX7" fmla="*/ 0 w 57617"/>
                  <a:gd name="connsiteY7" fmla="*/ 0 h 79686"/>
                  <a:gd name="connsiteX8" fmla="*/ 11941 w 57617"/>
                  <a:gd name="connsiteY8" fmla="*/ 0 h 79686"/>
                  <a:gd name="connsiteX9" fmla="*/ 29107 w 57617"/>
                  <a:gd name="connsiteY9" fmla="*/ 44088 h 79686"/>
                  <a:gd name="connsiteX10" fmla="*/ 45825 w 57617"/>
                  <a:gd name="connsiteY10" fmla="*/ 0 h 79686"/>
                  <a:gd name="connsiteX11" fmla="*/ 57617 w 57617"/>
                  <a:gd name="connsiteY11" fmla="*/ 0 h 79686"/>
                  <a:gd name="connsiteX12" fmla="*/ 30301 w 57617"/>
                  <a:gd name="connsiteY12" fmla="*/ 66579 h 79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617" h="79686">
                    <a:moveTo>
                      <a:pt x="30301" y="66579"/>
                    </a:moveTo>
                    <a:cubicBezTo>
                      <a:pt x="26420" y="76410"/>
                      <a:pt x="21644" y="79687"/>
                      <a:pt x="15375" y="79687"/>
                    </a:cubicBezTo>
                    <a:cubicBezTo>
                      <a:pt x="9105" y="79687"/>
                      <a:pt x="4627" y="77601"/>
                      <a:pt x="4627" y="77601"/>
                    </a:cubicBezTo>
                    <a:lnTo>
                      <a:pt x="6866" y="68367"/>
                    </a:lnTo>
                    <a:cubicBezTo>
                      <a:pt x="6866" y="68367"/>
                      <a:pt x="10001" y="69707"/>
                      <a:pt x="12837" y="69707"/>
                    </a:cubicBezTo>
                    <a:cubicBezTo>
                      <a:pt x="17464" y="69707"/>
                      <a:pt x="18659" y="67175"/>
                      <a:pt x="20300" y="63005"/>
                    </a:cubicBezTo>
                    <a:lnTo>
                      <a:pt x="22987" y="55557"/>
                    </a:lnTo>
                    <a:lnTo>
                      <a:pt x="0" y="0"/>
                    </a:lnTo>
                    <a:lnTo>
                      <a:pt x="11941" y="0"/>
                    </a:lnTo>
                    <a:cubicBezTo>
                      <a:pt x="11941" y="0"/>
                      <a:pt x="29107" y="44088"/>
                      <a:pt x="29107" y="44088"/>
                    </a:cubicBezTo>
                    <a:lnTo>
                      <a:pt x="45825" y="0"/>
                    </a:lnTo>
                    <a:lnTo>
                      <a:pt x="57617" y="0"/>
                    </a:lnTo>
                    <a:cubicBezTo>
                      <a:pt x="57617" y="0"/>
                      <a:pt x="30301" y="66579"/>
                      <a:pt x="30301" y="66579"/>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71" name="Freeform 27770">
                <a:extLst>
                  <a:ext uri="{FF2B5EF4-FFF2-40B4-BE49-F238E27FC236}">
                    <a16:creationId xmlns:a16="http://schemas.microsoft.com/office/drawing/2014/main" id="{421AE942-FB2B-36FC-A44D-B99367ABBFA6}"/>
                  </a:ext>
                </a:extLst>
              </p:cNvPr>
              <p:cNvSpPr/>
              <p:nvPr/>
            </p:nvSpPr>
            <p:spPr>
              <a:xfrm>
                <a:off x="8157048" y="1303209"/>
                <a:ext cx="33734" cy="74920"/>
              </a:xfrm>
              <a:custGeom>
                <a:avLst/>
                <a:gdLst>
                  <a:gd name="connsiteX0" fmla="*/ 23286 w 33734"/>
                  <a:gd name="connsiteY0" fmla="*/ 74771 h 74920"/>
                  <a:gd name="connsiteX1" fmla="*/ 8359 w 33734"/>
                  <a:gd name="connsiteY1" fmla="*/ 51983 h 74920"/>
                  <a:gd name="connsiteX2" fmla="*/ 8359 w 33734"/>
                  <a:gd name="connsiteY2" fmla="*/ 26215 h 74920"/>
                  <a:gd name="connsiteX3" fmla="*/ 0 w 33734"/>
                  <a:gd name="connsiteY3" fmla="*/ 26215 h 74920"/>
                  <a:gd name="connsiteX4" fmla="*/ 0 w 33734"/>
                  <a:gd name="connsiteY4" fmla="*/ 16980 h 74920"/>
                  <a:gd name="connsiteX5" fmla="*/ 8359 w 33734"/>
                  <a:gd name="connsiteY5" fmla="*/ 16980 h 74920"/>
                  <a:gd name="connsiteX6" fmla="*/ 8359 w 33734"/>
                  <a:gd name="connsiteY6" fmla="*/ 0 h 74920"/>
                  <a:gd name="connsiteX7" fmla="*/ 19852 w 33734"/>
                  <a:gd name="connsiteY7" fmla="*/ 0 h 74920"/>
                  <a:gd name="connsiteX8" fmla="*/ 19852 w 33734"/>
                  <a:gd name="connsiteY8" fmla="*/ 16980 h 74920"/>
                  <a:gd name="connsiteX9" fmla="*/ 33436 w 33734"/>
                  <a:gd name="connsiteY9" fmla="*/ 16980 h 74920"/>
                  <a:gd name="connsiteX10" fmla="*/ 33436 w 33734"/>
                  <a:gd name="connsiteY10" fmla="*/ 26215 h 74920"/>
                  <a:gd name="connsiteX11" fmla="*/ 19852 w 33734"/>
                  <a:gd name="connsiteY11" fmla="*/ 26215 h 74920"/>
                  <a:gd name="connsiteX12" fmla="*/ 19852 w 33734"/>
                  <a:gd name="connsiteY12" fmla="*/ 51834 h 74920"/>
                  <a:gd name="connsiteX13" fmla="*/ 21345 w 33734"/>
                  <a:gd name="connsiteY13" fmla="*/ 62260 h 74920"/>
                  <a:gd name="connsiteX14" fmla="*/ 27166 w 33734"/>
                  <a:gd name="connsiteY14" fmla="*/ 65090 h 74920"/>
                  <a:gd name="connsiteX15" fmla="*/ 32988 w 33734"/>
                  <a:gd name="connsiteY15" fmla="*/ 63749 h 74920"/>
                  <a:gd name="connsiteX16" fmla="*/ 33734 w 33734"/>
                  <a:gd name="connsiteY16" fmla="*/ 72984 h 74920"/>
                  <a:gd name="connsiteX17" fmla="*/ 23286 w 33734"/>
                  <a:gd name="connsiteY17" fmla="*/ 74920 h 74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920">
                    <a:moveTo>
                      <a:pt x="23286" y="74771"/>
                    </a:moveTo>
                    <a:cubicBezTo>
                      <a:pt x="9105" y="74771"/>
                      <a:pt x="8359" y="63154"/>
                      <a:pt x="8359" y="51983"/>
                    </a:cubicBezTo>
                    <a:lnTo>
                      <a:pt x="8359" y="26215"/>
                    </a:lnTo>
                    <a:lnTo>
                      <a:pt x="0" y="26215"/>
                    </a:lnTo>
                    <a:lnTo>
                      <a:pt x="0" y="16980"/>
                    </a:lnTo>
                    <a:lnTo>
                      <a:pt x="8359" y="16980"/>
                    </a:lnTo>
                    <a:lnTo>
                      <a:pt x="8359" y="0"/>
                    </a:lnTo>
                    <a:lnTo>
                      <a:pt x="19852" y="0"/>
                    </a:lnTo>
                    <a:lnTo>
                      <a:pt x="19852" y="16980"/>
                    </a:lnTo>
                    <a:lnTo>
                      <a:pt x="33436" y="16980"/>
                    </a:lnTo>
                    <a:lnTo>
                      <a:pt x="33436" y="26215"/>
                    </a:lnTo>
                    <a:lnTo>
                      <a:pt x="19852" y="26215"/>
                    </a:lnTo>
                    <a:lnTo>
                      <a:pt x="19852" y="51834"/>
                    </a:lnTo>
                    <a:cubicBezTo>
                      <a:pt x="19852" y="56600"/>
                      <a:pt x="19852" y="59877"/>
                      <a:pt x="21345" y="62260"/>
                    </a:cubicBezTo>
                    <a:cubicBezTo>
                      <a:pt x="22390" y="64047"/>
                      <a:pt x="24032" y="65090"/>
                      <a:pt x="27166" y="65090"/>
                    </a:cubicBezTo>
                    <a:cubicBezTo>
                      <a:pt x="30301" y="65090"/>
                      <a:pt x="32988" y="63749"/>
                      <a:pt x="32988" y="63749"/>
                    </a:cubicBezTo>
                    <a:lnTo>
                      <a:pt x="33734" y="72984"/>
                    </a:lnTo>
                    <a:cubicBezTo>
                      <a:pt x="30749" y="74325"/>
                      <a:pt x="27316" y="74920"/>
                      <a:pt x="23286" y="74920"/>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72" name="Freeform 27771">
                <a:extLst>
                  <a:ext uri="{FF2B5EF4-FFF2-40B4-BE49-F238E27FC236}">
                    <a16:creationId xmlns:a16="http://schemas.microsoft.com/office/drawing/2014/main" id="{6A5BEA8D-447B-C8BF-365D-0866A2615A05}"/>
                  </a:ext>
                </a:extLst>
              </p:cNvPr>
              <p:cNvSpPr/>
              <p:nvPr/>
            </p:nvSpPr>
            <p:spPr>
              <a:xfrm>
                <a:off x="8200933" y="1294421"/>
                <a:ext cx="49407" cy="82218"/>
              </a:xfrm>
              <a:custGeom>
                <a:avLst/>
                <a:gdLst>
                  <a:gd name="connsiteX0" fmla="*/ 37765 w 49407"/>
                  <a:gd name="connsiteY0" fmla="*/ 82219 h 82218"/>
                  <a:gd name="connsiteX1" fmla="*/ 37765 w 49407"/>
                  <a:gd name="connsiteY1" fmla="*/ 50195 h 82218"/>
                  <a:gd name="connsiteX2" fmla="*/ 26122 w 49407"/>
                  <a:gd name="connsiteY2" fmla="*/ 33960 h 82218"/>
                  <a:gd name="connsiteX3" fmla="*/ 11344 w 49407"/>
                  <a:gd name="connsiteY3" fmla="*/ 54217 h 82218"/>
                  <a:gd name="connsiteX4" fmla="*/ 11344 w 49407"/>
                  <a:gd name="connsiteY4" fmla="*/ 82219 h 82218"/>
                  <a:gd name="connsiteX5" fmla="*/ 0 w 49407"/>
                  <a:gd name="connsiteY5" fmla="*/ 82219 h 82218"/>
                  <a:gd name="connsiteX6" fmla="*/ 0 w 49407"/>
                  <a:gd name="connsiteY6" fmla="*/ 0 h 82218"/>
                  <a:gd name="connsiteX7" fmla="*/ 11344 w 49407"/>
                  <a:gd name="connsiteY7" fmla="*/ 0 h 82218"/>
                  <a:gd name="connsiteX8" fmla="*/ 11344 w 49407"/>
                  <a:gd name="connsiteY8" fmla="*/ 34556 h 82218"/>
                  <a:gd name="connsiteX9" fmla="*/ 11643 w 49407"/>
                  <a:gd name="connsiteY9" fmla="*/ 34556 h 82218"/>
                  <a:gd name="connsiteX10" fmla="*/ 29107 w 49407"/>
                  <a:gd name="connsiteY10" fmla="*/ 24576 h 82218"/>
                  <a:gd name="connsiteX11" fmla="*/ 49408 w 49407"/>
                  <a:gd name="connsiteY11" fmla="*/ 48557 h 82218"/>
                  <a:gd name="connsiteX12" fmla="*/ 49408 w 49407"/>
                  <a:gd name="connsiteY12" fmla="*/ 82219 h 82218"/>
                  <a:gd name="connsiteX13" fmla="*/ 37914 w 49407"/>
                  <a:gd name="connsiteY13"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82218">
                    <a:moveTo>
                      <a:pt x="37765" y="82219"/>
                    </a:moveTo>
                    <a:lnTo>
                      <a:pt x="37765" y="50195"/>
                    </a:lnTo>
                    <a:cubicBezTo>
                      <a:pt x="37765" y="42152"/>
                      <a:pt x="36421" y="33960"/>
                      <a:pt x="26122" y="33960"/>
                    </a:cubicBezTo>
                    <a:cubicBezTo>
                      <a:pt x="15822" y="33960"/>
                      <a:pt x="11344" y="42897"/>
                      <a:pt x="11344" y="54217"/>
                    </a:cubicBezTo>
                    <a:lnTo>
                      <a:pt x="11344" y="82219"/>
                    </a:lnTo>
                    <a:lnTo>
                      <a:pt x="0" y="82219"/>
                    </a:lnTo>
                    <a:lnTo>
                      <a:pt x="0" y="0"/>
                    </a:lnTo>
                    <a:lnTo>
                      <a:pt x="11344" y="0"/>
                    </a:lnTo>
                    <a:lnTo>
                      <a:pt x="11344" y="34556"/>
                    </a:lnTo>
                    <a:lnTo>
                      <a:pt x="11643" y="34556"/>
                    </a:lnTo>
                    <a:cubicBezTo>
                      <a:pt x="14628" y="28896"/>
                      <a:pt x="20897" y="24576"/>
                      <a:pt x="29107" y="24576"/>
                    </a:cubicBezTo>
                    <a:cubicBezTo>
                      <a:pt x="45527" y="24576"/>
                      <a:pt x="49408" y="35003"/>
                      <a:pt x="49408" y="48557"/>
                    </a:cubicBezTo>
                    <a:lnTo>
                      <a:pt x="49408" y="82219"/>
                    </a:lnTo>
                    <a:lnTo>
                      <a:pt x="37914"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73" name="Freeform 27772">
                <a:extLst>
                  <a:ext uri="{FF2B5EF4-FFF2-40B4-BE49-F238E27FC236}">
                    <a16:creationId xmlns:a16="http://schemas.microsoft.com/office/drawing/2014/main" id="{9BCAC836-DA7B-7317-09F6-64BFBE1DF999}"/>
                  </a:ext>
                </a:extLst>
              </p:cNvPr>
              <p:cNvSpPr/>
              <p:nvPr/>
            </p:nvSpPr>
            <p:spPr>
              <a:xfrm>
                <a:off x="8265566" y="1318700"/>
                <a:ext cx="31794" cy="57791"/>
              </a:xfrm>
              <a:custGeom>
                <a:avLst/>
                <a:gdLst>
                  <a:gd name="connsiteX0" fmla="*/ 31048 w 31794"/>
                  <a:gd name="connsiteY0" fmla="*/ 11767 h 57791"/>
                  <a:gd name="connsiteX1" fmla="*/ 30600 w 31794"/>
                  <a:gd name="connsiteY1" fmla="*/ 11767 h 57791"/>
                  <a:gd name="connsiteX2" fmla="*/ 24331 w 31794"/>
                  <a:gd name="connsiteY2" fmla="*/ 10575 h 57791"/>
                  <a:gd name="connsiteX3" fmla="*/ 11493 w 31794"/>
                  <a:gd name="connsiteY3" fmla="*/ 29640 h 57791"/>
                  <a:gd name="connsiteX4" fmla="*/ 11493 w 31794"/>
                  <a:gd name="connsiteY4" fmla="*/ 57791 h 57791"/>
                  <a:gd name="connsiteX5" fmla="*/ 0 w 31794"/>
                  <a:gd name="connsiteY5" fmla="*/ 57791 h 57791"/>
                  <a:gd name="connsiteX6" fmla="*/ 0 w 31794"/>
                  <a:gd name="connsiteY6" fmla="*/ 1192 h 57791"/>
                  <a:gd name="connsiteX7" fmla="*/ 11493 w 31794"/>
                  <a:gd name="connsiteY7" fmla="*/ 1192 h 57791"/>
                  <a:gd name="connsiteX8" fmla="*/ 11493 w 31794"/>
                  <a:gd name="connsiteY8" fmla="*/ 9831 h 57791"/>
                  <a:gd name="connsiteX9" fmla="*/ 11792 w 31794"/>
                  <a:gd name="connsiteY9" fmla="*/ 9831 h 57791"/>
                  <a:gd name="connsiteX10" fmla="*/ 25824 w 31794"/>
                  <a:gd name="connsiteY10" fmla="*/ 0 h 57791"/>
                  <a:gd name="connsiteX11" fmla="*/ 31794 w 31794"/>
                  <a:gd name="connsiteY11" fmla="*/ 894 h 57791"/>
                  <a:gd name="connsiteX12" fmla="*/ 31048 w 31794"/>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794" h="57791">
                    <a:moveTo>
                      <a:pt x="31048" y="11767"/>
                    </a:moveTo>
                    <a:lnTo>
                      <a:pt x="30600" y="11767"/>
                    </a:lnTo>
                    <a:cubicBezTo>
                      <a:pt x="29555" y="11320"/>
                      <a:pt x="27465" y="10575"/>
                      <a:pt x="24331" y="10575"/>
                    </a:cubicBezTo>
                    <a:cubicBezTo>
                      <a:pt x="14031" y="10575"/>
                      <a:pt x="11493" y="21448"/>
                      <a:pt x="11493" y="29640"/>
                    </a:cubicBezTo>
                    <a:lnTo>
                      <a:pt x="11493" y="57791"/>
                    </a:lnTo>
                    <a:lnTo>
                      <a:pt x="0" y="57791"/>
                    </a:lnTo>
                    <a:lnTo>
                      <a:pt x="0" y="1192"/>
                    </a:lnTo>
                    <a:lnTo>
                      <a:pt x="11493" y="1192"/>
                    </a:lnTo>
                    <a:lnTo>
                      <a:pt x="11493" y="9831"/>
                    </a:lnTo>
                    <a:cubicBezTo>
                      <a:pt x="11493" y="9831"/>
                      <a:pt x="11792" y="9831"/>
                      <a:pt x="11792" y="9831"/>
                    </a:cubicBezTo>
                    <a:cubicBezTo>
                      <a:pt x="14479" y="3426"/>
                      <a:pt x="19703" y="0"/>
                      <a:pt x="25824" y="0"/>
                    </a:cubicBezTo>
                    <a:cubicBezTo>
                      <a:pt x="29704" y="0"/>
                      <a:pt x="31794" y="894"/>
                      <a:pt x="31794" y="894"/>
                    </a:cubicBezTo>
                    <a:lnTo>
                      <a:pt x="31048"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74" name="Freeform 27773">
                <a:extLst>
                  <a:ext uri="{FF2B5EF4-FFF2-40B4-BE49-F238E27FC236}">
                    <a16:creationId xmlns:a16="http://schemas.microsoft.com/office/drawing/2014/main" id="{7354B2BC-4E28-323D-ABE3-B57511ABA41C}"/>
                  </a:ext>
                </a:extLst>
              </p:cNvPr>
              <p:cNvSpPr/>
              <p:nvPr/>
            </p:nvSpPr>
            <p:spPr>
              <a:xfrm>
                <a:off x="8301092" y="1318997"/>
                <a:ext cx="55677" cy="58983"/>
              </a:xfrm>
              <a:custGeom>
                <a:avLst/>
                <a:gdLst>
                  <a:gd name="connsiteX0" fmla="*/ 55378 w 55677"/>
                  <a:gd name="connsiteY0" fmla="*/ 32024 h 58983"/>
                  <a:gd name="connsiteX1" fmla="*/ 11643 w 55677"/>
                  <a:gd name="connsiteY1" fmla="*/ 32024 h 58983"/>
                  <a:gd name="connsiteX2" fmla="*/ 29854 w 55677"/>
                  <a:gd name="connsiteY2" fmla="*/ 50046 h 58983"/>
                  <a:gd name="connsiteX3" fmla="*/ 48512 w 55677"/>
                  <a:gd name="connsiteY3" fmla="*/ 43493 h 58983"/>
                  <a:gd name="connsiteX4" fmla="*/ 53289 w 55677"/>
                  <a:gd name="connsiteY4" fmla="*/ 50046 h 58983"/>
                  <a:gd name="connsiteX5" fmla="*/ 28361 w 55677"/>
                  <a:gd name="connsiteY5" fmla="*/ 58983 h 58983"/>
                  <a:gd name="connsiteX6" fmla="*/ 0 w 55677"/>
                  <a:gd name="connsiteY6" fmla="*/ 29343 h 58983"/>
                  <a:gd name="connsiteX7" fmla="*/ 28809 w 55677"/>
                  <a:gd name="connsiteY7" fmla="*/ 0 h 58983"/>
                  <a:gd name="connsiteX8" fmla="*/ 55677 w 55677"/>
                  <a:gd name="connsiteY8" fmla="*/ 27108 h 58983"/>
                  <a:gd name="connsiteX9" fmla="*/ 55378 w 55677"/>
                  <a:gd name="connsiteY9" fmla="*/ 32173 h 58983"/>
                  <a:gd name="connsiteX10" fmla="*/ 28510 w 55677"/>
                  <a:gd name="connsiteY10" fmla="*/ 8192 h 58983"/>
                  <a:gd name="connsiteX11" fmla="*/ 11792 w 55677"/>
                  <a:gd name="connsiteY11" fmla="*/ 24427 h 58983"/>
                  <a:gd name="connsiteX12" fmla="*/ 44780 w 55677"/>
                  <a:gd name="connsiteY12" fmla="*/ 24427 h 58983"/>
                  <a:gd name="connsiteX13" fmla="*/ 28510 w 55677"/>
                  <a:gd name="connsiteY13" fmla="*/ 8192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7" h="58983">
                    <a:moveTo>
                      <a:pt x="55378" y="32024"/>
                    </a:moveTo>
                    <a:lnTo>
                      <a:pt x="11643" y="32024"/>
                    </a:lnTo>
                    <a:cubicBezTo>
                      <a:pt x="12240" y="43195"/>
                      <a:pt x="19405" y="50046"/>
                      <a:pt x="29854" y="50046"/>
                    </a:cubicBezTo>
                    <a:cubicBezTo>
                      <a:pt x="40302" y="50046"/>
                      <a:pt x="47318" y="44386"/>
                      <a:pt x="48512" y="43493"/>
                    </a:cubicBezTo>
                    <a:lnTo>
                      <a:pt x="53289" y="50046"/>
                    </a:lnTo>
                    <a:cubicBezTo>
                      <a:pt x="53289" y="50046"/>
                      <a:pt x="45228" y="58983"/>
                      <a:pt x="28361" y="58983"/>
                    </a:cubicBezTo>
                    <a:cubicBezTo>
                      <a:pt x="11493" y="58983"/>
                      <a:pt x="0" y="47365"/>
                      <a:pt x="0" y="29343"/>
                    </a:cubicBezTo>
                    <a:cubicBezTo>
                      <a:pt x="0" y="11320"/>
                      <a:pt x="12986" y="0"/>
                      <a:pt x="28809" y="0"/>
                    </a:cubicBezTo>
                    <a:cubicBezTo>
                      <a:pt x="44631" y="0"/>
                      <a:pt x="55677" y="11171"/>
                      <a:pt x="55677" y="27108"/>
                    </a:cubicBezTo>
                    <a:cubicBezTo>
                      <a:pt x="55677" y="29194"/>
                      <a:pt x="55378" y="32173"/>
                      <a:pt x="55378" y="32173"/>
                    </a:cubicBezTo>
                    <a:close/>
                    <a:moveTo>
                      <a:pt x="28510" y="8192"/>
                    </a:moveTo>
                    <a:cubicBezTo>
                      <a:pt x="17166" y="8192"/>
                      <a:pt x="12091" y="17576"/>
                      <a:pt x="11792" y="24427"/>
                    </a:cubicBezTo>
                    <a:lnTo>
                      <a:pt x="44780" y="24427"/>
                    </a:lnTo>
                    <a:cubicBezTo>
                      <a:pt x="44780" y="18172"/>
                      <a:pt x="39854" y="8192"/>
                      <a:pt x="28510"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75" name="Freeform 27774">
                <a:extLst>
                  <a:ext uri="{FF2B5EF4-FFF2-40B4-BE49-F238E27FC236}">
                    <a16:creationId xmlns:a16="http://schemas.microsoft.com/office/drawing/2014/main" id="{BFCC449C-E9A7-AFA9-FE2E-3BD4911907D9}"/>
                  </a:ext>
                </a:extLst>
              </p:cNvPr>
              <p:cNvSpPr/>
              <p:nvPr/>
            </p:nvSpPr>
            <p:spPr>
              <a:xfrm>
                <a:off x="8364829" y="1319146"/>
                <a:ext cx="48959" cy="58834"/>
              </a:xfrm>
              <a:custGeom>
                <a:avLst/>
                <a:gdLst>
                  <a:gd name="connsiteX0" fmla="*/ 37616 w 48959"/>
                  <a:gd name="connsiteY0" fmla="*/ 57494 h 58834"/>
                  <a:gd name="connsiteX1" fmla="*/ 37616 w 48959"/>
                  <a:gd name="connsiteY1" fmla="*/ 50344 h 58834"/>
                  <a:gd name="connsiteX2" fmla="*/ 19554 w 48959"/>
                  <a:gd name="connsiteY2" fmla="*/ 58834 h 58834"/>
                  <a:gd name="connsiteX3" fmla="*/ 0 w 48959"/>
                  <a:gd name="connsiteY3" fmla="*/ 41258 h 58834"/>
                  <a:gd name="connsiteX4" fmla="*/ 22241 w 48959"/>
                  <a:gd name="connsiteY4" fmla="*/ 23980 h 58834"/>
                  <a:gd name="connsiteX5" fmla="*/ 37466 w 48959"/>
                  <a:gd name="connsiteY5" fmla="*/ 23385 h 58834"/>
                  <a:gd name="connsiteX6" fmla="*/ 37466 w 48959"/>
                  <a:gd name="connsiteY6" fmla="*/ 21150 h 58834"/>
                  <a:gd name="connsiteX7" fmla="*/ 23435 w 48959"/>
                  <a:gd name="connsiteY7" fmla="*/ 8341 h 58834"/>
                  <a:gd name="connsiteX8" fmla="*/ 6418 w 48959"/>
                  <a:gd name="connsiteY8" fmla="*/ 13256 h 58834"/>
                  <a:gd name="connsiteX9" fmla="*/ 2986 w 48959"/>
                  <a:gd name="connsiteY9" fmla="*/ 5660 h 58834"/>
                  <a:gd name="connsiteX10" fmla="*/ 24181 w 48959"/>
                  <a:gd name="connsiteY10" fmla="*/ 0 h 58834"/>
                  <a:gd name="connsiteX11" fmla="*/ 48960 w 48959"/>
                  <a:gd name="connsiteY11" fmla="*/ 24725 h 58834"/>
                  <a:gd name="connsiteX12" fmla="*/ 48960 w 48959"/>
                  <a:gd name="connsiteY12" fmla="*/ 57642 h 58834"/>
                  <a:gd name="connsiteX13" fmla="*/ 37914 w 48959"/>
                  <a:gd name="connsiteY13" fmla="*/ 57642 h 58834"/>
                  <a:gd name="connsiteX14" fmla="*/ 24032 w 48959"/>
                  <a:gd name="connsiteY14" fmla="*/ 31130 h 58834"/>
                  <a:gd name="connsiteX15" fmla="*/ 11195 w 48959"/>
                  <a:gd name="connsiteY15" fmla="*/ 40960 h 58834"/>
                  <a:gd name="connsiteX16" fmla="*/ 22838 w 48959"/>
                  <a:gd name="connsiteY16" fmla="*/ 50791 h 58834"/>
                  <a:gd name="connsiteX17" fmla="*/ 37317 w 48959"/>
                  <a:gd name="connsiteY17" fmla="*/ 42599 h 58834"/>
                  <a:gd name="connsiteX18" fmla="*/ 37317 w 48959"/>
                  <a:gd name="connsiteY18" fmla="*/ 30385 h 58834"/>
                  <a:gd name="connsiteX19" fmla="*/ 24032 w 48959"/>
                  <a:gd name="connsiteY19" fmla="*/ 31279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959" h="58834">
                    <a:moveTo>
                      <a:pt x="37616" y="57494"/>
                    </a:moveTo>
                    <a:lnTo>
                      <a:pt x="37616" y="50344"/>
                    </a:lnTo>
                    <a:cubicBezTo>
                      <a:pt x="35227" y="52727"/>
                      <a:pt x="29854" y="58834"/>
                      <a:pt x="19554" y="58834"/>
                    </a:cubicBezTo>
                    <a:cubicBezTo>
                      <a:pt x="9255" y="58834"/>
                      <a:pt x="0" y="52280"/>
                      <a:pt x="0" y="41258"/>
                    </a:cubicBezTo>
                    <a:cubicBezTo>
                      <a:pt x="0" y="30236"/>
                      <a:pt x="9106" y="24576"/>
                      <a:pt x="22241" y="23980"/>
                    </a:cubicBezTo>
                    <a:lnTo>
                      <a:pt x="37466" y="23385"/>
                    </a:lnTo>
                    <a:lnTo>
                      <a:pt x="37466" y="21150"/>
                    </a:lnTo>
                    <a:cubicBezTo>
                      <a:pt x="37466" y="12512"/>
                      <a:pt x="31645" y="8341"/>
                      <a:pt x="23435" y="8341"/>
                    </a:cubicBezTo>
                    <a:cubicBezTo>
                      <a:pt x="15226" y="8341"/>
                      <a:pt x="8210" y="12065"/>
                      <a:pt x="6418" y="13256"/>
                    </a:cubicBezTo>
                    <a:lnTo>
                      <a:pt x="2986" y="5660"/>
                    </a:lnTo>
                    <a:cubicBezTo>
                      <a:pt x="7165" y="3277"/>
                      <a:pt x="14778" y="0"/>
                      <a:pt x="24181" y="0"/>
                    </a:cubicBezTo>
                    <a:cubicBezTo>
                      <a:pt x="40750" y="0"/>
                      <a:pt x="48960" y="8341"/>
                      <a:pt x="48960" y="24725"/>
                    </a:cubicBezTo>
                    <a:lnTo>
                      <a:pt x="48960" y="57642"/>
                    </a:lnTo>
                    <a:lnTo>
                      <a:pt x="37914" y="57642"/>
                    </a:lnTo>
                    <a:close/>
                    <a:moveTo>
                      <a:pt x="24032" y="31130"/>
                    </a:moveTo>
                    <a:cubicBezTo>
                      <a:pt x="14778" y="31577"/>
                      <a:pt x="11195" y="35598"/>
                      <a:pt x="11195" y="40960"/>
                    </a:cubicBezTo>
                    <a:cubicBezTo>
                      <a:pt x="11195" y="46323"/>
                      <a:pt x="15375" y="50791"/>
                      <a:pt x="22838" y="50791"/>
                    </a:cubicBezTo>
                    <a:cubicBezTo>
                      <a:pt x="30301" y="50791"/>
                      <a:pt x="35078" y="45727"/>
                      <a:pt x="37317" y="42599"/>
                    </a:cubicBezTo>
                    <a:lnTo>
                      <a:pt x="37317" y="30385"/>
                    </a:lnTo>
                    <a:lnTo>
                      <a:pt x="24032" y="3127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76" name="Freeform 27775">
                <a:extLst>
                  <a:ext uri="{FF2B5EF4-FFF2-40B4-BE49-F238E27FC236}">
                    <a16:creationId xmlns:a16="http://schemas.microsoft.com/office/drawing/2014/main" id="{945C2465-1027-6884-8B1D-7990EBB914E9}"/>
                  </a:ext>
                </a:extLst>
              </p:cNvPr>
              <p:cNvSpPr/>
              <p:nvPr/>
            </p:nvSpPr>
            <p:spPr>
              <a:xfrm>
                <a:off x="8422148" y="1303209"/>
                <a:ext cx="33734" cy="74920"/>
              </a:xfrm>
              <a:custGeom>
                <a:avLst/>
                <a:gdLst>
                  <a:gd name="connsiteX0" fmla="*/ 23286 w 33734"/>
                  <a:gd name="connsiteY0" fmla="*/ 74771 h 74920"/>
                  <a:gd name="connsiteX1" fmla="*/ 8359 w 33734"/>
                  <a:gd name="connsiteY1" fmla="*/ 51983 h 74920"/>
                  <a:gd name="connsiteX2" fmla="*/ 8359 w 33734"/>
                  <a:gd name="connsiteY2" fmla="*/ 26215 h 74920"/>
                  <a:gd name="connsiteX3" fmla="*/ 0 w 33734"/>
                  <a:gd name="connsiteY3" fmla="*/ 26215 h 74920"/>
                  <a:gd name="connsiteX4" fmla="*/ 0 w 33734"/>
                  <a:gd name="connsiteY4" fmla="*/ 16980 h 74920"/>
                  <a:gd name="connsiteX5" fmla="*/ 8359 w 33734"/>
                  <a:gd name="connsiteY5" fmla="*/ 16980 h 74920"/>
                  <a:gd name="connsiteX6" fmla="*/ 8359 w 33734"/>
                  <a:gd name="connsiteY6" fmla="*/ 0 h 74920"/>
                  <a:gd name="connsiteX7" fmla="*/ 19853 w 33734"/>
                  <a:gd name="connsiteY7" fmla="*/ 0 h 74920"/>
                  <a:gd name="connsiteX8" fmla="*/ 19853 w 33734"/>
                  <a:gd name="connsiteY8" fmla="*/ 16980 h 74920"/>
                  <a:gd name="connsiteX9" fmla="*/ 33436 w 33734"/>
                  <a:gd name="connsiteY9" fmla="*/ 16980 h 74920"/>
                  <a:gd name="connsiteX10" fmla="*/ 33436 w 33734"/>
                  <a:gd name="connsiteY10" fmla="*/ 26215 h 74920"/>
                  <a:gd name="connsiteX11" fmla="*/ 19853 w 33734"/>
                  <a:gd name="connsiteY11" fmla="*/ 26215 h 74920"/>
                  <a:gd name="connsiteX12" fmla="*/ 19853 w 33734"/>
                  <a:gd name="connsiteY12" fmla="*/ 51834 h 74920"/>
                  <a:gd name="connsiteX13" fmla="*/ 21346 w 33734"/>
                  <a:gd name="connsiteY13" fmla="*/ 62260 h 74920"/>
                  <a:gd name="connsiteX14" fmla="*/ 27167 w 33734"/>
                  <a:gd name="connsiteY14" fmla="*/ 65090 h 74920"/>
                  <a:gd name="connsiteX15" fmla="*/ 32989 w 33734"/>
                  <a:gd name="connsiteY15" fmla="*/ 63749 h 74920"/>
                  <a:gd name="connsiteX16" fmla="*/ 33735 w 33734"/>
                  <a:gd name="connsiteY16" fmla="*/ 72984 h 74920"/>
                  <a:gd name="connsiteX17" fmla="*/ 23286 w 33734"/>
                  <a:gd name="connsiteY17" fmla="*/ 74920 h 74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920">
                    <a:moveTo>
                      <a:pt x="23286" y="74771"/>
                    </a:moveTo>
                    <a:cubicBezTo>
                      <a:pt x="9106" y="74771"/>
                      <a:pt x="8359" y="63154"/>
                      <a:pt x="8359" y="51983"/>
                    </a:cubicBezTo>
                    <a:lnTo>
                      <a:pt x="8359" y="26215"/>
                    </a:lnTo>
                    <a:lnTo>
                      <a:pt x="0" y="26215"/>
                    </a:lnTo>
                    <a:lnTo>
                      <a:pt x="0" y="16980"/>
                    </a:lnTo>
                    <a:lnTo>
                      <a:pt x="8359" y="16980"/>
                    </a:lnTo>
                    <a:lnTo>
                      <a:pt x="8359" y="0"/>
                    </a:lnTo>
                    <a:lnTo>
                      <a:pt x="19853" y="0"/>
                    </a:lnTo>
                    <a:lnTo>
                      <a:pt x="19853" y="16980"/>
                    </a:lnTo>
                    <a:lnTo>
                      <a:pt x="33436" y="16980"/>
                    </a:lnTo>
                    <a:lnTo>
                      <a:pt x="33436" y="26215"/>
                    </a:lnTo>
                    <a:lnTo>
                      <a:pt x="19853" y="26215"/>
                    </a:lnTo>
                    <a:lnTo>
                      <a:pt x="19853" y="51834"/>
                    </a:lnTo>
                    <a:cubicBezTo>
                      <a:pt x="19853" y="56600"/>
                      <a:pt x="19853" y="59877"/>
                      <a:pt x="21346" y="62260"/>
                    </a:cubicBezTo>
                    <a:cubicBezTo>
                      <a:pt x="22390" y="64047"/>
                      <a:pt x="24032" y="65090"/>
                      <a:pt x="27167" y="65090"/>
                    </a:cubicBezTo>
                    <a:cubicBezTo>
                      <a:pt x="30301" y="65090"/>
                      <a:pt x="32989" y="63749"/>
                      <a:pt x="32989" y="63749"/>
                    </a:cubicBezTo>
                    <a:lnTo>
                      <a:pt x="33735" y="72984"/>
                    </a:lnTo>
                    <a:cubicBezTo>
                      <a:pt x="30749" y="74325"/>
                      <a:pt x="27316" y="74920"/>
                      <a:pt x="23286" y="74920"/>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77" name="Freeform 27776">
                <a:extLst>
                  <a:ext uri="{FF2B5EF4-FFF2-40B4-BE49-F238E27FC236}">
                    <a16:creationId xmlns:a16="http://schemas.microsoft.com/office/drawing/2014/main" id="{0031CF59-97B4-E7E1-7508-F9A8760F0055}"/>
                  </a:ext>
                </a:extLst>
              </p:cNvPr>
              <p:cNvSpPr/>
              <p:nvPr/>
            </p:nvSpPr>
            <p:spPr>
              <a:xfrm>
                <a:off x="8461405" y="1318997"/>
                <a:ext cx="55677" cy="58983"/>
              </a:xfrm>
              <a:custGeom>
                <a:avLst/>
                <a:gdLst>
                  <a:gd name="connsiteX0" fmla="*/ 55378 w 55677"/>
                  <a:gd name="connsiteY0" fmla="*/ 32024 h 58983"/>
                  <a:gd name="connsiteX1" fmla="*/ 11643 w 55677"/>
                  <a:gd name="connsiteY1" fmla="*/ 32024 h 58983"/>
                  <a:gd name="connsiteX2" fmla="*/ 29854 w 55677"/>
                  <a:gd name="connsiteY2" fmla="*/ 50046 h 58983"/>
                  <a:gd name="connsiteX3" fmla="*/ 48512 w 55677"/>
                  <a:gd name="connsiteY3" fmla="*/ 43493 h 58983"/>
                  <a:gd name="connsiteX4" fmla="*/ 53289 w 55677"/>
                  <a:gd name="connsiteY4" fmla="*/ 50046 h 58983"/>
                  <a:gd name="connsiteX5" fmla="*/ 28361 w 55677"/>
                  <a:gd name="connsiteY5" fmla="*/ 58983 h 58983"/>
                  <a:gd name="connsiteX6" fmla="*/ 0 w 55677"/>
                  <a:gd name="connsiteY6" fmla="*/ 29343 h 58983"/>
                  <a:gd name="connsiteX7" fmla="*/ 28809 w 55677"/>
                  <a:gd name="connsiteY7" fmla="*/ 0 h 58983"/>
                  <a:gd name="connsiteX8" fmla="*/ 55677 w 55677"/>
                  <a:gd name="connsiteY8" fmla="*/ 27108 h 58983"/>
                  <a:gd name="connsiteX9" fmla="*/ 55378 w 55677"/>
                  <a:gd name="connsiteY9" fmla="*/ 32173 h 58983"/>
                  <a:gd name="connsiteX10" fmla="*/ 28510 w 55677"/>
                  <a:gd name="connsiteY10" fmla="*/ 8192 h 58983"/>
                  <a:gd name="connsiteX11" fmla="*/ 11792 w 55677"/>
                  <a:gd name="connsiteY11" fmla="*/ 24427 h 58983"/>
                  <a:gd name="connsiteX12" fmla="*/ 44780 w 55677"/>
                  <a:gd name="connsiteY12" fmla="*/ 24427 h 58983"/>
                  <a:gd name="connsiteX13" fmla="*/ 28361 w 55677"/>
                  <a:gd name="connsiteY13" fmla="*/ 8192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7" h="58983">
                    <a:moveTo>
                      <a:pt x="55378" y="32024"/>
                    </a:moveTo>
                    <a:lnTo>
                      <a:pt x="11643" y="32024"/>
                    </a:lnTo>
                    <a:cubicBezTo>
                      <a:pt x="12240" y="43195"/>
                      <a:pt x="19405" y="50046"/>
                      <a:pt x="29854" y="50046"/>
                    </a:cubicBezTo>
                    <a:cubicBezTo>
                      <a:pt x="40303" y="50046"/>
                      <a:pt x="47318" y="44386"/>
                      <a:pt x="48512" y="43493"/>
                    </a:cubicBezTo>
                    <a:lnTo>
                      <a:pt x="53289" y="50046"/>
                    </a:lnTo>
                    <a:cubicBezTo>
                      <a:pt x="53289" y="50046"/>
                      <a:pt x="45228" y="58983"/>
                      <a:pt x="28361" y="58983"/>
                    </a:cubicBezTo>
                    <a:cubicBezTo>
                      <a:pt x="11494" y="58983"/>
                      <a:pt x="0" y="47365"/>
                      <a:pt x="0" y="29343"/>
                    </a:cubicBezTo>
                    <a:cubicBezTo>
                      <a:pt x="0" y="11320"/>
                      <a:pt x="12986" y="0"/>
                      <a:pt x="28809" y="0"/>
                    </a:cubicBezTo>
                    <a:cubicBezTo>
                      <a:pt x="44631" y="0"/>
                      <a:pt x="55677" y="11171"/>
                      <a:pt x="55677" y="27108"/>
                    </a:cubicBezTo>
                    <a:cubicBezTo>
                      <a:pt x="55677" y="29194"/>
                      <a:pt x="55378" y="32173"/>
                      <a:pt x="55378" y="32173"/>
                    </a:cubicBezTo>
                    <a:close/>
                    <a:moveTo>
                      <a:pt x="28510" y="8192"/>
                    </a:moveTo>
                    <a:cubicBezTo>
                      <a:pt x="17166" y="8192"/>
                      <a:pt x="12240" y="17576"/>
                      <a:pt x="11792" y="24427"/>
                    </a:cubicBezTo>
                    <a:lnTo>
                      <a:pt x="44780" y="24427"/>
                    </a:lnTo>
                    <a:cubicBezTo>
                      <a:pt x="44780" y="18172"/>
                      <a:pt x="39855" y="8192"/>
                      <a:pt x="28361"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78" name="Freeform 27777">
                <a:extLst>
                  <a:ext uri="{FF2B5EF4-FFF2-40B4-BE49-F238E27FC236}">
                    <a16:creationId xmlns:a16="http://schemas.microsoft.com/office/drawing/2014/main" id="{A6BEFF4B-A3DD-888C-1181-26429B91B0B1}"/>
                  </a:ext>
                </a:extLst>
              </p:cNvPr>
              <p:cNvSpPr/>
              <p:nvPr/>
            </p:nvSpPr>
            <p:spPr>
              <a:xfrm>
                <a:off x="8528427" y="1318997"/>
                <a:ext cx="49407" cy="57642"/>
              </a:xfrm>
              <a:custGeom>
                <a:avLst/>
                <a:gdLst>
                  <a:gd name="connsiteX0" fmla="*/ 37914 w 49407"/>
                  <a:gd name="connsiteY0" fmla="*/ 57642 h 57642"/>
                  <a:gd name="connsiteX1" fmla="*/ 37914 w 49407"/>
                  <a:gd name="connsiteY1" fmla="*/ 26066 h 57642"/>
                  <a:gd name="connsiteX2" fmla="*/ 26122 w 49407"/>
                  <a:gd name="connsiteY2" fmla="*/ 9384 h 57642"/>
                  <a:gd name="connsiteX3" fmla="*/ 11493 w 49407"/>
                  <a:gd name="connsiteY3" fmla="*/ 29194 h 57642"/>
                  <a:gd name="connsiteX4" fmla="*/ 11493 w 49407"/>
                  <a:gd name="connsiteY4" fmla="*/ 57642 h 57642"/>
                  <a:gd name="connsiteX5" fmla="*/ 0 w 49407"/>
                  <a:gd name="connsiteY5" fmla="*/ 57642 h 57642"/>
                  <a:gd name="connsiteX6" fmla="*/ 0 w 49407"/>
                  <a:gd name="connsiteY6" fmla="*/ 1043 h 57642"/>
                  <a:gd name="connsiteX7" fmla="*/ 11493 w 49407"/>
                  <a:gd name="connsiteY7" fmla="*/ 1043 h 57642"/>
                  <a:gd name="connsiteX8" fmla="*/ 11493 w 49407"/>
                  <a:gd name="connsiteY8" fmla="*/ 9979 h 57642"/>
                  <a:gd name="connsiteX9" fmla="*/ 11792 w 49407"/>
                  <a:gd name="connsiteY9" fmla="*/ 9979 h 57642"/>
                  <a:gd name="connsiteX10" fmla="*/ 29107 w 49407"/>
                  <a:gd name="connsiteY10" fmla="*/ 0 h 57642"/>
                  <a:gd name="connsiteX11" fmla="*/ 49408 w 49407"/>
                  <a:gd name="connsiteY11" fmla="*/ 24129 h 57642"/>
                  <a:gd name="connsiteX12" fmla="*/ 49408 w 49407"/>
                  <a:gd name="connsiteY12" fmla="*/ 57642 h 57642"/>
                  <a:gd name="connsiteX13" fmla="*/ 37914 w 49407"/>
                  <a:gd name="connsiteY13" fmla="*/ 57642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914" y="57642"/>
                    </a:moveTo>
                    <a:lnTo>
                      <a:pt x="37914" y="26066"/>
                    </a:lnTo>
                    <a:cubicBezTo>
                      <a:pt x="37914" y="16533"/>
                      <a:pt x="36272" y="9384"/>
                      <a:pt x="26122" y="9384"/>
                    </a:cubicBezTo>
                    <a:cubicBezTo>
                      <a:pt x="15971" y="9384"/>
                      <a:pt x="11493" y="18320"/>
                      <a:pt x="11493" y="29194"/>
                    </a:cubicBezTo>
                    <a:lnTo>
                      <a:pt x="11493" y="57642"/>
                    </a:lnTo>
                    <a:lnTo>
                      <a:pt x="0" y="57642"/>
                    </a:lnTo>
                    <a:lnTo>
                      <a:pt x="0" y="1043"/>
                    </a:lnTo>
                    <a:lnTo>
                      <a:pt x="11493" y="1043"/>
                    </a:lnTo>
                    <a:lnTo>
                      <a:pt x="11493" y="9979"/>
                    </a:lnTo>
                    <a:cubicBezTo>
                      <a:pt x="11493" y="9979"/>
                      <a:pt x="11792" y="9979"/>
                      <a:pt x="11792" y="9979"/>
                    </a:cubicBezTo>
                    <a:cubicBezTo>
                      <a:pt x="14777" y="4319"/>
                      <a:pt x="20897" y="0"/>
                      <a:pt x="29107" y="0"/>
                    </a:cubicBezTo>
                    <a:cubicBezTo>
                      <a:pt x="45228" y="0"/>
                      <a:pt x="49408" y="10575"/>
                      <a:pt x="49408" y="24129"/>
                    </a:cubicBezTo>
                    <a:lnTo>
                      <a:pt x="49408" y="57642"/>
                    </a:lnTo>
                    <a:lnTo>
                      <a:pt x="37914" y="57642"/>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79" name="Freeform 27778">
                <a:extLst>
                  <a:ext uri="{FF2B5EF4-FFF2-40B4-BE49-F238E27FC236}">
                    <a16:creationId xmlns:a16="http://schemas.microsoft.com/office/drawing/2014/main" id="{A5D9A52C-6C60-49DA-0D63-0DED9BA3574F}"/>
                  </a:ext>
                </a:extLst>
              </p:cNvPr>
              <p:cNvSpPr/>
              <p:nvPr/>
            </p:nvSpPr>
            <p:spPr>
              <a:xfrm>
                <a:off x="8587537" y="1318997"/>
                <a:ext cx="43586" cy="58983"/>
              </a:xfrm>
              <a:custGeom>
                <a:avLst/>
                <a:gdLst>
                  <a:gd name="connsiteX0" fmla="*/ 22091 w 43586"/>
                  <a:gd name="connsiteY0" fmla="*/ 58983 h 58983"/>
                  <a:gd name="connsiteX1" fmla="*/ 0 w 43586"/>
                  <a:gd name="connsiteY1" fmla="*/ 48855 h 58983"/>
                  <a:gd name="connsiteX2" fmla="*/ 5523 w 43586"/>
                  <a:gd name="connsiteY2" fmla="*/ 42152 h 58983"/>
                  <a:gd name="connsiteX3" fmla="*/ 22241 w 43586"/>
                  <a:gd name="connsiteY3" fmla="*/ 50195 h 58983"/>
                  <a:gd name="connsiteX4" fmla="*/ 33138 w 43586"/>
                  <a:gd name="connsiteY4" fmla="*/ 42152 h 58983"/>
                  <a:gd name="connsiteX5" fmla="*/ 20300 w 43586"/>
                  <a:gd name="connsiteY5" fmla="*/ 32768 h 58983"/>
                  <a:gd name="connsiteX6" fmla="*/ 3582 w 43586"/>
                  <a:gd name="connsiteY6" fmla="*/ 16235 h 58983"/>
                  <a:gd name="connsiteX7" fmla="*/ 22689 w 43586"/>
                  <a:gd name="connsiteY7" fmla="*/ 0 h 58983"/>
                  <a:gd name="connsiteX8" fmla="*/ 42094 w 43586"/>
                  <a:gd name="connsiteY8" fmla="*/ 7447 h 58983"/>
                  <a:gd name="connsiteX9" fmla="*/ 37317 w 43586"/>
                  <a:gd name="connsiteY9" fmla="*/ 14448 h 58983"/>
                  <a:gd name="connsiteX10" fmla="*/ 22987 w 43586"/>
                  <a:gd name="connsiteY10" fmla="*/ 8341 h 58983"/>
                  <a:gd name="connsiteX11" fmla="*/ 13882 w 43586"/>
                  <a:gd name="connsiteY11" fmla="*/ 15342 h 58983"/>
                  <a:gd name="connsiteX12" fmla="*/ 24928 w 43586"/>
                  <a:gd name="connsiteY12" fmla="*/ 23832 h 58983"/>
                  <a:gd name="connsiteX13" fmla="*/ 32540 w 43586"/>
                  <a:gd name="connsiteY13" fmla="*/ 26513 h 58983"/>
                  <a:gd name="connsiteX14" fmla="*/ 43586 w 43586"/>
                  <a:gd name="connsiteY14" fmla="*/ 41109 h 58983"/>
                  <a:gd name="connsiteX15" fmla="*/ 21942 w 43586"/>
                  <a:gd name="connsiteY15" fmla="*/ 58983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586" h="58983">
                    <a:moveTo>
                      <a:pt x="22091" y="58983"/>
                    </a:moveTo>
                    <a:cubicBezTo>
                      <a:pt x="12538" y="58983"/>
                      <a:pt x="4777" y="55110"/>
                      <a:pt x="0" y="48855"/>
                    </a:cubicBezTo>
                    <a:lnTo>
                      <a:pt x="5523" y="42152"/>
                    </a:lnTo>
                    <a:cubicBezTo>
                      <a:pt x="10300" y="47216"/>
                      <a:pt x="17016" y="50195"/>
                      <a:pt x="22241" y="50195"/>
                    </a:cubicBezTo>
                    <a:cubicBezTo>
                      <a:pt x="27465" y="50195"/>
                      <a:pt x="33138" y="48259"/>
                      <a:pt x="33138" y="42152"/>
                    </a:cubicBezTo>
                    <a:cubicBezTo>
                      <a:pt x="33138" y="36045"/>
                      <a:pt x="24181" y="34109"/>
                      <a:pt x="20300" y="32768"/>
                    </a:cubicBezTo>
                    <a:cubicBezTo>
                      <a:pt x="11941" y="29938"/>
                      <a:pt x="3582" y="26959"/>
                      <a:pt x="3582" y="16235"/>
                    </a:cubicBezTo>
                    <a:cubicBezTo>
                      <a:pt x="3582" y="5511"/>
                      <a:pt x="12688" y="0"/>
                      <a:pt x="22689" y="0"/>
                    </a:cubicBezTo>
                    <a:cubicBezTo>
                      <a:pt x="32690" y="0"/>
                      <a:pt x="38511" y="3575"/>
                      <a:pt x="42094" y="7447"/>
                    </a:cubicBezTo>
                    <a:lnTo>
                      <a:pt x="37317" y="14448"/>
                    </a:lnTo>
                    <a:cubicBezTo>
                      <a:pt x="34033" y="11022"/>
                      <a:pt x="28510" y="8341"/>
                      <a:pt x="22987" y="8341"/>
                    </a:cubicBezTo>
                    <a:cubicBezTo>
                      <a:pt x="17464" y="8341"/>
                      <a:pt x="13882" y="10724"/>
                      <a:pt x="13882" y="15342"/>
                    </a:cubicBezTo>
                    <a:cubicBezTo>
                      <a:pt x="13882" y="19959"/>
                      <a:pt x="19405" y="22044"/>
                      <a:pt x="24928" y="23832"/>
                    </a:cubicBezTo>
                    <a:cubicBezTo>
                      <a:pt x="28062" y="24874"/>
                      <a:pt x="30152" y="25619"/>
                      <a:pt x="32540" y="26513"/>
                    </a:cubicBezTo>
                    <a:cubicBezTo>
                      <a:pt x="38810" y="29194"/>
                      <a:pt x="43586" y="33662"/>
                      <a:pt x="43586" y="41109"/>
                    </a:cubicBezTo>
                    <a:cubicBezTo>
                      <a:pt x="43586" y="53323"/>
                      <a:pt x="32988" y="58983"/>
                      <a:pt x="21942"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80" name="Freeform 27779">
                <a:extLst>
                  <a:ext uri="{FF2B5EF4-FFF2-40B4-BE49-F238E27FC236}">
                    <a16:creationId xmlns:a16="http://schemas.microsoft.com/office/drawing/2014/main" id="{737443AB-E415-30E3-C860-ECAAF5C18FD8}"/>
                  </a:ext>
                </a:extLst>
              </p:cNvPr>
              <p:cNvSpPr/>
              <p:nvPr/>
            </p:nvSpPr>
            <p:spPr>
              <a:xfrm>
                <a:off x="8666948" y="1294421"/>
                <a:ext cx="11344" cy="82218"/>
              </a:xfrm>
              <a:custGeom>
                <a:avLst/>
                <a:gdLst>
                  <a:gd name="connsiteX0" fmla="*/ 0 w 11344"/>
                  <a:gd name="connsiteY0" fmla="*/ 82219 h 82218"/>
                  <a:gd name="connsiteX1" fmla="*/ 0 w 11344"/>
                  <a:gd name="connsiteY1" fmla="*/ 0 h 82218"/>
                  <a:gd name="connsiteX2" fmla="*/ 11344 w 11344"/>
                  <a:gd name="connsiteY2" fmla="*/ 0 h 82218"/>
                  <a:gd name="connsiteX3" fmla="*/ 11344 w 11344"/>
                  <a:gd name="connsiteY3" fmla="*/ 82219 h 82218"/>
                  <a:gd name="connsiteX4" fmla="*/ 0 w 11344"/>
                  <a:gd name="connsiteY4" fmla="*/ 82219 h 82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4" h="82218">
                    <a:moveTo>
                      <a:pt x="0" y="82219"/>
                    </a:moveTo>
                    <a:lnTo>
                      <a:pt x="0" y="0"/>
                    </a:lnTo>
                    <a:lnTo>
                      <a:pt x="11344" y="0"/>
                    </a:lnTo>
                    <a:lnTo>
                      <a:pt x="11344" y="82219"/>
                    </a:lnTo>
                    <a:lnTo>
                      <a:pt x="0"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81" name="Freeform 27780">
                <a:extLst>
                  <a:ext uri="{FF2B5EF4-FFF2-40B4-BE49-F238E27FC236}">
                    <a16:creationId xmlns:a16="http://schemas.microsoft.com/office/drawing/2014/main" id="{E1842457-2F55-8C0C-26C8-9221B9DD4146}"/>
                  </a:ext>
                </a:extLst>
              </p:cNvPr>
              <p:cNvSpPr/>
              <p:nvPr/>
            </p:nvSpPr>
            <p:spPr>
              <a:xfrm>
                <a:off x="8693368" y="1294421"/>
                <a:ext cx="14926" cy="82218"/>
              </a:xfrm>
              <a:custGeom>
                <a:avLst/>
                <a:gdLst>
                  <a:gd name="connsiteX0" fmla="*/ 7463 w 14926"/>
                  <a:gd name="connsiteY0" fmla="*/ 14001 h 82218"/>
                  <a:gd name="connsiteX1" fmla="*/ 0 w 14926"/>
                  <a:gd name="connsiteY1" fmla="*/ 7000 h 82218"/>
                  <a:gd name="connsiteX2" fmla="*/ 7463 w 14926"/>
                  <a:gd name="connsiteY2" fmla="*/ 0 h 82218"/>
                  <a:gd name="connsiteX3" fmla="*/ 14927 w 14926"/>
                  <a:gd name="connsiteY3" fmla="*/ 7000 h 82218"/>
                  <a:gd name="connsiteX4" fmla="*/ 7463 w 14926"/>
                  <a:gd name="connsiteY4" fmla="*/ 14001 h 82218"/>
                  <a:gd name="connsiteX5" fmla="*/ 1791 w 14926"/>
                  <a:gd name="connsiteY5" fmla="*/ 82219 h 82218"/>
                  <a:gd name="connsiteX6" fmla="*/ 1791 w 14926"/>
                  <a:gd name="connsiteY6" fmla="*/ 25619 h 82218"/>
                  <a:gd name="connsiteX7" fmla="*/ 13285 w 14926"/>
                  <a:gd name="connsiteY7" fmla="*/ 25619 h 82218"/>
                  <a:gd name="connsiteX8" fmla="*/ 13285 w 14926"/>
                  <a:gd name="connsiteY8" fmla="*/ 82219 h 82218"/>
                  <a:gd name="connsiteX9" fmla="*/ 1791 w 14926"/>
                  <a:gd name="connsiteY9"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218">
                    <a:moveTo>
                      <a:pt x="7463" y="14001"/>
                    </a:moveTo>
                    <a:cubicBezTo>
                      <a:pt x="2986" y="14001"/>
                      <a:pt x="0" y="11022"/>
                      <a:pt x="0" y="7000"/>
                    </a:cubicBezTo>
                    <a:cubicBezTo>
                      <a:pt x="0" y="2979"/>
                      <a:pt x="3135" y="0"/>
                      <a:pt x="7463" y="0"/>
                    </a:cubicBezTo>
                    <a:cubicBezTo>
                      <a:pt x="11792" y="0"/>
                      <a:pt x="14927" y="2979"/>
                      <a:pt x="14927" y="7000"/>
                    </a:cubicBezTo>
                    <a:cubicBezTo>
                      <a:pt x="14927" y="11022"/>
                      <a:pt x="11792" y="14001"/>
                      <a:pt x="7463" y="14001"/>
                    </a:cubicBezTo>
                    <a:close/>
                    <a:moveTo>
                      <a:pt x="1791" y="82219"/>
                    </a:moveTo>
                    <a:lnTo>
                      <a:pt x="1791" y="25619"/>
                    </a:lnTo>
                    <a:lnTo>
                      <a:pt x="13285" y="25619"/>
                    </a:lnTo>
                    <a:lnTo>
                      <a:pt x="13285" y="82219"/>
                    </a:lnTo>
                    <a:lnTo>
                      <a:pt x="1791"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82" name="Freeform 27781">
                <a:extLst>
                  <a:ext uri="{FF2B5EF4-FFF2-40B4-BE49-F238E27FC236}">
                    <a16:creationId xmlns:a16="http://schemas.microsoft.com/office/drawing/2014/main" id="{FF167CBE-9464-2F4A-A9EA-1D0176DB3FEA}"/>
                  </a:ext>
                </a:extLst>
              </p:cNvPr>
              <p:cNvSpPr/>
              <p:nvPr/>
            </p:nvSpPr>
            <p:spPr>
              <a:xfrm>
                <a:off x="8715161" y="1320040"/>
                <a:ext cx="57318" cy="56599"/>
              </a:xfrm>
              <a:custGeom>
                <a:avLst/>
                <a:gdLst>
                  <a:gd name="connsiteX0" fmla="*/ 33585 w 57318"/>
                  <a:gd name="connsiteY0" fmla="*/ 56600 h 56599"/>
                  <a:gd name="connsiteX1" fmla="*/ 23585 w 57318"/>
                  <a:gd name="connsiteY1" fmla="*/ 56600 h 56599"/>
                  <a:gd name="connsiteX2" fmla="*/ 0 w 57318"/>
                  <a:gd name="connsiteY2" fmla="*/ 0 h 56599"/>
                  <a:gd name="connsiteX3" fmla="*/ 11942 w 57318"/>
                  <a:gd name="connsiteY3" fmla="*/ 0 h 56599"/>
                  <a:gd name="connsiteX4" fmla="*/ 28809 w 57318"/>
                  <a:gd name="connsiteY4" fmla="*/ 42599 h 56599"/>
                  <a:gd name="connsiteX5" fmla="*/ 45527 w 57318"/>
                  <a:gd name="connsiteY5" fmla="*/ 0 h 56599"/>
                  <a:gd name="connsiteX6" fmla="*/ 57319 w 57318"/>
                  <a:gd name="connsiteY6" fmla="*/ 0 h 56599"/>
                  <a:gd name="connsiteX7" fmla="*/ 33735 w 57318"/>
                  <a:gd name="connsiteY7" fmla="*/ 56600 h 56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318" h="56599">
                    <a:moveTo>
                      <a:pt x="33585" y="56600"/>
                    </a:moveTo>
                    <a:lnTo>
                      <a:pt x="23585" y="56600"/>
                    </a:lnTo>
                    <a:lnTo>
                      <a:pt x="0" y="0"/>
                    </a:lnTo>
                    <a:lnTo>
                      <a:pt x="11942" y="0"/>
                    </a:lnTo>
                    <a:lnTo>
                      <a:pt x="28809" y="42599"/>
                    </a:lnTo>
                    <a:lnTo>
                      <a:pt x="45527" y="0"/>
                    </a:lnTo>
                    <a:lnTo>
                      <a:pt x="57319" y="0"/>
                    </a:lnTo>
                    <a:lnTo>
                      <a:pt x="33735" y="5660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83" name="Freeform 27782">
                <a:extLst>
                  <a:ext uri="{FF2B5EF4-FFF2-40B4-BE49-F238E27FC236}">
                    <a16:creationId xmlns:a16="http://schemas.microsoft.com/office/drawing/2014/main" id="{3193B82F-832B-DFFA-C27E-DD57508E325A}"/>
                  </a:ext>
                </a:extLst>
              </p:cNvPr>
              <p:cNvSpPr/>
              <p:nvPr/>
            </p:nvSpPr>
            <p:spPr>
              <a:xfrm>
                <a:off x="8776063" y="1318997"/>
                <a:ext cx="55676" cy="58983"/>
              </a:xfrm>
              <a:custGeom>
                <a:avLst/>
                <a:gdLst>
                  <a:gd name="connsiteX0" fmla="*/ 55378 w 55676"/>
                  <a:gd name="connsiteY0" fmla="*/ 32024 h 58983"/>
                  <a:gd name="connsiteX1" fmla="*/ 11643 w 55676"/>
                  <a:gd name="connsiteY1" fmla="*/ 32024 h 58983"/>
                  <a:gd name="connsiteX2" fmla="*/ 29854 w 55676"/>
                  <a:gd name="connsiteY2" fmla="*/ 50046 h 58983"/>
                  <a:gd name="connsiteX3" fmla="*/ 48512 w 55676"/>
                  <a:gd name="connsiteY3" fmla="*/ 43493 h 58983"/>
                  <a:gd name="connsiteX4" fmla="*/ 53288 w 55676"/>
                  <a:gd name="connsiteY4" fmla="*/ 50046 h 58983"/>
                  <a:gd name="connsiteX5" fmla="*/ 28361 w 55676"/>
                  <a:gd name="connsiteY5" fmla="*/ 58983 h 58983"/>
                  <a:gd name="connsiteX6" fmla="*/ 0 w 55676"/>
                  <a:gd name="connsiteY6" fmla="*/ 29343 h 58983"/>
                  <a:gd name="connsiteX7" fmla="*/ 28809 w 55676"/>
                  <a:gd name="connsiteY7" fmla="*/ 0 h 58983"/>
                  <a:gd name="connsiteX8" fmla="*/ 55677 w 55676"/>
                  <a:gd name="connsiteY8" fmla="*/ 27108 h 58983"/>
                  <a:gd name="connsiteX9" fmla="*/ 55378 w 55676"/>
                  <a:gd name="connsiteY9" fmla="*/ 32173 h 58983"/>
                  <a:gd name="connsiteX10" fmla="*/ 28510 w 55676"/>
                  <a:gd name="connsiteY10" fmla="*/ 8192 h 58983"/>
                  <a:gd name="connsiteX11" fmla="*/ 11792 w 55676"/>
                  <a:gd name="connsiteY11" fmla="*/ 24427 h 58983"/>
                  <a:gd name="connsiteX12" fmla="*/ 44780 w 55676"/>
                  <a:gd name="connsiteY12" fmla="*/ 24427 h 58983"/>
                  <a:gd name="connsiteX13" fmla="*/ 28510 w 55676"/>
                  <a:gd name="connsiteY13" fmla="*/ 8192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6" h="58983">
                    <a:moveTo>
                      <a:pt x="55378" y="32024"/>
                    </a:moveTo>
                    <a:lnTo>
                      <a:pt x="11643" y="32024"/>
                    </a:lnTo>
                    <a:cubicBezTo>
                      <a:pt x="12240" y="43195"/>
                      <a:pt x="19405" y="50046"/>
                      <a:pt x="29854" y="50046"/>
                    </a:cubicBezTo>
                    <a:cubicBezTo>
                      <a:pt x="40302" y="50046"/>
                      <a:pt x="47318" y="44386"/>
                      <a:pt x="48512" y="43493"/>
                    </a:cubicBezTo>
                    <a:lnTo>
                      <a:pt x="53288" y="50046"/>
                    </a:lnTo>
                    <a:cubicBezTo>
                      <a:pt x="53288" y="50046"/>
                      <a:pt x="45228" y="58983"/>
                      <a:pt x="28361" y="58983"/>
                    </a:cubicBezTo>
                    <a:cubicBezTo>
                      <a:pt x="11493" y="58983"/>
                      <a:pt x="0" y="47365"/>
                      <a:pt x="0" y="29343"/>
                    </a:cubicBezTo>
                    <a:cubicBezTo>
                      <a:pt x="0" y="11320"/>
                      <a:pt x="12986" y="0"/>
                      <a:pt x="28809" y="0"/>
                    </a:cubicBezTo>
                    <a:cubicBezTo>
                      <a:pt x="44631" y="0"/>
                      <a:pt x="55677" y="11171"/>
                      <a:pt x="55677" y="27108"/>
                    </a:cubicBezTo>
                    <a:cubicBezTo>
                      <a:pt x="55677" y="29194"/>
                      <a:pt x="55378" y="32173"/>
                      <a:pt x="55378" y="32173"/>
                    </a:cubicBezTo>
                    <a:close/>
                    <a:moveTo>
                      <a:pt x="28510" y="8192"/>
                    </a:moveTo>
                    <a:cubicBezTo>
                      <a:pt x="17166" y="8192"/>
                      <a:pt x="12091" y="17576"/>
                      <a:pt x="11792" y="24427"/>
                    </a:cubicBezTo>
                    <a:lnTo>
                      <a:pt x="44780" y="24427"/>
                    </a:lnTo>
                    <a:cubicBezTo>
                      <a:pt x="44780" y="18172"/>
                      <a:pt x="39854" y="8192"/>
                      <a:pt x="28510"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84" name="Freeform 27783">
                <a:extLst>
                  <a:ext uri="{FF2B5EF4-FFF2-40B4-BE49-F238E27FC236}">
                    <a16:creationId xmlns:a16="http://schemas.microsoft.com/office/drawing/2014/main" id="{9C815280-A621-F3BB-73C0-82398B278780}"/>
                  </a:ext>
                </a:extLst>
              </p:cNvPr>
              <p:cNvSpPr/>
              <p:nvPr/>
            </p:nvSpPr>
            <p:spPr>
              <a:xfrm>
                <a:off x="8837710" y="1318997"/>
                <a:ext cx="43437" cy="58983"/>
              </a:xfrm>
              <a:custGeom>
                <a:avLst/>
                <a:gdLst>
                  <a:gd name="connsiteX0" fmla="*/ 22092 w 43437"/>
                  <a:gd name="connsiteY0" fmla="*/ 58983 h 58983"/>
                  <a:gd name="connsiteX1" fmla="*/ 0 w 43437"/>
                  <a:gd name="connsiteY1" fmla="*/ 48855 h 58983"/>
                  <a:gd name="connsiteX2" fmla="*/ 5523 w 43437"/>
                  <a:gd name="connsiteY2" fmla="*/ 42152 h 58983"/>
                  <a:gd name="connsiteX3" fmla="*/ 22241 w 43437"/>
                  <a:gd name="connsiteY3" fmla="*/ 50195 h 58983"/>
                  <a:gd name="connsiteX4" fmla="*/ 33138 w 43437"/>
                  <a:gd name="connsiteY4" fmla="*/ 42152 h 58983"/>
                  <a:gd name="connsiteX5" fmla="*/ 20301 w 43437"/>
                  <a:gd name="connsiteY5" fmla="*/ 32768 h 58983"/>
                  <a:gd name="connsiteX6" fmla="*/ 3583 w 43437"/>
                  <a:gd name="connsiteY6" fmla="*/ 16235 h 58983"/>
                  <a:gd name="connsiteX7" fmla="*/ 22689 w 43437"/>
                  <a:gd name="connsiteY7" fmla="*/ 0 h 58983"/>
                  <a:gd name="connsiteX8" fmla="*/ 41945 w 43437"/>
                  <a:gd name="connsiteY8" fmla="*/ 7447 h 58983"/>
                  <a:gd name="connsiteX9" fmla="*/ 37168 w 43437"/>
                  <a:gd name="connsiteY9" fmla="*/ 14448 h 58983"/>
                  <a:gd name="connsiteX10" fmla="*/ 22838 w 43437"/>
                  <a:gd name="connsiteY10" fmla="*/ 8341 h 58983"/>
                  <a:gd name="connsiteX11" fmla="*/ 13733 w 43437"/>
                  <a:gd name="connsiteY11" fmla="*/ 15342 h 58983"/>
                  <a:gd name="connsiteX12" fmla="*/ 24779 w 43437"/>
                  <a:gd name="connsiteY12" fmla="*/ 23832 h 58983"/>
                  <a:gd name="connsiteX13" fmla="*/ 32391 w 43437"/>
                  <a:gd name="connsiteY13" fmla="*/ 26513 h 58983"/>
                  <a:gd name="connsiteX14" fmla="*/ 43437 w 43437"/>
                  <a:gd name="connsiteY14" fmla="*/ 41109 h 58983"/>
                  <a:gd name="connsiteX15" fmla="*/ 21793 w 43437"/>
                  <a:gd name="connsiteY15" fmla="*/ 58983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37" h="58983">
                    <a:moveTo>
                      <a:pt x="22092" y="58983"/>
                    </a:moveTo>
                    <a:cubicBezTo>
                      <a:pt x="12539" y="58983"/>
                      <a:pt x="4777" y="55110"/>
                      <a:pt x="0" y="48855"/>
                    </a:cubicBezTo>
                    <a:lnTo>
                      <a:pt x="5523" y="42152"/>
                    </a:lnTo>
                    <a:cubicBezTo>
                      <a:pt x="10300" y="47216"/>
                      <a:pt x="17017" y="50195"/>
                      <a:pt x="22241" y="50195"/>
                    </a:cubicBezTo>
                    <a:cubicBezTo>
                      <a:pt x="27466" y="50195"/>
                      <a:pt x="33138" y="48259"/>
                      <a:pt x="33138" y="42152"/>
                    </a:cubicBezTo>
                    <a:cubicBezTo>
                      <a:pt x="33138" y="36045"/>
                      <a:pt x="24182" y="34109"/>
                      <a:pt x="20301" y="32768"/>
                    </a:cubicBezTo>
                    <a:cubicBezTo>
                      <a:pt x="11942" y="29938"/>
                      <a:pt x="3583" y="26959"/>
                      <a:pt x="3583" y="16235"/>
                    </a:cubicBezTo>
                    <a:cubicBezTo>
                      <a:pt x="3583" y="5511"/>
                      <a:pt x="12688" y="0"/>
                      <a:pt x="22689" y="0"/>
                    </a:cubicBezTo>
                    <a:cubicBezTo>
                      <a:pt x="32690" y="0"/>
                      <a:pt x="38362" y="3575"/>
                      <a:pt x="41945" y="7447"/>
                    </a:cubicBezTo>
                    <a:lnTo>
                      <a:pt x="37168" y="14448"/>
                    </a:lnTo>
                    <a:cubicBezTo>
                      <a:pt x="33884" y="11022"/>
                      <a:pt x="28361" y="8341"/>
                      <a:pt x="22838" y="8341"/>
                    </a:cubicBezTo>
                    <a:cubicBezTo>
                      <a:pt x="17315" y="8341"/>
                      <a:pt x="13733" y="10724"/>
                      <a:pt x="13733" y="15342"/>
                    </a:cubicBezTo>
                    <a:cubicBezTo>
                      <a:pt x="13733" y="19959"/>
                      <a:pt x="19256" y="22044"/>
                      <a:pt x="24779" y="23832"/>
                    </a:cubicBezTo>
                    <a:cubicBezTo>
                      <a:pt x="27914" y="24874"/>
                      <a:pt x="30003" y="25619"/>
                      <a:pt x="32391" y="26513"/>
                    </a:cubicBezTo>
                    <a:cubicBezTo>
                      <a:pt x="38661" y="29194"/>
                      <a:pt x="43437" y="33662"/>
                      <a:pt x="43437" y="41109"/>
                    </a:cubicBezTo>
                    <a:cubicBezTo>
                      <a:pt x="43437" y="53323"/>
                      <a:pt x="32839" y="58983"/>
                      <a:pt x="21793"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85" name="Freeform 27784">
                <a:extLst>
                  <a:ext uri="{FF2B5EF4-FFF2-40B4-BE49-F238E27FC236}">
                    <a16:creationId xmlns:a16="http://schemas.microsoft.com/office/drawing/2014/main" id="{C21B420A-6727-50C8-3538-216C2C41C0C0}"/>
                  </a:ext>
                </a:extLst>
              </p:cNvPr>
              <p:cNvSpPr/>
              <p:nvPr/>
            </p:nvSpPr>
            <p:spPr>
              <a:xfrm>
                <a:off x="8886521" y="1303209"/>
                <a:ext cx="33734" cy="74920"/>
              </a:xfrm>
              <a:custGeom>
                <a:avLst/>
                <a:gdLst>
                  <a:gd name="connsiteX0" fmla="*/ 23286 w 33734"/>
                  <a:gd name="connsiteY0" fmla="*/ 74771 h 74920"/>
                  <a:gd name="connsiteX1" fmla="*/ 8359 w 33734"/>
                  <a:gd name="connsiteY1" fmla="*/ 51983 h 74920"/>
                  <a:gd name="connsiteX2" fmla="*/ 8359 w 33734"/>
                  <a:gd name="connsiteY2" fmla="*/ 26215 h 74920"/>
                  <a:gd name="connsiteX3" fmla="*/ 0 w 33734"/>
                  <a:gd name="connsiteY3" fmla="*/ 26215 h 74920"/>
                  <a:gd name="connsiteX4" fmla="*/ 0 w 33734"/>
                  <a:gd name="connsiteY4" fmla="*/ 16980 h 74920"/>
                  <a:gd name="connsiteX5" fmla="*/ 8359 w 33734"/>
                  <a:gd name="connsiteY5" fmla="*/ 16980 h 74920"/>
                  <a:gd name="connsiteX6" fmla="*/ 8359 w 33734"/>
                  <a:gd name="connsiteY6" fmla="*/ 0 h 74920"/>
                  <a:gd name="connsiteX7" fmla="*/ 19852 w 33734"/>
                  <a:gd name="connsiteY7" fmla="*/ 0 h 74920"/>
                  <a:gd name="connsiteX8" fmla="*/ 19852 w 33734"/>
                  <a:gd name="connsiteY8" fmla="*/ 16980 h 74920"/>
                  <a:gd name="connsiteX9" fmla="*/ 33436 w 33734"/>
                  <a:gd name="connsiteY9" fmla="*/ 16980 h 74920"/>
                  <a:gd name="connsiteX10" fmla="*/ 33436 w 33734"/>
                  <a:gd name="connsiteY10" fmla="*/ 26215 h 74920"/>
                  <a:gd name="connsiteX11" fmla="*/ 19852 w 33734"/>
                  <a:gd name="connsiteY11" fmla="*/ 26215 h 74920"/>
                  <a:gd name="connsiteX12" fmla="*/ 19852 w 33734"/>
                  <a:gd name="connsiteY12" fmla="*/ 51834 h 74920"/>
                  <a:gd name="connsiteX13" fmla="*/ 21345 w 33734"/>
                  <a:gd name="connsiteY13" fmla="*/ 62260 h 74920"/>
                  <a:gd name="connsiteX14" fmla="*/ 27167 w 33734"/>
                  <a:gd name="connsiteY14" fmla="*/ 65090 h 74920"/>
                  <a:gd name="connsiteX15" fmla="*/ 32988 w 33734"/>
                  <a:gd name="connsiteY15" fmla="*/ 63749 h 74920"/>
                  <a:gd name="connsiteX16" fmla="*/ 33735 w 33734"/>
                  <a:gd name="connsiteY16" fmla="*/ 72984 h 74920"/>
                  <a:gd name="connsiteX17" fmla="*/ 23286 w 33734"/>
                  <a:gd name="connsiteY17" fmla="*/ 74920 h 74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920">
                    <a:moveTo>
                      <a:pt x="23286" y="74771"/>
                    </a:moveTo>
                    <a:cubicBezTo>
                      <a:pt x="9105" y="74771"/>
                      <a:pt x="8359" y="63154"/>
                      <a:pt x="8359" y="51983"/>
                    </a:cubicBezTo>
                    <a:lnTo>
                      <a:pt x="8359" y="26215"/>
                    </a:lnTo>
                    <a:lnTo>
                      <a:pt x="0" y="26215"/>
                    </a:lnTo>
                    <a:lnTo>
                      <a:pt x="0" y="16980"/>
                    </a:lnTo>
                    <a:lnTo>
                      <a:pt x="8359" y="16980"/>
                    </a:lnTo>
                    <a:lnTo>
                      <a:pt x="8359" y="0"/>
                    </a:lnTo>
                    <a:lnTo>
                      <a:pt x="19852" y="0"/>
                    </a:lnTo>
                    <a:lnTo>
                      <a:pt x="19852" y="16980"/>
                    </a:lnTo>
                    <a:lnTo>
                      <a:pt x="33436" y="16980"/>
                    </a:lnTo>
                    <a:lnTo>
                      <a:pt x="33436" y="26215"/>
                    </a:lnTo>
                    <a:lnTo>
                      <a:pt x="19852" y="26215"/>
                    </a:lnTo>
                    <a:lnTo>
                      <a:pt x="19852" y="51834"/>
                    </a:lnTo>
                    <a:cubicBezTo>
                      <a:pt x="19852" y="56600"/>
                      <a:pt x="19852" y="59877"/>
                      <a:pt x="21345" y="62260"/>
                    </a:cubicBezTo>
                    <a:cubicBezTo>
                      <a:pt x="22390" y="64047"/>
                      <a:pt x="24032" y="65090"/>
                      <a:pt x="27167" y="65090"/>
                    </a:cubicBezTo>
                    <a:cubicBezTo>
                      <a:pt x="30301" y="65090"/>
                      <a:pt x="32988" y="63749"/>
                      <a:pt x="32988" y="63749"/>
                    </a:cubicBezTo>
                    <a:lnTo>
                      <a:pt x="33735" y="72984"/>
                    </a:lnTo>
                    <a:cubicBezTo>
                      <a:pt x="30749" y="74325"/>
                      <a:pt x="27316" y="74920"/>
                      <a:pt x="23286" y="74920"/>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86" name="Freeform 27785">
                <a:extLst>
                  <a:ext uri="{FF2B5EF4-FFF2-40B4-BE49-F238E27FC236}">
                    <a16:creationId xmlns:a16="http://schemas.microsoft.com/office/drawing/2014/main" id="{48C59FF5-F1A3-C4BE-9CC3-8D95E9CC9CEA}"/>
                  </a:ext>
                </a:extLst>
              </p:cNvPr>
              <p:cNvSpPr/>
              <p:nvPr/>
            </p:nvSpPr>
            <p:spPr>
              <a:xfrm>
                <a:off x="8925927" y="1319146"/>
                <a:ext cx="60006" cy="58834"/>
              </a:xfrm>
              <a:custGeom>
                <a:avLst/>
                <a:gdLst>
                  <a:gd name="connsiteX0" fmla="*/ 30003 w 60006"/>
                  <a:gd name="connsiteY0" fmla="*/ 58834 h 58834"/>
                  <a:gd name="connsiteX1" fmla="*/ 0 w 60006"/>
                  <a:gd name="connsiteY1" fmla="*/ 29492 h 58834"/>
                  <a:gd name="connsiteX2" fmla="*/ 30003 w 60006"/>
                  <a:gd name="connsiteY2" fmla="*/ 0 h 58834"/>
                  <a:gd name="connsiteX3" fmla="*/ 60006 w 60006"/>
                  <a:gd name="connsiteY3" fmla="*/ 29492 h 58834"/>
                  <a:gd name="connsiteX4" fmla="*/ 30003 w 60006"/>
                  <a:gd name="connsiteY4" fmla="*/ 58834 h 58834"/>
                  <a:gd name="connsiteX5" fmla="*/ 30003 w 60006"/>
                  <a:gd name="connsiteY5" fmla="*/ 9086 h 58834"/>
                  <a:gd name="connsiteX6" fmla="*/ 11494 w 60006"/>
                  <a:gd name="connsiteY6" fmla="*/ 28896 h 58834"/>
                  <a:gd name="connsiteX7" fmla="*/ 30003 w 60006"/>
                  <a:gd name="connsiteY7" fmla="*/ 48855 h 58834"/>
                  <a:gd name="connsiteX8" fmla="*/ 48363 w 60006"/>
                  <a:gd name="connsiteY8" fmla="*/ 28896 h 58834"/>
                  <a:gd name="connsiteX9" fmla="*/ 30003 w 60006"/>
                  <a:gd name="connsiteY9" fmla="*/ 9086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6" h="58834">
                    <a:moveTo>
                      <a:pt x="30003" y="58834"/>
                    </a:moveTo>
                    <a:cubicBezTo>
                      <a:pt x="12987" y="58834"/>
                      <a:pt x="0" y="47067"/>
                      <a:pt x="0" y="29492"/>
                    </a:cubicBezTo>
                    <a:cubicBezTo>
                      <a:pt x="0" y="11916"/>
                      <a:pt x="13136" y="0"/>
                      <a:pt x="30003" y="0"/>
                    </a:cubicBezTo>
                    <a:cubicBezTo>
                      <a:pt x="46870" y="0"/>
                      <a:pt x="60006" y="12065"/>
                      <a:pt x="60006" y="29492"/>
                    </a:cubicBezTo>
                    <a:cubicBezTo>
                      <a:pt x="60006" y="46918"/>
                      <a:pt x="46870" y="58834"/>
                      <a:pt x="30003" y="58834"/>
                    </a:cubicBezTo>
                    <a:close/>
                    <a:moveTo>
                      <a:pt x="30003" y="9086"/>
                    </a:moveTo>
                    <a:cubicBezTo>
                      <a:pt x="18510" y="9086"/>
                      <a:pt x="11494" y="17874"/>
                      <a:pt x="11494" y="28896"/>
                    </a:cubicBezTo>
                    <a:cubicBezTo>
                      <a:pt x="11494" y="39918"/>
                      <a:pt x="18510" y="48855"/>
                      <a:pt x="30003" y="48855"/>
                    </a:cubicBezTo>
                    <a:cubicBezTo>
                      <a:pt x="41496" y="48855"/>
                      <a:pt x="48363" y="40067"/>
                      <a:pt x="48363" y="28896"/>
                    </a:cubicBezTo>
                    <a:cubicBezTo>
                      <a:pt x="48363" y="17725"/>
                      <a:pt x="41348" y="9086"/>
                      <a:pt x="30003" y="9086"/>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87" name="Freeform 27786">
                <a:extLst>
                  <a:ext uri="{FF2B5EF4-FFF2-40B4-BE49-F238E27FC236}">
                    <a16:creationId xmlns:a16="http://schemas.microsoft.com/office/drawing/2014/main" id="{536ADADC-8C8D-7FC8-4C9E-4906473EEC7E}"/>
                  </a:ext>
                </a:extLst>
              </p:cNvPr>
              <p:cNvSpPr/>
              <p:nvPr/>
            </p:nvSpPr>
            <p:spPr>
              <a:xfrm>
                <a:off x="8994143" y="1318997"/>
                <a:ext cx="51198" cy="58983"/>
              </a:xfrm>
              <a:custGeom>
                <a:avLst/>
                <a:gdLst>
                  <a:gd name="connsiteX0" fmla="*/ 28660 w 51198"/>
                  <a:gd name="connsiteY0" fmla="*/ 58983 h 58983"/>
                  <a:gd name="connsiteX1" fmla="*/ 0 w 51198"/>
                  <a:gd name="connsiteY1" fmla="*/ 29492 h 58983"/>
                  <a:gd name="connsiteX2" fmla="*/ 28958 w 51198"/>
                  <a:gd name="connsiteY2" fmla="*/ 0 h 58983"/>
                  <a:gd name="connsiteX3" fmla="*/ 50900 w 51198"/>
                  <a:gd name="connsiteY3" fmla="*/ 8043 h 58983"/>
                  <a:gd name="connsiteX4" fmla="*/ 46870 w 51198"/>
                  <a:gd name="connsiteY4" fmla="*/ 16384 h 58983"/>
                  <a:gd name="connsiteX5" fmla="*/ 29854 w 51198"/>
                  <a:gd name="connsiteY5" fmla="*/ 9533 h 58983"/>
                  <a:gd name="connsiteX6" fmla="*/ 11493 w 51198"/>
                  <a:gd name="connsiteY6" fmla="*/ 29045 h 58983"/>
                  <a:gd name="connsiteX7" fmla="*/ 29854 w 51198"/>
                  <a:gd name="connsiteY7" fmla="*/ 49153 h 58983"/>
                  <a:gd name="connsiteX8" fmla="*/ 47169 w 51198"/>
                  <a:gd name="connsiteY8" fmla="*/ 42003 h 58983"/>
                  <a:gd name="connsiteX9" fmla="*/ 51199 w 51198"/>
                  <a:gd name="connsiteY9" fmla="*/ 50344 h 58983"/>
                  <a:gd name="connsiteX10" fmla="*/ 28510 w 51198"/>
                  <a:gd name="connsiteY10" fmla="*/ 58983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198" h="58983">
                    <a:moveTo>
                      <a:pt x="28660" y="58983"/>
                    </a:moveTo>
                    <a:cubicBezTo>
                      <a:pt x="13434" y="58983"/>
                      <a:pt x="0" y="47514"/>
                      <a:pt x="0" y="29492"/>
                    </a:cubicBezTo>
                    <a:cubicBezTo>
                      <a:pt x="0" y="11469"/>
                      <a:pt x="14031" y="0"/>
                      <a:pt x="28958" y="0"/>
                    </a:cubicBezTo>
                    <a:cubicBezTo>
                      <a:pt x="43885" y="0"/>
                      <a:pt x="50303" y="7447"/>
                      <a:pt x="50900" y="8043"/>
                    </a:cubicBezTo>
                    <a:lnTo>
                      <a:pt x="46870" y="16384"/>
                    </a:lnTo>
                    <a:cubicBezTo>
                      <a:pt x="44930" y="14448"/>
                      <a:pt x="40004" y="9533"/>
                      <a:pt x="29854" y="9533"/>
                    </a:cubicBezTo>
                    <a:cubicBezTo>
                      <a:pt x="19703" y="9533"/>
                      <a:pt x="11493" y="17129"/>
                      <a:pt x="11493" y="29045"/>
                    </a:cubicBezTo>
                    <a:cubicBezTo>
                      <a:pt x="11493" y="40960"/>
                      <a:pt x="18957" y="49153"/>
                      <a:pt x="29854" y="49153"/>
                    </a:cubicBezTo>
                    <a:cubicBezTo>
                      <a:pt x="40750" y="49153"/>
                      <a:pt x="47169" y="42003"/>
                      <a:pt x="47169" y="42003"/>
                    </a:cubicBezTo>
                    <a:lnTo>
                      <a:pt x="51199" y="50344"/>
                    </a:lnTo>
                    <a:cubicBezTo>
                      <a:pt x="49557" y="51983"/>
                      <a:pt x="43735" y="58983"/>
                      <a:pt x="28510"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88" name="Freeform 27787">
                <a:extLst>
                  <a:ext uri="{FF2B5EF4-FFF2-40B4-BE49-F238E27FC236}">
                    <a16:creationId xmlns:a16="http://schemas.microsoft.com/office/drawing/2014/main" id="{EFFB8DC2-9227-93BE-DCC6-CB6E629B105A}"/>
                  </a:ext>
                </a:extLst>
              </p:cNvPr>
              <p:cNvSpPr/>
              <p:nvPr/>
            </p:nvSpPr>
            <p:spPr>
              <a:xfrm>
                <a:off x="9055193" y="1294421"/>
                <a:ext cx="50751" cy="82218"/>
              </a:xfrm>
              <a:custGeom>
                <a:avLst/>
                <a:gdLst>
                  <a:gd name="connsiteX0" fmla="*/ 37317 w 50751"/>
                  <a:gd name="connsiteY0" fmla="*/ 82219 h 82218"/>
                  <a:gd name="connsiteX1" fmla="*/ 17912 w 50751"/>
                  <a:gd name="connsiteY1" fmla="*/ 54812 h 82218"/>
                  <a:gd name="connsiteX2" fmla="*/ 11345 w 50751"/>
                  <a:gd name="connsiteY2" fmla="*/ 61068 h 82218"/>
                  <a:gd name="connsiteX3" fmla="*/ 11345 w 50751"/>
                  <a:gd name="connsiteY3" fmla="*/ 82219 h 82218"/>
                  <a:gd name="connsiteX4" fmla="*/ 0 w 50751"/>
                  <a:gd name="connsiteY4" fmla="*/ 82219 h 82218"/>
                  <a:gd name="connsiteX5" fmla="*/ 0 w 50751"/>
                  <a:gd name="connsiteY5" fmla="*/ 0 h 82218"/>
                  <a:gd name="connsiteX6" fmla="*/ 11345 w 50751"/>
                  <a:gd name="connsiteY6" fmla="*/ 0 h 82218"/>
                  <a:gd name="connsiteX7" fmla="*/ 11345 w 50751"/>
                  <a:gd name="connsiteY7" fmla="*/ 48259 h 82218"/>
                  <a:gd name="connsiteX8" fmla="*/ 34481 w 50751"/>
                  <a:gd name="connsiteY8" fmla="*/ 25619 h 82218"/>
                  <a:gd name="connsiteX9" fmla="*/ 47915 w 50751"/>
                  <a:gd name="connsiteY9" fmla="*/ 25619 h 82218"/>
                  <a:gd name="connsiteX10" fmla="*/ 25674 w 50751"/>
                  <a:gd name="connsiteY10" fmla="*/ 46918 h 82218"/>
                  <a:gd name="connsiteX11" fmla="*/ 50751 w 50751"/>
                  <a:gd name="connsiteY11" fmla="*/ 82219 h 82218"/>
                  <a:gd name="connsiteX12" fmla="*/ 37317 w 50751"/>
                  <a:gd name="connsiteY12"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751" h="82218">
                    <a:moveTo>
                      <a:pt x="37317" y="82219"/>
                    </a:moveTo>
                    <a:lnTo>
                      <a:pt x="17912" y="54812"/>
                    </a:lnTo>
                    <a:lnTo>
                      <a:pt x="11345" y="61068"/>
                    </a:lnTo>
                    <a:lnTo>
                      <a:pt x="11345" y="82219"/>
                    </a:lnTo>
                    <a:lnTo>
                      <a:pt x="0" y="82219"/>
                    </a:lnTo>
                    <a:lnTo>
                      <a:pt x="0" y="0"/>
                    </a:lnTo>
                    <a:lnTo>
                      <a:pt x="11345" y="0"/>
                    </a:lnTo>
                    <a:lnTo>
                      <a:pt x="11345" y="48259"/>
                    </a:lnTo>
                    <a:lnTo>
                      <a:pt x="34481" y="25619"/>
                    </a:lnTo>
                    <a:lnTo>
                      <a:pt x="47915" y="25619"/>
                    </a:lnTo>
                    <a:lnTo>
                      <a:pt x="25674" y="46918"/>
                    </a:lnTo>
                    <a:lnTo>
                      <a:pt x="50751" y="82219"/>
                    </a:lnTo>
                    <a:lnTo>
                      <a:pt x="37317"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89" name="Freeform 27788">
                <a:extLst>
                  <a:ext uri="{FF2B5EF4-FFF2-40B4-BE49-F238E27FC236}">
                    <a16:creationId xmlns:a16="http://schemas.microsoft.com/office/drawing/2014/main" id="{649E3C01-A431-A462-3CCB-E01C92B431D4}"/>
                  </a:ext>
                </a:extLst>
              </p:cNvPr>
              <p:cNvSpPr/>
              <p:nvPr/>
            </p:nvSpPr>
            <p:spPr>
              <a:xfrm>
                <a:off x="9137142" y="1318997"/>
                <a:ext cx="58811" cy="79835"/>
              </a:xfrm>
              <a:custGeom>
                <a:avLst/>
                <a:gdLst>
                  <a:gd name="connsiteX0" fmla="*/ 31048 w 58811"/>
                  <a:gd name="connsiteY0" fmla="*/ 58983 h 79835"/>
                  <a:gd name="connsiteX1" fmla="*/ 11493 w 58811"/>
                  <a:gd name="connsiteY1" fmla="*/ 48855 h 79835"/>
                  <a:gd name="connsiteX2" fmla="*/ 11493 w 58811"/>
                  <a:gd name="connsiteY2" fmla="*/ 48855 h 79835"/>
                  <a:gd name="connsiteX3" fmla="*/ 11493 w 58811"/>
                  <a:gd name="connsiteY3" fmla="*/ 79836 h 79835"/>
                  <a:gd name="connsiteX4" fmla="*/ 0 w 58811"/>
                  <a:gd name="connsiteY4" fmla="*/ 79836 h 79835"/>
                  <a:gd name="connsiteX5" fmla="*/ 0 w 58811"/>
                  <a:gd name="connsiteY5" fmla="*/ 1043 h 79835"/>
                  <a:gd name="connsiteX6" fmla="*/ 11046 w 58811"/>
                  <a:gd name="connsiteY6" fmla="*/ 1043 h 79835"/>
                  <a:gd name="connsiteX7" fmla="*/ 11046 w 58811"/>
                  <a:gd name="connsiteY7" fmla="*/ 9979 h 79835"/>
                  <a:gd name="connsiteX8" fmla="*/ 11344 w 58811"/>
                  <a:gd name="connsiteY8" fmla="*/ 9979 h 79835"/>
                  <a:gd name="connsiteX9" fmla="*/ 31495 w 58811"/>
                  <a:gd name="connsiteY9" fmla="*/ 0 h 79835"/>
                  <a:gd name="connsiteX10" fmla="*/ 58811 w 58811"/>
                  <a:gd name="connsiteY10" fmla="*/ 29343 h 79835"/>
                  <a:gd name="connsiteX11" fmla="*/ 31197 w 58811"/>
                  <a:gd name="connsiteY11" fmla="*/ 58983 h 79835"/>
                  <a:gd name="connsiteX12" fmla="*/ 28809 w 58811"/>
                  <a:gd name="connsiteY12" fmla="*/ 9235 h 79835"/>
                  <a:gd name="connsiteX13" fmla="*/ 10747 w 58811"/>
                  <a:gd name="connsiteY13" fmla="*/ 29045 h 79835"/>
                  <a:gd name="connsiteX14" fmla="*/ 28809 w 58811"/>
                  <a:gd name="connsiteY14" fmla="*/ 49004 h 79835"/>
                  <a:gd name="connsiteX15" fmla="*/ 46870 w 58811"/>
                  <a:gd name="connsiteY15" fmla="*/ 29045 h 79835"/>
                  <a:gd name="connsiteX16" fmla="*/ 28809 w 58811"/>
                  <a:gd name="connsiteY16" fmla="*/ 9235 h 79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811" h="79835">
                    <a:moveTo>
                      <a:pt x="31048" y="58983"/>
                    </a:moveTo>
                    <a:cubicBezTo>
                      <a:pt x="22091" y="58983"/>
                      <a:pt x="15524" y="55110"/>
                      <a:pt x="11493" y="48855"/>
                    </a:cubicBezTo>
                    <a:lnTo>
                      <a:pt x="11493" y="48855"/>
                    </a:lnTo>
                    <a:cubicBezTo>
                      <a:pt x="11493" y="48855"/>
                      <a:pt x="11493" y="79836"/>
                      <a:pt x="11493" y="79836"/>
                    </a:cubicBezTo>
                    <a:lnTo>
                      <a:pt x="0" y="79836"/>
                    </a:lnTo>
                    <a:lnTo>
                      <a:pt x="0" y="1043"/>
                    </a:lnTo>
                    <a:lnTo>
                      <a:pt x="11046" y="1043"/>
                    </a:lnTo>
                    <a:lnTo>
                      <a:pt x="11046" y="9979"/>
                    </a:lnTo>
                    <a:lnTo>
                      <a:pt x="11344" y="9979"/>
                    </a:lnTo>
                    <a:cubicBezTo>
                      <a:pt x="16419" y="3277"/>
                      <a:pt x="23136" y="0"/>
                      <a:pt x="31495" y="0"/>
                    </a:cubicBezTo>
                    <a:cubicBezTo>
                      <a:pt x="48213" y="0"/>
                      <a:pt x="58811" y="12512"/>
                      <a:pt x="58811" y="29343"/>
                    </a:cubicBezTo>
                    <a:cubicBezTo>
                      <a:pt x="58811" y="46174"/>
                      <a:pt x="48064" y="58983"/>
                      <a:pt x="31197" y="58983"/>
                    </a:cubicBezTo>
                    <a:close/>
                    <a:moveTo>
                      <a:pt x="28809" y="9235"/>
                    </a:moveTo>
                    <a:cubicBezTo>
                      <a:pt x="17464" y="9235"/>
                      <a:pt x="10747" y="17874"/>
                      <a:pt x="10747" y="29045"/>
                    </a:cubicBezTo>
                    <a:cubicBezTo>
                      <a:pt x="10747" y="40216"/>
                      <a:pt x="17464" y="49004"/>
                      <a:pt x="28809" y="49004"/>
                    </a:cubicBezTo>
                    <a:cubicBezTo>
                      <a:pt x="40153" y="49004"/>
                      <a:pt x="46870" y="40365"/>
                      <a:pt x="46870" y="29045"/>
                    </a:cubicBezTo>
                    <a:cubicBezTo>
                      <a:pt x="46870" y="17725"/>
                      <a:pt x="40153" y="9235"/>
                      <a:pt x="28809"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90" name="Freeform 27789">
                <a:extLst>
                  <a:ext uri="{FF2B5EF4-FFF2-40B4-BE49-F238E27FC236}">
                    <a16:creationId xmlns:a16="http://schemas.microsoft.com/office/drawing/2014/main" id="{A3929249-B3B8-6EFF-A62F-4B7C453FF06C}"/>
                  </a:ext>
                </a:extLst>
              </p:cNvPr>
              <p:cNvSpPr/>
              <p:nvPr/>
            </p:nvSpPr>
            <p:spPr>
              <a:xfrm>
                <a:off x="9207596" y="1318700"/>
                <a:ext cx="31644" cy="57791"/>
              </a:xfrm>
              <a:custGeom>
                <a:avLst/>
                <a:gdLst>
                  <a:gd name="connsiteX0" fmla="*/ 31048 w 31644"/>
                  <a:gd name="connsiteY0" fmla="*/ 11767 h 57791"/>
                  <a:gd name="connsiteX1" fmla="*/ 30600 w 31644"/>
                  <a:gd name="connsiteY1" fmla="*/ 11767 h 57791"/>
                  <a:gd name="connsiteX2" fmla="*/ 24330 w 31644"/>
                  <a:gd name="connsiteY2" fmla="*/ 10575 h 57791"/>
                  <a:gd name="connsiteX3" fmla="*/ 11493 w 31644"/>
                  <a:gd name="connsiteY3" fmla="*/ 29640 h 57791"/>
                  <a:gd name="connsiteX4" fmla="*/ 11493 w 31644"/>
                  <a:gd name="connsiteY4" fmla="*/ 57791 h 57791"/>
                  <a:gd name="connsiteX5" fmla="*/ 0 w 31644"/>
                  <a:gd name="connsiteY5" fmla="*/ 57791 h 57791"/>
                  <a:gd name="connsiteX6" fmla="*/ 0 w 31644"/>
                  <a:gd name="connsiteY6" fmla="*/ 1192 h 57791"/>
                  <a:gd name="connsiteX7" fmla="*/ 11493 w 31644"/>
                  <a:gd name="connsiteY7" fmla="*/ 1192 h 57791"/>
                  <a:gd name="connsiteX8" fmla="*/ 11493 w 31644"/>
                  <a:gd name="connsiteY8" fmla="*/ 9831 h 57791"/>
                  <a:gd name="connsiteX9" fmla="*/ 11792 w 31644"/>
                  <a:gd name="connsiteY9" fmla="*/ 9831 h 57791"/>
                  <a:gd name="connsiteX10" fmla="*/ 25674 w 31644"/>
                  <a:gd name="connsiteY10" fmla="*/ 0 h 57791"/>
                  <a:gd name="connsiteX11" fmla="*/ 31645 w 31644"/>
                  <a:gd name="connsiteY11" fmla="*/ 894 h 57791"/>
                  <a:gd name="connsiteX12" fmla="*/ 30898 w 31644"/>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644" h="57791">
                    <a:moveTo>
                      <a:pt x="31048" y="11767"/>
                    </a:moveTo>
                    <a:lnTo>
                      <a:pt x="30600" y="11767"/>
                    </a:lnTo>
                    <a:cubicBezTo>
                      <a:pt x="29555" y="11320"/>
                      <a:pt x="27465" y="10575"/>
                      <a:pt x="24330" y="10575"/>
                    </a:cubicBezTo>
                    <a:cubicBezTo>
                      <a:pt x="14031" y="10575"/>
                      <a:pt x="11493" y="21448"/>
                      <a:pt x="11493" y="29640"/>
                    </a:cubicBezTo>
                    <a:lnTo>
                      <a:pt x="11493" y="57791"/>
                    </a:lnTo>
                    <a:lnTo>
                      <a:pt x="0" y="57791"/>
                    </a:lnTo>
                    <a:lnTo>
                      <a:pt x="0" y="1192"/>
                    </a:lnTo>
                    <a:lnTo>
                      <a:pt x="11493" y="1192"/>
                    </a:lnTo>
                    <a:lnTo>
                      <a:pt x="11493" y="9831"/>
                    </a:lnTo>
                    <a:cubicBezTo>
                      <a:pt x="11493" y="9831"/>
                      <a:pt x="11792" y="9831"/>
                      <a:pt x="11792" y="9831"/>
                    </a:cubicBezTo>
                    <a:cubicBezTo>
                      <a:pt x="14479" y="3426"/>
                      <a:pt x="19703" y="0"/>
                      <a:pt x="25674" y="0"/>
                    </a:cubicBezTo>
                    <a:cubicBezTo>
                      <a:pt x="29555" y="0"/>
                      <a:pt x="31645" y="894"/>
                      <a:pt x="31645" y="894"/>
                    </a:cubicBezTo>
                    <a:lnTo>
                      <a:pt x="30898"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91" name="Freeform 27790">
                <a:extLst>
                  <a:ext uri="{FF2B5EF4-FFF2-40B4-BE49-F238E27FC236}">
                    <a16:creationId xmlns:a16="http://schemas.microsoft.com/office/drawing/2014/main" id="{4A22B450-F917-81AD-AC64-0A8E25919DFB}"/>
                  </a:ext>
                </a:extLst>
              </p:cNvPr>
              <p:cNvSpPr/>
              <p:nvPr/>
            </p:nvSpPr>
            <p:spPr>
              <a:xfrm>
                <a:off x="9243421" y="1319146"/>
                <a:ext cx="60005" cy="58834"/>
              </a:xfrm>
              <a:custGeom>
                <a:avLst/>
                <a:gdLst>
                  <a:gd name="connsiteX0" fmla="*/ 30003 w 60005"/>
                  <a:gd name="connsiteY0" fmla="*/ 58834 h 58834"/>
                  <a:gd name="connsiteX1" fmla="*/ 0 w 60005"/>
                  <a:gd name="connsiteY1" fmla="*/ 29492 h 58834"/>
                  <a:gd name="connsiteX2" fmla="*/ 30003 w 60005"/>
                  <a:gd name="connsiteY2" fmla="*/ 0 h 58834"/>
                  <a:gd name="connsiteX3" fmla="*/ 60006 w 60005"/>
                  <a:gd name="connsiteY3" fmla="*/ 29492 h 58834"/>
                  <a:gd name="connsiteX4" fmla="*/ 30003 w 60005"/>
                  <a:gd name="connsiteY4" fmla="*/ 58834 h 58834"/>
                  <a:gd name="connsiteX5" fmla="*/ 30003 w 60005"/>
                  <a:gd name="connsiteY5" fmla="*/ 9086 h 58834"/>
                  <a:gd name="connsiteX6" fmla="*/ 11493 w 60005"/>
                  <a:gd name="connsiteY6" fmla="*/ 28896 h 58834"/>
                  <a:gd name="connsiteX7" fmla="*/ 30003 w 60005"/>
                  <a:gd name="connsiteY7" fmla="*/ 48855 h 58834"/>
                  <a:gd name="connsiteX8" fmla="*/ 48363 w 60005"/>
                  <a:gd name="connsiteY8" fmla="*/ 28896 h 58834"/>
                  <a:gd name="connsiteX9" fmla="*/ 30003 w 60005"/>
                  <a:gd name="connsiteY9" fmla="*/ 9086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2986" y="58834"/>
                      <a:pt x="0" y="47067"/>
                      <a:pt x="0" y="29492"/>
                    </a:cubicBezTo>
                    <a:cubicBezTo>
                      <a:pt x="0" y="11916"/>
                      <a:pt x="13136" y="0"/>
                      <a:pt x="30003" y="0"/>
                    </a:cubicBezTo>
                    <a:cubicBezTo>
                      <a:pt x="46870" y="0"/>
                      <a:pt x="60006" y="12065"/>
                      <a:pt x="60006" y="29492"/>
                    </a:cubicBezTo>
                    <a:cubicBezTo>
                      <a:pt x="60006" y="46918"/>
                      <a:pt x="46870" y="58834"/>
                      <a:pt x="30003" y="58834"/>
                    </a:cubicBezTo>
                    <a:close/>
                    <a:moveTo>
                      <a:pt x="30003" y="9086"/>
                    </a:moveTo>
                    <a:cubicBezTo>
                      <a:pt x="18509" y="9086"/>
                      <a:pt x="11493" y="17874"/>
                      <a:pt x="11493" y="28896"/>
                    </a:cubicBezTo>
                    <a:cubicBezTo>
                      <a:pt x="11493" y="39918"/>
                      <a:pt x="18509" y="48855"/>
                      <a:pt x="30003" y="48855"/>
                    </a:cubicBezTo>
                    <a:cubicBezTo>
                      <a:pt x="41496" y="48855"/>
                      <a:pt x="48363" y="40067"/>
                      <a:pt x="48363" y="28896"/>
                    </a:cubicBezTo>
                    <a:cubicBezTo>
                      <a:pt x="48363" y="17725"/>
                      <a:pt x="41347" y="9086"/>
                      <a:pt x="30003" y="9086"/>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92" name="Freeform 27791">
                <a:extLst>
                  <a:ext uri="{FF2B5EF4-FFF2-40B4-BE49-F238E27FC236}">
                    <a16:creationId xmlns:a16="http://schemas.microsoft.com/office/drawing/2014/main" id="{D61ED4C5-F1B1-B29C-3F6C-0045ECFD534E}"/>
                  </a:ext>
                </a:extLst>
              </p:cNvPr>
              <p:cNvSpPr/>
              <p:nvPr/>
            </p:nvSpPr>
            <p:spPr>
              <a:xfrm>
                <a:off x="9311337" y="1294421"/>
                <a:ext cx="58811" cy="83559"/>
              </a:xfrm>
              <a:custGeom>
                <a:avLst/>
                <a:gdLst>
                  <a:gd name="connsiteX0" fmla="*/ 47915 w 58811"/>
                  <a:gd name="connsiteY0" fmla="*/ 82219 h 83559"/>
                  <a:gd name="connsiteX1" fmla="*/ 47915 w 58811"/>
                  <a:gd name="connsiteY1" fmla="*/ 73133 h 83559"/>
                  <a:gd name="connsiteX2" fmla="*/ 47617 w 58811"/>
                  <a:gd name="connsiteY2" fmla="*/ 73133 h 83559"/>
                  <a:gd name="connsiteX3" fmla="*/ 27615 w 58811"/>
                  <a:gd name="connsiteY3" fmla="*/ 83559 h 83559"/>
                  <a:gd name="connsiteX4" fmla="*/ 0 w 58811"/>
                  <a:gd name="connsiteY4" fmla="*/ 53919 h 83559"/>
                  <a:gd name="connsiteX5" fmla="*/ 27316 w 58811"/>
                  <a:gd name="connsiteY5" fmla="*/ 24576 h 83559"/>
                  <a:gd name="connsiteX6" fmla="*/ 47169 w 58811"/>
                  <a:gd name="connsiteY6" fmla="*/ 34407 h 83559"/>
                  <a:gd name="connsiteX7" fmla="*/ 47467 w 58811"/>
                  <a:gd name="connsiteY7" fmla="*/ 34407 h 83559"/>
                  <a:gd name="connsiteX8" fmla="*/ 47467 w 58811"/>
                  <a:gd name="connsiteY8" fmla="*/ 0 h 83559"/>
                  <a:gd name="connsiteX9" fmla="*/ 58812 w 58811"/>
                  <a:gd name="connsiteY9" fmla="*/ 0 h 83559"/>
                  <a:gd name="connsiteX10" fmla="*/ 58812 w 58811"/>
                  <a:gd name="connsiteY10" fmla="*/ 82219 h 83559"/>
                  <a:gd name="connsiteX11" fmla="*/ 47766 w 58811"/>
                  <a:gd name="connsiteY11" fmla="*/ 82219 h 83559"/>
                  <a:gd name="connsiteX12" fmla="*/ 29854 w 58811"/>
                  <a:gd name="connsiteY12" fmla="*/ 33811 h 83559"/>
                  <a:gd name="connsiteX13" fmla="*/ 11792 w 58811"/>
                  <a:gd name="connsiteY13" fmla="*/ 53621 h 83559"/>
                  <a:gd name="connsiteX14" fmla="*/ 29854 w 58811"/>
                  <a:gd name="connsiteY14" fmla="*/ 73580 h 83559"/>
                  <a:gd name="connsiteX15" fmla="*/ 47915 w 58811"/>
                  <a:gd name="connsiteY15" fmla="*/ 53621 h 83559"/>
                  <a:gd name="connsiteX16" fmla="*/ 29854 w 58811"/>
                  <a:gd name="connsiteY16" fmla="*/ 33811 h 8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811" h="83559">
                    <a:moveTo>
                      <a:pt x="47915" y="82219"/>
                    </a:moveTo>
                    <a:lnTo>
                      <a:pt x="47915" y="73133"/>
                    </a:lnTo>
                    <a:lnTo>
                      <a:pt x="47617" y="73133"/>
                    </a:lnTo>
                    <a:cubicBezTo>
                      <a:pt x="42989" y="79985"/>
                      <a:pt x="35974" y="83559"/>
                      <a:pt x="27615" y="83559"/>
                    </a:cubicBezTo>
                    <a:cubicBezTo>
                      <a:pt x="10747" y="83559"/>
                      <a:pt x="0" y="70750"/>
                      <a:pt x="0" y="53919"/>
                    </a:cubicBezTo>
                    <a:cubicBezTo>
                      <a:pt x="0" y="37088"/>
                      <a:pt x="10747" y="24576"/>
                      <a:pt x="27316" y="24576"/>
                    </a:cubicBezTo>
                    <a:cubicBezTo>
                      <a:pt x="36571" y="24576"/>
                      <a:pt x="43139" y="28598"/>
                      <a:pt x="47169" y="34407"/>
                    </a:cubicBezTo>
                    <a:lnTo>
                      <a:pt x="47467" y="34407"/>
                    </a:lnTo>
                    <a:lnTo>
                      <a:pt x="47467" y="0"/>
                    </a:lnTo>
                    <a:lnTo>
                      <a:pt x="58812" y="0"/>
                    </a:lnTo>
                    <a:lnTo>
                      <a:pt x="58812" y="82219"/>
                    </a:lnTo>
                    <a:lnTo>
                      <a:pt x="47766" y="82219"/>
                    </a:lnTo>
                    <a:close/>
                    <a:moveTo>
                      <a:pt x="29854" y="33811"/>
                    </a:moveTo>
                    <a:cubicBezTo>
                      <a:pt x="18509" y="33811"/>
                      <a:pt x="11792" y="42450"/>
                      <a:pt x="11792" y="53621"/>
                    </a:cubicBezTo>
                    <a:cubicBezTo>
                      <a:pt x="11792" y="64792"/>
                      <a:pt x="18509" y="73580"/>
                      <a:pt x="29854" y="73580"/>
                    </a:cubicBezTo>
                    <a:cubicBezTo>
                      <a:pt x="41198" y="73580"/>
                      <a:pt x="47915" y="64941"/>
                      <a:pt x="47915" y="53621"/>
                    </a:cubicBezTo>
                    <a:cubicBezTo>
                      <a:pt x="47915" y="42301"/>
                      <a:pt x="41198" y="33811"/>
                      <a:pt x="29854" y="3381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93" name="Freeform 27792">
                <a:extLst>
                  <a:ext uri="{FF2B5EF4-FFF2-40B4-BE49-F238E27FC236}">
                    <a16:creationId xmlns:a16="http://schemas.microsoft.com/office/drawing/2014/main" id="{3AD72FF6-5206-C473-F01B-30A9CCE84D65}"/>
                  </a:ext>
                </a:extLst>
              </p:cNvPr>
              <p:cNvSpPr/>
              <p:nvPr/>
            </p:nvSpPr>
            <p:spPr>
              <a:xfrm>
                <a:off x="9386270" y="1319891"/>
                <a:ext cx="48661" cy="58089"/>
              </a:xfrm>
              <a:custGeom>
                <a:avLst/>
                <a:gdLst>
                  <a:gd name="connsiteX0" fmla="*/ 37466 w 48661"/>
                  <a:gd name="connsiteY0" fmla="*/ 56749 h 58089"/>
                  <a:gd name="connsiteX1" fmla="*/ 37466 w 48661"/>
                  <a:gd name="connsiteY1" fmla="*/ 48706 h 58089"/>
                  <a:gd name="connsiteX2" fmla="*/ 19853 w 48661"/>
                  <a:gd name="connsiteY2" fmla="*/ 58089 h 58089"/>
                  <a:gd name="connsiteX3" fmla="*/ 0 w 48661"/>
                  <a:gd name="connsiteY3" fmla="*/ 33960 h 58089"/>
                  <a:gd name="connsiteX4" fmla="*/ 0 w 48661"/>
                  <a:gd name="connsiteY4" fmla="*/ 0 h 58089"/>
                  <a:gd name="connsiteX5" fmla="*/ 11345 w 48661"/>
                  <a:gd name="connsiteY5" fmla="*/ 0 h 58089"/>
                  <a:gd name="connsiteX6" fmla="*/ 11345 w 48661"/>
                  <a:gd name="connsiteY6" fmla="*/ 33513 h 58089"/>
                  <a:gd name="connsiteX7" fmla="*/ 23137 w 48661"/>
                  <a:gd name="connsiteY7" fmla="*/ 48557 h 58089"/>
                  <a:gd name="connsiteX8" fmla="*/ 37168 w 48661"/>
                  <a:gd name="connsiteY8" fmla="*/ 30534 h 58089"/>
                  <a:gd name="connsiteX9" fmla="*/ 37168 w 48661"/>
                  <a:gd name="connsiteY9" fmla="*/ 149 h 58089"/>
                  <a:gd name="connsiteX10" fmla="*/ 48662 w 48661"/>
                  <a:gd name="connsiteY10" fmla="*/ 149 h 58089"/>
                  <a:gd name="connsiteX11" fmla="*/ 48662 w 48661"/>
                  <a:gd name="connsiteY11" fmla="*/ 56898 h 58089"/>
                  <a:gd name="connsiteX12" fmla="*/ 37616 w 48661"/>
                  <a:gd name="connsiteY12" fmla="*/ 56898 h 5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61" h="58089">
                    <a:moveTo>
                      <a:pt x="37466" y="56749"/>
                    </a:moveTo>
                    <a:lnTo>
                      <a:pt x="37466" y="48706"/>
                    </a:lnTo>
                    <a:cubicBezTo>
                      <a:pt x="34183" y="54217"/>
                      <a:pt x="27764" y="58089"/>
                      <a:pt x="19853" y="58089"/>
                    </a:cubicBezTo>
                    <a:cubicBezTo>
                      <a:pt x="4031" y="58089"/>
                      <a:pt x="0" y="48110"/>
                      <a:pt x="0" y="33960"/>
                    </a:cubicBezTo>
                    <a:lnTo>
                      <a:pt x="0" y="0"/>
                    </a:lnTo>
                    <a:lnTo>
                      <a:pt x="11345" y="0"/>
                    </a:lnTo>
                    <a:lnTo>
                      <a:pt x="11345" y="33513"/>
                    </a:lnTo>
                    <a:cubicBezTo>
                      <a:pt x="11345" y="41258"/>
                      <a:pt x="12987" y="48557"/>
                      <a:pt x="23137" y="48557"/>
                    </a:cubicBezTo>
                    <a:cubicBezTo>
                      <a:pt x="33287" y="48557"/>
                      <a:pt x="37168" y="39918"/>
                      <a:pt x="37168" y="30534"/>
                    </a:cubicBezTo>
                    <a:lnTo>
                      <a:pt x="37168" y="149"/>
                    </a:lnTo>
                    <a:lnTo>
                      <a:pt x="48662" y="149"/>
                    </a:lnTo>
                    <a:lnTo>
                      <a:pt x="48662" y="56898"/>
                    </a:lnTo>
                    <a:lnTo>
                      <a:pt x="37616" y="56898"/>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94" name="Freeform 27793">
                <a:extLst>
                  <a:ext uri="{FF2B5EF4-FFF2-40B4-BE49-F238E27FC236}">
                    <a16:creationId xmlns:a16="http://schemas.microsoft.com/office/drawing/2014/main" id="{10764B0C-DE08-7D71-09C6-5046F4F2835D}"/>
                  </a:ext>
                </a:extLst>
              </p:cNvPr>
              <p:cNvSpPr/>
              <p:nvPr/>
            </p:nvSpPr>
            <p:spPr>
              <a:xfrm>
                <a:off x="9446724" y="1318997"/>
                <a:ext cx="51348" cy="58983"/>
              </a:xfrm>
              <a:custGeom>
                <a:avLst/>
                <a:gdLst>
                  <a:gd name="connsiteX0" fmla="*/ 28659 w 51348"/>
                  <a:gd name="connsiteY0" fmla="*/ 58983 h 58983"/>
                  <a:gd name="connsiteX1" fmla="*/ 0 w 51348"/>
                  <a:gd name="connsiteY1" fmla="*/ 29492 h 58983"/>
                  <a:gd name="connsiteX2" fmla="*/ 28958 w 51348"/>
                  <a:gd name="connsiteY2" fmla="*/ 0 h 58983"/>
                  <a:gd name="connsiteX3" fmla="*/ 50900 w 51348"/>
                  <a:gd name="connsiteY3" fmla="*/ 8043 h 58983"/>
                  <a:gd name="connsiteX4" fmla="*/ 46870 w 51348"/>
                  <a:gd name="connsiteY4" fmla="*/ 16384 h 58983"/>
                  <a:gd name="connsiteX5" fmla="*/ 30003 w 51348"/>
                  <a:gd name="connsiteY5" fmla="*/ 9533 h 58983"/>
                  <a:gd name="connsiteX6" fmla="*/ 11643 w 51348"/>
                  <a:gd name="connsiteY6" fmla="*/ 29045 h 58983"/>
                  <a:gd name="connsiteX7" fmla="*/ 30003 w 51348"/>
                  <a:gd name="connsiteY7" fmla="*/ 49153 h 58983"/>
                  <a:gd name="connsiteX8" fmla="*/ 47318 w 51348"/>
                  <a:gd name="connsiteY8" fmla="*/ 42003 h 58983"/>
                  <a:gd name="connsiteX9" fmla="*/ 51348 w 51348"/>
                  <a:gd name="connsiteY9" fmla="*/ 50344 h 58983"/>
                  <a:gd name="connsiteX10" fmla="*/ 28659 w 51348"/>
                  <a:gd name="connsiteY10" fmla="*/ 58983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348" h="58983">
                    <a:moveTo>
                      <a:pt x="28659" y="58983"/>
                    </a:moveTo>
                    <a:cubicBezTo>
                      <a:pt x="13434" y="58983"/>
                      <a:pt x="0" y="47514"/>
                      <a:pt x="0" y="29492"/>
                    </a:cubicBezTo>
                    <a:cubicBezTo>
                      <a:pt x="0" y="11469"/>
                      <a:pt x="14031" y="0"/>
                      <a:pt x="28958" y="0"/>
                    </a:cubicBezTo>
                    <a:cubicBezTo>
                      <a:pt x="43885" y="0"/>
                      <a:pt x="50303" y="7447"/>
                      <a:pt x="50900" y="8043"/>
                    </a:cubicBezTo>
                    <a:lnTo>
                      <a:pt x="46870" y="16384"/>
                    </a:lnTo>
                    <a:cubicBezTo>
                      <a:pt x="44930" y="14448"/>
                      <a:pt x="40004" y="9533"/>
                      <a:pt x="30003" y="9533"/>
                    </a:cubicBezTo>
                    <a:cubicBezTo>
                      <a:pt x="20002" y="9533"/>
                      <a:pt x="11643" y="17129"/>
                      <a:pt x="11643" y="29045"/>
                    </a:cubicBezTo>
                    <a:cubicBezTo>
                      <a:pt x="11643" y="40960"/>
                      <a:pt x="19106" y="49153"/>
                      <a:pt x="30003" y="49153"/>
                    </a:cubicBezTo>
                    <a:cubicBezTo>
                      <a:pt x="40899" y="49153"/>
                      <a:pt x="47318" y="42003"/>
                      <a:pt x="47318" y="42003"/>
                    </a:cubicBezTo>
                    <a:lnTo>
                      <a:pt x="51348" y="50344"/>
                    </a:lnTo>
                    <a:cubicBezTo>
                      <a:pt x="49706" y="51983"/>
                      <a:pt x="43885" y="58983"/>
                      <a:pt x="28659"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95" name="Freeform 27794">
                <a:extLst>
                  <a:ext uri="{FF2B5EF4-FFF2-40B4-BE49-F238E27FC236}">
                    <a16:creationId xmlns:a16="http://schemas.microsoft.com/office/drawing/2014/main" id="{6F531176-F54B-C78B-D9C7-F78B2A210EBE}"/>
                  </a:ext>
                </a:extLst>
              </p:cNvPr>
              <p:cNvSpPr/>
              <p:nvPr/>
            </p:nvSpPr>
            <p:spPr>
              <a:xfrm>
                <a:off x="9501206" y="1303209"/>
                <a:ext cx="33734" cy="74920"/>
              </a:xfrm>
              <a:custGeom>
                <a:avLst/>
                <a:gdLst>
                  <a:gd name="connsiteX0" fmla="*/ 23286 w 33734"/>
                  <a:gd name="connsiteY0" fmla="*/ 74771 h 74920"/>
                  <a:gd name="connsiteX1" fmla="*/ 8359 w 33734"/>
                  <a:gd name="connsiteY1" fmla="*/ 51983 h 74920"/>
                  <a:gd name="connsiteX2" fmla="*/ 8359 w 33734"/>
                  <a:gd name="connsiteY2" fmla="*/ 26215 h 74920"/>
                  <a:gd name="connsiteX3" fmla="*/ 0 w 33734"/>
                  <a:gd name="connsiteY3" fmla="*/ 26215 h 74920"/>
                  <a:gd name="connsiteX4" fmla="*/ 0 w 33734"/>
                  <a:gd name="connsiteY4" fmla="*/ 16980 h 74920"/>
                  <a:gd name="connsiteX5" fmla="*/ 8359 w 33734"/>
                  <a:gd name="connsiteY5" fmla="*/ 16980 h 74920"/>
                  <a:gd name="connsiteX6" fmla="*/ 8359 w 33734"/>
                  <a:gd name="connsiteY6" fmla="*/ 0 h 74920"/>
                  <a:gd name="connsiteX7" fmla="*/ 19853 w 33734"/>
                  <a:gd name="connsiteY7" fmla="*/ 0 h 74920"/>
                  <a:gd name="connsiteX8" fmla="*/ 19853 w 33734"/>
                  <a:gd name="connsiteY8" fmla="*/ 16980 h 74920"/>
                  <a:gd name="connsiteX9" fmla="*/ 33436 w 33734"/>
                  <a:gd name="connsiteY9" fmla="*/ 16980 h 74920"/>
                  <a:gd name="connsiteX10" fmla="*/ 33436 w 33734"/>
                  <a:gd name="connsiteY10" fmla="*/ 26215 h 74920"/>
                  <a:gd name="connsiteX11" fmla="*/ 19853 w 33734"/>
                  <a:gd name="connsiteY11" fmla="*/ 26215 h 74920"/>
                  <a:gd name="connsiteX12" fmla="*/ 19853 w 33734"/>
                  <a:gd name="connsiteY12" fmla="*/ 51834 h 74920"/>
                  <a:gd name="connsiteX13" fmla="*/ 21345 w 33734"/>
                  <a:gd name="connsiteY13" fmla="*/ 62260 h 74920"/>
                  <a:gd name="connsiteX14" fmla="*/ 27167 w 33734"/>
                  <a:gd name="connsiteY14" fmla="*/ 65090 h 74920"/>
                  <a:gd name="connsiteX15" fmla="*/ 32988 w 33734"/>
                  <a:gd name="connsiteY15" fmla="*/ 63749 h 74920"/>
                  <a:gd name="connsiteX16" fmla="*/ 33735 w 33734"/>
                  <a:gd name="connsiteY16" fmla="*/ 72984 h 74920"/>
                  <a:gd name="connsiteX17" fmla="*/ 23286 w 33734"/>
                  <a:gd name="connsiteY17" fmla="*/ 74920 h 74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920">
                    <a:moveTo>
                      <a:pt x="23286" y="74771"/>
                    </a:moveTo>
                    <a:cubicBezTo>
                      <a:pt x="9106" y="74771"/>
                      <a:pt x="8359" y="63154"/>
                      <a:pt x="8359" y="51983"/>
                    </a:cubicBezTo>
                    <a:lnTo>
                      <a:pt x="8359" y="26215"/>
                    </a:lnTo>
                    <a:lnTo>
                      <a:pt x="0" y="26215"/>
                    </a:lnTo>
                    <a:lnTo>
                      <a:pt x="0" y="16980"/>
                    </a:lnTo>
                    <a:lnTo>
                      <a:pt x="8359" y="16980"/>
                    </a:lnTo>
                    <a:lnTo>
                      <a:pt x="8359" y="0"/>
                    </a:lnTo>
                    <a:lnTo>
                      <a:pt x="19853" y="0"/>
                    </a:lnTo>
                    <a:lnTo>
                      <a:pt x="19853" y="16980"/>
                    </a:lnTo>
                    <a:lnTo>
                      <a:pt x="33436" y="16980"/>
                    </a:lnTo>
                    <a:lnTo>
                      <a:pt x="33436" y="26215"/>
                    </a:lnTo>
                    <a:lnTo>
                      <a:pt x="19853" y="26215"/>
                    </a:lnTo>
                    <a:lnTo>
                      <a:pt x="19853" y="51834"/>
                    </a:lnTo>
                    <a:cubicBezTo>
                      <a:pt x="19853" y="56600"/>
                      <a:pt x="19853" y="59877"/>
                      <a:pt x="21345" y="62260"/>
                    </a:cubicBezTo>
                    <a:cubicBezTo>
                      <a:pt x="22390" y="64047"/>
                      <a:pt x="24032" y="65090"/>
                      <a:pt x="27167" y="65090"/>
                    </a:cubicBezTo>
                    <a:cubicBezTo>
                      <a:pt x="30301" y="65090"/>
                      <a:pt x="32988" y="63749"/>
                      <a:pt x="32988" y="63749"/>
                    </a:cubicBezTo>
                    <a:lnTo>
                      <a:pt x="33735" y="72984"/>
                    </a:lnTo>
                    <a:cubicBezTo>
                      <a:pt x="30749" y="74325"/>
                      <a:pt x="27316" y="74920"/>
                      <a:pt x="23286" y="74920"/>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96" name="Freeform 27795">
                <a:extLst>
                  <a:ext uri="{FF2B5EF4-FFF2-40B4-BE49-F238E27FC236}">
                    <a16:creationId xmlns:a16="http://schemas.microsoft.com/office/drawing/2014/main" id="{EBF49872-70C6-EE7D-A81D-302752E157CA}"/>
                  </a:ext>
                </a:extLst>
              </p:cNvPr>
              <p:cNvSpPr/>
              <p:nvPr/>
            </p:nvSpPr>
            <p:spPr>
              <a:xfrm>
                <a:off x="9543151" y="1294421"/>
                <a:ext cx="14926" cy="82218"/>
              </a:xfrm>
              <a:custGeom>
                <a:avLst/>
                <a:gdLst>
                  <a:gd name="connsiteX0" fmla="*/ 7463 w 14926"/>
                  <a:gd name="connsiteY0" fmla="*/ 14001 h 82218"/>
                  <a:gd name="connsiteX1" fmla="*/ 0 w 14926"/>
                  <a:gd name="connsiteY1" fmla="*/ 7000 h 82218"/>
                  <a:gd name="connsiteX2" fmla="*/ 7463 w 14926"/>
                  <a:gd name="connsiteY2" fmla="*/ 0 h 82218"/>
                  <a:gd name="connsiteX3" fmla="*/ 14927 w 14926"/>
                  <a:gd name="connsiteY3" fmla="*/ 7000 h 82218"/>
                  <a:gd name="connsiteX4" fmla="*/ 7463 w 14926"/>
                  <a:gd name="connsiteY4" fmla="*/ 14001 h 82218"/>
                  <a:gd name="connsiteX5" fmla="*/ 1791 w 14926"/>
                  <a:gd name="connsiteY5" fmla="*/ 82219 h 82218"/>
                  <a:gd name="connsiteX6" fmla="*/ 1791 w 14926"/>
                  <a:gd name="connsiteY6" fmla="*/ 25619 h 82218"/>
                  <a:gd name="connsiteX7" fmla="*/ 13285 w 14926"/>
                  <a:gd name="connsiteY7" fmla="*/ 25619 h 82218"/>
                  <a:gd name="connsiteX8" fmla="*/ 13285 w 14926"/>
                  <a:gd name="connsiteY8" fmla="*/ 82219 h 82218"/>
                  <a:gd name="connsiteX9" fmla="*/ 1791 w 14926"/>
                  <a:gd name="connsiteY9"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218">
                    <a:moveTo>
                      <a:pt x="7463" y="14001"/>
                    </a:moveTo>
                    <a:cubicBezTo>
                      <a:pt x="2986" y="14001"/>
                      <a:pt x="0" y="11022"/>
                      <a:pt x="0" y="7000"/>
                    </a:cubicBezTo>
                    <a:cubicBezTo>
                      <a:pt x="0" y="2979"/>
                      <a:pt x="3135" y="0"/>
                      <a:pt x="7463" y="0"/>
                    </a:cubicBezTo>
                    <a:cubicBezTo>
                      <a:pt x="11792" y="0"/>
                      <a:pt x="14927" y="2979"/>
                      <a:pt x="14927" y="7000"/>
                    </a:cubicBezTo>
                    <a:cubicBezTo>
                      <a:pt x="14927" y="11022"/>
                      <a:pt x="11792" y="14001"/>
                      <a:pt x="7463" y="14001"/>
                    </a:cubicBezTo>
                    <a:close/>
                    <a:moveTo>
                      <a:pt x="1791" y="82219"/>
                    </a:moveTo>
                    <a:lnTo>
                      <a:pt x="1791" y="25619"/>
                    </a:lnTo>
                    <a:lnTo>
                      <a:pt x="13285" y="25619"/>
                    </a:lnTo>
                    <a:lnTo>
                      <a:pt x="13285" y="82219"/>
                    </a:lnTo>
                    <a:lnTo>
                      <a:pt x="1791"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97" name="Freeform 27796">
                <a:extLst>
                  <a:ext uri="{FF2B5EF4-FFF2-40B4-BE49-F238E27FC236}">
                    <a16:creationId xmlns:a16="http://schemas.microsoft.com/office/drawing/2014/main" id="{D399AF6D-D8DE-0262-602B-24FCE63B776A}"/>
                  </a:ext>
                </a:extLst>
              </p:cNvPr>
              <p:cNvSpPr/>
              <p:nvPr/>
            </p:nvSpPr>
            <p:spPr>
              <a:xfrm>
                <a:off x="9564944" y="1320040"/>
                <a:ext cx="57319" cy="56599"/>
              </a:xfrm>
              <a:custGeom>
                <a:avLst/>
                <a:gdLst>
                  <a:gd name="connsiteX0" fmla="*/ 33585 w 57319"/>
                  <a:gd name="connsiteY0" fmla="*/ 56600 h 56599"/>
                  <a:gd name="connsiteX1" fmla="*/ 23585 w 57319"/>
                  <a:gd name="connsiteY1" fmla="*/ 56600 h 56599"/>
                  <a:gd name="connsiteX2" fmla="*/ 0 w 57319"/>
                  <a:gd name="connsiteY2" fmla="*/ 0 h 56599"/>
                  <a:gd name="connsiteX3" fmla="*/ 11942 w 57319"/>
                  <a:gd name="connsiteY3" fmla="*/ 0 h 56599"/>
                  <a:gd name="connsiteX4" fmla="*/ 28809 w 57319"/>
                  <a:gd name="connsiteY4" fmla="*/ 42599 h 56599"/>
                  <a:gd name="connsiteX5" fmla="*/ 45527 w 57319"/>
                  <a:gd name="connsiteY5" fmla="*/ 0 h 56599"/>
                  <a:gd name="connsiteX6" fmla="*/ 57319 w 57319"/>
                  <a:gd name="connsiteY6" fmla="*/ 0 h 56599"/>
                  <a:gd name="connsiteX7" fmla="*/ 33735 w 57319"/>
                  <a:gd name="connsiteY7" fmla="*/ 56600 h 56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319" h="56599">
                    <a:moveTo>
                      <a:pt x="33585" y="56600"/>
                    </a:moveTo>
                    <a:lnTo>
                      <a:pt x="23585" y="56600"/>
                    </a:lnTo>
                    <a:lnTo>
                      <a:pt x="0" y="0"/>
                    </a:lnTo>
                    <a:lnTo>
                      <a:pt x="11942" y="0"/>
                    </a:lnTo>
                    <a:lnTo>
                      <a:pt x="28809" y="42599"/>
                    </a:lnTo>
                    <a:lnTo>
                      <a:pt x="45527" y="0"/>
                    </a:lnTo>
                    <a:lnTo>
                      <a:pt x="57319" y="0"/>
                    </a:lnTo>
                    <a:lnTo>
                      <a:pt x="33735" y="5660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98" name="Freeform 27797">
                <a:extLst>
                  <a:ext uri="{FF2B5EF4-FFF2-40B4-BE49-F238E27FC236}">
                    <a16:creationId xmlns:a16="http://schemas.microsoft.com/office/drawing/2014/main" id="{503BD759-2776-A5EE-FC17-179B2C676DA8}"/>
                  </a:ext>
                </a:extLst>
              </p:cNvPr>
              <p:cNvSpPr/>
              <p:nvPr/>
            </p:nvSpPr>
            <p:spPr>
              <a:xfrm>
                <a:off x="9628980" y="1294421"/>
                <a:ext cx="14926" cy="82218"/>
              </a:xfrm>
              <a:custGeom>
                <a:avLst/>
                <a:gdLst>
                  <a:gd name="connsiteX0" fmla="*/ 7463 w 14926"/>
                  <a:gd name="connsiteY0" fmla="*/ 14001 h 82218"/>
                  <a:gd name="connsiteX1" fmla="*/ 0 w 14926"/>
                  <a:gd name="connsiteY1" fmla="*/ 7000 h 82218"/>
                  <a:gd name="connsiteX2" fmla="*/ 7463 w 14926"/>
                  <a:gd name="connsiteY2" fmla="*/ 0 h 82218"/>
                  <a:gd name="connsiteX3" fmla="*/ 14927 w 14926"/>
                  <a:gd name="connsiteY3" fmla="*/ 7000 h 82218"/>
                  <a:gd name="connsiteX4" fmla="*/ 7463 w 14926"/>
                  <a:gd name="connsiteY4" fmla="*/ 14001 h 82218"/>
                  <a:gd name="connsiteX5" fmla="*/ 1642 w 14926"/>
                  <a:gd name="connsiteY5" fmla="*/ 82219 h 82218"/>
                  <a:gd name="connsiteX6" fmla="*/ 1642 w 14926"/>
                  <a:gd name="connsiteY6" fmla="*/ 25619 h 82218"/>
                  <a:gd name="connsiteX7" fmla="*/ 13136 w 14926"/>
                  <a:gd name="connsiteY7" fmla="*/ 25619 h 82218"/>
                  <a:gd name="connsiteX8" fmla="*/ 13136 w 14926"/>
                  <a:gd name="connsiteY8" fmla="*/ 82219 h 82218"/>
                  <a:gd name="connsiteX9" fmla="*/ 1642 w 14926"/>
                  <a:gd name="connsiteY9"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218">
                    <a:moveTo>
                      <a:pt x="7463" y="14001"/>
                    </a:moveTo>
                    <a:cubicBezTo>
                      <a:pt x="2986" y="14001"/>
                      <a:pt x="0" y="11022"/>
                      <a:pt x="0" y="7000"/>
                    </a:cubicBezTo>
                    <a:cubicBezTo>
                      <a:pt x="0" y="2979"/>
                      <a:pt x="3135" y="0"/>
                      <a:pt x="7463" y="0"/>
                    </a:cubicBezTo>
                    <a:cubicBezTo>
                      <a:pt x="11792" y="0"/>
                      <a:pt x="14927" y="2979"/>
                      <a:pt x="14927" y="7000"/>
                    </a:cubicBezTo>
                    <a:cubicBezTo>
                      <a:pt x="14927" y="11022"/>
                      <a:pt x="11792" y="14001"/>
                      <a:pt x="7463" y="14001"/>
                    </a:cubicBezTo>
                    <a:close/>
                    <a:moveTo>
                      <a:pt x="1642" y="82219"/>
                    </a:moveTo>
                    <a:lnTo>
                      <a:pt x="1642" y="25619"/>
                    </a:lnTo>
                    <a:lnTo>
                      <a:pt x="13136" y="25619"/>
                    </a:lnTo>
                    <a:lnTo>
                      <a:pt x="13136" y="82219"/>
                    </a:lnTo>
                    <a:lnTo>
                      <a:pt x="1642"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799" name="Freeform 27798">
                <a:extLst>
                  <a:ext uri="{FF2B5EF4-FFF2-40B4-BE49-F238E27FC236}">
                    <a16:creationId xmlns:a16="http://schemas.microsoft.com/office/drawing/2014/main" id="{86E0876B-9AFE-B104-09C4-13664554FD14}"/>
                  </a:ext>
                </a:extLst>
              </p:cNvPr>
              <p:cNvSpPr/>
              <p:nvPr/>
            </p:nvSpPr>
            <p:spPr>
              <a:xfrm>
                <a:off x="9652266" y="1303209"/>
                <a:ext cx="33734" cy="74920"/>
              </a:xfrm>
              <a:custGeom>
                <a:avLst/>
                <a:gdLst>
                  <a:gd name="connsiteX0" fmla="*/ 23286 w 33734"/>
                  <a:gd name="connsiteY0" fmla="*/ 74771 h 74920"/>
                  <a:gd name="connsiteX1" fmla="*/ 8359 w 33734"/>
                  <a:gd name="connsiteY1" fmla="*/ 51983 h 74920"/>
                  <a:gd name="connsiteX2" fmla="*/ 8359 w 33734"/>
                  <a:gd name="connsiteY2" fmla="*/ 26215 h 74920"/>
                  <a:gd name="connsiteX3" fmla="*/ 0 w 33734"/>
                  <a:gd name="connsiteY3" fmla="*/ 26215 h 74920"/>
                  <a:gd name="connsiteX4" fmla="*/ 0 w 33734"/>
                  <a:gd name="connsiteY4" fmla="*/ 16980 h 74920"/>
                  <a:gd name="connsiteX5" fmla="*/ 8359 w 33734"/>
                  <a:gd name="connsiteY5" fmla="*/ 16980 h 74920"/>
                  <a:gd name="connsiteX6" fmla="*/ 8359 w 33734"/>
                  <a:gd name="connsiteY6" fmla="*/ 0 h 74920"/>
                  <a:gd name="connsiteX7" fmla="*/ 19853 w 33734"/>
                  <a:gd name="connsiteY7" fmla="*/ 0 h 74920"/>
                  <a:gd name="connsiteX8" fmla="*/ 19853 w 33734"/>
                  <a:gd name="connsiteY8" fmla="*/ 16980 h 74920"/>
                  <a:gd name="connsiteX9" fmla="*/ 33436 w 33734"/>
                  <a:gd name="connsiteY9" fmla="*/ 16980 h 74920"/>
                  <a:gd name="connsiteX10" fmla="*/ 33436 w 33734"/>
                  <a:gd name="connsiteY10" fmla="*/ 26215 h 74920"/>
                  <a:gd name="connsiteX11" fmla="*/ 19853 w 33734"/>
                  <a:gd name="connsiteY11" fmla="*/ 26215 h 74920"/>
                  <a:gd name="connsiteX12" fmla="*/ 19853 w 33734"/>
                  <a:gd name="connsiteY12" fmla="*/ 51834 h 74920"/>
                  <a:gd name="connsiteX13" fmla="*/ 21345 w 33734"/>
                  <a:gd name="connsiteY13" fmla="*/ 62260 h 74920"/>
                  <a:gd name="connsiteX14" fmla="*/ 27167 w 33734"/>
                  <a:gd name="connsiteY14" fmla="*/ 65090 h 74920"/>
                  <a:gd name="connsiteX15" fmla="*/ 32989 w 33734"/>
                  <a:gd name="connsiteY15" fmla="*/ 63749 h 74920"/>
                  <a:gd name="connsiteX16" fmla="*/ 33735 w 33734"/>
                  <a:gd name="connsiteY16" fmla="*/ 72984 h 74920"/>
                  <a:gd name="connsiteX17" fmla="*/ 23286 w 33734"/>
                  <a:gd name="connsiteY17" fmla="*/ 74920 h 74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920">
                    <a:moveTo>
                      <a:pt x="23286" y="74771"/>
                    </a:moveTo>
                    <a:cubicBezTo>
                      <a:pt x="9106" y="74771"/>
                      <a:pt x="8359" y="63154"/>
                      <a:pt x="8359" y="51983"/>
                    </a:cubicBezTo>
                    <a:lnTo>
                      <a:pt x="8359" y="26215"/>
                    </a:lnTo>
                    <a:lnTo>
                      <a:pt x="0" y="26215"/>
                    </a:lnTo>
                    <a:lnTo>
                      <a:pt x="0" y="16980"/>
                    </a:lnTo>
                    <a:lnTo>
                      <a:pt x="8359" y="16980"/>
                    </a:lnTo>
                    <a:lnTo>
                      <a:pt x="8359" y="0"/>
                    </a:lnTo>
                    <a:lnTo>
                      <a:pt x="19853" y="0"/>
                    </a:lnTo>
                    <a:lnTo>
                      <a:pt x="19853" y="16980"/>
                    </a:lnTo>
                    <a:lnTo>
                      <a:pt x="33436" y="16980"/>
                    </a:lnTo>
                    <a:lnTo>
                      <a:pt x="33436" y="26215"/>
                    </a:lnTo>
                    <a:lnTo>
                      <a:pt x="19853" y="26215"/>
                    </a:lnTo>
                    <a:lnTo>
                      <a:pt x="19853" y="51834"/>
                    </a:lnTo>
                    <a:cubicBezTo>
                      <a:pt x="19853" y="56600"/>
                      <a:pt x="19853" y="59877"/>
                      <a:pt x="21345" y="62260"/>
                    </a:cubicBezTo>
                    <a:cubicBezTo>
                      <a:pt x="22390" y="64047"/>
                      <a:pt x="24032" y="65090"/>
                      <a:pt x="27167" y="65090"/>
                    </a:cubicBezTo>
                    <a:cubicBezTo>
                      <a:pt x="30301" y="65090"/>
                      <a:pt x="32989" y="63749"/>
                      <a:pt x="32989" y="63749"/>
                    </a:cubicBezTo>
                    <a:lnTo>
                      <a:pt x="33735" y="72984"/>
                    </a:lnTo>
                    <a:cubicBezTo>
                      <a:pt x="30749" y="74325"/>
                      <a:pt x="27316" y="74920"/>
                      <a:pt x="23286" y="74920"/>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00" name="Freeform 27799">
                <a:extLst>
                  <a:ext uri="{FF2B5EF4-FFF2-40B4-BE49-F238E27FC236}">
                    <a16:creationId xmlns:a16="http://schemas.microsoft.com/office/drawing/2014/main" id="{073C0965-D5CE-AB16-BDEC-26FFC754B35F}"/>
                  </a:ext>
                </a:extLst>
              </p:cNvPr>
              <p:cNvSpPr/>
              <p:nvPr/>
            </p:nvSpPr>
            <p:spPr>
              <a:xfrm>
                <a:off x="9687344" y="1319891"/>
                <a:ext cx="57617" cy="79686"/>
              </a:xfrm>
              <a:custGeom>
                <a:avLst/>
                <a:gdLst>
                  <a:gd name="connsiteX0" fmla="*/ 30301 w 57617"/>
                  <a:gd name="connsiteY0" fmla="*/ 66579 h 79686"/>
                  <a:gd name="connsiteX1" fmla="*/ 15375 w 57617"/>
                  <a:gd name="connsiteY1" fmla="*/ 79687 h 79686"/>
                  <a:gd name="connsiteX2" fmla="*/ 4627 w 57617"/>
                  <a:gd name="connsiteY2" fmla="*/ 77601 h 79686"/>
                  <a:gd name="connsiteX3" fmla="*/ 6866 w 57617"/>
                  <a:gd name="connsiteY3" fmla="*/ 68367 h 79686"/>
                  <a:gd name="connsiteX4" fmla="*/ 12837 w 57617"/>
                  <a:gd name="connsiteY4" fmla="*/ 69707 h 79686"/>
                  <a:gd name="connsiteX5" fmla="*/ 20301 w 57617"/>
                  <a:gd name="connsiteY5" fmla="*/ 63005 h 79686"/>
                  <a:gd name="connsiteX6" fmla="*/ 22987 w 57617"/>
                  <a:gd name="connsiteY6" fmla="*/ 55557 h 79686"/>
                  <a:gd name="connsiteX7" fmla="*/ 0 w 57617"/>
                  <a:gd name="connsiteY7" fmla="*/ 0 h 79686"/>
                  <a:gd name="connsiteX8" fmla="*/ 11941 w 57617"/>
                  <a:gd name="connsiteY8" fmla="*/ 0 h 79686"/>
                  <a:gd name="connsiteX9" fmla="*/ 29107 w 57617"/>
                  <a:gd name="connsiteY9" fmla="*/ 44088 h 79686"/>
                  <a:gd name="connsiteX10" fmla="*/ 45825 w 57617"/>
                  <a:gd name="connsiteY10" fmla="*/ 0 h 79686"/>
                  <a:gd name="connsiteX11" fmla="*/ 57618 w 57617"/>
                  <a:gd name="connsiteY11" fmla="*/ 0 h 79686"/>
                  <a:gd name="connsiteX12" fmla="*/ 30301 w 57617"/>
                  <a:gd name="connsiteY12" fmla="*/ 66579 h 79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617" h="79686">
                    <a:moveTo>
                      <a:pt x="30301" y="66579"/>
                    </a:moveTo>
                    <a:cubicBezTo>
                      <a:pt x="26420" y="76410"/>
                      <a:pt x="21644" y="79687"/>
                      <a:pt x="15375" y="79687"/>
                    </a:cubicBezTo>
                    <a:cubicBezTo>
                      <a:pt x="9106" y="79687"/>
                      <a:pt x="4627" y="77601"/>
                      <a:pt x="4627" y="77601"/>
                    </a:cubicBezTo>
                    <a:lnTo>
                      <a:pt x="6866" y="68367"/>
                    </a:lnTo>
                    <a:cubicBezTo>
                      <a:pt x="6866" y="68367"/>
                      <a:pt x="10001" y="69707"/>
                      <a:pt x="12837" y="69707"/>
                    </a:cubicBezTo>
                    <a:cubicBezTo>
                      <a:pt x="17465" y="69707"/>
                      <a:pt x="18659" y="67175"/>
                      <a:pt x="20301" y="63005"/>
                    </a:cubicBezTo>
                    <a:lnTo>
                      <a:pt x="22987" y="55557"/>
                    </a:lnTo>
                    <a:lnTo>
                      <a:pt x="0" y="0"/>
                    </a:lnTo>
                    <a:lnTo>
                      <a:pt x="11941" y="0"/>
                    </a:lnTo>
                    <a:cubicBezTo>
                      <a:pt x="11941" y="0"/>
                      <a:pt x="29107" y="44088"/>
                      <a:pt x="29107" y="44088"/>
                    </a:cubicBezTo>
                    <a:lnTo>
                      <a:pt x="45825" y="0"/>
                    </a:lnTo>
                    <a:lnTo>
                      <a:pt x="57618" y="0"/>
                    </a:lnTo>
                    <a:cubicBezTo>
                      <a:pt x="57618" y="0"/>
                      <a:pt x="30301" y="66579"/>
                      <a:pt x="30301" y="66579"/>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01" name="Freeform 27800">
                <a:extLst>
                  <a:ext uri="{FF2B5EF4-FFF2-40B4-BE49-F238E27FC236}">
                    <a16:creationId xmlns:a16="http://schemas.microsoft.com/office/drawing/2014/main" id="{6327BDB1-A4C0-9E5C-F80D-718485CABD77}"/>
                  </a:ext>
                </a:extLst>
              </p:cNvPr>
              <p:cNvSpPr/>
              <p:nvPr/>
            </p:nvSpPr>
            <p:spPr>
              <a:xfrm>
                <a:off x="9745857" y="1362937"/>
                <a:ext cx="15971" cy="14894"/>
              </a:xfrm>
              <a:custGeom>
                <a:avLst/>
                <a:gdLst>
                  <a:gd name="connsiteX0" fmla="*/ 8060 w 15971"/>
                  <a:gd name="connsiteY0" fmla="*/ 14895 h 14894"/>
                  <a:gd name="connsiteX1" fmla="*/ 0 w 15971"/>
                  <a:gd name="connsiteY1" fmla="*/ 7447 h 14894"/>
                  <a:gd name="connsiteX2" fmla="*/ 8060 w 15971"/>
                  <a:gd name="connsiteY2" fmla="*/ 0 h 14894"/>
                  <a:gd name="connsiteX3" fmla="*/ 15971 w 15971"/>
                  <a:gd name="connsiteY3" fmla="*/ 7447 h 14894"/>
                  <a:gd name="connsiteX4" fmla="*/ 8060 w 15971"/>
                  <a:gd name="connsiteY4" fmla="*/ 14895 h 14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1" h="14894">
                    <a:moveTo>
                      <a:pt x="8060" y="14895"/>
                    </a:moveTo>
                    <a:cubicBezTo>
                      <a:pt x="3433" y="14895"/>
                      <a:pt x="0" y="12065"/>
                      <a:pt x="0" y="7447"/>
                    </a:cubicBezTo>
                    <a:cubicBezTo>
                      <a:pt x="0" y="2830"/>
                      <a:pt x="3284" y="0"/>
                      <a:pt x="8060" y="0"/>
                    </a:cubicBezTo>
                    <a:cubicBezTo>
                      <a:pt x="12837" y="0"/>
                      <a:pt x="15971" y="2830"/>
                      <a:pt x="15971" y="7447"/>
                    </a:cubicBezTo>
                    <a:cubicBezTo>
                      <a:pt x="15971" y="12065"/>
                      <a:pt x="12687" y="14895"/>
                      <a:pt x="8060" y="1489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02" name="Freeform 27801">
                <a:extLst>
                  <a:ext uri="{FF2B5EF4-FFF2-40B4-BE49-F238E27FC236}">
                    <a16:creationId xmlns:a16="http://schemas.microsoft.com/office/drawing/2014/main" id="{0189ECA2-EC64-194A-8468-0FF28F2C3A5E}"/>
                  </a:ext>
                </a:extLst>
              </p:cNvPr>
              <p:cNvSpPr/>
              <p:nvPr/>
            </p:nvSpPr>
            <p:spPr>
              <a:xfrm>
                <a:off x="8164213" y="1437410"/>
                <a:ext cx="55975" cy="82218"/>
              </a:xfrm>
              <a:custGeom>
                <a:avLst/>
                <a:gdLst>
                  <a:gd name="connsiteX0" fmla="*/ 41944 w 55975"/>
                  <a:gd name="connsiteY0" fmla="*/ 82219 h 82218"/>
                  <a:gd name="connsiteX1" fmla="*/ 20450 w 55975"/>
                  <a:gd name="connsiteY1" fmla="*/ 46769 h 82218"/>
                  <a:gd name="connsiteX2" fmla="*/ 11643 w 55975"/>
                  <a:gd name="connsiteY2" fmla="*/ 46769 h 82218"/>
                  <a:gd name="connsiteX3" fmla="*/ 11643 w 55975"/>
                  <a:gd name="connsiteY3" fmla="*/ 82219 h 82218"/>
                  <a:gd name="connsiteX4" fmla="*/ 0 w 55975"/>
                  <a:gd name="connsiteY4" fmla="*/ 82219 h 82218"/>
                  <a:gd name="connsiteX5" fmla="*/ 0 w 55975"/>
                  <a:gd name="connsiteY5" fmla="*/ 0 h 82218"/>
                  <a:gd name="connsiteX6" fmla="*/ 23286 w 55975"/>
                  <a:gd name="connsiteY6" fmla="*/ 0 h 82218"/>
                  <a:gd name="connsiteX7" fmla="*/ 51050 w 55975"/>
                  <a:gd name="connsiteY7" fmla="*/ 23087 h 82218"/>
                  <a:gd name="connsiteX8" fmla="*/ 32391 w 55975"/>
                  <a:gd name="connsiteY8" fmla="*/ 45578 h 82218"/>
                  <a:gd name="connsiteX9" fmla="*/ 55976 w 55975"/>
                  <a:gd name="connsiteY9" fmla="*/ 82219 h 82218"/>
                  <a:gd name="connsiteX10" fmla="*/ 41944 w 55975"/>
                  <a:gd name="connsiteY10" fmla="*/ 82219 h 82218"/>
                  <a:gd name="connsiteX11" fmla="*/ 34033 w 55975"/>
                  <a:gd name="connsiteY11" fmla="*/ 12363 h 82218"/>
                  <a:gd name="connsiteX12" fmla="*/ 20151 w 55975"/>
                  <a:gd name="connsiteY12" fmla="*/ 9384 h 82218"/>
                  <a:gd name="connsiteX13" fmla="*/ 11643 w 55975"/>
                  <a:gd name="connsiteY13" fmla="*/ 9384 h 82218"/>
                  <a:gd name="connsiteX14" fmla="*/ 11643 w 55975"/>
                  <a:gd name="connsiteY14" fmla="*/ 37237 h 82218"/>
                  <a:gd name="connsiteX15" fmla="*/ 20151 w 55975"/>
                  <a:gd name="connsiteY15" fmla="*/ 37237 h 82218"/>
                  <a:gd name="connsiteX16" fmla="*/ 34033 w 55975"/>
                  <a:gd name="connsiteY16" fmla="*/ 34407 h 82218"/>
                  <a:gd name="connsiteX17" fmla="*/ 39258 w 55975"/>
                  <a:gd name="connsiteY17" fmla="*/ 23385 h 82218"/>
                  <a:gd name="connsiteX18" fmla="*/ 34033 w 55975"/>
                  <a:gd name="connsiteY18" fmla="*/ 12363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5975" h="82218">
                    <a:moveTo>
                      <a:pt x="41944" y="82219"/>
                    </a:moveTo>
                    <a:lnTo>
                      <a:pt x="20450" y="46769"/>
                    </a:lnTo>
                    <a:lnTo>
                      <a:pt x="11643" y="46769"/>
                    </a:lnTo>
                    <a:lnTo>
                      <a:pt x="11643" y="82219"/>
                    </a:lnTo>
                    <a:lnTo>
                      <a:pt x="0" y="82219"/>
                    </a:lnTo>
                    <a:lnTo>
                      <a:pt x="0" y="0"/>
                    </a:lnTo>
                    <a:lnTo>
                      <a:pt x="23286" y="0"/>
                    </a:lnTo>
                    <a:cubicBezTo>
                      <a:pt x="37914" y="0"/>
                      <a:pt x="51050" y="6852"/>
                      <a:pt x="51050" y="23087"/>
                    </a:cubicBezTo>
                    <a:cubicBezTo>
                      <a:pt x="51050" y="37535"/>
                      <a:pt x="41049" y="43939"/>
                      <a:pt x="32391" y="45578"/>
                    </a:cubicBezTo>
                    <a:lnTo>
                      <a:pt x="55976" y="82219"/>
                    </a:lnTo>
                    <a:lnTo>
                      <a:pt x="41944" y="82219"/>
                    </a:lnTo>
                    <a:close/>
                    <a:moveTo>
                      <a:pt x="34033" y="12363"/>
                    </a:moveTo>
                    <a:cubicBezTo>
                      <a:pt x="30301" y="9682"/>
                      <a:pt x="25973" y="9384"/>
                      <a:pt x="20151" y="9384"/>
                    </a:cubicBezTo>
                    <a:lnTo>
                      <a:pt x="11643" y="9384"/>
                    </a:lnTo>
                    <a:lnTo>
                      <a:pt x="11643" y="37237"/>
                    </a:lnTo>
                    <a:lnTo>
                      <a:pt x="20151" y="37237"/>
                    </a:lnTo>
                    <a:cubicBezTo>
                      <a:pt x="25824" y="37237"/>
                      <a:pt x="30301" y="36939"/>
                      <a:pt x="34033" y="34407"/>
                    </a:cubicBezTo>
                    <a:cubicBezTo>
                      <a:pt x="37765" y="31726"/>
                      <a:pt x="39258" y="28300"/>
                      <a:pt x="39258" y="23385"/>
                    </a:cubicBezTo>
                    <a:cubicBezTo>
                      <a:pt x="39258" y="18469"/>
                      <a:pt x="37765" y="15044"/>
                      <a:pt x="34033" y="1236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03" name="Freeform 27802">
                <a:extLst>
                  <a:ext uri="{FF2B5EF4-FFF2-40B4-BE49-F238E27FC236}">
                    <a16:creationId xmlns:a16="http://schemas.microsoft.com/office/drawing/2014/main" id="{F11726E5-5872-7256-4745-F070D188E383}"/>
                  </a:ext>
                </a:extLst>
              </p:cNvPr>
              <p:cNvSpPr/>
              <p:nvPr/>
            </p:nvSpPr>
            <p:spPr>
              <a:xfrm>
                <a:off x="8222427" y="1461987"/>
                <a:ext cx="55676" cy="58982"/>
              </a:xfrm>
              <a:custGeom>
                <a:avLst/>
                <a:gdLst>
                  <a:gd name="connsiteX0" fmla="*/ 55378 w 55676"/>
                  <a:gd name="connsiteY0" fmla="*/ 32024 h 58982"/>
                  <a:gd name="connsiteX1" fmla="*/ 11643 w 55676"/>
                  <a:gd name="connsiteY1" fmla="*/ 32024 h 58982"/>
                  <a:gd name="connsiteX2" fmla="*/ 29854 w 55676"/>
                  <a:gd name="connsiteY2" fmla="*/ 50046 h 58982"/>
                  <a:gd name="connsiteX3" fmla="*/ 48512 w 55676"/>
                  <a:gd name="connsiteY3" fmla="*/ 43493 h 58982"/>
                  <a:gd name="connsiteX4" fmla="*/ 53288 w 55676"/>
                  <a:gd name="connsiteY4" fmla="*/ 50046 h 58982"/>
                  <a:gd name="connsiteX5" fmla="*/ 28361 w 55676"/>
                  <a:gd name="connsiteY5" fmla="*/ 58983 h 58982"/>
                  <a:gd name="connsiteX6" fmla="*/ 0 w 55676"/>
                  <a:gd name="connsiteY6" fmla="*/ 29343 h 58982"/>
                  <a:gd name="connsiteX7" fmla="*/ 28809 w 55676"/>
                  <a:gd name="connsiteY7" fmla="*/ 0 h 58982"/>
                  <a:gd name="connsiteX8" fmla="*/ 55677 w 55676"/>
                  <a:gd name="connsiteY8" fmla="*/ 27108 h 58982"/>
                  <a:gd name="connsiteX9" fmla="*/ 55378 w 55676"/>
                  <a:gd name="connsiteY9" fmla="*/ 32173 h 58982"/>
                  <a:gd name="connsiteX10" fmla="*/ 28510 w 55676"/>
                  <a:gd name="connsiteY10" fmla="*/ 8192 h 58982"/>
                  <a:gd name="connsiteX11" fmla="*/ 11792 w 55676"/>
                  <a:gd name="connsiteY11" fmla="*/ 24427 h 58982"/>
                  <a:gd name="connsiteX12" fmla="*/ 44780 w 55676"/>
                  <a:gd name="connsiteY12" fmla="*/ 24427 h 58982"/>
                  <a:gd name="connsiteX13" fmla="*/ 28361 w 55676"/>
                  <a:gd name="connsiteY13" fmla="*/ 8192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6" h="58982">
                    <a:moveTo>
                      <a:pt x="55378" y="32024"/>
                    </a:moveTo>
                    <a:lnTo>
                      <a:pt x="11643" y="32024"/>
                    </a:lnTo>
                    <a:cubicBezTo>
                      <a:pt x="12240" y="43195"/>
                      <a:pt x="19405" y="50046"/>
                      <a:pt x="29854" y="50046"/>
                    </a:cubicBezTo>
                    <a:cubicBezTo>
                      <a:pt x="40302" y="50046"/>
                      <a:pt x="47318" y="44386"/>
                      <a:pt x="48512" y="43493"/>
                    </a:cubicBezTo>
                    <a:lnTo>
                      <a:pt x="53288" y="50046"/>
                    </a:lnTo>
                    <a:cubicBezTo>
                      <a:pt x="53288" y="50046"/>
                      <a:pt x="45228" y="58983"/>
                      <a:pt x="28361" y="58983"/>
                    </a:cubicBezTo>
                    <a:cubicBezTo>
                      <a:pt x="11493" y="58983"/>
                      <a:pt x="0" y="47365"/>
                      <a:pt x="0" y="29343"/>
                    </a:cubicBezTo>
                    <a:cubicBezTo>
                      <a:pt x="0" y="11320"/>
                      <a:pt x="12986" y="0"/>
                      <a:pt x="28809" y="0"/>
                    </a:cubicBezTo>
                    <a:cubicBezTo>
                      <a:pt x="44631" y="0"/>
                      <a:pt x="55677" y="11171"/>
                      <a:pt x="55677" y="27108"/>
                    </a:cubicBezTo>
                    <a:cubicBezTo>
                      <a:pt x="55677" y="29194"/>
                      <a:pt x="55378" y="32173"/>
                      <a:pt x="55378" y="32173"/>
                    </a:cubicBezTo>
                    <a:close/>
                    <a:moveTo>
                      <a:pt x="28510" y="8192"/>
                    </a:moveTo>
                    <a:cubicBezTo>
                      <a:pt x="17166" y="8192"/>
                      <a:pt x="12240" y="17576"/>
                      <a:pt x="11792" y="24427"/>
                    </a:cubicBezTo>
                    <a:lnTo>
                      <a:pt x="44780" y="24427"/>
                    </a:lnTo>
                    <a:cubicBezTo>
                      <a:pt x="44780" y="18172"/>
                      <a:pt x="39854" y="8192"/>
                      <a:pt x="28361"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04" name="Freeform 27803">
                <a:extLst>
                  <a:ext uri="{FF2B5EF4-FFF2-40B4-BE49-F238E27FC236}">
                    <a16:creationId xmlns:a16="http://schemas.microsoft.com/office/drawing/2014/main" id="{5340AE50-3631-F57E-D73F-158BF0041796}"/>
                  </a:ext>
                </a:extLst>
              </p:cNvPr>
              <p:cNvSpPr/>
              <p:nvPr/>
            </p:nvSpPr>
            <p:spPr>
              <a:xfrm>
                <a:off x="8286165" y="1437410"/>
                <a:ext cx="58811" cy="83559"/>
              </a:xfrm>
              <a:custGeom>
                <a:avLst/>
                <a:gdLst>
                  <a:gd name="connsiteX0" fmla="*/ 47915 w 58811"/>
                  <a:gd name="connsiteY0" fmla="*/ 82219 h 83559"/>
                  <a:gd name="connsiteX1" fmla="*/ 47915 w 58811"/>
                  <a:gd name="connsiteY1" fmla="*/ 73133 h 83559"/>
                  <a:gd name="connsiteX2" fmla="*/ 47617 w 58811"/>
                  <a:gd name="connsiteY2" fmla="*/ 73133 h 83559"/>
                  <a:gd name="connsiteX3" fmla="*/ 27615 w 58811"/>
                  <a:gd name="connsiteY3" fmla="*/ 83559 h 83559"/>
                  <a:gd name="connsiteX4" fmla="*/ 0 w 58811"/>
                  <a:gd name="connsiteY4" fmla="*/ 53919 h 83559"/>
                  <a:gd name="connsiteX5" fmla="*/ 27316 w 58811"/>
                  <a:gd name="connsiteY5" fmla="*/ 24576 h 83559"/>
                  <a:gd name="connsiteX6" fmla="*/ 47169 w 58811"/>
                  <a:gd name="connsiteY6" fmla="*/ 34407 h 83559"/>
                  <a:gd name="connsiteX7" fmla="*/ 47467 w 58811"/>
                  <a:gd name="connsiteY7" fmla="*/ 34407 h 83559"/>
                  <a:gd name="connsiteX8" fmla="*/ 47467 w 58811"/>
                  <a:gd name="connsiteY8" fmla="*/ 0 h 83559"/>
                  <a:gd name="connsiteX9" fmla="*/ 58812 w 58811"/>
                  <a:gd name="connsiteY9" fmla="*/ 0 h 83559"/>
                  <a:gd name="connsiteX10" fmla="*/ 58812 w 58811"/>
                  <a:gd name="connsiteY10" fmla="*/ 82219 h 83559"/>
                  <a:gd name="connsiteX11" fmla="*/ 47765 w 58811"/>
                  <a:gd name="connsiteY11" fmla="*/ 82219 h 83559"/>
                  <a:gd name="connsiteX12" fmla="*/ 29854 w 58811"/>
                  <a:gd name="connsiteY12" fmla="*/ 33811 h 83559"/>
                  <a:gd name="connsiteX13" fmla="*/ 11792 w 58811"/>
                  <a:gd name="connsiteY13" fmla="*/ 53621 h 83559"/>
                  <a:gd name="connsiteX14" fmla="*/ 29854 w 58811"/>
                  <a:gd name="connsiteY14" fmla="*/ 73580 h 83559"/>
                  <a:gd name="connsiteX15" fmla="*/ 47915 w 58811"/>
                  <a:gd name="connsiteY15" fmla="*/ 53621 h 83559"/>
                  <a:gd name="connsiteX16" fmla="*/ 29854 w 58811"/>
                  <a:gd name="connsiteY16" fmla="*/ 33811 h 8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811" h="83559">
                    <a:moveTo>
                      <a:pt x="47915" y="82219"/>
                    </a:moveTo>
                    <a:lnTo>
                      <a:pt x="47915" y="73133"/>
                    </a:lnTo>
                    <a:lnTo>
                      <a:pt x="47617" y="73133"/>
                    </a:lnTo>
                    <a:cubicBezTo>
                      <a:pt x="42989" y="79985"/>
                      <a:pt x="35974" y="83559"/>
                      <a:pt x="27615" y="83559"/>
                    </a:cubicBezTo>
                    <a:cubicBezTo>
                      <a:pt x="10747" y="83559"/>
                      <a:pt x="0" y="70750"/>
                      <a:pt x="0" y="53919"/>
                    </a:cubicBezTo>
                    <a:cubicBezTo>
                      <a:pt x="0" y="37088"/>
                      <a:pt x="10747" y="24576"/>
                      <a:pt x="27316" y="24576"/>
                    </a:cubicBezTo>
                    <a:cubicBezTo>
                      <a:pt x="36570" y="24576"/>
                      <a:pt x="43138" y="28598"/>
                      <a:pt x="47169" y="34407"/>
                    </a:cubicBezTo>
                    <a:lnTo>
                      <a:pt x="47467" y="34407"/>
                    </a:lnTo>
                    <a:lnTo>
                      <a:pt x="47467" y="0"/>
                    </a:lnTo>
                    <a:lnTo>
                      <a:pt x="58812" y="0"/>
                    </a:lnTo>
                    <a:lnTo>
                      <a:pt x="58812" y="82219"/>
                    </a:lnTo>
                    <a:lnTo>
                      <a:pt x="47765" y="82219"/>
                    </a:lnTo>
                    <a:close/>
                    <a:moveTo>
                      <a:pt x="29854" y="33811"/>
                    </a:moveTo>
                    <a:cubicBezTo>
                      <a:pt x="18509" y="33811"/>
                      <a:pt x="11792" y="42450"/>
                      <a:pt x="11792" y="53621"/>
                    </a:cubicBezTo>
                    <a:cubicBezTo>
                      <a:pt x="11792" y="64792"/>
                      <a:pt x="18509" y="73580"/>
                      <a:pt x="29854" y="73580"/>
                    </a:cubicBezTo>
                    <a:cubicBezTo>
                      <a:pt x="41198" y="73580"/>
                      <a:pt x="47915" y="64941"/>
                      <a:pt x="47915" y="53621"/>
                    </a:cubicBezTo>
                    <a:cubicBezTo>
                      <a:pt x="47915" y="42301"/>
                      <a:pt x="41198" y="33811"/>
                      <a:pt x="29854" y="3381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05" name="Freeform 27804">
                <a:extLst>
                  <a:ext uri="{FF2B5EF4-FFF2-40B4-BE49-F238E27FC236}">
                    <a16:creationId xmlns:a16="http://schemas.microsoft.com/office/drawing/2014/main" id="{302E76EA-DD9B-6BA1-83C3-3384C643E4A0}"/>
                  </a:ext>
                </a:extLst>
              </p:cNvPr>
              <p:cNvSpPr/>
              <p:nvPr/>
            </p:nvSpPr>
            <p:spPr>
              <a:xfrm>
                <a:off x="8361097" y="1462880"/>
                <a:ext cx="48661" cy="58089"/>
              </a:xfrm>
              <a:custGeom>
                <a:avLst/>
                <a:gdLst>
                  <a:gd name="connsiteX0" fmla="*/ 37466 w 48661"/>
                  <a:gd name="connsiteY0" fmla="*/ 56749 h 58089"/>
                  <a:gd name="connsiteX1" fmla="*/ 37466 w 48661"/>
                  <a:gd name="connsiteY1" fmla="*/ 48706 h 58089"/>
                  <a:gd name="connsiteX2" fmla="*/ 19853 w 48661"/>
                  <a:gd name="connsiteY2" fmla="*/ 58089 h 58089"/>
                  <a:gd name="connsiteX3" fmla="*/ 0 w 48661"/>
                  <a:gd name="connsiteY3" fmla="*/ 33960 h 58089"/>
                  <a:gd name="connsiteX4" fmla="*/ 0 w 48661"/>
                  <a:gd name="connsiteY4" fmla="*/ 0 h 58089"/>
                  <a:gd name="connsiteX5" fmla="*/ 11345 w 48661"/>
                  <a:gd name="connsiteY5" fmla="*/ 0 h 58089"/>
                  <a:gd name="connsiteX6" fmla="*/ 11345 w 48661"/>
                  <a:gd name="connsiteY6" fmla="*/ 33513 h 58089"/>
                  <a:gd name="connsiteX7" fmla="*/ 23137 w 48661"/>
                  <a:gd name="connsiteY7" fmla="*/ 48557 h 58089"/>
                  <a:gd name="connsiteX8" fmla="*/ 37168 w 48661"/>
                  <a:gd name="connsiteY8" fmla="*/ 30534 h 58089"/>
                  <a:gd name="connsiteX9" fmla="*/ 37168 w 48661"/>
                  <a:gd name="connsiteY9" fmla="*/ 149 h 58089"/>
                  <a:gd name="connsiteX10" fmla="*/ 48662 w 48661"/>
                  <a:gd name="connsiteY10" fmla="*/ 149 h 58089"/>
                  <a:gd name="connsiteX11" fmla="*/ 48662 w 48661"/>
                  <a:gd name="connsiteY11" fmla="*/ 56898 h 58089"/>
                  <a:gd name="connsiteX12" fmla="*/ 37616 w 48661"/>
                  <a:gd name="connsiteY12" fmla="*/ 56898 h 5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61" h="58089">
                    <a:moveTo>
                      <a:pt x="37466" y="56749"/>
                    </a:moveTo>
                    <a:lnTo>
                      <a:pt x="37466" y="48706"/>
                    </a:lnTo>
                    <a:cubicBezTo>
                      <a:pt x="34183" y="54217"/>
                      <a:pt x="27764" y="58089"/>
                      <a:pt x="19853" y="58089"/>
                    </a:cubicBezTo>
                    <a:cubicBezTo>
                      <a:pt x="4031" y="58089"/>
                      <a:pt x="0" y="48110"/>
                      <a:pt x="0" y="33960"/>
                    </a:cubicBezTo>
                    <a:lnTo>
                      <a:pt x="0" y="0"/>
                    </a:lnTo>
                    <a:lnTo>
                      <a:pt x="11345" y="0"/>
                    </a:lnTo>
                    <a:lnTo>
                      <a:pt x="11345" y="33513"/>
                    </a:lnTo>
                    <a:cubicBezTo>
                      <a:pt x="11345" y="41258"/>
                      <a:pt x="12986" y="48557"/>
                      <a:pt x="23137" y="48557"/>
                    </a:cubicBezTo>
                    <a:cubicBezTo>
                      <a:pt x="33287" y="48557"/>
                      <a:pt x="37168" y="39918"/>
                      <a:pt x="37168" y="30534"/>
                    </a:cubicBezTo>
                    <a:lnTo>
                      <a:pt x="37168" y="149"/>
                    </a:lnTo>
                    <a:lnTo>
                      <a:pt x="48662" y="149"/>
                    </a:lnTo>
                    <a:lnTo>
                      <a:pt x="48662" y="56898"/>
                    </a:lnTo>
                    <a:lnTo>
                      <a:pt x="37616" y="56898"/>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06" name="Freeform 27805">
                <a:extLst>
                  <a:ext uri="{FF2B5EF4-FFF2-40B4-BE49-F238E27FC236}">
                    <a16:creationId xmlns:a16="http://schemas.microsoft.com/office/drawing/2014/main" id="{04C06C73-0905-9CDC-A48C-E7079B66A2F0}"/>
                  </a:ext>
                </a:extLst>
              </p:cNvPr>
              <p:cNvSpPr/>
              <p:nvPr/>
            </p:nvSpPr>
            <p:spPr>
              <a:xfrm>
                <a:off x="8421551" y="1461838"/>
                <a:ext cx="51348" cy="58982"/>
              </a:xfrm>
              <a:custGeom>
                <a:avLst/>
                <a:gdLst>
                  <a:gd name="connsiteX0" fmla="*/ 28659 w 51348"/>
                  <a:gd name="connsiteY0" fmla="*/ 58983 h 58982"/>
                  <a:gd name="connsiteX1" fmla="*/ 0 w 51348"/>
                  <a:gd name="connsiteY1" fmla="*/ 29492 h 58982"/>
                  <a:gd name="connsiteX2" fmla="*/ 28958 w 51348"/>
                  <a:gd name="connsiteY2" fmla="*/ 0 h 58982"/>
                  <a:gd name="connsiteX3" fmla="*/ 50900 w 51348"/>
                  <a:gd name="connsiteY3" fmla="*/ 8043 h 58982"/>
                  <a:gd name="connsiteX4" fmla="*/ 46870 w 51348"/>
                  <a:gd name="connsiteY4" fmla="*/ 16384 h 58982"/>
                  <a:gd name="connsiteX5" fmla="*/ 30003 w 51348"/>
                  <a:gd name="connsiteY5" fmla="*/ 9533 h 58982"/>
                  <a:gd name="connsiteX6" fmla="*/ 11643 w 51348"/>
                  <a:gd name="connsiteY6" fmla="*/ 29045 h 58982"/>
                  <a:gd name="connsiteX7" fmla="*/ 30003 w 51348"/>
                  <a:gd name="connsiteY7" fmla="*/ 49153 h 58982"/>
                  <a:gd name="connsiteX8" fmla="*/ 47318 w 51348"/>
                  <a:gd name="connsiteY8" fmla="*/ 42003 h 58982"/>
                  <a:gd name="connsiteX9" fmla="*/ 51348 w 51348"/>
                  <a:gd name="connsiteY9" fmla="*/ 50344 h 58982"/>
                  <a:gd name="connsiteX10" fmla="*/ 28659 w 51348"/>
                  <a:gd name="connsiteY10" fmla="*/ 58983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348" h="58982">
                    <a:moveTo>
                      <a:pt x="28659" y="58983"/>
                    </a:moveTo>
                    <a:cubicBezTo>
                      <a:pt x="13434" y="58983"/>
                      <a:pt x="0" y="47514"/>
                      <a:pt x="0" y="29492"/>
                    </a:cubicBezTo>
                    <a:cubicBezTo>
                      <a:pt x="0" y="11469"/>
                      <a:pt x="14031" y="0"/>
                      <a:pt x="28958" y="0"/>
                    </a:cubicBezTo>
                    <a:cubicBezTo>
                      <a:pt x="43885" y="0"/>
                      <a:pt x="50303" y="7447"/>
                      <a:pt x="50900" y="8043"/>
                    </a:cubicBezTo>
                    <a:lnTo>
                      <a:pt x="46870" y="16384"/>
                    </a:lnTo>
                    <a:cubicBezTo>
                      <a:pt x="44929" y="14448"/>
                      <a:pt x="40004" y="9533"/>
                      <a:pt x="30003" y="9533"/>
                    </a:cubicBezTo>
                    <a:cubicBezTo>
                      <a:pt x="20002" y="9533"/>
                      <a:pt x="11643" y="17129"/>
                      <a:pt x="11643" y="29045"/>
                    </a:cubicBezTo>
                    <a:cubicBezTo>
                      <a:pt x="11643" y="40960"/>
                      <a:pt x="19106" y="49153"/>
                      <a:pt x="30003" y="49153"/>
                    </a:cubicBezTo>
                    <a:cubicBezTo>
                      <a:pt x="40899" y="49153"/>
                      <a:pt x="47318" y="42003"/>
                      <a:pt x="47318" y="42003"/>
                    </a:cubicBezTo>
                    <a:lnTo>
                      <a:pt x="51348" y="50344"/>
                    </a:lnTo>
                    <a:cubicBezTo>
                      <a:pt x="49706" y="51983"/>
                      <a:pt x="43885" y="58983"/>
                      <a:pt x="28659"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07" name="Freeform 27806">
                <a:extLst>
                  <a:ext uri="{FF2B5EF4-FFF2-40B4-BE49-F238E27FC236}">
                    <a16:creationId xmlns:a16="http://schemas.microsoft.com/office/drawing/2014/main" id="{B75BFE0D-12B2-5D16-6AE9-52F73706F8DA}"/>
                  </a:ext>
                </a:extLst>
              </p:cNvPr>
              <p:cNvSpPr/>
              <p:nvPr/>
            </p:nvSpPr>
            <p:spPr>
              <a:xfrm>
                <a:off x="8476034" y="1446049"/>
                <a:ext cx="33734" cy="74920"/>
              </a:xfrm>
              <a:custGeom>
                <a:avLst/>
                <a:gdLst>
                  <a:gd name="connsiteX0" fmla="*/ 23286 w 33734"/>
                  <a:gd name="connsiteY0" fmla="*/ 74771 h 74920"/>
                  <a:gd name="connsiteX1" fmla="*/ 8359 w 33734"/>
                  <a:gd name="connsiteY1" fmla="*/ 51983 h 74920"/>
                  <a:gd name="connsiteX2" fmla="*/ 8359 w 33734"/>
                  <a:gd name="connsiteY2" fmla="*/ 26215 h 74920"/>
                  <a:gd name="connsiteX3" fmla="*/ 0 w 33734"/>
                  <a:gd name="connsiteY3" fmla="*/ 26215 h 74920"/>
                  <a:gd name="connsiteX4" fmla="*/ 0 w 33734"/>
                  <a:gd name="connsiteY4" fmla="*/ 16980 h 74920"/>
                  <a:gd name="connsiteX5" fmla="*/ 8359 w 33734"/>
                  <a:gd name="connsiteY5" fmla="*/ 16980 h 74920"/>
                  <a:gd name="connsiteX6" fmla="*/ 8359 w 33734"/>
                  <a:gd name="connsiteY6" fmla="*/ 0 h 74920"/>
                  <a:gd name="connsiteX7" fmla="*/ 19852 w 33734"/>
                  <a:gd name="connsiteY7" fmla="*/ 0 h 74920"/>
                  <a:gd name="connsiteX8" fmla="*/ 19852 w 33734"/>
                  <a:gd name="connsiteY8" fmla="*/ 16980 h 74920"/>
                  <a:gd name="connsiteX9" fmla="*/ 33436 w 33734"/>
                  <a:gd name="connsiteY9" fmla="*/ 16980 h 74920"/>
                  <a:gd name="connsiteX10" fmla="*/ 33436 w 33734"/>
                  <a:gd name="connsiteY10" fmla="*/ 26215 h 74920"/>
                  <a:gd name="connsiteX11" fmla="*/ 19852 w 33734"/>
                  <a:gd name="connsiteY11" fmla="*/ 26215 h 74920"/>
                  <a:gd name="connsiteX12" fmla="*/ 19852 w 33734"/>
                  <a:gd name="connsiteY12" fmla="*/ 51834 h 74920"/>
                  <a:gd name="connsiteX13" fmla="*/ 21345 w 33734"/>
                  <a:gd name="connsiteY13" fmla="*/ 62260 h 74920"/>
                  <a:gd name="connsiteX14" fmla="*/ 27167 w 33734"/>
                  <a:gd name="connsiteY14" fmla="*/ 65090 h 74920"/>
                  <a:gd name="connsiteX15" fmla="*/ 32988 w 33734"/>
                  <a:gd name="connsiteY15" fmla="*/ 63749 h 74920"/>
                  <a:gd name="connsiteX16" fmla="*/ 33735 w 33734"/>
                  <a:gd name="connsiteY16" fmla="*/ 72984 h 74920"/>
                  <a:gd name="connsiteX17" fmla="*/ 23286 w 33734"/>
                  <a:gd name="connsiteY17" fmla="*/ 74920 h 74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920">
                    <a:moveTo>
                      <a:pt x="23286" y="74771"/>
                    </a:moveTo>
                    <a:cubicBezTo>
                      <a:pt x="9105" y="74771"/>
                      <a:pt x="8359" y="63154"/>
                      <a:pt x="8359" y="51983"/>
                    </a:cubicBezTo>
                    <a:lnTo>
                      <a:pt x="8359" y="26215"/>
                    </a:lnTo>
                    <a:lnTo>
                      <a:pt x="0" y="26215"/>
                    </a:lnTo>
                    <a:lnTo>
                      <a:pt x="0" y="16980"/>
                    </a:lnTo>
                    <a:lnTo>
                      <a:pt x="8359" y="16980"/>
                    </a:lnTo>
                    <a:lnTo>
                      <a:pt x="8359" y="0"/>
                    </a:lnTo>
                    <a:lnTo>
                      <a:pt x="19852" y="0"/>
                    </a:lnTo>
                    <a:lnTo>
                      <a:pt x="19852" y="16980"/>
                    </a:lnTo>
                    <a:lnTo>
                      <a:pt x="33436" y="16980"/>
                    </a:lnTo>
                    <a:lnTo>
                      <a:pt x="33436" y="26215"/>
                    </a:lnTo>
                    <a:lnTo>
                      <a:pt x="19852" y="26215"/>
                    </a:lnTo>
                    <a:lnTo>
                      <a:pt x="19852" y="51834"/>
                    </a:lnTo>
                    <a:cubicBezTo>
                      <a:pt x="19852" y="56600"/>
                      <a:pt x="19852" y="59877"/>
                      <a:pt x="21345" y="62260"/>
                    </a:cubicBezTo>
                    <a:cubicBezTo>
                      <a:pt x="22390" y="64047"/>
                      <a:pt x="24032" y="65090"/>
                      <a:pt x="27167" y="65090"/>
                    </a:cubicBezTo>
                    <a:cubicBezTo>
                      <a:pt x="30301" y="65090"/>
                      <a:pt x="32988" y="63749"/>
                      <a:pt x="32988" y="63749"/>
                    </a:cubicBezTo>
                    <a:lnTo>
                      <a:pt x="33735" y="72984"/>
                    </a:lnTo>
                    <a:cubicBezTo>
                      <a:pt x="30749" y="74325"/>
                      <a:pt x="27316" y="74920"/>
                      <a:pt x="23286" y="74920"/>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08" name="Freeform 27807">
                <a:extLst>
                  <a:ext uri="{FF2B5EF4-FFF2-40B4-BE49-F238E27FC236}">
                    <a16:creationId xmlns:a16="http://schemas.microsoft.com/office/drawing/2014/main" id="{E4AF72B3-7100-F5A4-F42F-F0726BB8CE62}"/>
                  </a:ext>
                </a:extLst>
              </p:cNvPr>
              <p:cNvSpPr/>
              <p:nvPr/>
            </p:nvSpPr>
            <p:spPr>
              <a:xfrm>
                <a:off x="8517978" y="1437410"/>
                <a:ext cx="14926" cy="82218"/>
              </a:xfrm>
              <a:custGeom>
                <a:avLst/>
                <a:gdLst>
                  <a:gd name="connsiteX0" fmla="*/ 7463 w 14926"/>
                  <a:gd name="connsiteY0" fmla="*/ 14001 h 82218"/>
                  <a:gd name="connsiteX1" fmla="*/ 0 w 14926"/>
                  <a:gd name="connsiteY1" fmla="*/ 7000 h 82218"/>
                  <a:gd name="connsiteX2" fmla="*/ 7463 w 14926"/>
                  <a:gd name="connsiteY2" fmla="*/ 0 h 82218"/>
                  <a:gd name="connsiteX3" fmla="*/ 14927 w 14926"/>
                  <a:gd name="connsiteY3" fmla="*/ 7000 h 82218"/>
                  <a:gd name="connsiteX4" fmla="*/ 7463 w 14926"/>
                  <a:gd name="connsiteY4" fmla="*/ 14001 h 82218"/>
                  <a:gd name="connsiteX5" fmla="*/ 1791 w 14926"/>
                  <a:gd name="connsiteY5" fmla="*/ 82219 h 82218"/>
                  <a:gd name="connsiteX6" fmla="*/ 1791 w 14926"/>
                  <a:gd name="connsiteY6" fmla="*/ 25619 h 82218"/>
                  <a:gd name="connsiteX7" fmla="*/ 13285 w 14926"/>
                  <a:gd name="connsiteY7" fmla="*/ 25619 h 82218"/>
                  <a:gd name="connsiteX8" fmla="*/ 13285 w 14926"/>
                  <a:gd name="connsiteY8" fmla="*/ 82219 h 82218"/>
                  <a:gd name="connsiteX9" fmla="*/ 1791 w 14926"/>
                  <a:gd name="connsiteY9"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218">
                    <a:moveTo>
                      <a:pt x="7463" y="14001"/>
                    </a:moveTo>
                    <a:cubicBezTo>
                      <a:pt x="2986" y="14001"/>
                      <a:pt x="0" y="11022"/>
                      <a:pt x="0" y="7000"/>
                    </a:cubicBezTo>
                    <a:cubicBezTo>
                      <a:pt x="0" y="2979"/>
                      <a:pt x="3135" y="0"/>
                      <a:pt x="7463" y="0"/>
                    </a:cubicBezTo>
                    <a:cubicBezTo>
                      <a:pt x="11792" y="0"/>
                      <a:pt x="14927" y="2979"/>
                      <a:pt x="14927" y="7000"/>
                    </a:cubicBezTo>
                    <a:cubicBezTo>
                      <a:pt x="14927" y="11022"/>
                      <a:pt x="11792" y="14001"/>
                      <a:pt x="7463" y="14001"/>
                    </a:cubicBezTo>
                    <a:close/>
                    <a:moveTo>
                      <a:pt x="1791" y="82219"/>
                    </a:moveTo>
                    <a:lnTo>
                      <a:pt x="1791" y="25619"/>
                    </a:lnTo>
                    <a:lnTo>
                      <a:pt x="13285" y="25619"/>
                    </a:lnTo>
                    <a:lnTo>
                      <a:pt x="13285" y="82219"/>
                    </a:lnTo>
                    <a:lnTo>
                      <a:pt x="1791"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09" name="Freeform 27808">
                <a:extLst>
                  <a:ext uri="{FF2B5EF4-FFF2-40B4-BE49-F238E27FC236}">
                    <a16:creationId xmlns:a16="http://schemas.microsoft.com/office/drawing/2014/main" id="{ACF93E35-67B8-49FB-C8DC-87E339BC0D1A}"/>
                  </a:ext>
                </a:extLst>
              </p:cNvPr>
              <p:cNvSpPr/>
              <p:nvPr/>
            </p:nvSpPr>
            <p:spPr>
              <a:xfrm>
                <a:off x="8543802" y="1461987"/>
                <a:ext cx="60005" cy="58834"/>
              </a:xfrm>
              <a:custGeom>
                <a:avLst/>
                <a:gdLst>
                  <a:gd name="connsiteX0" fmla="*/ 30003 w 60005"/>
                  <a:gd name="connsiteY0" fmla="*/ 58834 h 58834"/>
                  <a:gd name="connsiteX1" fmla="*/ 0 w 60005"/>
                  <a:gd name="connsiteY1" fmla="*/ 29492 h 58834"/>
                  <a:gd name="connsiteX2" fmla="*/ 30003 w 60005"/>
                  <a:gd name="connsiteY2" fmla="*/ 0 h 58834"/>
                  <a:gd name="connsiteX3" fmla="*/ 60006 w 60005"/>
                  <a:gd name="connsiteY3" fmla="*/ 29492 h 58834"/>
                  <a:gd name="connsiteX4" fmla="*/ 30003 w 60005"/>
                  <a:gd name="connsiteY4" fmla="*/ 58834 h 58834"/>
                  <a:gd name="connsiteX5" fmla="*/ 30003 w 60005"/>
                  <a:gd name="connsiteY5" fmla="*/ 9235 h 58834"/>
                  <a:gd name="connsiteX6" fmla="*/ 11493 w 60005"/>
                  <a:gd name="connsiteY6" fmla="*/ 29045 h 58834"/>
                  <a:gd name="connsiteX7" fmla="*/ 30003 w 60005"/>
                  <a:gd name="connsiteY7" fmla="*/ 49004 h 58834"/>
                  <a:gd name="connsiteX8" fmla="*/ 48363 w 60005"/>
                  <a:gd name="connsiteY8" fmla="*/ 29045 h 58834"/>
                  <a:gd name="connsiteX9" fmla="*/ 30003 w 60005"/>
                  <a:gd name="connsiteY9" fmla="*/ 9235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3135" y="58834"/>
                      <a:pt x="0" y="47067"/>
                      <a:pt x="0" y="29492"/>
                    </a:cubicBezTo>
                    <a:cubicBezTo>
                      <a:pt x="0" y="11916"/>
                      <a:pt x="13135" y="0"/>
                      <a:pt x="30003" y="0"/>
                    </a:cubicBezTo>
                    <a:cubicBezTo>
                      <a:pt x="46870" y="0"/>
                      <a:pt x="60006" y="12065"/>
                      <a:pt x="60006" y="29492"/>
                    </a:cubicBezTo>
                    <a:cubicBezTo>
                      <a:pt x="60006" y="46918"/>
                      <a:pt x="46870" y="58834"/>
                      <a:pt x="30003" y="58834"/>
                    </a:cubicBezTo>
                    <a:close/>
                    <a:moveTo>
                      <a:pt x="30003" y="9235"/>
                    </a:moveTo>
                    <a:cubicBezTo>
                      <a:pt x="18509" y="9235"/>
                      <a:pt x="11493" y="18023"/>
                      <a:pt x="11493" y="29045"/>
                    </a:cubicBezTo>
                    <a:cubicBezTo>
                      <a:pt x="11493" y="40067"/>
                      <a:pt x="18509" y="49004"/>
                      <a:pt x="30003" y="49004"/>
                    </a:cubicBezTo>
                    <a:cubicBezTo>
                      <a:pt x="41496" y="49004"/>
                      <a:pt x="48363" y="40216"/>
                      <a:pt x="48363" y="29045"/>
                    </a:cubicBezTo>
                    <a:cubicBezTo>
                      <a:pt x="48363" y="17874"/>
                      <a:pt x="41347" y="9235"/>
                      <a:pt x="30003"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10" name="Freeform 27809">
                <a:extLst>
                  <a:ext uri="{FF2B5EF4-FFF2-40B4-BE49-F238E27FC236}">
                    <a16:creationId xmlns:a16="http://schemas.microsoft.com/office/drawing/2014/main" id="{87A5FBFC-7D59-C3DC-AEB3-DF3F988F008F}"/>
                  </a:ext>
                </a:extLst>
              </p:cNvPr>
              <p:cNvSpPr/>
              <p:nvPr/>
            </p:nvSpPr>
            <p:spPr>
              <a:xfrm>
                <a:off x="8615599" y="1461987"/>
                <a:ext cx="49407" cy="57642"/>
              </a:xfrm>
              <a:custGeom>
                <a:avLst/>
                <a:gdLst>
                  <a:gd name="connsiteX0" fmla="*/ 37914 w 49407"/>
                  <a:gd name="connsiteY0" fmla="*/ 57642 h 57642"/>
                  <a:gd name="connsiteX1" fmla="*/ 37914 w 49407"/>
                  <a:gd name="connsiteY1" fmla="*/ 26066 h 57642"/>
                  <a:gd name="connsiteX2" fmla="*/ 26122 w 49407"/>
                  <a:gd name="connsiteY2" fmla="*/ 9384 h 57642"/>
                  <a:gd name="connsiteX3" fmla="*/ 11493 w 49407"/>
                  <a:gd name="connsiteY3" fmla="*/ 29194 h 57642"/>
                  <a:gd name="connsiteX4" fmla="*/ 11493 w 49407"/>
                  <a:gd name="connsiteY4" fmla="*/ 57642 h 57642"/>
                  <a:gd name="connsiteX5" fmla="*/ 0 w 49407"/>
                  <a:gd name="connsiteY5" fmla="*/ 57642 h 57642"/>
                  <a:gd name="connsiteX6" fmla="*/ 0 w 49407"/>
                  <a:gd name="connsiteY6" fmla="*/ 1043 h 57642"/>
                  <a:gd name="connsiteX7" fmla="*/ 11493 w 49407"/>
                  <a:gd name="connsiteY7" fmla="*/ 1043 h 57642"/>
                  <a:gd name="connsiteX8" fmla="*/ 11493 w 49407"/>
                  <a:gd name="connsiteY8" fmla="*/ 9979 h 57642"/>
                  <a:gd name="connsiteX9" fmla="*/ 11792 w 49407"/>
                  <a:gd name="connsiteY9" fmla="*/ 9979 h 57642"/>
                  <a:gd name="connsiteX10" fmla="*/ 29107 w 49407"/>
                  <a:gd name="connsiteY10" fmla="*/ 0 h 57642"/>
                  <a:gd name="connsiteX11" fmla="*/ 49408 w 49407"/>
                  <a:gd name="connsiteY11" fmla="*/ 24129 h 57642"/>
                  <a:gd name="connsiteX12" fmla="*/ 49408 w 49407"/>
                  <a:gd name="connsiteY12" fmla="*/ 57642 h 57642"/>
                  <a:gd name="connsiteX13" fmla="*/ 37914 w 49407"/>
                  <a:gd name="connsiteY13" fmla="*/ 57642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914" y="57642"/>
                    </a:moveTo>
                    <a:lnTo>
                      <a:pt x="37914" y="26066"/>
                    </a:lnTo>
                    <a:cubicBezTo>
                      <a:pt x="37914" y="16533"/>
                      <a:pt x="36272" y="9384"/>
                      <a:pt x="26122" y="9384"/>
                    </a:cubicBezTo>
                    <a:cubicBezTo>
                      <a:pt x="15524" y="9384"/>
                      <a:pt x="11493" y="18320"/>
                      <a:pt x="11493" y="29194"/>
                    </a:cubicBezTo>
                    <a:lnTo>
                      <a:pt x="11493" y="57642"/>
                    </a:lnTo>
                    <a:lnTo>
                      <a:pt x="0" y="57642"/>
                    </a:lnTo>
                    <a:lnTo>
                      <a:pt x="0" y="1043"/>
                    </a:lnTo>
                    <a:lnTo>
                      <a:pt x="11493" y="1043"/>
                    </a:lnTo>
                    <a:lnTo>
                      <a:pt x="11493" y="9979"/>
                    </a:lnTo>
                    <a:cubicBezTo>
                      <a:pt x="11493" y="9979"/>
                      <a:pt x="11792" y="9979"/>
                      <a:pt x="11792" y="9979"/>
                    </a:cubicBezTo>
                    <a:cubicBezTo>
                      <a:pt x="14777" y="4319"/>
                      <a:pt x="20897" y="0"/>
                      <a:pt x="29107" y="0"/>
                    </a:cubicBezTo>
                    <a:cubicBezTo>
                      <a:pt x="45228" y="0"/>
                      <a:pt x="49408" y="10575"/>
                      <a:pt x="49408" y="24129"/>
                    </a:cubicBezTo>
                    <a:lnTo>
                      <a:pt x="49408" y="57642"/>
                    </a:lnTo>
                    <a:lnTo>
                      <a:pt x="37914" y="57642"/>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11" name="Freeform 27810">
                <a:extLst>
                  <a:ext uri="{FF2B5EF4-FFF2-40B4-BE49-F238E27FC236}">
                    <a16:creationId xmlns:a16="http://schemas.microsoft.com/office/drawing/2014/main" id="{68688FA2-1E92-224E-C039-A76D202BFF6E}"/>
                  </a:ext>
                </a:extLst>
              </p:cNvPr>
              <p:cNvSpPr/>
              <p:nvPr/>
            </p:nvSpPr>
            <p:spPr>
              <a:xfrm>
                <a:off x="8702772" y="1437410"/>
                <a:ext cx="14926" cy="82218"/>
              </a:xfrm>
              <a:custGeom>
                <a:avLst/>
                <a:gdLst>
                  <a:gd name="connsiteX0" fmla="*/ 7463 w 14926"/>
                  <a:gd name="connsiteY0" fmla="*/ 14001 h 82218"/>
                  <a:gd name="connsiteX1" fmla="*/ 0 w 14926"/>
                  <a:gd name="connsiteY1" fmla="*/ 7000 h 82218"/>
                  <a:gd name="connsiteX2" fmla="*/ 7463 w 14926"/>
                  <a:gd name="connsiteY2" fmla="*/ 0 h 82218"/>
                  <a:gd name="connsiteX3" fmla="*/ 14927 w 14926"/>
                  <a:gd name="connsiteY3" fmla="*/ 7000 h 82218"/>
                  <a:gd name="connsiteX4" fmla="*/ 7463 w 14926"/>
                  <a:gd name="connsiteY4" fmla="*/ 14001 h 82218"/>
                  <a:gd name="connsiteX5" fmla="*/ 1791 w 14926"/>
                  <a:gd name="connsiteY5" fmla="*/ 82219 h 82218"/>
                  <a:gd name="connsiteX6" fmla="*/ 1791 w 14926"/>
                  <a:gd name="connsiteY6" fmla="*/ 25619 h 82218"/>
                  <a:gd name="connsiteX7" fmla="*/ 13285 w 14926"/>
                  <a:gd name="connsiteY7" fmla="*/ 25619 h 82218"/>
                  <a:gd name="connsiteX8" fmla="*/ 13285 w 14926"/>
                  <a:gd name="connsiteY8" fmla="*/ 82219 h 82218"/>
                  <a:gd name="connsiteX9" fmla="*/ 1791 w 14926"/>
                  <a:gd name="connsiteY9"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218">
                    <a:moveTo>
                      <a:pt x="7463" y="14001"/>
                    </a:moveTo>
                    <a:cubicBezTo>
                      <a:pt x="2985" y="14001"/>
                      <a:pt x="0" y="11022"/>
                      <a:pt x="0" y="7000"/>
                    </a:cubicBezTo>
                    <a:cubicBezTo>
                      <a:pt x="0" y="2979"/>
                      <a:pt x="3135" y="0"/>
                      <a:pt x="7463" y="0"/>
                    </a:cubicBezTo>
                    <a:cubicBezTo>
                      <a:pt x="11792" y="0"/>
                      <a:pt x="14927" y="2979"/>
                      <a:pt x="14927" y="7000"/>
                    </a:cubicBezTo>
                    <a:cubicBezTo>
                      <a:pt x="14927" y="11022"/>
                      <a:pt x="11792" y="14001"/>
                      <a:pt x="7463" y="14001"/>
                    </a:cubicBezTo>
                    <a:close/>
                    <a:moveTo>
                      <a:pt x="1791" y="82219"/>
                    </a:moveTo>
                    <a:lnTo>
                      <a:pt x="1791" y="25619"/>
                    </a:lnTo>
                    <a:lnTo>
                      <a:pt x="13285" y="25619"/>
                    </a:lnTo>
                    <a:lnTo>
                      <a:pt x="13285" y="82219"/>
                    </a:lnTo>
                    <a:lnTo>
                      <a:pt x="1791"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12" name="Freeform 27811">
                <a:extLst>
                  <a:ext uri="{FF2B5EF4-FFF2-40B4-BE49-F238E27FC236}">
                    <a16:creationId xmlns:a16="http://schemas.microsoft.com/office/drawing/2014/main" id="{457BDC6A-A1D9-3220-8156-3390D7971678}"/>
                  </a:ext>
                </a:extLst>
              </p:cNvPr>
              <p:cNvSpPr/>
              <p:nvPr/>
            </p:nvSpPr>
            <p:spPr>
              <a:xfrm>
                <a:off x="8732178" y="1461987"/>
                <a:ext cx="49407" cy="57642"/>
              </a:xfrm>
              <a:custGeom>
                <a:avLst/>
                <a:gdLst>
                  <a:gd name="connsiteX0" fmla="*/ 37914 w 49407"/>
                  <a:gd name="connsiteY0" fmla="*/ 57642 h 57642"/>
                  <a:gd name="connsiteX1" fmla="*/ 37914 w 49407"/>
                  <a:gd name="connsiteY1" fmla="*/ 26066 h 57642"/>
                  <a:gd name="connsiteX2" fmla="*/ 26122 w 49407"/>
                  <a:gd name="connsiteY2" fmla="*/ 9384 h 57642"/>
                  <a:gd name="connsiteX3" fmla="*/ 11493 w 49407"/>
                  <a:gd name="connsiteY3" fmla="*/ 29194 h 57642"/>
                  <a:gd name="connsiteX4" fmla="*/ 11493 w 49407"/>
                  <a:gd name="connsiteY4" fmla="*/ 57642 h 57642"/>
                  <a:gd name="connsiteX5" fmla="*/ 0 w 49407"/>
                  <a:gd name="connsiteY5" fmla="*/ 57642 h 57642"/>
                  <a:gd name="connsiteX6" fmla="*/ 0 w 49407"/>
                  <a:gd name="connsiteY6" fmla="*/ 1043 h 57642"/>
                  <a:gd name="connsiteX7" fmla="*/ 11493 w 49407"/>
                  <a:gd name="connsiteY7" fmla="*/ 1043 h 57642"/>
                  <a:gd name="connsiteX8" fmla="*/ 11493 w 49407"/>
                  <a:gd name="connsiteY8" fmla="*/ 9979 h 57642"/>
                  <a:gd name="connsiteX9" fmla="*/ 11792 w 49407"/>
                  <a:gd name="connsiteY9" fmla="*/ 9979 h 57642"/>
                  <a:gd name="connsiteX10" fmla="*/ 29107 w 49407"/>
                  <a:gd name="connsiteY10" fmla="*/ 0 h 57642"/>
                  <a:gd name="connsiteX11" fmla="*/ 49408 w 49407"/>
                  <a:gd name="connsiteY11" fmla="*/ 24129 h 57642"/>
                  <a:gd name="connsiteX12" fmla="*/ 49408 w 49407"/>
                  <a:gd name="connsiteY12" fmla="*/ 57642 h 57642"/>
                  <a:gd name="connsiteX13" fmla="*/ 37914 w 49407"/>
                  <a:gd name="connsiteY13" fmla="*/ 57642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914" y="57642"/>
                    </a:moveTo>
                    <a:lnTo>
                      <a:pt x="37914" y="26066"/>
                    </a:lnTo>
                    <a:cubicBezTo>
                      <a:pt x="37914" y="16533"/>
                      <a:pt x="36272" y="9384"/>
                      <a:pt x="26122" y="9384"/>
                    </a:cubicBezTo>
                    <a:cubicBezTo>
                      <a:pt x="15971" y="9384"/>
                      <a:pt x="11493" y="18320"/>
                      <a:pt x="11493" y="29194"/>
                    </a:cubicBezTo>
                    <a:lnTo>
                      <a:pt x="11493" y="57642"/>
                    </a:lnTo>
                    <a:lnTo>
                      <a:pt x="0" y="57642"/>
                    </a:lnTo>
                    <a:lnTo>
                      <a:pt x="0" y="1043"/>
                    </a:lnTo>
                    <a:lnTo>
                      <a:pt x="11493" y="1043"/>
                    </a:lnTo>
                    <a:lnTo>
                      <a:pt x="11493" y="9979"/>
                    </a:lnTo>
                    <a:cubicBezTo>
                      <a:pt x="11493" y="9979"/>
                      <a:pt x="11792" y="9979"/>
                      <a:pt x="11792" y="9979"/>
                    </a:cubicBezTo>
                    <a:cubicBezTo>
                      <a:pt x="14777" y="4319"/>
                      <a:pt x="20897" y="0"/>
                      <a:pt x="29107" y="0"/>
                    </a:cubicBezTo>
                    <a:cubicBezTo>
                      <a:pt x="45228" y="0"/>
                      <a:pt x="49408" y="10575"/>
                      <a:pt x="49408" y="24129"/>
                    </a:cubicBezTo>
                    <a:lnTo>
                      <a:pt x="49408" y="57642"/>
                    </a:lnTo>
                    <a:lnTo>
                      <a:pt x="37914" y="57642"/>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13" name="Freeform 27812">
                <a:extLst>
                  <a:ext uri="{FF2B5EF4-FFF2-40B4-BE49-F238E27FC236}">
                    <a16:creationId xmlns:a16="http://schemas.microsoft.com/office/drawing/2014/main" id="{6BD5B433-47C4-DD54-9151-DB9D2B40287E}"/>
                  </a:ext>
                </a:extLst>
              </p:cNvPr>
              <p:cNvSpPr/>
              <p:nvPr/>
            </p:nvSpPr>
            <p:spPr>
              <a:xfrm>
                <a:off x="8820395" y="1461987"/>
                <a:ext cx="82246" cy="57642"/>
              </a:xfrm>
              <a:custGeom>
                <a:avLst/>
                <a:gdLst>
                  <a:gd name="connsiteX0" fmla="*/ 70902 w 82246"/>
                  <a:gd name="connsiteY0" fmla="*/ 57642 h 57642"/>
                  <a:gd name="connsiteX1" fmla="*/ 70902 w 82246"/>
                  <a:gd name="connsiteY1" fmla="*/ 24725 h 57642"/>
                  <a:gd name="connsiteX2" fmla="*/ 60453 w 82246"/>
                  <a:gd name="connsiteY2" fmla="*/ 9533 h 57642"/>
                  <a:gd name="connsiteX3" fmla="*/ 46870 w 82246"/>
                  <a:gd name="connsiteY3" fmla="*/ 28300 h 57642"/>
                  <a:gd name="connsiteX4" fmla="*/ 46870 w 82246"/>
                  <a:gd name="connsiteY4" fmla="*/ 57642 h 57642"/>
                  <a:gd name="connsiteX5" fmla="*/ 35376 w 82246"/>
                  <a:gd name="connsiteY5" fmla="*/ 57642 h 57642"/>
                  <a:gd name="connsiteX6" fmla="*/ 35376 w 82246"/>
                  <a:gd name="connsiteY6" fmla="*/ 24725 h 57642"/>
                  <a:gd name="connsiteX7" fmla="*/ 25077 w 82246"/>
                  <a:gd name="connsiteY7" fmla="*/ 9533 h 57642"/>
                  <a:gd name="connsiteX8" fmla="*/ 11493 w 82246"/>
                  <a:gd name="connsiteY8" fmla="*/ 28300 h 57642"/>
                  <a:gd name="connsiteX9" fmla="*/ 11493 w 82246"/>
                  <a:gd name="connsiteY9" fmla="*/ 57642 h 57642"/>
                  <a:gd name="connsiteX10" fmla="*/ 0 w 82246"/>
                  <a:gd name="connsiteY10" fmla="*/ 57642 h 57642"/>
                  <a:gd name="connsiteX11" fmla="*/ 0 w 82246"/>
                  <a:gd name="connsiteY11" fmla="*/ 1043 h 57642"/>
                  <a:gd name="connsiteX12" fmla="*/ 11493 w 82246"/>
                  <a:gd name="connsiteY12" fmla="*/ 1043 h 57642"/>
                  <a:gd name="connsiteX13" fmla="*/ 11493 w 82246"/>
                  <a:gd name="connsiteY13" fmla="*/ 9979 h 57642"/>
                  <a:gd name="connsiteX14" fmla="*/ 11792 w 82246"/>
                  <a:gd name="connsiteY14" fmla="*/ 9979 h 57642"/>
                  <a:gd name="connsiteX15" fmla="*/ 28062 w 82246"/>
                  <a:gd name="connsiteY15" fmla="*/ 0 h 57642"/>
                  <a:gd name="connsiteX16" fmla="*/ 44929 w 82246"/>
                  <a:gd name="connsiteY16" fmla="*/ 11171 h 57642"/>
                  <a:gd name="connsiteX17" fmla="*/ 62991 w 82246"/>
                  <a:gd name="connsiteY17" fmla="*/ 0 h 57642"/>
                  <a:gd name="connsiteX18" fmla="*/ 82246 w 82246"/>
                  <a:gd name="connsiteY18" fmla="*/ 23385 h 57642"/>
                  <a:gd name="connsiteX19" fmla="*/ 82246 w 82246"/>
                  <a:gd name="connsiteY19" fmla="*/ 57642 h 57642"/>
                  <a:gd name="connsiteX20" fmla="*/ 70902 w 82246"/>
                  <a:gd name="connsiteY20" fmla="*/ 57642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2246" h="57642">
                    <a:moveTo>
                      <a:pt x="70902" y="57642"/>
                    </a:moveTo>
                    <a:lnTo>
                      <a:pt x="70902" y="24725"/>
                    </a:lnTo>
                    <a:cubicBezTo>
                      <a:pt x="70902" y="18172"/>
                      <a:pt x="69708" y="9533"/>
                      <a:pt x="60453" y="9533"/>
                    </a:cubicBezTo>
                    <a:cubicBezTo>
                      <a:pt x="51199" y="9533"/>
                      <a:pt x="46870" y="18172"/>
                      <a:pt x="46870" y="28300"/>
                    </a:cubicBezTo>
                    <a:lnTo>
                      <a:pt x="46870" y="57642"/>
                    </a:lnTo>
                    <a:lnTo>
                      <a:pt x="35376" y="57642"/>
                    </a:lnTo>
                    <a:lnTo>
                      <a:pt x="35376" y="24725"/>
                    </a:lnTo>
                    <a:cubicBezTo>
                      <a:pt x="35376" y="16384"/>
                      <a:pt x="33286" y="9533"/>
                      <a:pt x="25077" y="9533"/>
                    </a:cubicBezTo>
                    <a:cubicBezTo>
                      <a:pt x="15971" y="9533"/>
                      <a:pt x="11493" y="18172"/>
                      <a:pt x="11493" y="28300"/>
                    </a:cubicBezTo>
                    <a:lnTo>
                      <a:pt x="11493" y="57642"/>
                    </a:lnTo>
                    <a:lnTo>
                      <a:pt x="0" y="57642"/>
                    </a:lnTo>
                    <a:lnTo>
                      <a:pt x="0" y="1043"/>
                    </a:lnTo>
                    <a:lnTo>
                      <a:pt x="11493" y="1043"/>
                    </a:lnTo>
                    <a:lnTo>
                      <a:pt x="11493" y="9979"/>
                    </a:lnTo>
                    <a:cubicBezTo>
                      <a:pt x="11493" y="9979"/>
                      <a:pt x="11792" y="9979"/>
                      <a:pt x="11792" y="9979"/>
                    </a:cubicBezTo>
                    <a:cubicBezTo>
                      <a:pt x="14479" y="4766"/>
                      <a:pt x="20599" y="0"/>
                      <a:pt x="28062" y="0"/>
                    </a:cubicBezTo>
                    <a:cubicBezTo>
                      <a:pt x="36421" y="0"/>
                      <a:pt x="42243" y="3873"/>
                      <a:pt x="44929" y="11171"/>
                    </a:cubicBezTo>
                    <a:cubicBezTo>
                      <a:pt x="48810" y="4022"/>
                      <a:pt x="54931" y="0"/>
                      <a:pt x="62991" y="0"/>
                    </a:cubicBezTo>
                    <a:cubicBezTo>
                      <a:pt x="78216" y="0"/>
                      <a:pt x="82246" y="11022"/>
                      <a:pt x="82246" y="23385"/>
                    </a:cubicBezTo>
                    <a:lnTo>
                      <a:pt x="82246" y="57642"/>
                    </a:lnTo>
                    <a:lnTo>
                      <a:pt x="70902" y="57642"/>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14" name="Freeform 27813">
                <a:extLst>
                  <a:ext uri="{FF2B5EF4-FFF2-40B4-BE49-F238E27FC236}">
                    <a16:creationId xmlns:a16="http://schemas.microsoft.com/office/drawing/2014/main" id="{24C3B8DB-4251-FED4-1AB1-1BA206B501D7}"/>
                  </a:ext>
                </a:extLst>
              </p:cNvPr>
              <p:cNvSpPr/>
              <p:nvPr/>
            </p:nvSpPr>
            <p:spPr>
              <a:xfrm>
                <a:off x="8916673" y="1437410"/>
                <a:ext cx="14926" cy="82218"/>
              </a:xfrm>
              <a:custGeom>
                <a:avLst/>
                <a:gdLst>
                  <a:gd name="connsiteX0" fmla="*/ 7463 w 14926"/>
                  <a:gd name="connsiteY0" fmla="*/ 14001 h 82218"/>
                  <a:gd name="connsiteX1" fmla="*/ 0 w 14926"/>
                  <a:gd name="connsiteY1" fmla="*/ 7000 h 82218"/>
                  <a:gd name="connsiteX2" fmla="*/ 7463 w 14926"/>
                  <a:gd name="connsiteY2" fmla="*/ 0 h 82218"/>
                  <a:gd name="connsiteX3" fmla="*/ 14927 w 14926"/>
                  <a:gd name="connsiteY3" fmla="*/ 7000 h 82218"/>
                  <a:gd name="connsiteX4" fmla="*/ 7463 w 14926"/>
                  <a:gd name="connsiteY4" fmla="*/ 14001 h 82218"/>
                  <a:gd name="connsiteX5" fmla="*/ 1791 w 14926"/>
                  <a:gd name="connsiteY5" fmla="*/ 82219 h 82218"/>
                  <a:gd name="connsiteX6" fmla="*/ 1791 w 14926"/>
                  <a:gd name="connsiteY6" fmla="*/ 25619 h 82218"/>
                  <a:gd name="connsiteX7" fmla="*/ 13285 w 14926"/>
                  <a:gd name="connsiteY7" fmla="*/ 25619 h 82218"/>
                  <a:gd name="connsiteX8" fmla="*/ 13285 w 14926"/>
                  <a:gd name="connsiteY8" fmla="*/ 82219 h 82218"/>
                  <a:gd name="connsiteX9" fmla="*/ 1791 w 14926"/>
                  <a:gd name="connsiteY9"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218">
                    <a:moveTo>
                      <a:pt x="7463" y="14001"/>
                    </a:moveTo>
                    <a:cubicBezTo>
                      <a:pt x="2986" y="14001"/>
                      <a:pt x="0" y="11022"/>
                      <a:pt x="0" y="7000"/>
                    </a:cubicBezTo>
                    <a:cubicBezTo>
                      <a:pt x="0" y="2979"/>
                      <a:pt x="3135" y="0"/>
                      <a:pt x="7463" y="0"/>
                    </a:cubicBezTo>
                    <a:cubicBezTo>
                      <a:pt x="11792" y="0"/>
                      <a:pt x="14927" y="2979"/>
                      <a:pt x="14927" y="7000"/>
                    </a:cubicBezTo>
                    <a:cubicBezTo>
                      <a:pt x="14927" y="11022"/>
                      <a:pt x="11792" y="14001"/>
                      <a:pt x="7463" y="14001"/>
                    </a:cubicBezTo>
                    <a:close/>
                    <a:moveTo>
                      <a:pt x="1791" y="82219"/>
                    </a:moveTo>
                    <a:lnTo>
                      <a:pt x="1791" y="25619"/>
                    </a:lnTo>
                    <a:lnTo>
                      <a:pt x="13285" y="25619"/>
                    </a:lnTo>
                    <a:lnTo>
                      <a:pt x="13285" y="82219"/>
                    </a:lnTo>
                    <a:lnTo>
                      <a:pt x="1791"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15" name="Freeform 27814">
                <a:extLst>
                  <a:ext uri="{FF2B5EF4-FFF2-40B4-BE49-F238E27FC236}">
                    <a16:creationId xmlns:a16="http://schemas.microsoft.com/office/drawing/2014/main" id="{00EE170B-E12F-C227-6F3B-FADCB6C8936E}"/>
                  </a:ext>
                </a:extLst>
              </p:cNvPr>
              <p:cNvSpPr/>
              <p:nvPr/>
            </p:nvSpPr>
            <p:spPr>
              <a:xfrm>
                <a:off x="8946825" y="1437410"/>
                <a:ext cx="11344" cy="82218"/>
              </a:xfrm>
              <a:custGeom>
                <a:avLst/>
                <a:gdLst>
                  <a:gd name="connsiteX0" fmla="*/ 0 w 11344"/>
                  <a:gd name="connsiteY0" fmla="*/ 82219 h 82218"/>
                  <a:gd name="connsiteX1" fmla="*/ 0 w 11344"/>
                  <a:gd name="connsiteY1" fmla="*/ 0 h 82218"/>
                  <a:gd name="connsiteX2" fmla="*/ 11344 w 11344"/>
                  <a:gd name="connsiteY2" fmla="*/ 0 h 82218"/>
                  <a:gd name="connsiteX3" fmla="*/ 11344 w 11344"/>
                  <a:gd name="connsiteY3" fmla="*/ 82219 h 82218"/>
                  <a:gd name="connsiteX4" fmla="*/ 0 w 11344"/>
                  <a:gd name="connsiteY4" fmla="*/ 82219 h 82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4" h="82218">
                    <a:moveTo>
                      <a:pt x="0" y="82219"/>
                    </a:moveTo>
                    <a:lnTo>
                      <a:pt x="0" y="0"/>
                    </a:lnTo>
                    <a:lnTo>
                      <a:pt x="11344" y="0"/>
                    </a:lnTo>
                    <a:lnTo>
                      <a:pt x="11344" y="82219"/>
                    </a:lnTo>
                    <a:lnTo>
                      <a:pt x="0"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16" name="Freeform 27815">
                <a:extLst>
                  <a:ext uri="{FF2B5EF4-FFF2-40B4-BE49-F238E27FC236}">
                    <a16:creationId xmlns:a16="http://schemas.microsoft.com/office/drawing/2014/main" id="{C1DE6BF4-A54B-C65D-B908-76EC880FC1B4}"/>
                  </a:ext>
                </a:extLst>
              </p:cNvPr>
              <p:cNvSpPr/>
              <p:nvPr/>
            </p:nvSpPr>
            <p:spPr>
              <a:xfrm>
                <a:off x="8975186" y="1437410"/>
                <a:ext cx="50751" cy="82218"/>
              </a:xfrm>
              <a:custGeom>
                <a:avLst/>
                <a:gdLst>
                  <a:gd name="connsiteX0" fmla="*/ 37317 w 50751"/>
                  <a:gd name="connsiteY0" fmla="*/ 82219 h 82218"/>
                  <a:gd name="connsiteX1" fmla="*/ 17912 w 50751"/>
                  <a:gd name="connsiteY1" fmla="*/ 54812 h 82218"/>
                  <a:gd name="connsiteX2" fmla="*/ 11344 w 50751"/>
                  <a:gd name="connsiteY2" fmla="*/ 61068 h 82218"/>
                  <a:gd name="connsiteX3" fmla="*/ 11344 w 50751"/>
                  <a:gd name="connsiteY3" fmla="*/ 82219 h 82218"/>
                  <a:gd name="connsiteX4" fmla="*/ 0 w 50751"/>
                  <a:gd name="connsiteY4" fmla="*/ 82219 h 82218"/>
                  <a:gd name="connsiteX5" fmla="*/ 0 w 50751"/>
                  <a:gd name="connsiteY5" fmla="*/ 0 h 82218"/>
                  <a:gd name="connsiteX6" fmla="*/ 11344 w 50751"/>
                  <a:gd name="connsiteY6" fmla="*/ 0 h 82218"/>
                  <a:gd name="connsiteX7" fmla="*/ 11344 w 50751"/>
                  <a:gd name="connsiteY7" fmla="*/ 48259 h 82218"/>
                  <a:gd name="connsiteX8" fmla="*/ 34481 w 50751"/>
                  <a:gd name="connsiteY8" fmla="*/ 25619 h 82218"/>
                  <a:gd name="connsiteX9" fmla="*/ 47915 w 50751"/>
                  <a:gd name="connsiteY9" fmla="*/ 25619 h 82218"/>
                  <a:gd name="connsiteX10" fmla="*/ 25674 w 50751"/>
                  <a:gd name="connsiteY10" fmla="*/ 46918 h 82218"/>
                  <a:gd name="connsiteX11" fmla="*/ 50751 w 50751"/>
                  <a:gd name="connsiteY11" fmla="*/ 82219 h 82218"/>
                  <a:gd name="connsiteX12" fmla="*/ 37317 w 50751"/>
                  <a:gd name="connsiteY12"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751" h="82218">
                    <a:moveTo>
                      <a:pt x="37317" y="82219"/>
                    </a:moveTo>
                    <a:lnTo>
                      <a:pt x="17912" y="54812"/>
                    </a:lnTo>
                    <a:lnTo>
                      <a:pt x="11344" y="61068"/>
                    </a:lnTo>
                    <a:lnTo>
                      <a:pt x="11344" y="82219"/>
                    </a:lnTo>
                    <a:lnTo>
                      <a:pt x="0" y="82219"/>
                    </a:lnTo>
                    <a:lnTo>
                      <a:pt x="0" y="0"/>
                    </a:lnTo>
                    <a:lnTo>
                      <a:pt x="11344" y="0"/>
                    </a:lnTo>
                    <a:lnTo>
                      <a:pt x="11344" y="48259"/>
                    </a:lnTo>
                    <a:lnTo>
                      <a:pt x="34481" y="25619"/>
                    </a:lnTo>
                    <a:lnTo>
                      <a:pt x="47915" y="25619"/>
                    </a:lnTo>
                    <a:lnTo>
                      <a:pt x="25674" y="46918"/>
                    </a:lnTo>
                    <a:lnTo>
                      <a:pt x="50751" y="82219"/>
                    </a:lnTo>
                    <a:lnTo>
                      <a:pt x="37317"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17" name="Freeform 27816">
                <a:extLst>
                  <a:ext uri="{FF2B5EF4-FFF2-40B4-BE49-F238E27FC236}">
                    <a16:creationId xmlns:a16="http://schemas.microsoft.com/office/drawing/2014/main" id="{24F95B20-1708-1282-E053-F82CBACFEA9D}"/>
                  </a:ext>
                </a:extLst>
              </p:cNvPr>
              <p:cNvSpPr/>
              <p:nvPr/>
            </p:nvSpPr>
            <p:spPr>
              <a:xfrm>
                <a:off x="9051611" y="1462136"/>
                <a:ext cx="48810" cy="58834"/>
              </a:xfrm>
              <a:custGeom>
                <a:avLst/>
                <a:gdLst>
                  <a:gd name="connsiteX0" fmla="*/ 37765 w 48810"/>
                  <a:gd name="connsiteY0" fmla="*/ 57494 h 58834"/>
                  <a:gd name="connsiteX1" fmla="*/ 37765 w 48810"/>
                  <a:gd name="connsiteY1" fmla="*/ 50344 h 58834"/>
                  <a:gd name="connsiteX2" fmla="*/ 19554 w 48810"/>
                  <a:gd name="connsiteY2" fmla="*/ 58834 h 58834"/>
                  <a:gd name="connsiteX3" fmla="*/ 0 w 48810"/>
                  <a:gd name="connsiteY3" fmla="*/ 41258 h 58834"/>
                  <a:gd name="connsiteX4" fmla="*/ 22241 w 48810"/>
                  <a:gd name="connsiteY4" fmla="*/ 23980 h 58834"/>
                  <a:gd name="connsiteX5" fmla="*/ 37317 w 48810"/>
                  <a:gd name="connsiteY5" fmla="*/ 23385 h 58834"/>
                  <a:gd name="connsiteX6" fmla="*/ 37317 w 48810"/>
                  <a:gd name="connsiteY6" fmla="*/ 21150 h 58834"/>
                  <a:gd name="connsiteX7" fmla="*/ 23286 w 48810"/>
                  <a:gd name="connsiteY7" fmla="*/ 8341 h 58834"/>
                  <a:gd name="connsiteX8" fmla="*/ 6269 w 48810"/>
                  <a:gd name="connsiteY8" fmla="*/ 13256 h 58834"/>
                  <a:gd name="connsiteX9" fmla="*/ 2836 w 48810"/>
                  <a:gd name="connsiteY9" fmla="*/ 5660 h 58834"/>
                  <a:gd name="connsiteX10" fmla="*/ 24032 w 48810"/>
                  <a:gd name="connsiteY10" fmla="*/ 0 h 58834"/>
                  <a:gd name="connsiteX11" fmla="*/ 48810 w 48810"/>
                  <a:gd name="connsiteY11" fmla="*/ 24725 h 58834"/>
                  <a:gd name="connsiteX12" fmla="*/ 48810 w 48810"/>
                  <a:gd name="connsiteY12" fmla="*/ 57642 h 58834"/>
                  <a:gd name="connsiteX13" fmla="*/ 37765 w 48810"/>
                  <a:gd name="connsiteY13" fmla="*/ 57642 h 58834"/>
                  <a:gd name="connsiteX14" fmla="*/ 24181 w 48810"/>
                  <a:gd name="connsiteY14" fmla="*/ 31130 h 58834"/>
                  <a:gd name="connsiteX15" fmla="*/ 11345 w 48810"/>
                  <a:gd name="connsiteY15" fmla="*/ 40960 h 58834"/>
                  <a:gd name="connsiteX16" fmla="*/ 22987 w 48810"/>
                  <a:gd name="connsiteY16" fmla="*/ 50791 h 58834"/>
                  <a:gd name="connsiteX17" fmla="*/ 37466 w 48810"/>
                  <a:gd name="connsiteY17" fmla="*/ 42599 h 58834"/>
                  <a:gd name="connsiteX18" fmla="*/ 37466 w 48810"/>
                  <a:gd name="connsiteY18" fmla="*/ 30385 h 58834"/>
                  <a:gd name="connsiteX19" fmla="*/ 24181 w 48810"/>
                  <a:gd name="connsiteY19" fmla="*/ 31279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810" h="58834">
                    <a:moveTo>
                      <a:pt x="37765" y="57494"/>
                    </a:moveTo>
                    <a:lnTo>
                      <a:pt x="37765" y="50344"/>
                    </a:lnTo>
                    <a:cubicBezTo>
                      <a:pt x="35376" y="52727"/>
                      <a:pt x="30003" y="58834"/>
                      <a:pt x="19554" y="58834"/>
                    </a:cubicBezTo>
                    <a:cubicBezTo>
                      <a:pt x="9105" y="58834"/>
                      <a:pt x="0" y="52280"/>
                      <a:pt x="0" y="41258"/>
                    </a:cubicBezTo>
                    <a:cubicBezTo>
                      <a:pt x="0" y="30236"/>
                      <a:pt x="9105" y="24576"/>
                      <a:pt x="22241" y="23980"/>
                    </a:cubicBezTo>
                    <a:lnTo>
                      <a:pt x="37317" y="23385"/>
                    </a:lnTo>
                    <a:lnTo>
                      <a:pt x="37317" y="21150"/>
                    </a:lnTo>
                    <a:cubicBezTo>
                      <a:pt x="37317" y="12512"/>
                      <a:pt x="31495" y="8341"/>
                      <a:pt x="23286" y="8341"/>
                    </a:cubicBezTo>
                    <a:cubicBezTo>
                      <a:pt x="15076" y="8341"/>
                      <a:pt x="8061" y="12065"/>
                      <a:pt x="6269" y="13256"/>
                    </a:cubicBezTo>
                    <a:lnTo>
                      <a:pt x="2836" y="5660"/>
                    </a:lnTo>
                    <a:cubicBezTo>
                      <a:pt x="7016" y="3277"/>
                      <a:pt x="14628" y="0"/>
                      <a:pt x="24032" y="0"/>
                    </a:cubicBezTo>
                    <a:cubicBezTo>
                      <a:pt x="40601" y="0"/>
                      <a:pt x="48810" y="8341"/>
                      <a:pt x="48810" y="24725"/>
                    </a:cubicBezTo>
                    <a:lnTo>
                      <a:pt x="48810" y="57642"/>
                    </a:lnTo>
                    <a:lnTo>
                      <a:pt x="37765" y="57642"/>
                    </a:lnTo>
                    <a:close/>
                    <a:moveTo>
                      <a:pt x="24181" y="31130"/>
                    </a:moveTo>
                    <a:cubicBezTo>
                      <a:pt x="14927" y="31577"/>
                      <a:pt x="11345" y="35598"/>
                      <a:pt x="11345" y="40960"/>
                    </a:cubicBezTo>
                    <a:cubicBezTo>
                      <a:pt x="11345" y="46322"/>
                      <a:pt x="15524" y="50791"/>
                      <a:pt x="22987" y="50791"/>
                    </a:cubicBezTo>
                    <a:cubicBezTo>
                      <a:pt x="30451" y="50791"/>
                      <a:pt x="35227" y="45727"/>
                      <a:pt x="37466" y="42599"/>
                    </a:cubicBezTo>
                    <a:lnTo>
                      <a:pt x="37466" y="30385"/>
                    </a:lnTo>
                    <a:lnTo>
                      <a:pt x="24181" y="3127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18" name="Freeform 27817">
                <a:extLst>
                  <a:ext uri="{FF2B5EF4-FFF2-40B4-BE49-F238E27FC236}">
                    <a16:creationId xmlns:a16="http://schemas.microsoft.com/office/drawing/2014/main" id="{CDA4FB53-16AC-D022-EA7C-A95DD4D41AA0}"/>
                  </a:ext>
                </a:extLst>
              </p:cNvPr>
              <p:cNvSpPr/>
              <p:nvPr/>
            </p:nvSpPr>
            <p:spPr>
              <a:xfrm>
                <a:off x="9115050" y="1461987"/>
                <a:ext cx="49407" cy="57642"/>
              </a:xfrm>
              <a:custGeom>
                <a:avLst/>
                <a:gdLst>
                  <a:gd name="connsiteX0" fmla="*/ 37914 w 49407"/>
                  <a:gd name="connsiteY0" fmla="*/ 57642 h 57642"/>
                  <a:gd name="connsiteX1" fmla="*/ 37914 w 49407"/>
                  <a:gd name="connsiteY1" fmla="*/ 26066 h 57642"/>
                  <a:gd name="connsiteX2" fmla="*/ 26122 w 49407"/>
                  <a:gd name="connsiteY2" fmla="*/ 9384 h 57642"/>
                  <a:gd name="connsiteX3" fmla="*/ 11493 w 49407"/>
                  <a:gd name="connsiteY3" fmla="*/ 29194 h 57642"/>
                  <a:gd name="connsiteX4" fmla="*/ 11493 w 49407"/>
                  <a:gd name="connsiteY4" fmla="*/ 57642 h 57642"/>
                  <a:gd name="connsiteX5" fmla="*/ 0 w 49407"/>
                  <a:gd name="connsiteY5" fmla="*/ 57642 h 57642"/>
                  <a:gd name="connsiteX6" fmla="*/ 0 w 49407"/>
                  <a:gd name="connsiteY6" fmla="*/ 1043 h 57642"/>
                  <a:gd name="connsiteX7" fmla="*/ 11493 w 49407"/>
                  <a:gd name="connsiteY7" fmla="*/ 1043 h 57642"/>
                  <a:gd name="connsiteX8" fmla="*/ 11493 w 49407"/>
                  <a:gd name="connsiteY8" fmla="*/ 9979 h 57642"/>
                  <a:gd name="connsiteX9" fmla="*/ 11792 w 49407"/>
                  <a:gd name="connsiteY9" fmla="*/ 9979 h 57642"/>
                  <a:gd name="connsiteX10" fmla="*/ 29107 w 49407"/>
                  <a:gd name="connsiteY10" fmla="*/ 0 h 57642"/>
                  <a:gd name="connsiteX11" fmla="*/ 49408 w 49407"/>
                  <a:gd name="connsiteY11" fmla="*/ 24129 h 57642"/>
                  <a:gd name="connsiteX12" fmla="*/ 49408 w 49407"/>
                  <a:gd name="connsiteY12" fmla="*/ 57642 h 57642"/>
                  <a:gd name="connsiteX13" fmla="*/ 37914 w 49407"/>
                  <a:gd name="connsiteY13" fmla="*/ 57642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914" y="57642"/>
                    </a:moveTo>
                    <a:lnTo>
                      <a:pt x="37914" y="26066"/>
                    </a:lnTo>
                    <a:cubicBezTo>
                      <a:pt x="37914" y="16533"/>
                      <a:pt x="36272" y="9384"/>
                      <a:pt x="26122" y="9384"/>
                    </a:cubicBezTo>
                    <a:cubicBezTo>
                      <a:pt x="15524" y="9384"/>
                      <a:pt x="11493" y="18320"/>
                      <a:pt x="11493" y="29194"/>
                    </a:cubicBezTo>
                    <a:lnTo>
                      <a:pt x="11493" y="57642"/>
                    </a:lnTo>
                    <a:lnTo>
                      <a:pt x="0" y="57642"/>
                    </a:lnTo>
                    <a:lnTo>
                      <a:pt x="0" y="1043"/>
                    </a:lnTo>
                    <a:lnTo>
                      <a:pt x="11493" y="1043"/>
                    </a:lnTo>
                    <a:lnTo>
                      <a:pt x="11493" y="9979"/>
                    </a:lnTo>
                    <a:cubicBezTo>
                      <a:pt x="11493" y="9979"/>
                      <a:pt x="11792" y="9979"/>
                      <a:pt x="11792" y="9979"/>
                    </a:cubicBezTo>
                    <a:cubicBezTo>
                      <a:pt x="14777" y="4319"/>
                      <a:pt x="20897" y="0"/>
                      <a:pt x="29107" y="0"/>
                    </a:cubicBezTo>
                    <a:cubicBezTo>
                      <a:pt x="45228" y="0"/>
                      <a:pt x="49408" y="10575"/>
                      <a:pt x="49408" y="24129"/>
                    </a:cubicBezTo>
                    <a:lnTo>
                      <a:pt x="49408" y="57642"/>
                    </a:lnTo>
                    <a:lnTo>
                      <a:pt x="37914" y="57642"/>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19" name="Freeform 27818">
                <a:extLst>
                  <a:ext uri="{FF2B5EF4-FFF2-40B4-BE49-F238E27FC236}">
                    <a16:creationId xmlns:a16="http://schemas.microsoft.com/office/drawing/2014/main" id="{B72109D8-2EE0-E7D9-6B92-ABBB679AD28C}"/>
                  </a:ext>
                </a:extLst>
              </p:cNvPr>
              <p:cNvSpPr/>
              <p:nvPr/>
            </p:nvSpPr>
            <p:spPr>
              <a:xfrm>
                <a:off x="9175802" y="1437410"/>
                <a:ext cx="58811" cy="83559"/>
              </a:xfrm>
              <a:custGeom>
                <a:avLst/>
                <a:gdLst>
                  <a:gd name="connsiteX0" fmla="*/ 47915 w 58811"/>
                  <a:gd name="connsiteY0" fmla="*/ 82219 h 83559"/>
                  <a:gd name="connsiteX1" fmla="*/ 47915 w 58811"/>
                  <a:gd name="connsiteY1" fmla="*/ 73133 h 83559"/>
                  <a:gd name="connsiteX2" fmla="*/ 47617 w 58811"/>
                  <a:gd name="connsiteY2" fmla="*/ 73133 h 83559"/>
                  <a:gd name="connsiteX3" fmla="*/ 27614 w 58811"/>
                  <a:gd name="connsiteY3" fmla="*/ 83559 h 83559"/>
                  <a:gd name="connsiteX4" fmla="*/ 0 w 58811"/>
                  <a:gd name="connsiteY4" fmla="*/ 53919 h 83559"/>
                  <a:gd name="connsiteX5" fmla="*/ 27316 w 58811"/>
                  <a:gd name="connsiteY5" fmla="*/ 24576 h 83559"/>
                  <a:gd name="connsiteX6" fmla="*/ 47169 w 58811"/>
                  <a:gd name="connsiteY6" fmla="*/ 34407 h 83559"/>
                  <a:gd name="connsiteX7" fmla="*/ 47467 w 58811"/>
                  <a:gd name="connsiteY7" fmla="*/ 34407 h 83559"/>
                  <a:gd name="connsiteX8" fmla="*/ 47467 w 58811"/>
                  <a:gd name="connsiteY8" fmla="*/ 0 h 83559"/>
                  <a:gd name="connsiteX9" fmla="*/ 58812 w 58811"/>
                  <a:gd name="connsiteY9" fmla="*/ 0 h 83559"/>
                  <a:gd name="connsiteX10" fmla="*/ 58812 w 58811"/>
                  <a:gd name="connsiteY10" fmla="*/ 82219 h 83559"/>
                  <a:gd name="connsiteX11" fmla="*/ 47765 w 58811"/>
                  <a:gd name="connsiteY11" fmla="*/ 82219 h 83559"/>
                  <a:gd name="connsiteX12" fmla="*/ 29854 w 58811"/>
                  <a:gd name="connsiteY12" fmla="*/ 33811 h 83559"/>
                  <a:gd name="connsiteX13" fmla="*/ 11792 w 58811"/>
                  <a:gd name="connsiteY13" fmla="*/ 53621 h 83559"/>
                  <a:gd name="connsiteX14" fmla="*/ 29854 w 58811"/>
                  <a:gd name="connsiteY14" fmla="*/ 73580 h 83559"/>
                  <a:gd name="connsiteX15" fmla="*/ 47915 w 58811"/>
                  <a:gd name="connsiteY15" fmla="*/ 53621 h 83559"/>
                  <a:gd name="connsiteX16" fmla="*/ 29854 w 58811"/>
                  <a:gd name="connsiteY16" fmla="*/ 33811 h 8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811" h="83559">
                    <a:moveTo>
                      <a:pt x="47915" y="82219"/>
                    </a:moveTo>
                    <a:lnTo>
                      <a:pt x="47915" y="73133"/>
                    </a:lnTo>
                    <a:lnTo>
                      <a:pt x="47617" y="73133"/>
                    </a:lnTo>
                    <a:cubicBezTo>
                      <a:pt x="42989" y="79985"/>
                      <a:pt x="35974" y="83559"/>
                      <a:pt x="27614" y="83559"/>
                    </a:cubicBezTo>
                    <a:cubicBezTo>
                      <a:pt x="10747" y="83559"/>
                      <a:pt x="0" y="70750"/>
                      <a:pt x="0" y="53919"/>
                    </a:cubicBezTo>
                    <a:cubicBezTo>
                      <a:pt x="0" y="37088"/>
                      <a:pt x="10747" y="24576"/>
                      <a:pt x="27316" y="24576"/>
                    </a:cubicBezTo>
                    <a:cubicBezTo>
                      <a:pt x="36570" y="24576"/>
                      <a:pt x="43138" y="28598"/>
                      <a:pt x="47169" y="34407"/>
                    </a:cubicBezTo>
                    <a:lnTo>
                      <a:pt x="47467" y="34407"/>
                    </a:lnTo>
                    <a:lnTo>
                      <a:pt x="47467" y="0"/>
                    </a:lnTo>
                    <a:lnTo>
                      <a:pt x="58812" y="0"/>
                    </a:lnTo>
                    <a:lnTo>
                      <a:pt x="58812" y="82219"/>
                    </a:lnTo>
                    <a:lnTo>
                      <a:pt x="47765" y="82219"/>
                    </a:lnTo>
                    <a:close/>
                    <a:moveTo>
                      <a:pt x="29854" y="33811"/>
                    </a:moveTo>
                    <a:cubicBezTo>
                      <a:pt x="18509" y="33811"/>
                      <a:pt x="11792" y="42450"/>
                      <a:pt x="11792" y="53621"/>
                    </a:cubicBezTo>
                    <a:cubicBezTo>
                      <a:pt x="11792" y="64792"/>
                      <a:pt x="18509" y="73580"/>
                      <a:pt x="29854" y="73580"/>
                    </a:cubicBezTo>
                    <a:cubicBezTo>
                      <a:pt x="41198" y="73580"/>
                      <a:pt x="47915" y="64941"/>
                      <a:pt x="47915" y="53621"/>
                    </a:cubicBezTo>
                    <a:cubicBezTo>
                      <a:pt x="47915" y="42301"/>
                      <a:pt x="41198" y="33811"/>
                      <a:pt x="29854" y="3381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20" name="Freeform 27819">
                <a:extLst>
                  <a:ext uri="{FF2B5EF4-FFF2-40B4-BE49-F238E27FC236}">
                    <a16:creationId xmlns:a16="http://schemas.microsoft.com/office/drawing/2014/main" id="{AE2F4D9A-230B-E963-159E-94FE70B563F1}"/>
                  </a:ext>
                </a:extLst>
              </p:cNvPr>
              <p:cNvSpPr/>
              <p:nvPr/>
            </p:nvSpPr>
            <p:spPr>
              <a:xfrm>
                <a:off x="9274618" y="1461987"/>
                <a:ext cx="82395" cy="57642"/>
              </a:xfrm>
              <a:custGeom>
                <a:avLst/>
                <a:gdLst>
                  <a:gd name="connsiteX0" fmla="*/ 70902 w 82395"/>
                  <a:gd name="connsiteY0" fmla="*/ 57642 h 57642"/>
                  <a:gd name="connsiteX1" fmla="*/ 70902 w 82395"/>
                  <a:gd name="connsiteY1" fmla="*/ 24725 h 57642"/>
                  <a:gd name="connsiteX2" fmla="*/ 60453 w 82395"/>
                  <a:gd name="connsiteY2" fmla="*/ 9533 h 57642"/>
                  <a:gd name="connsiteX3" fmla="*/ 46870 w 82395"/>
                  <a:gd name="connsiteY3" fmla="*/ 28300 h 57642"/>
                  <a:gd name="connsiteX4" fmla="*/ 46870 w 82395"/>
                  <a:gd name="connsiteY4" fmla="*/ 57642 h 57642"/>
                  <a:gd name="connsiteX5" fmla="*/ 35376 w 82395"/>
                  <a:gd name="connsiteY5" fmla="*/ 57642 h 57642"/>
                  <a:gd name="connsiteX6" fmla="*/ 35376 w 82395"/>
                  <a:gd name="connsiteY6" fmla="*/ 24725 h 57642"/>
                  <a:gd name="connsiteX7" fmla="*/ 25077 w 82395"/>
                  <a:gd name="connsiteY7" fmla="*/ 9533 h 57642"/>
                  <a:gd name="connsiteX8" fmla="*/ 11493 w 82395"/>
                  <a:gd name="connsiteY8" fmla="*/ 28300 h 57642"/>
                  <a:gd name="connsiteX9" fmla="*/ 11493 w 82395"/>
                  <a:gd name="connsiteY9" fmla="*/ 57642 h 57642"/>
                  <a:gd name="connsiteX10" fmla="*/ 0 w 82395"/>
                  <a:gd name="connsiteY10" fmla="*/ 57642 h 57642"/>
                  <a:gd name="connsiteX11" fmla="*/ 0 w 82395"/>
                  <a:gd name="connsiteY11" fmla="*/ 1043 h 57642"/>
                  <a:gd name="connsiteX12" fmla="*/ 11493 w 82395"/>
                  <a:gd name="connsiteY12" fmla="*/ 1043 h 57642"/>
                  <a:gd name="connsiteX13" fmla="*/ 11493 w 82395"/>
                  <a:gd name="connsiteY13" fmla="*/ 9979 h 57642"/>
                  <a:gd name="connsiteX14" fmla="*/ 11792 w 82395"/>
                  <a:gd name="connsiteY14" fmla="*/ 9979 h 57642"/>
                  <a:gd name="connsiteX15" fmla="*/ 28211 w 82395"/>
                  <a:gd name="connsiteY15" fmla="*/ 0 h 57642"/>
                  <a:gd name="connsiteX16" fmla="*/ 45079 w 82395"/>
                  <a:gd name="connsiteY16" fmla="*/ 11171 h 57642"/>
                  <a:gd name="connsiteX17" fmla="*/ 63140 w 82395"/>
                  <a:gd name="connsiteY17" fmla="*/ 0 h 57642"/>
                  <a:gd name="connsiteX18" fmla="*/ 82396 w 82395"/>
                  <a:gd name="connsiteY18" fmla="*/ 23385 h 57642"/>
                  <a:gd name="connsiteX19" fmla="*/ 82396 w 82395"/>
                  <a:gd name="connsiteY19" fmla="*/ 57642 h 57642"/>
                  <a:gd name="connsiteX20" fmla="*/ 71052 w 82395"/>
                  <a:gd name="connsiteY20" fmla="*/ 57642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2395" h="57642">
                    <a:moveTo>
                      <a:pt x="70902" y="57642"/>
                    </a:moveTo>
                    <a:lnTo>
                      <a:pt x="70902" y="24725"/>
                    </a:lnTo>
                    <a:cubicBezTo>
                      <a:pt x="70902" y="18172"/>
                      <a:pt x="69708" y="9533"/>
                      <a:pt x="60453" y="9533"/>
                    </a:cubicBezTo>
                    <a:cubicBezTo>
                      <a:pt x="51199" y="9533"/>
                      <a:pt x="46870" y="18172"/>
                      <a:pt x="46870" y="28300"/>
                    </a:cubicBezTo>
                    <a:lnTo>
                      <a:pt x="46870" y="57642"/>
                    </a:lnTo>
                    <a:lnTo>
                      <a:pt x="35376" y="57642"/>
                    </a:lnTo>
                    <a:lnTo>
                      <a:pt x="35376" y="24725"/>
                    </a:lnTo>
                    <a:cubicBezTo>
                      <a:pt x="35376" y="16384"/>
                      <a:pt x="33286" y="9533"/>
                      <a:pt x="25077" y="9533"/>
                    </a:cubicBezTo>
                    <a:cubicBezTo>
                      <a:pt x="15972" y="9533"/>
                      <a:pt x="11493" y="18172"/>
                      <a:pt x="11493" y="28300"/>
                    </a:cubicBezTo>
                    <a:lnTo>
                      <a:pt x="11493" y="57642"/>
                    </a:lnTo>
                    <a:lnTo>
                      <a:pt x="0" y="57642"/>
                    </a:lnTo>
                    <a:lnTo>
                      <a:pt x="0" y="1043"/>
                    </a:lnTo>
                    <a:lnTo>
                      <a:pt x="11493" y="1043"/>
                    </a:lnTo>
                    <a:lnTo>
                      <a:pt x="11493" y="9979"/>
                    </a:lnTo>
                    <a:cubicBezTo>
                      <a:pt x="11493" y="9979"/>
                      <a:pt x="11792" y="9979"/>
                      <a:pt x="11792" y="9979"/>
                    </a:cubicBezTo>
                    <a:cubicBezTo>
                      <a:pt x="14479" y="4766"/>
                      <a:pt x="20599" y="0"/>
                      <a:pt x="28211" y="0"/>
                    </a:cubicBezTo>
                    <a:cubicBezTo>
                      <a:pt x="36570" y="0"/>
                      <a:pt x="42392" y="3873"/>
                      <a:pt x="45079" y="11171"/>
                    </a:cubicBezTo>
                    <a:cubicBezTo>
                      <a:pt x="48960" y="4022"/>
                      <a:pt x="55080" y="0"/>
                      <a:pt x="63140" y="0"/>
                    </a:cubicBezTo>
                    <a:cubicBezTo>
                      <a:pt x="78366" y="0"/>
                      <a:pt x="82396" y="11022"/>
                      <a:pt x="82396" y="23385"/>
                    </a:cubicBezTo>
                    <a:lnTo>
                      <a:pt x="82396" y="57642"/>
                    </a:lnTo>
                    <a:lnTo>
                      <a:pt x="71052" y="57642"/>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21" name="Freeform 27820">
                <a:extLst>
                  <a:ext uri="{FF2B5EF4-FFF2-40B4-BE49-F238E27FC236}">
                    <a16:creationId xmlns:a16="http://schemas.microsoft.com/office/drawing/2014/main" id="{28119F9A-0F0B-4A32-5969-DE5CAD8DB361}"/>
                  </a:ext>
                </a:extLst>
              </p:cNvPr>
              <p:cNvSpPr/>
              <p:nvPr/>
            </p:nvSpPr>
            <p:spPr>
              <a:xfrm>
                <a:off x="9368358" y="1461987"/>
                <a:ext cx="55677" cy="58982"/>
              </a:xfrm>
              <a:custGeom>
                <a:avLst/>
                <a:gdLst>
                  <a:gd name="connsiteX0" fmla="*/ 55378 w 55677"/>
                  <a:gd name="connsiteY0" fmla="*/ 32024 h 58982"/>
                  <a:gd name="connsiteX1" fmla="*/ 11643 w 55677"/>
                  <a:gd name="connsiteY1" fmla="*/ 32024 h 58982"/>
                  <a:gd name="connsiteX2" fmla="*/ 29854 w 55677"/>
                  <a:gd name="connsiteY2" fmla="*/ 50046 h 58982"/>
                  <a:gd name="connsiteX3" fmla="*/ 48512 w 55677"/>
                  <a:gd name="connsiteY3" fmla="*/ 43493 h 58982"/>
                  <a:gd name="connsiteX4" fmla="*/ 53289 w 55677"/>
                  <a:gd name="connsiteY4" fmla="*/ 50046 h 58982"/>
                  <a:gd name="connsiteX5" fmla="*/ 28361 w 55677"/>
                  <a:gd name="connsiteY5" fmla="*/ 58983 h 58982"/>
                  <a:gd name="connsiteX6" fmla="*/ 0 w 55677"/>
                  <a:gd name="connsiteY6" fmla="*/ 29343 h 58982"/>
                  <a:gd name="connsiteX7" fmla="*/ 28809 w 55677"/>
                  <a:gd name="connsiteY7" fmla="*/ 0 h 58982"/>
                  <a:gd name="connsiteX8" fmla="*/ 55677 w 55677"/>
                  <a:gd name="connsiteY8" fmla="*/ 27108 h 58982"/>
                  <a:gd name="connsiteX9" fmla="*/ 55378 w 55677"/>
                  <a:gd name="connsiteY9" fmla="*/ 32173 h 58982"/>
                  <a:gd name="connsiteX10" fmla="*/ 28510 w 55677"/>
                  <a:gd name="connsiteY10" fmla="*/ 8192 h 58982"/>
                  <a:gd name="connsiteX11" fmla="*/ 11792 w 55677"/>
                  <a:gd name="connsiteY11" fmla="*/ 24427 h 58982"/>
                  <a:gd name="connsiteX12" fmla="*/ 44780 w 55677"/>
                  <a:gd name="connsiteY12" fmla="*/ 24427 h 58982"/>
                  <a:gd name="connsiteX13" fmla="*/ 28510 w 55677"/>
                  <a:gd name="connsiteY13" fmla="*/ 8192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7" h="58982">
                    <a:moveTo>
                      <a:pt x="55378" y="32024"/>
                    </a:moveTo>
                    <a:lnTo>
                      <a:pt x="11643" y="32024"/>
                    </a:lnTo>
                    <a:cubicBezTo>
                      <a:pt x="12240" y="43195"/>
                      <a:pt x="19405" y="50046"/>
                      <a:pt x="29854" y="50046"/>
                    </a:cubicBezTo>
                    <a:cubicBezTo>
                      <a:pt x="40302" y="50046"/>
                      <a:pt x="47318" y="44386"/>
                      <a:pt x="48512" y="43493"/>
                    </a:cubicBezTo>
                    <a:lnTo>
                      <a:pt x="53289" y="50046"/>
                    </a:lnTo>
                    <a:cubicBezTo>
                      <a:pt x="53289" y="50046"/>
                      <a:pt x="45228" y="58983"/>
                      <a:pt x="28361" y="58983"/>
                    </a:cubicBezTo>
                    <a:cubicBezTo>
                      <a:pt x="11493" y="58983"/>
                      <a:pt x="0" y="47365"/>
                      <a:pt x="0" y="29343"/>
                    </a:cubicBezTo>
                    <a:cubicBezTo>
                      <a:pt x="0" y="11320"/>
                      <a:pt x="12986" y="0"/>
                      <a:pt x="28809" y="0"/>
                    </a:cubicBezTo>
                    <a:cubicBezTo>
                      <a:pt x="44631" y="0"/>
                      <a:pt x="55677" y="11171"/>
                      <a:pt x="55677" y="27108"/>
                    </a:cubicBezTo>
                    <a:cubicBezTo>
                      <a:pt x="55677" y="29194"/>
                      <a:pt x="55378" y="32173"/>
                      <a:pt x="55378" y="32173"/>
                    </a:cubicBezTo>
                    <a:close/>
                    <a:moveTo>
                      <a:pt x="28510" y="8192"/>
                    </a:moveTo>
                    <a:cubicBezTo>
                      <a:pt x="17166" y="8192"/>
                      <a:pt x="12091" y="17576"/>
                      <a:pt x="11792" y="24427"/>
                    </a:cubicBezTo>
                    <a:lnTo>
                      <a:pt x="44780" y="24427"/>
                    </a:lnTo>
                    <a:cubicBezTo>
                      <a:pt x="44780" y="18172"/>
                      <a:pt x="39854" y="8192"/>
                      <a:pt x="28510"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22" name="Freeform 27821">
                <a:extLst>
                  <a:ext uri="{FF2B5EF4-FFF2-40B4-BE49-F238E27FC236}">
                    <a16:creationId xmlns:a16="http://schemas.microsoft.com/office/drawing/2014/main" id="{0C73EACF-1293-07C0-9EC4-81DA4F4A8AA2}"/>
                  </a:ext>
                </a:extLst>
              </p:cNvPr>
              <p:cNvSpPr/>
              <p:nvPr/>
            </p:nvSpPr>
            <p:spPr>
              <a:xfrm>
                <a:off x="9431946" y="1462136"/>
                <a:ext cx="48959" cy="58834"/>
              </a:xfrm>
              <a:custGeom>
                <a:avLst/>
                <a:gdLst>
                  <a:gd name="connsiteX0" fmla="*/ 37615 w 48959"/>
                  <a:gd name="connsiteY0" fmla="*/ 57494 h 58834"/>
                  <a:gd name="connsiteX1" fmla="*/ 37615 w 48959"/>
                  <a:gd name="connsiteY1" fmla="*/ 50344 h 58834"/>
                  <a:gd name="connsiteX2" fmla="*/ 19554 w 48959"/>
                  <a:gd name="connsiteY2" fmla="*/ 58834 h 58834"/>
                  <a:gd name="connsiteX3" fmla="*/ 0 w 48959"/>
                  <a:gd name="connsiteY3" fmla="*/ 41258 h 58834"/>
                  <a:gd name="connsiteX4" fmla="*/ 22241 w 48959"/>
                  <a:gd name="connsiteY4" fmla="*/ 23980 h 58834"/>
                  <a:gd name="connsiteX5" fmla="*/ 37466 w 48959"/>
                  <a:gd name="connsiteY5" fmla="*/ 23385 h 58834"/>
                  <a:gd name="connsiteX6" fmla="*/ 37466 w 48959"/>
                  <a:gd name="connsiteY6" fmla="*/ 21150 h 58834"/>
                  <a:gd name="connsiteX7" fmla="*/ 23435 w 48959"/>
                  <a:gd name="connsiteY7" fmla="*/ 8341 h 58834"/>
                  <a:gd name="connsiteX8" fmla="*/ 6418 w 48959"/>
                  <a:gd name="connsiteY8" fmla="*/ 13256 h 58834"/>
                  <a:gd name="connsiteX9" fmla="*/ 2985 w 48959"/>
                  <a:gd name="connsiteY9" fmla="*/ 5660 h 58834"/>
                  <a:gd name="connsiteX10" fmla="*/ 24181 w 48959"/>
                  <a:gd name="connsiteY10" fmla="*/ 0 h 58834"/>
                  <a:gd name="connsiteX11" fmla="*/ 48960 w 48959"/>
                  <a:gd name="connsiteY11" fmla="*/ 24725 h 58834"/>
                  <a:gd name="connsiteX12" fmla="*/ 48960 w 48959"/>
                  <a:gd name="connsiteY12" fmla="*/ 57642 h 58834"/>
                  <a:gd name="connsiteX13" fmla="*/ 37914 w 48959"/>
                  <a:gd name="connsiteY13" fmla="*/ 57642 h 58834"/>
                  <a:gd name="connsiteX14" fmla="*/ 24181 w 48959"/>
                  <a:gd name="connsiteY14" fmla="*/ 31130 h 58834"/>
                  <a:gd name="connsiteX15" fmla="*/ 11344 w 48959"/>
                  <a:gd name="connsiteY15" fmla="*/ 40960 h 58834"/>
                  <a:gd name="connsiteX16" fmla="*/ 22987 w 48959"/>
                  <a:gd name="connsiteY16" fmla="*/ 50791 h 58834"/>
                  <a:gd name="connsiteX17" fmla="*/ 37466 w 48959"/>
                  <a:gd name="connsiteY17" fmla="*/ 42599 h 58834"/>
                  <a:gd name="connsiteX18" fmla="*/ 37466 w 48959"/>
                  <a:gd name="connsiteY18" fmla="*/ 30385 h 58834"/>
                  <a:gd name="connsiteX19" fmla="*/ 24181 w 48959"/>
                  <a:gd name="connsiteY19" fmla="*/ 31279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959" h="58834">
                    <a:moveTo>
                      <a:pt x="37615" y="57494"/>
                    </a:moveTo>
                    <a:lnTo>
                      <a:pt x="37615" y="50344"/>
                    </a:lnTo>
                    <a:cubicBezTo>
                      <a:pt x="35227" y="52727"/>
                      <a:pt x="29854" y="58834"/>
                      <a:pt x="19554" y="58834"/>
                    </a:cubicBezTo>
                    <a:cubicBezTo>
                      <a:pt x="9255" y="58834"/>
                      <a:pt x="0" y="52280"/>
                      <a:pt x="0" y="41258"/>
                    </a:cubicBezTo>
                    <a:cubicBezTo>
                      <a:pt x="0" y="30236"/>
                      <a:pt x="9105" y="24576"/>
                      <a:pt x="22241" y="23980"/>
                    </a:cubicBezTo>
                    <a:lnTo>
                      <a:pt x="37466" y="23385"/>
                    </a:lnTo>
                    <a:lnTo>
                      <a:pt x="37466" y="21150"/>
                    </a:lnTo>
                    <a:cubicBezTo>
                      <a:pt x="37466" y="12512"/>
                      <a:pt x="31645" y="8341"/>
                      <a:pt x="23435" y="8341"/>
                    </a:cubicBezTo>
                    <a:cubicBezTo>
                      <a:pt x="15225" y="8341"/>
                      <a:pt x="8210" y="12065"/>
                      <a:pt x="6418" y="13256"/>
                    </a:cubicBezTo>
                    <a:lnTo>
                      <a:pt x="2985" y="5660"/>
                    </a:lnTo>
                    <a:cubicBezTo>
                      <a:pt x="7165" y="3277"/>
                      <a:pt x="14777" y="0"/>
                      <a:pt x="24181" y="0"/>
                    </a:cubicBezTo>
                    <a:cubicBezTo>
                      <a:pt x="40750" y="0"/>
                      <a:pt x="48960" y="8341"/>
                      <a:pt x="48960" y="24725"/>
                    </a:cubicBezTo>
                    <a:lnTo>
                      <a:pt x="48960" y="57642"/>
                    </a:lnTo>
                    <a:lnTo>
                      <a:pt x="37914" y="57642"/>
                    </a:lnTo>
                    <a:close/>
                    <a:moveTo>
                      <a:pt x="24181" y="31130"/>
                    </a:moveTo>
                    <a:cubicBezTo>
                      <a:pt x="14927" y="31577"/>
                      <a:pt x="11344" y="35598"/>
                      <a:pt x="11344" y="40960"/>
                    </a:cubicBezTo>
                    <a:cubicBezTo>
                      <a:pt x="11344" y="46322"/>
                      <a:pt x="15524" y="50791"/>
                      <a:pt x="22987" y="50791"/>
                    </a:cubicBezTo>
                    <a:cubicBezTo>
                      <a:pt x="30450" y="50791"/>
                      <a:pt x="35227" y="45727"/>
                      <a:pt x="37466" y="42599"/>
                    </a:cubicBezTo>
                    <a:lnTo>
                      <a:pt x="37466" y="30385"/>
                    </a:lnTo>
                    <a:lnTo>
                      <a:pt x="24181" y="3127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23" name="Freeform 27822">
                <a:extLst>
                  <a:ext uri="{FF2B5EF4-FFF2-40B4-BE49-F238E27FC236}">
                    <a16:creationId xmlns:a16="http://schemas.microsoft.com/office/drawing/2014/main" id="{65E4BB04-D5E8-88F8-E07F-0085ABEBBC31}"/>
                  </a:ext>
                </a:extLst>
              </p:cNvPr>
              <p:cNvSpPr/>
              <p:nvPr/>
            </p:nvSpPr>
            <p:spPr>
              <a:xfrm>
                <a:off x="9489265" y="1446049"/>
                <a:ext cx="33734" cy="74920"/>
              </a:xfrm>
              <a:custGeom>
                <a:avLst/>
                <a:gdLst>
                  <a:gd name="connsiteX0" fmla="*/ 23286 w 33734"/>
                  <a:gd name="connsiteY0" fmla="*/ 74771 h 74920"/>
                  <a:gd name="connsiteX1" fmla="*/ 8359 w 33734"/>
                  <a:gd name="connsiteY1" fmla="*/ 51983 h 74920"/>
                  <a:gd name="connsiteX2" fmla="*/ 8359 w 33734"/>
                  <a:gd name="connsiteY2" fmla="*/ 26215 h 74920"/>
                  <a:gd name="connsiteX3" fmla="*/ 0 w 33734"/>
                  <a:gd name="connsiteY3" fmla="*/ 26215 h 74920"/>
                  <a:gd name="connsiteX4" fmla="*/ 0 w 33734"/>
                  <a:gd name="connsiteY4" fmla="*/ 16980 h 74920"/>
                  <a:gd name="connsiteX5" fmla="*/ 8359 w 33734"/>
                  <a:gd name="connsiteY5" fmla="*/ 16980 h 74920"/>
                  <a:gd name="connsiteX6" fmla="*/ 8359 w 33734"/>
                  <a:gd name="connsiteY6" fmla="*/ 0 h 74920"/>
                  <a:gd name="connsiteX7" fmla="*/ 19852 w 33734"/>
                  <a:gd name="connsiteY7" fmla="*/ 0 h 74920"/>
                  <a:gd name="connsiteX8" fmla="*/ 19852 w 33734"/>
                  <a:gd name="connsiteY8" fmla="*/ 16980 h 74920"/>
                  <a:gd name="connsiteX9" fmla="*/ 33436 w 33734"/>
                  <a:gd name="connsiteY9" fmla="*/ 16980 h 74920"/>
                  <a:gd name="connsiteX10" fmla="*/ 33436 w 33734"/>
                  <a:gd name="connsiteY10" fmla="*/ 26215 h 74920"/>
                  <a:gd name="connsiteX11" fmla="*/ 19852 w 33734"/>
                  <a:gd name="connsiteY11" fmla="*/ 26215 h 74920"/>
                  <a:gd name="connsiteX12" fmla="*/ 19852 w 33734"/>
                  <a:gd name="connsiteY12" fmla="*/ 51834 h 74920"/>
                  <a:gd name="connsiteX13" fmla="*/ 21345 w 33734"/>
                  <a:gd name="connsiteY13" fmla="*/ 62260 h 74920"/>
                  <a:gd name="connsiteX14" fmla="*/ 27166 w 33734"/>
                  <a:gd name="connsiteY14" fmla="*/ 65090 h 74920"/>
                  <a:gd name="connsiteX15" fmla="*/ 32988 w 33734"/>
                  <a:gd name="connsiteY15" fmla="*/ 63749 h 74920"/>
                  <a:gd name="connsiteX16" fmla="*/ 33734 w 33734"/>
                  <a:gd name="connsiteY16" fmla="*/ 72984 h 74920"/>
                  <a:gd name="connsiteX17" fmla="*/ 23286 w 33734"/>
                  <a:gd name="connsiteY17" fmla="*/ 74920 h 74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920">
                    <a:moveTo>
                      <a:pt x="23286" y="74771"/>
                    </a:moveTo>
                    <a:cubicBezTo>
                      <a:pt x="9105" y="74771"/>
                      <a:pt x="8359" y="63154"/>
                      <a:pt x="8359" y="51983"/>
                    </a:cubicBezTo>
                    <a:lnTo>
                      <a:pt x="8359" y="26215"/>
                    </a:lnTo>
                    <a:lnTo>
                      <a:pt x="0" y="26215"/>
                    </a:lnTo>
                    <a:lnTo>
                      <a:pt x="0" y="16980"/>
                    </a:lnTo>
                    <a:lnTo>
                      <a:pt x="8359" y="16980"/>
                    </a:lnTo>
                    <a:lnTo>
                      <a:pt x="8359" y="0"/>
                    </a:lnTo>
                    <a:lnTo>
                      <a:pt x="19852" y="0"/>
                    </a:lnTo>
                    <a:lnTo>
                      <a:pt x="19852" y="16980"/>
                    </a:lnTo>
                    <a:lnTo>
                      <a:pt x="33436" y="16980"/>
                    </a:lnTo>
                    <a:lnTo>
                      <a:pt x="33436" y="26215"/>
                    </a:lnTo>
                    <a:lnTo>
                      <a:pt x="19852" y="26215"/>
                    </a:lnTo>
                    <a:lnTo>
                      <a:pt x="19852" y="51834"/>
                    </a:lnTo>
                    <a:cubicBezTo>
                      <a:pt x="19852" y="56600"/>
                      <a:pt x="19852" y="59877"/>
                      <a:pt x="21345" y="62260"/>
                    </a:cubicBezTo>
                    <a:cubicBezTo>
                      <a:pt x="22390" y="64047"/>
                      <a:pt x="24032" y="65090"/>
                      <a:pt x="27166" y="65090"/>
                    </a:cubicBezTo>
                    <a:cubicBezTo>
                      <a:pt x="30301" y="65090"/>
                      <a:pt x="32988" y="63749"/>
                      <a:pt x="32988" y="63749"/>
                    </a:cubicBezTo>
                    <a:lnTo>
                      <a:pt x="33734" y="72984"/>
                    </a:lnTo>
                    <a:cubicBezTo>
                      <a:pt x="30749" y="74325"/>
                      <a:pt x="27316" y="74920"/>
                      <a:pt x="23286" y="74920"/>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24" name="Freeform 27823">
                <a:extLst>
                  <a:ext uri="{FF2B5EF4-FFF2-40B4-BE49-F238E27FC236}">
                    <a16:creationId xmlns:a16="http://schemas.microsoft.com/office/drawing/2014/main" id="{F6577DFF-CE3C-6BE8-DC46-914A21911F13}"/>
                  </a:ext>
                </a:extLst>
              </p:cNvPr>
              <p:cNvSpPr/>
              <p:nvPr/>
            </p:nvSpPr>
            <p:spPr>
              <a:xfrm>
                <a:off x="8163616" y="1604976"/>
                <a:ext cx="58811" cy="79835"/>
              </a:xfrm>
              <a:custGeom>
                <a:avLst/>
                <a:gdLst>
                  <a:gd name="connsiteX0" fmla="*/ 31048 w 58811"/>
                  <a:gd name="connsiteY0" fmla="*/ 58983 h 79835"/>
                  <a:gd name="connsiteX1" fmla="*/ 11493 w 58811"/>
                  <a:gd name="connsiteY1" fmla="*/ 48855 h 79835"/>
                  <a:gd name="connsiteX2" fmla="*/ 11493 w 58811"/>
                  <a:gd name="connsiteY2" fmla="*/ 48855 h 79835"/>
                  <a:gd name="connsiteX3" fmla="*/ 11493 w 58811"/>
                  <a:gd name="connsiteY3" fmla="*/ 79836 h 79835"/>
                  <a:gd name="connsiteX4" fmla="*/ 0 w 58811"/>
                  <a:gd name="connsiteY4" fmla="*/ 79836 h 79835"/>
                  <a:gd name="connsiteX5" fmla="*/ 0 w 58811"/>
                  <a:gd name="connsiteY5" fmla="*/ 1043 h 79835"/>
                  <a:gd name="connsiteX6" fmla="*/ 11046 w 58811"/>
                  <a:gd name="connsiteY6" fmla="*/ 1043 h 79835"/>
                  <a:gd name="connsiteX7" fmla="*/ 11046 w 58811"/>
                  <a:gd name="connsiteY7" fmla="*/ 9979 h 79835"/>
                  <a:gd name="connsiteX8" fmla="*/ 11344 w 58811"/>
                  <a:gd name="connsiteY8" fmla="*/ 9979 h 79835"/>
                  <a:gd name="connsiteX9" fmla="*/ 31495 w 58811"/>
                  <a:gd name="connsiteY9" fmla="*/ 0 h 79835"/>
                  <a:gd name="connsiteX10" fmla="*/ 58812 w 58811"/>
                  <a:gd name="connsiteY10" fmla="*/ 29343 h 79835"/>
                  <a:gd name="connsiteX11" fmla="*/ 31197 w 58811"/>
                  <a:gd name="connsiteY11" fmla="*/ 58983 h 79835"/>
                  <a:gd name="connsiteX12" fmla="*/ 28958 w 58811"/>
                  <a:gd name="connsiteY12" fmla="*/ 9235 h 79835"/>
                  <a:gd name="connsiteX13" fmla="*/ 10896 w 58811"/>
                  <a:gd name="connsiteY13" fmla="*/ 29045 h 79835"/>
                  <a:gd name="connsiteX14" fmla="*/ 28958 w 58811"/>
                  <a:gd name="connsiteY14" fmla="*/ 49004 h 79835"/>
                  <a:gd name="connsiteX15" fmla="*/ 47019 w 58811"/>
                  <a:gd name="connsiteY15" fmla="*/ 29045 h 79835"/>
                  <a:gd name="connsiteX16" fmla="*/ 28958 w 58811"/>
                  <a:gd name="connsiteY16" fmla="*/ 9235 h 79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811" h="79835">
                    <a:moveTo>
                      <a:pt x="31048" y="58983"/>
                    </a:moveTo>
                    <a:cubicBezTo>
                      <a:pt x="22091" y="58983"/>
                      <a:pt x="15524" y="55110"/>
                      <a:pt x="11493" y="48855"/>
                    </a:cubicBezTo>
                    <a:lnTo>
                      <a:pt x="11493" y="48855"/>
                    </a:lnTo>
                    <a:cubicBezTo>
                      <a:pt x="11493" y="48855"/>
                      <a:pt x="11493" y="79836"/>
                      <a:pt x="11493" y="79836"/>
                    </a:cubicBezTo>
                    <a:lnTo>
                      <a:pt x="0" y="79836"/>
                    </a:lnTo>
                    <a:lnTo>
                      <a:pt x="0" y="1043"/>
                    </a:lnTo>
                    <a:lnTo>
                      <a:pt x="11046" y="1043"/>
                    </a:lnTo>
                    <a:lnTo>
                      <a:pt x="11046" y="9979"/>
                    </a:lnTo>
                    <a:lnTo>
                      <a:pt x="11344" y="9979"/>
                    </a:lnTo>
                    <a:cubicBezTo>
                      <a:pt x="16270" y="3277"/>
                      <a:pt x="23136" y="0"/>
                      <a:pt x="31495" y="0"/>
                    </a:cubicBezTo>
                    <a:cubicBezTo>
                      <a:pt x="48213" y="0"/>
                      <a:pt x="58812" y="12512"/>
                      <a:pt x="58812" y="29343"/>
                    </a:cubicBezTo>
                    <a:cubicBezTo>
                      <a:pt x="58812" y="46174"/>
                      <a:pt x="48064" y="58983"/>
                      <a:pt x="31197" y="58983"/>
                    </a:cubicBezTo>
                    <a:close/>
                    <a:moveTo>
                      <a:pt x="28958" y="9235"/>
                    </a:moveTo>
                    <a:cubicBezTo>
                      <a:pt x="17614" y="9235"/>
                      <a:pt x="10896" y="17874"/>
                      <a:pt x="10896" y="29045"/>
                    </a:cubicBezTo>
                    <a:cubicBezTo>
                      <a:pt x="10896" y="40216"/>
                      <a:pt x="17614" y="49004"/>
                      <a:pt x="28958" y="49004"/>
                    </a:cubicBezTo>
                    <a:cubicBezTo>
                      <a:pt x="40302" y="49004"/>
                      <a:pt x="47019" y="40365"/>
                      <a:pt x="47019" y="29045"/>
                    </a:cubicBezTo>
                    <a:cubicBezTo>
                      <a:pt x="47019" y="17725"/>
                      <a:pt x="40302" y="9235"/>
                      <a:pt x="28958"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25" name="Freeform 27824">
                <a:extLst>
                  <a:ext uri="{FF2B5EF4-FFF2-40B4-BE49-F238E27FC236}">
                    <a16:creationId xmlns:a16="http://schemas.microsoft.com/office/drawing/2014/main" id="{C3A87624-F0F7-545C-ED41-5193AB52C2AA}"/>
                  </a:ext>
                </a:extLst>
              </p:cNvPr>
              <p:cNvSpPr/>
              <p:nvPr/>
            </p:nvSpPr>
            <p:spPr>
              <a:xfrm>
                <a:off x="8234070" y="1604678"/>
                <a:ext cx="31793" cy="57791"/>
              </a:xfrm>
              <a:custGeom>
                <a:avLst/>
                <a:gdLst>
                  <a:gd name="connsiteX0" fmla="*/ 31048 w 31793"/>
                  <a:gd name="connsiteY0" fmla="*/ 11767 h 57791"/>
                  <a:gd name="connsiteX1" fmla="*/ 30600 w 31793"/>
                  <a:gd name="connsiteY1" fmla="*/ 11767 h 57791"/>
                  <a:gd name="connsiteX2" fmla="*/ 24330 w 31793"/>
                  <a:gd name="connsiteY2" fmla="*/ 10575 h 57791"/>
                  <a:gd name="connsiteX3" fmla="*/ 11493 w 31793"/>
                  <a:gd name="connsiteY3" fmla="*/ 29640 h 57791"/>
                  <a:gd name="connsiteX4" fmla="*/ 11493 w 31793"/>
                  <a:gd name="connsiteY4" fmla="*/ 57791 h 57791"/>
                  <a:gd name="connsiteX5" fmla="*/ 0 w 31793"/>
                  <a:gd name="connsiteY5" fmla="*/ 57791 h 57791"/>
                  <a:gd name="connsiteX6" fmla="*/ 0 w 31793"/>
                  <a:gd name="connsiteY6" fmla="*/ 1192 h 57791"/>
                  <a:gd name="connsiteX7" fmla="*/ 11493 w 31793"/>
                  <a:gd name="connsiteY7" fmla="*/ 1192 h 57791"/>
                  <a:gd name="connsiteX8" fmla="*/ 11493 w 31793"/>
                  <a:gd name="connsiteY8" fmla="*/ 9831 h 57791"/>
                  <a:gd name="connsiteX9" fmla="*/ 11792 w 31793"/>
                  <a:gd name="connsiteY9" fmla="*/ 9831 h 57791"/>
                  <a:gd name="connsiteX10" fmla="*/ 25823 w 31793"/>
                  <a:gd name="connsiteY10" fmla="*/ 0 h 57791"/>
                  <a:gd name="connsiteX11" fmla="*/ 31794 w 31793"/>
                  <a:gd name="connsiteY11" fmla="*/ 894 h 57791"/>
                  <a:gd name="connsiteX12" fmla="*/ 31048 w 31793"/>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793" h="57791">
                    <a:moveTo>
                      <a:pt x="31048" y="11767"/>
                    </a:moveTo>
                    <a:lnTo>
                      <a:pt x="30600" y="11767"/>
                    </a:lnTo>
                    <a:cubicBezTo>
                      <a:pt x="29555" y="11320"/>
                      <a:pt x="27465" y="10575"/>
                      <a:pt x="24330" y="10575"/>
                    </a:cubicBezTo>
                    <a:cubicBezTo>
                      <a:pt x="14031" y="10575"/>
                      <a:pt x="11493" y="21448"/>
                      <a:pt x="11493" y="29640"/>
                    </a:cubicBezTo>
                    <a:lnTo>
                      <a:pt x="11493" y="57791"/>
                    </a:lnTo>
                    <a:lnTo>
                      <a:pt x="0" y="57791"/>
                    </a:lnTo>
                    <a:lnTo>
                      <a:pt x="0" y="1192"/>
                    </a:lnTo>
                    <a:lnTo>
                      <a:pt x="11493" y="1192"/>
                    </a:lnTo>
                    <a:lnTo>
                      <a:pt x="11493" y="9831"/>
                    </a:lnTo>
                    <a:cubicBezTo>
                      <a:pt x="11493" y="9831"/>
                      <a:pt x="11792" y="9831"/>
                      <a:pt x="11792" y="9831"/>
                    </a:cubicBezTo>
                    <a:cubicBezTo>
                      <a:pt x="14479" y="3426"/>
                      <a:pt x="19703" y="0"/>
                      <a:pt x="25823" y="0"/>
                    </a:cubicBezTo>
                    <a:cubicBezTo>
                      <a:pt x="29704" y="0"/>
                      <a:pt x="31794" y="894"/>
                      <a:pt x="31794" y="894"/>
                    </a:cubicBezTo>
                    <a:lnTo>
                      <a:pt x="31048"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26" name="Freeform 27825">
                <a:extLst>
                  <a:ext uri="{FF2B5EF4-FFF2-40B4-BE49-F238E27FC236}">
                    <a16:creationId xmlns:a16="http://schemas.microsoft.com/office/drawing/2014/main" id="{9037FD22-C461-F305-507A-CDDC50B100A4}"/>
                  </a:ext>
                </a:extLst>
              </p:cNvPr>
              <p:cNvSpPr/>
              <p:nvPr/>
            </p:nvSpPr>
            <p:spPr>
              <a:xfrm>
                <a:off x="8269895" y="1605125"/>
                <a:ext cx="60005" cy="58834"/>
              </a:xfrm>
              <a:custGeom>
                <a:avLst/>
                <a:gdLst>
                  <a:gd name="connsiteX0" fmla="*/ 30003 w 60005"/>
                  <a:gd name="connsiteY0" fmla="*/ 58834 h 58834"/>
                  <a:gd name="connsiteX1" fmla="*/ 0 w 60005"/>
                  <a:gd name="connsiteY1" fmla="*/ 29492 h 58834"/>
                  <a:gd name="connsiteX2" fmla="*/ 30003 w 60005"/>
                  <a:gd name="connsiteY2" fmla="*/ 0 h 58834"/>
                  <a:gd name="connsiteX3" fmla="*/ 60006 w 60005"/>
                  <a:gd name="connsiteY3" fmla="*/ 29492 h 58834"/>
                  <a:gd name="connsiteX4" fmla="*/ 30003 w 60005"/>
                  <a:gd name="connsiteY4" fmla="*/ 58834 h 58834"/>
                  <a:gd name="connsiteX5" fmla="*/ 30003 w 60005"/>
                  <a:gd name="connsiteY5" fmla="*/ 9086 h 58834"/>
                  <a:gd name="connsiteX6" fmla="*/ 11493 w 60005"/>
                  <a:gd name="connsiteY6" fmla="*/ 28896 h 58834"/>
                  <a:gd name="connsiteX7" fmla="*/ 30003 w 60005"/>
                  <a:gd name="connsiteY7" fmla="*/ 48855 h 58834"/>
                  <a:gd name="connsiteX8" fmla="*/ 48363 w 60005"/>
                  <a:gd name="connsiteY8" fmla="*/ 28896 h 58834"/>
                  <a:gd name="connsiteX9" fmla="*/ 30003 w 60005"/>
                  <a:gd name="connsiteY9" fmla="*/ 9086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3136" y="58834"/>
                      <a:pt x="0" y="47067"/>
                      <a:pt x="0" y="29492"/>
                    </a:cubicBezTo>
                    <a:cubicBezTo>
                      <a:pt x="0" y="11916"/>
                      <a:pt x="13136" y="0"/>
                      <a:pt x="30003" y="0"/>
                    </a:cubicBezTo>
                    <a:cubicBezTo>
                      <a:pt x="46870" y="0"/>
                      <a:pt x="60006" y="12065"/>
                      <a:pt x="60006" y="29492"/>
                    </a:cubicBezTo>
                    <a:cubicBezTo>
                      <a:pt x="60006" y="46918"/>
                      <a:pt x="46870" y="58834"/>
                      <a:pt x="30003" y="58834"/>
                    </a:cubicBezTo>
                    <a:close/>
                    <a:moveTo>
                      <a:pt x="30003" y="9086"/>
                    </a:moveTo>
                    <a:cubicBezTo>
                      <a:pt x="18509" y="9086"/>
                      <a:pt x="11493" y="17874"/>
                      <a:pt x="11493" y="28896"/>
                    </a:cubicBezTo>
                    <a:cubicBezTo>
                      <a:pt x="11493" y="39918"/>
                      <a:pt x="18509" y="48855"/>
                      <a:pt x="30003" y="48855"/>
                    </a:cubicBezTo>
                    <a:cubicBezTo>
                      <a:pt x="41496" y="48855"/>
                      <a:pt x="48363" y="40067"/>
                      <a:pt x="48363" y="28896"/>
                    </a:cubicBezTo>
                    <a:cubicBezTo>
                      <a:pt x="48363" y="17725"/>
                      <a:pt x="41347" y="9086"/>
                      <a:pt x="30003" y="9086"/>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27" name="Freeform 27826">
                <a:extLst>
                  <a:ext uri="{FF2B5EF4-FFF2-40B4-BE49-F238E27FC236}">
                    <a16:creationId xmlns:a16="http://schemas.microsoft.com/office/drawing/2014/main" id="{F0433577-1D2F-866D-2981-D0A91EA6561C}"/>
                  </a:ext>
                </a:extLst>
              </p:cNvPr>
              <p:cNvSpPr/>
              <p:nvPr/>
            </p:nvSpPr>
            <p:spPr>
              <a:xfrm>
                <a:off x="8337961" y="1580399"/>
                <a:ext cx="58811" cy="83559"/>
              </a:xfrm>
              <a:custGeom>
                <a:avLst/>
                <a:gdLst>
                  <a:gd name="connsiteX0" fmla="*/ 47765 w 58811"/>
                  <a:gd name="connsiteY0" fmla="*/ 82219 h 83559"/>
                  <a:gd name="connsiteX1" fmla="*/ 47765 w 58811"/>
                  <a:gd name="connsiteY1" fmla="*/ 73133 h 83559"/>
                  <a:gd name="connsiteX2" fmla="*/ 47467 w 58811"/>
                  <a:gd name="connsiteY2" fmla="*/ 73133 h 83559"/>
                  <a:gd name="connsiteX3" fmla="*/ 27615 w 58811"/>
                  <a:gd name="connsiteY3" fmla="*/ 83559 h 83559"/>
                  <a:gd name="connsiteX4" fmla="*/ 0 w 58811"/>
                  <a:gd name="connsiteY4" fmla="*/ 53919 h 83559"/>
                  <a:gd name="connsiteX5" fmla="*/ 27316 w 58811"/>
                  <a:gd name="connsiteY5" fmla="*/ 24576 h 83559"/>
                  <a:gd name="connsiteX6" fmla="*/ 47169 w 58811"/>
                  <a:gd name="connsiteY6" fmla="*/ 34407 h 83559"/>
                  <a:gd name="connsiteX7" fmla="*/ 47467 w 58811"/>
                  <a:gd name="connsiteY7" fmla="*/ 34407 h 83559"/>
                  <a:gd name="connsiteX8" fmla="*/ 47467 w 58811"/>
                  <a:gd name="connsiteY8" fmla="*/ 0 h 83559"/>
                  <a:gd name="connsiteX9" fmla="*/ 58812 w 58811"/>
                  <a:gd name="connsiteY9" fmla="*/ 0 h 83559"/>
                  <a:gd name="connsiteX10" fmla="*/ 58812 w 58811"/>
                  <a:gd name="connsiteY10" fmla="*/ 82219 h 83559"/>
                  <a:gd name="connsiteX11" fmla="*/ 47765 w 58811"/>
                  <a:gd name="connsiteY11" fmla="*/ 82219 h 83559"/>
                  <a:gd name="connsiteX12" fmla="*/ 29854 w 58811"/>
                  <a:gd name="connsiteY12" fmla="*/ 33811 h 83559"/>
                  <a:gd name="connsiteX13" fmla="*/ 11792 w 58811"/>
                  <a:gd name="connsiteY13" fmla="*/ 53621 h 83559"/>
                  <a:gd name="connsiteX14" fmla="*/ 29854 w 58811"/>
                  <a:gd name="connsiteY14" fmla="*/ 73580 h 83559"/>
                  <a:gd name="connsiteX15" fmla="*/ 47915 w 58811"/>
                  <a:gd name="connsiteY15" fmla="*/ 53621 h 83559"/>
                  <a:gd name="connsiteX16" fmla="*/ 29854 w 58811"/>
                  <a:gd name="connsiteY16" fmla="*/ 33811 h 8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811" h="83559">
                    <a:moveTo>
                      <a:pt x="47765" y="82219"/>
                    </a:moveTo>
                    <a:lnTo>
                      <a:pt x="47765" y="73133"/>
                    </a:lnTo>
                    <a:lnTo>
                      <a:pt x="47467" y="73133"/>
                    </a:lnTo>
                    <a:cubicBezTo>
                      <a:pt x="42840" y="79985"/>
                      <a:pt x="35824" y="83559"/>
                      <a:pt x="27615" y="83559"/>
                    </a:cubicBezTo>
                    <a:cubicBezTo>
                      <a:pt x="10747" y="83559"/>
                      <a:pt x="0" y="70750"/>
                      <a:pt x="0" y="53919"/>
                    </a:cubicBezTo>
                    <a:cubicBezTo>
                      <a:pt x="0" y="37088"/>
                      <a:pt x="10747" y="24576"/>
                      <a:pt x="27316" y="24576"/>
                    </a:cubicBezTo>
                    <a:cubicBezTo>
                      <a:pt x="36570" y="24576"/>
                      <a:pt x="43138" y="28598"/>
                      <a:pt x="47169" y="34407"/>
                    </a:cubicBezTo>
                    <a:lnTo>
                      <a:pt x="47467" y="34407"/>
                    </a:lnTo>
                    <a:lnTo>
                      <a:pt x="47467" y="0"/>
                    </a:lnTo>
                    <a:lnTo>
                      <a:pt x="58812" y="0"/>
                    </a:lnTo>
                    <a:lnTo>
                      <a:pt x="58812" y="82219"/>
                    </a:lnTo>
                    <a:lnTo>
                      <a:pt x="47765" y="82219"/>
                    </a:lnTo>
                    <a:close/>
                    <a:moveTo>
                      <a:pt x="29854" y="33811"/>
                    </a:moveTo>
                    <a:cubicBezTo>
                      <a:pt x="18509" y="33811"/>
                      <a:pt x="11792" y="42450"/>
                      <a:pt x="11792" y="53621"/>
                    </a:cubicBezTo>
                    <a:cubicBezTo>
                      <a:pt x="11792" y="64792"/>
                      <a:pt x="18509" y="73580"/>
                      <a:pt x="29854" y="73580"/>
                    </a:cubicBezTo>
                    <a:cubicBezTo>
                      <a:pt x="41198" y="73580"/>
                      <a:pt x="47915" y="64941"/>
                      <a:pt x="47915" y="53621"/>
                    </a:cubicBezTo>
                    <a:cubicBezTo>
                      <a:pt x="47915" y="42301"/>
                      <a:pt x="41198" y="33811"/>
                      <a:pt x="29854" y="3381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28" name="Freeform 27827">
                <a:extLst>
                  <a:ext uri="{FF2B5EF4-FFF2-40B4-BE49-F238E27FC236}">
                    <a16:creationId xmlns:a16="http://schemas.microsoft.com/office/drawing/2014/main" id="{2D08AECB-D35D-D9E0-E2CC-1C07464802EC}"/>
                  </a:ext>
                </a:extLst>
              </p:cNvPr>
              <p:cNvSpPr/>
              <p:nvPr/>
            </p:nvSpPr>
            <p:spPr>
              <a:xfrm>
                <a:off x="8412595" y="1605869"/>
                <a:ext cx="48661" cy="58089"/>
              </a:xfrm>
              <a:custGeom>
                <a:avLst/>
                <a:gdLst>
                  <a:gd name="connsiteX0" fmla="*/ 37615 w 48661"/>
                  <a:gd name="connsiteY0" fmla="*/ 56749 h 58089"/>
                  <a:gd name="connsiteX1" fmla="*/ 37615 w 48661"/>
                  <a:gd name="connsiteY1" fmla="*/ 48706 h 58089"/>
                  <a:gd name="connsiteX2" fmla="*/ 20002 w 48661"/>
                  <a:gd name="connsiteY2" fmla="*/ 58089 h 58089"/>
                  <a:gd name="connsiteX3" fmla="*/ 0 w 48661"/>
                  <a:gd name="connsiteY3" fmla="*/ 33960 h 58089"/>
                  <a:gd name="connsiteX4" fmla="*/ 0 w 48661"/>
                  <a:gd name="connsiteY4" fmla="*/ 0 h 58089"/>
                  <a:gd name="connsiteX5" fmla="*/ 11345 w 48661"/>
                  <a:gd name="connsiteY5" fmla="*/ 0 h 58089"/>
                  <a:gd name="connsiteX6" fmla="*/ 11345 w 48661"/>
                  <a:gd name="connsiteY6" fmla="*/ 33513 h 58089"/>
                  <a:gd name="connsiteX7" fmla="*/ 23136 w 48661"/>
                  <a:gd name="connsiteY7" fmla="*/ 48557 h 58089"/>
                  <a:gd name="connsiteX8" fmla="*/ 37168 w 48661"/>
                  <a:gd name="connsiteY8" fmla="*/ 30534 h 58089"/>
                  <a:gd name="connsiteX9" fmla="*/ 37168 w 48661"/>
                  <a:gd name="connsiteY9" fmla="*/ 149 h 58089"/>
                  <a:gd name="connsiteX10" fmla="*/ 48662 w 48661"/>
                  <a:gd name="connsiteY10" fmla="*/ 149 h 58089"/>
                  <a:gd name="connsiteX11" fmla="*/ 48662 w 48661"/>
                  <a:gd name="connsiteY11" fmla="*/ 56898 h 58089"/>
                  <a:gd name="connsiteX12" fmla="*/ 37615 w 48661"/>
                  <a:gd name="connsiteY12" fmla="*/ 56898 h 5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61" h="58089">
                    <a:moveTo>
                      <a:pt x="37615" y="56749"/>
                    </a:moveTo>
                    <a:lnTo>
                      <a:pt x="37615" y="48706"/>
                    </a:lnTo>
                    <a:cubicBezTo>
                      <a:pt x="34331" y="54217"/>
                      <a:pt x="27913" y="58089"/>
                      <a:pt x="20002" y="58089"/>
                    </a:cubicBezTo>
                    <a:cubicBezTo>
                      <a:pt x="4179" y="58089"/>
                      <a:pt x="0" y="48110"/>
                      <a:pt x="0" y="33960"/>
                    </a:cubicBezTo>
                    <a:lnTo>
                      <a:pt x="0" y="0"/>
                    </a:lnTo>
                    <a:lnTo>
                      <a:pt x="11345" y="0"/>
                    </a:lnTo>
                    <a:lnTo>
                      <a:pt x="11345" y="33513"/>
                    </a:lnTo>
                    <a:cubicBezTo>
                      <a:pt x="11345" y="41258"/>
                      <a:pt x="12986" y="48557"/>
                      <a:pt x="23136" y="48557"/>
                    </a:cubicBezTo>
                    <a:cubicBezTo>
                      <a:pt x="33286" y="48557"/>
                      <a:pt x="37168" y="39918"/>
                      <a:pt x="37168" y="30534"/>
                    </a:cubicBezTo>
                    <a:lnTo>
                      <a:pt x="37168" y="149"/>
                    </a:lnTo>
                    <a:lnTo>
                      <a:pt x="48662" y="149"/>
                    </a:lnTo>
                    <a:lnTo>
                      <a:pt x="48662" y="56898"/>
                    </a:lnTo>
                    <a:lnTo>
                      <a:pt x="37615" y="56898"/>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29" name="Freeform 27828">
                <a:extLst>
                  <a:ext uri="{FF2B5EF4-FFF2-40B4-BE49-F238E27FC236}">
                    <a16:creationId xmlns:a16="http://schemas.microsoft.com/office/drawing/2014/main" id="{7408D749-A221-A58D-6300-633D1BC9FDC0}"/>
                  </a:ext>
                </a:extLst>
              </p:cNvPr>
              <p:cNvSpPr/>
              <p:nvPr/>
            </p:nvSpPr>
            <p:spPr>
              <a:xfrm>
                <a:off x="8473347" y="1604976"/>
                <a:ext cx="51198" cy="58983"/>
              </a:xfrm>
              <a:custGeom>
                <a:avLst/>
                <a:gdLst>
                  <a:gd name="connsiteX0" fmla="*/ 28659 w 51198"/>
                  <a:gd name="connsiteY0" fmla="*/ 58983 h 58983"/>
                  <a:gd name="connsiteX1" fmla="*/ 0 w 51198"/>
                  <a:gd name="connsiteY1" fmla="*/ 29491 h 58983"/>
                  <a:gd name="connsiteX2" fmla="*/ 28958 w 51198"/>
                  <a:gd name="connsiteY2" fmla="*/ 0 h 58983"/>
                  <a:gd name="connsiteX3" fmla="*/ 50900 w 51198"/>
                  <a:gd name="connsiteY3" fmla="*/ 8043 h 58983"/>
                  <a:gd name="connsiteX4" fmla="*/ 46870 w 51198"/>
                  <a:gd name="connsiteY4" fmla="*/ 16384 h 58983"/>
                  <a:gd name="connsiteX5" fmla="*/ 29854 w 51198"/>
                  <a:gd name="connsiteY5" fmla="*/ 9533 h 58983"/>
                  <a:gd name="connsiteX6" fmla="*/ 11493 w 51198"/>
                  <a:gd name="connsiteY6" fmla="*/ 29045 h 58983"/>
                  <a:gd name="connsiteX7" fmla="*/ 29854 w 51198"/>
                  <a:gd name="connsiteY7" fmla="*/ 49153 h 58983"/>
                  <a:gd name="connsiteX8" fmla="*/ 47168 w 51198"/>
                  <a:gd name="connsiteY8" fmla="*/ 42003 h 58983"/>
                  <a:gd name="connsiteX9" fmla="*/ 51199 w 51198"/>
                  <a:gd name="connsiteY9" fmla="*/ 50344 h 58983"/>
                  <a:gd name="connsiteX10" fmla="*/ 28510 w 51198"/>
                  <a:gd name="connsiteY10" fmla="*/ 58983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198" h="58983">
                    <a:moveTo>
                      <a:pt x="28659" y="58983"/>
                    </a:moveTo>
                    <a:cubicBezTo>
                      <a:pt x="13434" y="58983"/>
                      <a:pt x="0" y="47514"/>
                      <a:pt x="0" y="29491"/>
                    </a:cubicBezTo>
                    <a:cubicBezTo>
                      <a:pt x="0" y="11469"/>
                      <a:pt x="14031" y="0"/>
                      <a:pt x="28958" y="0"/>
                    </a:cubicBezTo>
                    <a:cubicBezTo>
                      <a:pt x="43885" y="0"/>
                      <a:pt x="50303" y="7447"/>
                      <a:pt x="50900" y="8043"/>
                    </a:cubicBezTo>
                    <a:lnTo>
                      <a:pt x="46870" y="16384"/>
                    </a:lnTo>
                    <a:cubicBezTo>
                      <a:pt x="44929" y="14448"/>
                      <a:pt x="40004" y="9533"/>
                      <a:pt x="29854" y="9533"/>
                    </a:cubicBezTo>
                    <a:cubicBezTo>
                      <a:pt x="19703" y="9533"/>
                      <a:pt x="11493" y="17129"/>
                      <a:pt x="11493" y="29045"/>
                    </a:cubicBezTo>
                    <a:cubicBezTo>
                      <a:pt x="11493" y="40960"/>
                      <a:pt x="18957" y="49153"/>
                      <a:pt x="29854" y="49153"/>
                    </a:cubicBezTo>
                    <a:cubicBezTo>
                      <a:pt x="40750" y="49153"/>
                      <a:pt x="47168" y="42003"/>
                      <a:pt x="47168" y="42003"/>
                    </a:cubicBezTo>
                    <a:lnTo>
                      <a:pt x="51199" y="50344"/>
                    </a:lnTo>
                    <a:cubicBezTo>
                      <a:pt x="49557" y="51983"/>
                      <a:pt x="43735" y="58983"/>
                      <a:pt x="28510"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30" name="Freeform 27829">
                <a:extLst>
                  <a:ext uri="{FF2B5EF4-FFF2-40B4-BE49-F238E27FC236}">
                    <a16:creationId xmlns:a16="http://schemas.microsoft.com/office/drawing/2014/main" id="{B8A75170-4572-8BAC-AA76-FBBF0AF8735D}"/>
                  </a:ext>
                </a:extLst>
              </p:cNvPr>
              <p:cNvSpPr/>
              <p:nvPr/>
            </p:nvSpPr>
            <p:spPr>
              <a:xfrm>
                <a:off x="8527830" y="1589336"/>
                <a:ext cx="33734" cy="74771"/>
              </a:xfrm>
              <a:custGeom>
                <a:avLst/>
                <a:gdLst>
                  <a:gd name="connsiteX0" fmla="*/ 23286 w 33734"/>
                  <a:gd name="connsiteY0" fmla="*/ 74622 h 74771"/>
                  <a:gd name="connsiteX1" fmla="*/ 8359 w 33734"/>
                  <a:gd name="connsiteY1" fmla="*/ 51834 h 74771"/>
                  <a:gd name="connsiteX2" fmla="*/ 8359 w 33734"/>
                  <a:gd name="connsiteY2" fmla="*/ 26066 h 74771"/>
                  <a:gd name="connsiteX3" fmla="*/ 0 w 33734"/>
                  <a:gd name="connsiteY3" fmla="*/ 26066 h 74771"/>
                  <a:gd name="connsiteX4" fmla="*/ 0 w 33734"/>
                  <a:gd name="connsiteY4" fmla="*/ 16831 h 74771"/>
                  <a:gd name="connsiteX5" fmla="*/ 8359 w 33734"/>
                  <a:gd name="connsiteY5" fmla="*/ 16831 h 74771"/>
                  <a:gd name="connsiteX6" fmla="*/ 8359 w 33734"/>
                  <a:gd name="connsiteY6" fmla="*/ 0 h 74771"/>
                  <a:gd name="connsiteX7" fmla="*/ 19852 w 33734"/>
                  <a:gd name="connsiteY7" fmla="*/ 0 h 74771"/>
                  <a:gd name="connsiteX8" fmla="*/ 19852 w 33734"/>
                  <a:gd name="connsiteY8" fmla="*/ 16831 h 74771"/>
                  <a:gd name="connsiteX9" fmla="*/ 33436 w 33734"/>
                  <a:gd name="connsiteY9" fmla="*/ 16831 h 74771"/>
                  <a:gd name="connsiteX10" fmla="*/ 33436 w 33734"/>
                  <a:gd name="connsiteY10" fmla="*/ 26066 h 74771"/>
                  <a:gd name="connsiteX11" fmla="*/ 19852 w 33734"/>
                  <a:gd name="connsiteY11" fmla="*/ 26066 h 74771"/>
                  <a:gd name="connsiteX12" fmla="*/ 19852 w 33734"/>
                  <a:gd name="connsiteY12" fmla="*/ 51685 h 74771"/>
                  <a:gd name="connsiteX13" fmla="*/ 21345 w 33734"/>
                  <a:gd name="connsiteY13" fmla="*/ 62111 h 74771"/>
                  <a:gd name="connsiteX14" fmla="*/ 27167 w 33734"/>
                  <a:gd name="connsiteY14" fmla="*/ 64941 h 74771"/>
                  <a:gd name="connsiteX15" fmla="*/ 32988 w 33734"/>
                  <a:gd name="connsiteY15" fmla="*/ 63600 h 74771"/>
                  <a:gd name="connsiteX16" fmla="*/ 33734 w 33734"/>
                  <a:gd name="connsiteY16" fmla="*/ 72835 h 74771"/>
                  <a:gd name="connsiteX17" fmla="*/ 23286 w 33734"/>
                  <a:gd name="connsiteY17" fmla="*/ 74771 h 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771">
                    <a:moveTo>
                      <a:pt x="23286" y="74622"/>
                    </a:moveTo>
                    <a:cubicBezTo>
                      <a:pt x="9105" y="74622"/>
                      <a:pt x="8359" y="63005"/>
                      <a:pt x="8359" y="51834"/>
                    </a:cubicBezTo>
                    <a:lnTo>
                      <a:pt x="8359" y="26066"/>
                    </a:lnTo>
                    <a:lnTo>
                      <a:pt x="0" y="26066"/>
                    </a:lnTo>
                    <a:lnTo>
                      <a:pt x="0" y="16831"/>
                    </a:lnTo>
                    <a:lnTo>
                      <a:pt x="8359" y="16831"/>
                    </a:lnTo>
                    <a:lnTo>
                      <a:pt x="8359" y="0"/>
                    </a:lnTo>
                    <a:lnTo>
                      <a:pt x="19852" y="0"/>
                    </a:lnTo>
                    <a:lnTo>
                      <a:pt x="19852" y="16831"/>
                    </a:lnTo>
                    <a:lnTo>
                      <a:pt x="33436" y="16831"/>
                    </a:lnTo>
                    <a:lnTo>
                      <a:pt x="33436" y="26066"/>
                    </a:lnTo>
                    <a:lnTo>
                      <a:pt x="19852" y="26066"/>
                    </a:lnTo>
                    <a:lnTo>
                      <a:pt x="19852" y="51685"/>
                    </a:lnTo>
                    <a:cubicBezTo>
                      <a:pt x="19852" y="56451"/>
                      <a:pt x="19852" y="59728"/>
                      <a:pt x="21345" y="62111"/>
                    </a:cubicBezTo>
                    <a:cubicBezTo>
                      <a:pt x="22390" y="63898"/>
                      <a:pt x="24032" y="64941"/>
                      <a:pt x="27167" y="64941"/>
                    </a:cubicBezTo>
                    <a:cubicBezTo>
                      <a:pt x="30301" y="64941"/>
                      <a:pt x="32988" y="63600"/>
                      <a:pt x="32988" y="63600"/>
                    </a:cubicBezTo>
                    <a:lnTo>
                      <a:pt x="33734" y="72835"/>
                    </a:lnTo>
                    <a:cubicBezTo>
                      <a:pt x="30749" y="74176"/>
                      <a:pt x="27316" y="74771"/>
                      <a:pt x="23286" y="7477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31" name="Freeform 27830">
                <a:extLst>
                  <a:ext uri="{FF2B5EF4-FFF2-40B4-BE49-F238E27FC236}">
                    <a16:creationId xmlns:a16="http://schemas.microsoft.com/office/drawing/2014/main" id="{69FD9528-B312-89A2-C4FF-F1E521F4CE9C}"/>
                  </a:ext>
                </a:extLst>
              </p:cNvPr>
              <p:cNvSpPr/>
              <p:nvPr/>
            </p:nvSpPr>
            <p:spPr>
              <a:xfrm>
                <a:off x="8569774" y="1580399"/>
                <a:ext cx="14926" cy="82218"/>
              </a:xfrm>
              <a:custGeom>
                <a:avLst/>
                <a:gdLst>
                  <a:gd name="connsiteX0" fmla="*/ 7463 w 14926"/>
                  <a:gd name="connsiteY0" fmla="*/ 14001 h 82218"/>
                  <a:gd name="connsiteX1" fmla="*/ 0 w 14926"/>
                  <a:gd name="connsiteY1" fmla="*/ 7001 h 82218"/>
                  <a:gd name="connsiteX2" fmla="*/ 7463 w 14926"/>
                  <a:gd name="connsiteY2" fmla="*/ 0 h 82218"/>
                  <a:gd name="connsiteX3" fmla="*/ 14927 w 14926"/>
                  <a:gd name="connsiteY3" fmla="*/ 7001 h 82218"/>
                  <a:gd name="connsiteX4" fmla="*/ 7463 w 14926"/>
                  <a:gd name="connsiteY4" fmla="*/ 14001 h 82218"/>
                  <a:gd name="connsiteX5" fmla="*/ 1642 w 14926"/>
                  <a:gd name="connsiteY5" fmla="*/ 82219 h 82218"/>
                  <a:gd name="connsiteX6" fmla="*/ 1642 w 14926"/>
                  <a:gd name="connsiteY6" fmla="*/ 25619 h 82218"/>
                  <a:gd name="connsiteX7" fmla="*/ 13136 w 14926"/>
                  <a:gd name="connsiteY7" fmla="*/ 25619 h 82218"/>
                  <a:gd name="connsiteX8" fmla="*/ 13136 w 14926"/>
                  <a:gd name="connsiteY8" fmla="*/ 82219 h 82218"/>
                  <a:gd name="connsiteX9" fmla="*/ 1642 w 14926"/>
                  <a:gd name="connsiteY9"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218">
                    <a:moveTo>
                      <a:pt x="7463" y="14001"/>
                    </a:moveTo>
                    <a:cubicBezTo>
                      <a:pt x="2985" y="14001"/>
                      <a:pt x="0" y="11022"/>
                      <a:pt x="0" y="7001"/>
                    </a:cubicBezTo>
                    <a:cubicBezTo>
                      <a:pt x="0" y="2979"/>
                      <a:pt x="3135" y="0"/>
                      <a:pt x="7463" y="0"/>
                    </a:cubicBezTo>
                    <a:cubicBezTo>
                      <a:pt x="11792" y="0"/>
                      <a:pt x="14927" y="2979"/>
                      <a:pt x="14927" y="7001"/>
                    </a:cubicBezTo>
                    <a:cubicBezTo>
                      <a:pt x="14927" y="11022"/>
                      <a:pt x="11792" y="14001"/>
                      <a:pt x="7463" y="14001"/>
                    </a:cubicBezTo>
                    <a:close/>
                    <a:moveTo>
                      <a:pt x="1642" y="82219"/>
                    </a:moveTo>
                    <a:lnTo>
                      <a:pt x="1642" y="25619"/>
                    </a:lnTo>
                    <a:lnTo>
                      <a:pt x="13136" y="25619"/>
                    </a:lnTo>
                    <a:lnTo>
                      <a:pt x="13136" y="82219"/>
                    </a:lnTo>
                    <a:lnTo>
                      <a:pt x="1642"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32" name="Freeform 27831">
                <a:extLst>
                  <a:ext uri="{FF2B5EF4-FFF2-40B4-BE49-F238E27FC236}">
                    <a16:creationId xmlns:a16="http://schemas.microsoft.com/office/drawing/2014/main" id="{0EA1141B-C111-C292-79AB-44784C3112A9}"/>
                  </a:ext>
                </a:extLst>
              </p:cNvPr>
              <p:cNvSpPr/>
              <p:nvPr/>
            </p:nvSpPr>
            <p:spPr>
              <a:xfrm>
                <a:off x="8595448" y="1605125"/>
                <a:ext cx="60005" cy="58834"/>
              </a:xfrm>
              <a:custGeom>
                <a:avLst/>
                <a:gdLst>
                  <a:gd name="connsiteX0" fmla="*/ 30003 w 60005"/>
                  <a:gd name="connsiteY0" fmla="*/ 58834 h 58834"/>
                  <a:gd name="connsiteX1" fmla="*/ 0 w 60005"/>
                  <a:gd name="connsiteY1" fmla="*/ 29492 h 58834"/>
                  <a:gd name="connsiteX2" fmla="*/ 30003 w 60005"/>
                  <a:gd name="connsiteY2" fmla="*/ 0 h 58834"/>
                  <a:gd name="connsiteX3" fmla="*/ 60006 w 60005"/>
                  <a:gd name="connsiteY3" fmla="*/ 29492 h 58834"/>
                  <a:gd name="connsiteX4" fmla="*/ 30003 w 60005"/>
                  <a:gd name="connsiteY4" fmla="*/ 58834 h 58834"/>
                  <a:gd name="connsiteX5" fmla="*/ 30003 w 60005"/>
                  <a:gd name="connsiteY5" fmla="*/ 9086 h 58834"/>
                  <a:gd name="connsiteX6" fmla="*/ 11493 w 60005"/>
                  <a:gd name="connsiteY6" fmla="*/ 28896 h 58834"/>
                  <a:gd name="connsiteX7" fmla="*/ 30003 w 60005"/>
                  <a:gd name="connsiteY7" fmla="*/ 48855 h 58834"/>
                  <a:gd name="connsiteX8" fmla="*/ 48363 w 60005"/>
                  <a:gd name="connsiteY8" fmla="*/ 28896 h 58834"/>
                  <a:gd name="connsiteX9" fmla="*/ 30003 w 60005"/>
                  <a:gd name="connsiteY9" fmla="*/ 9086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3136" y="58834"/>
                      <a:pt x="0" y="47067"/>
                      <a:pt x="0" y="29492"/>
                    </a:cubicBezTo>
                    <a:cubicBezTo>
                      <a:pt x="0" y="11916"/>
                      <a:pt x="13136" y="0"/>
                      <a:pt x="30003" y="0"/>
                    </a:cubicBezTo>
                    <a:cubicBezTo>
                      <a:pt x="46870" y="0"/>
                      <a:pt x="60006" y="12065"/>
                      <a:pt x="60006" y="29492"/>
                    </a:cubicBezTo>
                    <a:cubicBezTo>
                      <a:pt x="60006" y="46918"/>
                      <a:pt x="46870" y="58834"/>
                      <a:pt x="30003" y="58834"/>
                    </a:cubicBezTo>
                    <a:close/>
                    <a:moveTo>
                      <a:pt x="30003" y="9086"/>
                    </a:moveTo>
                    <a:cubicBezTo>
                      <a:pt x="18509" y="9086"/>
                      <a:pt x="11493" y="17874"/>
                      <a:pt x="11493" y="28896"/>
                    </a:cubicBezTo>
                    <a:cubicBezTo>
                      <a:pt x="11493" y="39918"/>
                      <a:pt x="18509" y="48855"/>
                      <a:pt x="30003" y="48855"/>
                    </a:cubicBezTo>
                    <a:cubicBezTo>
                      <a:pt x="41496" y="48855"/>
                      <a:pt x="48363" y="40067"/>
                      <a:pt x="48363" y="28896"/>
                    </a:cubicBezTo>
                    <a:cubicBezTo>
                      <a:pt x="48363" y="17725"/>
                      <a:pt x="41347" y="9086"/>
                      <a:pt x="30003" y="9086"/>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33" name="Freeform 27832">
                <a:extLst>
                  <a:ext uri="{FF2B5EF4-FFF2-40B4-BE49-F238E27FC236}">
                    <a16:creationId xmlns:a16="http://schemas.microsoft.com/office/drawing/2014/main" id="{66278229-8069-331B-4542-5DDAD15805CE}"/>
                  </a:ext>
                </a:extLst>
              </p:cNvPr>
              <p:cNvSpPr/>
              <p:nvPr/>
            </p:nvSpPr>
            <p:spPr>
              <a:xfrm>
                <a:off x="8667246" y="1604976"/>
                <a:ext cx="49407" cy="57642"/>
              </a:xfrm>
              <a:custGeom>
                <a:avLst/>
                <a:gdLst>
                  <a:gd name="connsiteX0" fmla="*/ 37914 w 49407"/>
                  <a:gd name="connsiteY0" fmla="*/ 57643 h 57642"/>
                  <a:gd name="connsiteX1" fmla="*/ 37914 w 49407"/>
                  <a:gd name="connsiteY1" fmla="*/ 26066 h 57642"/>
                  <a:gd name="connsiteX2" fmla="*/ 26122 w 49407"/>
                  <a:gd name="connsiteY2" fmla="*/ 9384 h 57642"/>
                  <a:gd name="connsiteX3" fmla="*/ 11493 w 49407"/>
                  <a:gd name="connsiteY3" fmla="*/ 29194 h 57642"/>
                  <a:gd name="connsiteX4" fmla="*/ 11493 w 49407"/>
                  <a:gd name="connsiteY4" fmla="*/ 57643 h 57642"/>
                  <a:gd name="connsiteX5" fmla="*/ 0 w 49407"/>
                  <a:gd name="connsiteY5" fmla="*/ 57643 h 57642"/>
                  <a:gd name="connsiteX6" fmla="*/ 0 w 49407"/>
                  <a:gd name="connsiteY6" fmla="*/ 1043 h 57642"/>
                  <a:gd name="connsiteX7" fmla="*/ 11493 w 49407"/>
                  <a:gd name="connsiteY7" fmla="*/ 1043 h 57642"/>
                  <a:gd name="connsiteX8" fmla="*/ 11493 w 49407"/>
                  <a:gd name="connsiteY8" fmla="*/ 9979 h 57642"/>
                  <a:gd name="connsiteX9" fmla="*/ 11792 w 49407"/>
                  <a:gd name="connsiteY9" fmla="*/ 9979 h 57642"/>
                  <a:gd name="connsiteX10" fmla="*/ 29107 w 49407"/>
                  <a:gd name="connsiteY10" fmla="*/ 0 h 57642"/>
                  <a:gd name="connsiteX11" fmla="*/ 49408 w 49407"/>
                  <a:gd name="connsiteY11" fmla="*/ 24129 h 57642"/>
                  <a:gd name="connsiteX12" fmla="*/ 49408 w 49407"/>
                  <a:gd name="connsiteY12" fmla="*/ 57643 h 57642"/>
                  <a:gd name="connsiteX13" fmla="*/ 37914 w 49407"/>
                  <a:gd name="connsiteY13" fmla="*/ 57643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914" y="57643"/>
                    </a:moveTo>
                    <a:lnTo>
                      <a:pt x="37914" y="26066"/>
                    </a:lnTo>
                    <a:cubicBezTo>
                      <a:pt x="37914" y="16533"/>
                      <a:pt x="36272" y="9384"/>
                      <a:pt x="26122" y="9384"/>
                    </a:cubicBezTo>
                    <a:cubicBezTo>
                      <a:pt x="15524" y="9384"/>
                      <a:pt x="11493" y="18320"/>
                      <a:pt x="11493" y="29194"/>
                    </a:cubicBezTo>
                    <a:lnTo>
                      <a:pt x="11493" y="57643"/>
                    </a:lnTo>
                    <a:lnTo>
                      <a:pt x="0" y="57643"/>
                    </a:lnTo>
                    <a:lnTo>
                      <a:pt x="0" y="1043"/>
                    </a:lnTo>
                    <a:lnTo>
                      <a:pt x="11493" y="1043"/>
                    </a:lnTo>
                    <a:lnTo>
                      <a:pt x="11493" y="9979"/>
                    </a:lnTo>
                    <a:cubicBezTo>
                      <a:pt x="11493" y="9979"/>
                      <a:pt x="11792" y="9979"/>
                      <a:pt x="11792" y="9979"/>
                    </a:cubicBezTo>
                    <a:cubicBezTo>
                      <a:pt x="14777" y="4319"/>
                      <a:pt x="20897" y="0"/>
                      <a:pt x="29107" y="0"/>
                    </a:cubicBezTo>
                    <a:cubicBezTo>
                      <a:pt x="45228" y="0"/>
                      <a:pt x="49408" y="10575"/>
                      <a:pt x="49408" y="24129"/>
                    </a:cubicBezTo>
                    <a:lnTo>
                      <a:pt x="49408" y="57643"/>
                    </a:lnTo>
                    <a:lnTo>
                      <a:pt x="37914" y="57643"/>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34" name="Freeform 27833">
                <a:extLst>
                  <a:ext uri="{FF2B5EF4-FFF2-40B4-BE49-F238E27FC236}">
                    <a16:creationId xmlns:a16="http://schemas.microsoft.com/office/drawing/2014/main" id="{58DD34B1-1EEA-F0CE-C299-980E48502AA3}"/>
                  </a:ext>
                </a:extLst>
              </p:cNvPr>
              <p:cNvSpPr/>
              <p:nvPr/>
            </p:nvSpPr>
            <p:spPr>
              <a:xfrm>
                <a:off x="8754418" y="1580399"/>
                <a:ext cx="14926" cy="82218"/>
              </a:xfrm>
              <a:custGeom>
                <a:avLst/>
                <a:gdLst>
                  <a:gd name="connsiteX0" fmla="*/ 7463 w 14926"/>
                  <a:gd name="connsiteY0" fmla="*/ 14001 h 82218"/>
                  <a:gd name="connsiteX1" fmla="*/ 0 w 14926"/>
                  <a:gd name="connsiteY1" fmla="*/ 7001 h 82218"/>
                  <a:gd name="connsiteX2" fmla="*/ 7463 w 14926"/>
                  <a:gd name="connsiteY2" fmla="*/ 0 h 82218"/>
                  <a:gd name="connsiteX3" fmla="*/ 14927 w 14926"/>
                  <a:gd name="connsiteY3" fmla="*/ 7001 h 82218"/>
                  <a:gd name="connsiteX4" fmla="*/ 7463 w 14926"/>
                  <a:gd name="connsiteY4" fmla="*/ 14001 h 82218"/>
                  <a:gd name="connsiteX5" fmla="*/ 1791 w 14926"/>
                  <a:gd name="connsiteY5" fmla="*/ 82219 h 82218"/>
                  <a:gd name="connsiteX6" fmla="*/ 1791 w 14926"/>
                  <a:gd name="connsiteY6" fmla="*/ 25619 h 82218"/>
                  <a:gd name="connsiteX7" fmla="*/ 13285 w 14926"/>
                  <a:gd name="connsiteY7" fmla="*/ 25619 h 82218"/>
                  <a:gd name="connsiteX8" fmla="*/ 13285 w 14926"/>
                  <a:gd name="connsiteY8" fmla="*/ 82219 h 82218"/>
                  <a:gd name="connsiteX9" fmla="*/ 1791 w 14926"/>
                  <a:gd name="connsiteY9"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218">
                    <a:moveTo>
                      <a:pt x="7463" y="14001"/>
                    </a:moveTo>
                    <a:cubicBezTo>
                      <a:pt x="2986" y="14001"/>
                      <a:pt x="0" y="11022"/>
                      <a:pt x="0" y="7001"/>
                    </a:cubicBezTo>
                    <a:cubicBezTo>
                      <a:pt x="0" y="2979"/>
                      <a:pt x="3135" y="0"/>
                      <a:pt x="7463" y="0"/>
                    </a:cubicBezTo>
                    <a:cubicBezTo>
                      <a:pt x="11792" y="0"/>
                      <a:pt x="14927" y="2979"/>
                      <a:pt x="14927" y="7001"/>
                    </a:cubicBezTo>
                    <a:cubicBezTo>
                      <a:pt x="14927" y="11022"/>
                      <a:pt x="11792" y="14001"/>
                      <a:pt x="7463" y="14001"/>
                    </a:cubicBezTo>
                    <a:close/>
                    <a:moveTo>
                      <a:pt x="1791" y="82219"/>
                    </a:moveTo>
                    <a:lnTo>
                      <a:pt x="1791" y="25619"/>
                    </a:lnTo>
                    <a:lnTo>
                      <a:pt x="13285" y="25619"/>
                    </a:lnTo>
                    <a:lnTo>
                      <a:pt x="13285" y="82219"/>
                    </a:lnTo>
                    <a:lnTo>
                      <a:pt x="1791"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35" name="Freeform 27834">
                <a:extLst>
                  <a:ext uri="{FF2B5EF4-FFF2-40B4-BE49-F238E27FC236}">
                    <a16:creationId xmlns:a16="http://schemas.microsoft.com/office/drawing/2014/main" id="{56B16918-43B0-7297-613F-F02C327B879D}"/>
                  </a:ext>
                </a:extLst>
              </p:cNvPr>
              <p:cNvSpPr/>
              <p:nvPr/>
            </p:nvSpPr>
            <p:spPr>
              <a:xfrm>
                <a:off x="8783824" y="1604976"/>
                <a:ext cx="49407" cy="57642"/>
              </a:xfrm>
              <a:custGeom>
                <a:avLst/>
                <a:gdLst>
                  <a:gd name="connsiteX0" fmla="*/ 37914 w 49407"/>
                  <a:gd name="connsiteY0" fmla="*/ 57643 h 57642"/>
                  <a:gd name="connsiteX1" fmla="*/ 37914 w 49407"/>
                  <a:gd name="connsiteY1" fmla="*/ 26066 h 57642"/>
                  <a:gd name="connsiteX2" fmla="*/ 26122 w 49407"/>
                  <a:gd name="connsiteY2" fmla="*/ 9384 h 57642"/>
                  <a:gd name="connsiteX3" fmla="*/ 11493 w 49407"/>
                  <a:gd name="connsiteY3" fmla="*/ 29194 h 57642"/>
                  <a:gd name="connsiteX4" fmla="*/ 11493 w 49407"/>
                  <a:gd name="connsiteY4" fmla="*/ 57643 h 57642"/>
                  <a:gd name="connsiteX5" fmla="*/ 0 w 49407"/>
                  <a:gd name="connsiteY5" fmla="*/ 57643 h 57642"/>
                  <a:gd name="connsiteX6" fmla="*/ 0 w 49407"/>
                  <a:gd name="connsiteY6" fmla="*/ 1043 h 57642"/>
                  <a:gd name="connsiteX7" fmla="*/ 11493 w 49407"/>
                  <a:gd name="connsiteY7" fmla="*/ 1043 h 57642"/>
                  <a:gd name="connsiteX8" fmla="*/ 11493 w 49407"/>
                  <a:gd name="connsiteY8" fmla="*/ 9979 h 57642"/>
                  <a:gd name="connsiteX9" fmla="*/ 11792 w 49407"/>
                  <a:gd name="connsiteY9" fmla="*/ 9979 h 57642"/>
                  <a:gd name="connsiteX10" fmla="*/ 29107 w 49407"/>
                  <a:gd name="connsiteY10" fmla="*/ 0 h 57642"/>
                  <a:gd name="connsiteX11" fmla="*/ 49408 w 49407"/>
                  <a:gd name="connsiteY11" fmla="*/ 24129 h 57642"/>
                  <a:gd name="connsiteX12" fmla="*/ 49408 w 49407"/>
                  <a:gd name="connsiteY12" fmla="*/ 57643 h 57642"/>
                  <a:gd name="connsiteX13" fmla="*/ 37914 w 49407"/>
                  <a:gd name="connsiteY13" fmla="*/ 57643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914" y="57643"/>
                    </a:moveTo>
                    <a:lnTo>
                      <a:pt x="37914" y="26066"/>
                    </a:lnTo>
                    <a:cubicBezTo>
                      <a:pt x="37914" y="16533"/>
                      <a:pt x="36272" y="9384"/>
                      <a:pt x="26122" y="9384"/>
                    </a:cubicBezTo>
                    <a:cubicBezTo>
                      <a:pt x="15972" y="9384"/>
                      <a:pt x="11493" y="18320"/>
                      <a:pt x="11493" y="29194"/>
                    </a:cubicBezTo>
                    <a:lnTo>
                      <a:pt x="11493" y="57643"/>
                    </a:lnTo>
                    <a:lnTo>
                      <a:pt x="0" y="57643"/>
                    </a:lnTo>
                    <a:lnTo>
                      <a:pt x="0" y="1043"/>
                    </a:lnTo>
                    <a:lnTo>
                      <a:pt x="11493" y="1043"/>
                    </a:lnTo>
                    <a:lnTo>
                      <a:pt x="11493" y="9979"/>
                    </a:lnTo>
                    <a:cubicBezTo>
                      <a:pt x="11493" y="9979"/>
                      <a:pt x="11792" y="9979"/>
                      <a:pt x="11792" y="9979"/>
                    </a:cubicBezTo>
                    <a:cubicBezTo>
                      <a:pt x="14777" y="4319"/>
                      <a:pt x="20897" y="0"/>
                      <a:pt x="29107" y="0"/>
                    </a:cubicBezTo>
                    <a:cubicBezTo>
                      <a:pt x="45228" y="0"/>
                      <a:pt x="49408" y="10575"/>
                      <a:pt x="49408" y="24129"/>
                    </a:cubicBezTo>
                    <a:lnTo>
                      <a:pt x="49408" y="57643"/>
                    </a:lnTo>
                    <a:lnTo>
                      <a:pt x="37914" y="57643"/>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36" name="Freeform 27835">
                <a:extLst>
                  <a:ext uri="{FF2B5EF4-FFF2-40B4-BE49-F238E27FC236}">
                    <a16:creationId xmlns:a16="http://schemas.microsoft.com/office/drawing/2014/main" id="{2DE4CDF4-AEB0-9834-2405-360C69F3A005}"/>
                  </a:ext>
                </a:extLst>
              </p:cNvPr>
              <p:cNvSpPr/>
              <p:nvPr/>
            </p:nvSpPr>
            <p:spPr>
              <a:xfrm>
                <a:off x="8864280" y="1580251"/>
                <a:ext cx="77320" cy="82367"/>
              </a:xfrm>
              <a:custGeom>
                <a:avLst/>
                <a:gdLst>
                  <a:gd name="connsiteX0" fmla="*/ 64633 w 77320"/>
                  <a:gd name="connsiteY0" fmla="*/ 82368 h 82367"/>
                  <a:gd name="connsiteX1" fmla="*/ 56124 w 77320"/>
                  <a:gd name="connsiteY1" fmla="*/ 60919 h 82367"/>
                  <a:gd name="connsiteX2" fmla="*/ 20748 w 77320"/>
                  <a:gd name="connsiteY2" fmla="*/ 60919 h 82367"/>
                  <a:gd name="connsiteX3" fmla="*/ 12240 w 77320"/>
                  <a:gd name="connsiteY3" fmla="*/ 82368 h 82367"/>
                  <a:gd name="connsiteX4" fmla="*/ 0 w 77320"/>
                  <a:gd name="connsiteY4" fmla="*/ 82368 h 82367"/>
                  <a:gd name="connsiteX5" fmla="*/ 33585 w 77320"/>
                  <a:gd name="connsiteY5" fmla="*/ 0 h 82367"/>
                  <a:gd name="connsiteX6" fmla="*/ 43735 w 77320"/>
                  <a:gd name="connsiteY6" fmla="*/ 0 h 82367"/>
                  <a:gd name="connsiteX7" fmla="*/ 77321 w 77320"/>
                  <a:gd name="connsiteY7" fmla="*/ 82368 h 82367"/>
                  <a:gd name="connsiteX8" fmla="*/ 64483 w 77320"/>
                  <a:gd name="connsiteY8" fmla="*/ 82368 h 82367"/>
                  <a:gd name="connsiteX9" fmla="*/ 38511 w 77320"/>
                  <a:gd name="connsiteY9" fmla="*/ 14299 h 82367"/>
                  <a:gd name="connsiteX10" fmla="*/ 24032 w 77320"/>
                  <a:gd name="connsiteY10" fmla="*/ 51238 h 82367"/>
                  <a:gd name="connsiteX11" fmla="*/ 52990 w 77320"/>
                  <a:gd name="connsiteY11" fmla="*/ 51238 h 82367"/>
                  <a:gd name="connsiteX12" fmla="*/ 38511 w 77320"/>
                  <a:gd name="connsiteY12" fmla="*/ 14299 h 82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320" h="82367">
                    <a:moveTo>
                      <a:pt x="64633" y="82368"/>
                    </a:moveTo>
                    <a:lnTo>
                      <a:pt x="56124" y="60919"/>
                    </a:lnTo>
                    <a:lnTo>
                      <a:pt x="20748" y="60919"/>
                    </a:lnTo>
                    <a:lnTo>
                      <a:pt x="12240" y="82368"/>
                    </a:lnTo>
                    <a:lnTo>
                      <a:pt x="0" y="82368"/>
                    </a:lnTo>
                    <a:lnTo>
                      <a:pt x="33585" y="0"/>
                    </a:lnTo>
                    <a:lnTo>
                      <a:pt x="43735" y="0"/>
                    </a:lnTo>
                    <a:lnTo>
                      <a:pt x="77321" y="82368"/>
                    </a:lnTo>
                    <a:lnTo>
                      <a:pt x="64483" y="82368"/>
                    </a:lnTo>
                    <a:close/>
                    <a:moveTo>
                      <a:pt x="38511" y="14299"/>
                    </a:moveTo>
                    <a:lnTo>
                      <a:pt x="24032" y="51238"/>
                    </a:lnTo>
                    <a:lnTo>
                      <a:pt x="52990" y="51238"/>
                    </a:lnTo>
                    <a:lnTo>
                      <a:pt x="38511" y="1429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37" name="Freeform 27836">
                <a:extLst>
                  <a:ext uri="{FF2B5EF4-FFF2-40B4-BE49-F238E27FC236}">
                    <a16:creationId xmlns:a16="http://schemas.microsoft.com/office/drawing/2014/main" id="{B1B57342-1C93-1459-398D-5FE7DF426659}"/>
                  </a:ext>
                </a:extLst>
              </p:cNvPr>
              <p:cNvSpPr/>
              <p:nvPr/>
            </p:nvSpPr>
            <p:spPr>
              <a:xfrm>
                <a:off x="8941750" y="1579059"/>
                <a:ext cx="35376" cy="83559"/>
              </a:xfrm>
              <a:custGeom>
                <a:avLst/>
                <a:gdLst>
                  <a:gd name="connsiteX0" fmla="*/ 34481 w 35376"/>
                  <a:gd name="connsiteY0" fmla="*/ 9831 h 83559"/>
                  <a:gd name="connsiteX1" fmla="*/ 28062 w 35376"/>
                  <a:gd name="connsiteY1" fmla="*/ 8788 h 83559"/>
                  <a:gd name="connsiteX2" fmla="*/ 19405 w 35376"/>
                  <a:gd name="connsiteY2" fmla="*/ 20853 h 83559"/>
                  <a:gd name="connsiteX3" fmla="*/ 19405 w 35376"/>
                  <a:gd name="connsiteY3" fmla="*/ 27108 h 83559"/>
                  <a:gd name="connsiteX4" fmla="*/ 32839 w 35376"/>
                  <a:gd name="connsiteY4" fmla="*/ 27108 h 83559"/>
                  <a:gd name="connsiteX5" fmla="*/ 32839 w 35376"/>
                  <a:gd name="connsiteY5" fmla="*/ 36343 h 83559"/>
                  <a:gd name="connsiteX6" fmla="*/ 19405 w 35376"/>
                  <a:gd name="connsiteY6" fmla="*/ 36343 h 83559"/>
                  <a:gd name="connsiteX7" fmla="*/ 19405 w 35376"/>
                  <a:gd name="connsiteY7" fmla="*/ 83559 h 83559"/>
                  <a:gd name="connsiteX8" fmla="*/ 8061 w 35376"/>
                  <a:gd name="connsiteY8" fmla="*/ 83559 h 83559"/>
                  <a:gd name="connsiteX9" fmla="*/ 8061 w 35376"/>
                  <a:gd name="connsiteY9" fmla="*/ 36343 h 83559"/>
                  <a:gd name="connsiteX10" fmla="*/ 0 w 35376"/>
                  <a:gd name="connsiteY10" fmla="*/ 36343 h 83559"/>
                  <a:gd name="connsiteX11" fmla="*/ 0 w 35376"/>
                  <a:gd name="connsiteY11" fmla="*/ 27108 h 83559"/>
                  <a:gd name="connsiteX12" fmla="*/ 8061 w 35376"/>
                  <a:gd name="connsiteY12" fmla="*/ 27108 h 83559"/>
                  <a:gd name="connsiteX13" fmla="*/ 8061 w 35376"/>
                  <a:gd name="connsiteY13" fmla="*/ 21448 h 83559"/>
                  <a:gd name="connsiteX14" fmla="*/ 11942 w 35376"/>
                  <a:gd name="connsiteY14" fmla="*/ 6256 h 83559"/>
                  <a:gd name="connsiteX15" fmla="*/ 25525 w 35376"/>
                  <a:gd name="connsiteY15" fmla="*/ 0 h 83559"/>
                  <a:gd name="connsiteX16" fmla="*/ 35377 w 35376"/>
                  <a:gd name="connsiteY16" fmla="*/ 1340 h 83559"/>
                  <a:gd name="connsiteX17" fmla="*/ 34630 w 35376"/>
                  <a:gd name="connsiteY17" fmla="*/ 9831 h 8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376" h="83559">
                    <a:moveTo>
                      <a:pt x="34481" y="9831"/>
                    </a:moveTo>
                    <a:cubicBezTo>
                      <a:pt x="34481" y="9831"/>
                      <a:pt x="31197" y="8788"/>
                      <a:pt x="28062" y="8788"/>
                    </a:cubicBezTo>
                    <a:cubicBezTo>
                      <a:pt x="20599" y="8788"/>
                      <a:pt x="19405" y="14448"/>
                      <a:pt x="19405" y="20853"/>
                    </a:cubicBezTo>
                    <a:lnTo>
                      <a:pt x="19405" y="27108"/>
                    </a:lnTo>
                    <a:lnTo>
                      <a:pt x="32839" y="27108"/>
                    </a:lnTo>
                    <a:lnTo>
                      <a:pt x="32839" y="36343"/>
                    </a:lnTo>
                    <a:lnTo>
                      <a:pt x="19405" y="36343"/>
                    </a:lnTo>
                    <a:lnTo>
                      <a:pt x="19405" y="83559"/>
                    </a:lnTo>
                    <a:lnTo>
                      <a:pt x="8061" y="83559"/>
                    </a:lnTo>
                    <a:lnTo>
                      <a:pt x="8061" y="36343"/>
                    </a:lnTo>
                    <a:lnTo>
                      <a:pt x="0" y="36343"/>
                    </a:lnTo>
                    <a:lnTo>
                      <a:pt x="0" y="27108"/>
                    </a:lnTo>
                    <a:lnTo>
                      <a:pt x="8061" y="27108"/>
                    </a:lnTo>
                    <a:lnTo>
                      <a:pt x="8061" y="21448"/>
                    </a:lnTo>
                    <a:cubicBezTo>
                      <a:pt x="8061" y="14001"/>
                      <a:pt x="9553" y="9235"/>
                      <a:pt x="11942" y="6256"/>
                    </a:cubicBezTo>
                    <a:cubicBezTo>
                      <a:pt x="14479" y="3128"/>
                      <a:pt x="18957" y="0"/>
                      <a:pt x="25525" y="0"/>
                    </a:cubicBezTo>
                    <a:cubicBezTo>
                      <a:pt x="32093" y="0"/>
                      <a:pt x="35377" y="1340"/>
                      <a:pt x="35377" y="1340"/>
                    </a:cubicBezTo>
                    <a:lnTo>
                      <a:pt x="34630" y="9831"/>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38" name="Freeform 27837">
                <a:extLst>
                  <a:ext uri="{FF2B5EF4-FFF2-40B4-BE49-F238E27FC236}">
                    <a16:creationId xmlns:a16="http://schemas.microsoft.com/office/drawing/2014/main" id="{3D59A953-742D-0CFC-E552-F1810F57A814}"/>
                  </a:ext>
                </a:extLst>
              </p:cNvPr>
              <p:cNvSpPr/>
              <p:nvPr/>
            </p:nvSpPr>
            <p:spPr>
              <a:xfrm>
                <a:off x="8980858" y="1604678"/>
                <a:ext cx="31644" cy="57791"/>
              </a:xfrm>
              <a:custGeom>
                <a:avLst/>
                <a:gdLst>
                  <a:gd name="connsiteX0" fmla="*/ 31048 w 31644"/>
                  <a:gd name="connsiteY0" fmla="*/ 11767 h 57791"/>
                  <a:gd name="connsiteX1" fmla="*/ 30600 w 31644"/>
                  <a:gd name="connsiteY1" fmla="*/ 11767 h 57791"/>
                  <a:gd name="connsiteX2" fmla="*/ 24330 w 31644"/>
                  <a:gd name="connsiteY2" fmla="*/ 10575 h 57791"/>
                  <a:gd name="connsiteX3" fmla="*/ 11493 w 31644"/>
                  <a:gd name="connsiteY3" fmla="*/ 29640 h 57791"/>
                  <a:gd name="connsiteX4" fmla="*/ 11493 w 31644"/>
                  <a:gd name="connsiteY4" fmla="*/ 57791 h 57791"/>
                  <a:gd name="connsiteX5" fmla="*/ 0 w 31644"/>
                  <a:gd name="connsiteY5" fmla="*/ 57791 h 57791"/>
                  <a:gd name="connsiteX6" fmla="*/ 0 w 31644"/>
                  <a:gd name="connsiteY6" fmla="*/ 1192 h 57791"/>
                  <a:gd name="connsiteX7" fmla="*/ 11493 w 31644"/>
                  <a:gd name="connsiteY7" fmla="*/ 1192 h 57791"/>
                  <a:gd name="connsiteX8" fmla="*/ 11493 w 31644"/>
                  <a:gd name="connsiteY8" fmla="*/ 9831 h 57791"/>
                  <a:gd name="connsiteX9" fmla="*/ 11792 w 31644"/>
                  <a:gd name="connsiteY9" fmla="*/ 9831 h 57791"/>
                  <a:gd name="connsiteX10" fmla="*/ 25674 w 31644"/>
                  <a:gd name="connsiteY10" fmla="*/ 0 h 57791"/>
                  <a:gd name="connsiteX11" fmla="*/ 31645 w 31644"/>
                  <a:gd name="connsiteY11" fmla="*/ 894 h 57791"/>
                  <a:gd name="connsiteX12" fmla="*/ 30898 w 31644"/>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644" h="57791">
                    <a:moveTo>
                      <a:pt x="31048" y="11767"/>
                    </a:moveTo>
                    <a:lnTo>
                      <a:pt x="30600" y="11767"/>
                    </a:lnTo>
                    <a:cubicBezTo>
                      <a:pt x="29555" y="11320"/>
                      <a:pt x="27465" y="10575"/>
                      <a:pt x="24330" y="10575"/>
                    </a:cubicBezTo>
                    <a:cubicBezTo>
                      <a:pt x="14031" y="10575"/>
                      <a:pt x="11493" y="21448"/>
                      <a:pt x="11493" y="29640"/>
                    </a:cubicBezTo>
                    <a:lnTo>
                      <a:pt x="11493" y="57791"/>
                    </a:lnTo>
                    <a:lnTo>
                      <a:pt x="0" y="57791"/>
                    </a:lnTo>
                    <a:lnTo>
                      <a:pt x="0" y="1192"/>
                    </a:lnTo>
                    <a:lnTo>
                      <a:pt x="11493" y="1192"/>
                    </a:lnTo>
                    <a:lnTo>
                      <a:pt x="11493" y="9831"/>
                    </a:lnTo>
                    <a:cubicBezTo>
                      <a:pt x="11493" y="9831"/>
                      <a:pt x="11792" y="9831"/>
                      <a:pt x="11792" y="9831"/>
                    </a:cubicBezTo>
                    <a:cubicBezTo>
                      <a:pt x="14479" y="3426"/>
                      <a:pt x="19703" y="0"/>
                      <a:pt x="25674" y="0"/>
                    </a:cubicBezTo>
                    <a:cubicBezTo>
                      <a:pt x="29555" y="0"/>
                      <a:pt x="31645" y="894"/>
                      <a:pt x="31645" y="894"/>
                    </a:cubicBezTo>
                    <a:lnTo>
                      <a:pt x="30898"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39" name="Freeform 27838">
                <a:extLst>
                  <a:ext uri="{FF2B5EF4-FFF2-40B4-BE49-F238E27FC236}">
                    <a16:creationId xmlns:a16="http://schemas.microsoft.com/office/drawing/2014/main" id="{818A43F6-55E7-25AE-E44F-240691D48644}"/>
                  </a:ext>
                </a:extLst>
              </p:cNvPr>
              <p:cNvSpPr/>
              <p:nvPr/>
            </p:nvSpPr>
            <p:spPr>
              <a:xfrm>
                <a:off x="9019668" y="1580399"/>
                <a:ext cx="14926" cy="82218"/>
              </a:xfrm>
              <a:custGeom>
                <a:avLst/>
                <a:gdLst>
                  <a:gd name="connsiteX0" fmla="*/ 7463 w 14926"/>
                  <a:gd name="connsiteY0" fmla="*/ 14001 h 82218"/>
                  <a:gd name="connsiteX1" fmla="*/ 0 w 14926"/>
                  <a:gd name="connsiteY1" fmla="*/ 7001 h 82218"/>
                  <a:gd name="connsiteX2" fmla="*/ 7463 w 14926"/>
                  <a:gd name="connsiteY2" fmla="*/ 0 h 82218"/>
                  <a:gd name="connsiteX3" fmla="*/ 14927 w 14926"/>
                  <a:gd name="connsiteY3" fmla="*/ 7001 h 82218"/>
                  <a:gd name="connsiteX4" fmla="*/ 7463 w 14926"/>
                  <a:gd name="connsiteY4" fmla="*/ 14001 h 82218"/>
                  <a:gd name="connsiteX5" fmla="*/ 1792 w 14926"/>
                  <a:gd name="connsiteY5" fmla="*/ 82219 h 82218"/>
                  <a:gd name="connsiteX6" fmla="*/ 1792 w 14926"/>
                  <a:gd name="connsiteY6" fmla="*/ 25619 h 82218"/>
                  <a:gd name="connsiteX7" fmla="*/ 13285 w 14926"/>
                  <a:gd name="connsiteY7" fmla="*/ 25619 h 82218"/>
                  <a:gd name="connsiteX8" fmla="*/ 13285 w 14926"/>
                  <a:gd name="connsiteY8" fmla="*/ 82219 h 82218"/>
                  <a:gd name="connsiteX9" fmla="*/ 1792 w 14926"/>
                  <a:gd name="connsiteY9"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218">
                    <a:moveTo>
                      <a:pt x="7463" y="14001"/>
                    </a:moveTo>
                    <a:cubicBezTo>
                      <a:pt x="2986" y="14001"/>
                      <a:pt x="0" y="11022"/>
                      <a:pt x="0" y="7001"/>
                    </a:cubicBezTo>
                    <a:cubicBezTo>
                      <a:pt x="0" y="2979"/>
                      <a:pt x="3135" y="0"/>
                      <a:pt x="7463" y="0"/>
                    </a:cubicBezTo>
                    <a:cubicBezTo>
                      <a:pt x="11792" y="0"/>
                      <a:pt x="14927" y="2979"/>
                      <a:pt x="14927" y="7001"/>
                    </a:cubicBezTo>
                    <a:cubicBezTo>
                      <a:pt x="14927" y="11022"/>
                      <a:pt x="11792" y="14001"/>
                      <a:pt x="7463" y="14001"/>
                    </a:cubicBezTo>
                    <a:close/>
                    <a:moveTo>
                      <a:pt x="1792" y="82219"/>
                    </a:moveTo>
                    <a:lnTo>
                      <a:pt x="1792" y="25619"/>
                    </a:lnTo>
                    <a:lnTo>
                      <a:pt x="13285" y="25619"/>
                    </a:lnTo>
                    <a:lnTo>
                      <a:pt x="13285" y="82219"/>
                    </a:lnTo>
                    <a:lnTo>
                      <a:pt x="1792"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40" name="Freeform 27839">
                <a:extLst>
                  <a:ext uri="{FF2B5EF4-FFF2-40B4-BE49-F238E27FC236}">
                    <a16:creationId xmlns:a16="http://schemas.microsoft.com/office/drawing/2014/main" id="{0AE3BBA1-ED46-B3C0-3037-6E26AAE6CCD1}"/>
                  </a:ext>
                </a:extLst>
              </p:cNvPr>
              <p:cNvSpPr/>
              <p:nvPr/>
            </p:nvSpPr>
            <p:spPr>
              <a:xfrm>
                <a:off x="9045342" y="1604976"/>
                <a:ext cx="51199" cy="58983"/>
              </a:xfrm>
              <a:custGeom>
                <a:avLst/>
                <a:gdLst>
                  <a:gd name="connsiteX0" fmla="*/ 28660 w 51199"/>
                  <a:gd name="connsiteY0" fmla="*/ 58983 h 58983"/>
                  <a:gd name="connsiteX1" fmla="*/ 0 w 51199"/>
                  <a:gd name="connsiteY1" fmla="*/ 29491 h 58983"/>
                  <a:gd name="connsiteX2" fmla="*/ 28958 w 51199"/>
                  <a:gd name="connsiteY2" fmla="*/ 0 h 58983"/>
                  <a:gd name="connsiteX3" fmla="*/ 50900 w 51199"/>
                  <a:gd name="connsiteY3" fmla="*/ 8043 h 58983"/>
                  <a:gd name="connsiteX4" fmla="*/ 46870 w 51199"/>
                  <a:gd name="connsiteY4" fmla="*/ 16384 h 58983"/>
                  <a:gd name="connsiteX5" fmla="*/ 29854 w 51199"/>
                  <a:gd name="connsiteY5" fmla="*/ 9533 h 58983"/>
                  <a:gd name="connsiteX6" fmla="*/ 11494 w 51199"/>
                  <a:gd name="connsiteY6" fmla="*/ 29045 h 58983"/>
                  <a:gd name="connsiteX7" fmla="*/ 29854 w 51199"/>
                  <a:gd name="connsiteY7" fmla="*/ 49153 h 58983"/>
                  <a:gd name="connsiteX8" fmla="*/ 47169 w 51199"/>
                  <a:gd name="connsiteY8" fmla="*/ 42003 h 58983"/>
                  <a:gd name="connsiteX9" fmla="*/ 51199 w 51199"/>
                  <a:gd name="connsiteY9" fmla="*/ 50344 h 58983"/>
                  <a:gd name="connsiteX10" fmla="*/ 28510 w 51199"/>
                  <a:gd name="connsiteY10" fmla="*/ 58983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199" h="58983">
                    <a:moveTo>
                      <a:pt x="28660" y="58983"/>
                    </a:moveTo>
                    <a:cubicBezTo>
                      <a:pt x="13434" y="58983"/>
                      <a:pt x="0" y="47514"/>
                      <a:pt x="0" y="29491"/>
                    </a:cubicBezTo>
                    <a:cubicBezTo>
                      <a:pt x="0" y="11469"/>
                      <a:pt x="14031" y="0"/>
                      <a:pt x="28958" y="0"/>
                    </a:cubicBezTo>
                    <a:cubicBezTo>
                      <a:pt x="43885" y="0"/>
                      <a:pt x="50304" y="7447"/>
                      <a:pt x="50900" y="8043"/>
                    </a:cubicBezTo>
                    <a:lnTo>
                      <a:pt x="46870" y="16384"/>
                    </a:lnTo>
                    <a:cubicBezTo>
                      <a:pt x="44930" y="14448"/>
                      <a:pt x="40004" y="9533"/>
                      <a:pt x="29854" y="9533"/>
                    </a:cubicBezTo>
                    <a:cubicBezTo>
                      <a:pt x="19703" y="9533"/>
                      <a:pt x="11494" y="17129"/>
                      <a:pt x="11494" y="29045"/>
                    </a:cubicBezTo>
                    <a:cubicBezTo>
                      <a:pt x="11494" y="40960"/>
                      <a:pt x="18957" y="49153"/>
                      <a:pt x="29854" y="49153"/>
                    </a:cubicBezTo>
                    <a:cubicBezTo>
                      <a:pt x="40750" y="49153"/>
                      <a:pt x="47169" y="42003"/>
                      <a:pt x="47169" y="42003"/>
                    </a:cubicBezTo>
                    <a:lnTo>
                      <a:pt x="51199" y="50344"/>
                    </a:lnTo>
                    <a:cubicBezTo>
                      <a:pt x="49557" y="51983"/>
                      <a:pt x="43736" y="58983"/>
                      <a:pt x="28510"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41" name="Freeform 27840">
                <a:extLst>
                  <a:ext uri="{FF2B5EF4-FFF2-40B4-BE49-F238E27FC236}">
                    <a16:creationId xmlns:a16="http://schemas.microsoft.com/office/drawing/2014/main" id="{008E8F0D-F2F9-58C4-C8EF-4A8BE17FDEAC}"/>
                  </a:ext>
                </a:extLst>
              </p:cNvPr>
              <p:cNvSpPr/>
              <p:nvPr/>
            </p:nvSpPr>
            <p:spPr>
              <a:xfrm>
                <a:off x="9103407" y="1605274"/>
                <a:ext cx="48810" cy="58685"/>
              </a:xfrm>
              <a:custGeom>
                <a:avLst/>
                <a:gdLst>
                  <a:gd name="connsiteX0" fmla="*/ 37765 w 48810"/>
                  <a:gd name="connsiteY0" fmla="*/ 57345 h 58685"/>
                  <a:gd name="connsiteX1" fmla="*/ 37765 w 48810"/>
                  <a:gd name="connsiteY1" fmla="*/ 50195 h 58685"/>
                  <a:gd name="connsiteX2" fmla="*/ 19554 w 48810"/>
                  <a:gd name="connsiteY2" fmla="*/ 58685 h 58685"/>
                  <a:gd name="connsiteX3" fmla="*/ 0 w 48810"/>
                  <a:gd name="connsiteY3" fmla="*/ 41258 h 58685"/>
                  <a:gd name="connsiteX4" fmla="*/ 22241 w 48810"/>
                  <a:gd name="connsiteY4" fmla="*/ 23980 h 58685"/>
                  <a:gd name="connsiteX5" fmla="*/ 37317 w 48810"/>
                  <a:gd name="connsiteY5" fmla="*/ 23385 h 58685"/>
                  <a:gd name="connsiteX6" fmla="*/ 37317 w 48810"/>
                  <a:gd name="connsiteY6" fmla="*/ 21150 h 58685"/>
                  <a:gd name="connsiteX7" fmla="*/ 23286 w 48810"/>
                  <a:gd name="connsiteY7" fmla="*/ 8341 h 58685"/>
                  <a:gd name="connsiteX8" fmla="*/ 6269 w 48810"/>
                  <a:gd name="connsiteY8" fmla="*/ 13256 h 58685"/>
                  <a:gd name="connsiteX9" fmla="*/ 2836 w 48810"/>
                  <a:gd name="connsiteY9" fmla="*/ 5660 h 58685"/>
                  <a:gd name="connsiteX10" fmla="*/ 24032 w 48810"/>
                  <a:gd name="connsiteY10" fmla="*/ 0 h 58685"/>
                  <a:gd name="connsiteX11" fmla="*/ 48810 w 48810"/>
                  <a:gd name="connsiteY11" fmla="*/ 24725 h 58685"/>
                  <a:gd name="connsiteX12" fmla="*/ 48810 w 48810"/>
                  <a:gd name="connsiteY12" fmla="*/ 57642 h 58685"/>
                  <a:gd name="connsiteX13" fmla="*/ 37765 w 48810"/>
                  <a:gd name="connsiteY13" fmla="*/ 57642 h 58685"/>
                  <a:gd name="connsiteX14" fmla="*/ 24331 w 48810"/>
                  <a:gd name="connsiteY14" fmla="*/ 30981 h 58685"/>
                  <a:gd name="connsiteX15" fmla="*/ 11493 w 48810"/>
                  <a:gd name="connsiteY15" fmla="*/ 40812 h 58685"/>
                  <a:gd name="connsiteX16" fmla="*/ 23136 w 48810"/>
                  <a:gd name="connsiteY16" fmla="*/ 50642 h 58685"/>
                  <a:gd name="connsiteX17" fmla="*/ 37615 w 48810"/>
                  <a:gd name="connsiteY17" fmla="*/ 42450 h 58685"/>
                  <a:gd name="connsiteX18" fmla="*/ 37615 w 48810"/>
                  <a:gd name="connsiteY18" fmla="*/ 30236 h 58685"/>
                  <a:gd name="connsiteX19" fmla="*/ 24331 w 48810"/>
                  <a:gd name="connsiteY19" fmla="*/ 31130 h 5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810" h="58685">
                    <a:moveTo>
                      <a:pt x="37765" y="57345"/>
                    </a:moveTo>
                    <a:lnTo>
                      <a:pt x="37765" y="50195"/>
                    </a:lnTo>
                    <a:cubicBezTo>
                      <a:pt x="35376" y="52578"/>
                      <a:pt x="30003" y="58685"/>
                      <a:pt x="19554" y="58685"/>
                    </a:cubicBezTo>
                    <a:cubicBezTo>
                      <a:pt x="9105" y="58685"/>
                      <a:pt x="0" y="52131"/>
                      <a:pt x="0" y="41258"/>
                    </a:cubicBezTo>
                    <a:cubicBezTo>
                      <a:pt x="0" y="30385"/>
                      <a:pt x="9105" y="24576"/>
                      <a:pt x="22241" y="23980"/>
                    </a:cubicBezTo>
                    <a:lnTo>
                      <a:pt x="37317" y="23385"/>
                    </a:lnTo>
                    <a:lnTo>
                      <a:pt x="37317" y="21150"/>
                    </a:lnTo>
                    <a:cubicBezTo>
                      <a:pt x="37317" y="12512"/>
                      <a:pt x="31495" y="8341"/>
                      <a:pt x="23286" y="8341"/>
                    </a:cubicBezTo>
                    <a:cubicBezTo>
                      <a:pt x="15076" y="8341"/>
                      <a:pt x="8061" y="12065"/>
                      <a:pt x="6269" y="13256"/>
                    </a:cubicBezTo>
                    <a:lnTo>
                      <a:pt x="2836" y="5660"/>
                    </a:lnTo>
                    <a:cubicBezTo>
                      <a:pt x="7016" y="3277"/>
                      <a:pt x="14628" y="0"/>
                      <a:pt x="24032" y="0"/>
                    </a:cubicBezTo>
                    <a:cubicBezTo>
                      <a:pt x="40601" y="0"/>
                      <a:pt x="48810" y="8341"/>
                      <a:pt x="48810" y="24725"/>
                    </a:cubicBezTo>
                    <a:lnTo>
                      <a:pt x="48810" y="57642"/>
                    </a:lnTo>
                    <a:lnTo>
                      <a:pt x="37765" y="57642"/>
                    </a:lnTo>
                    <a:close/>
                    <a:moveTo>
                      <a:pt x="24331" y="30981"/>
                    </a:moveTo>
                    <a:cubicBezTo>
                      <a:pt x="15076" y="31428"/>
                      <a:pt x="11493" y="35300"/>
                      <a:pt x="11493" y="40812"/>
                    </a:cubicBezTo>
                    <a:cubicBezTo>
                      <a:pt x="11493" y="46323"/>
                      <a:pt x="15673" y="50642"/>
                      <a:pt x="23136" y="50642"/>
                    </a:cubicBezTo>
                    <a:cubicBezTo>
                      <a:pt x="30600" y="50642"/>
                      <a:pt x="35376" y="45578"/>
                      <a:pt x="37615" y="42450"/>
                    </a:cubicBezTo>
                    <a:lnTo>
                      <a:pt x="37615" y="30236"/>
                    </a:lnTo>
                    <a:lnTo>
                      <a:pt x="24331" y="3113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42" name="Freeform 27841">
                <a:extLst>
                  <a:ext uri="{FF2B5EF4-FFF2-40B4-BE49-F238E27FC236}">
                    <a16:creationId xmlns:a16="http://schemas.microsoft.com/office/drawing/2014/main" id="{6282284F-E833-1368-CD2F-3834C536182D}"/>
                  </a:ext>
                </a:extLst>
              </p:cNvPr>
              <p:cNvSpPr/>
              <p:nvPr/>
            </p:nvSpPr>
            <p:spPr>
              <a:xfrm>
                <a:off x="9166846" y="1604976"/>
                <a:ext cx="49407" cy="57642"/>
              </a:xfrm>
              <a:custGeom>
                <a:avLst/>
                <a:gdLst>
                  <a:gd name="connsiteX0" fmla="*/ 37914 w 49407"/>
                  <a:gd name="connsiteY0" fmla="*/ 57643 h 57642"/>
                  <a:gd name="connsiteX1" fmla="*/ 37914 w 49407"/>
                  <a:gd name="connsiteY1" fmla="*/ 26066 h 57642"/>
                  <a:gd name="connsiteX2" fmla="*/ 26122 w 49407"/>
                  <a:gd name="connsiteY2" fmla="*/ 9384 h 57642"/>
                  <a:gd name="connsiteX3" fmla="*/ 11493 w 49407"/>
                  <a:gd name="connsiteY3" fmla="*/ 29194 h 57642"/>
                  <a:gd name="connsiteX4" fmla="*/ 11493 w 49407"/>
                  <a:gd name="connsiteY4" fmla="*/ 57643 h 57642"/>
                  <a:gd name="connsiteX5" fmla="*/ 0 w 49407"/>
                  <a:gd name="connsiteY5" fmla="*/ 57643 h 57642"/>
                  <a:gd name="connsiteX6" fmla="*/ 0 w 49407"/>
                  <a:gd name="connsiteY6" fmla="*/ 1043 h 57642"/>
                  <a:gd name="connsiteX7" fmla="*/ 11493 w 49407"/>
                  <a:gd name="connsiteY7" fmla="*/ 1043 h 57642"/>
                  <a:gd name="connsiteX8" fmla="*/ 11493 w 49407"/>
                  <a:gd name="connsiteY8" fmla="*/ 9979 h 57642"/>
                  <a:gd name="connsiteX9" fmla="*/ 11792 w 49407"/>
                  <a:gd name="connsiteY9" fmla="*/ 9979 h 57642"/>
                  <a:gd name="connsiteX10" fmla="*/ 29107 w 49407"/>
                  <a:gd name="connsiteY10" fmla="*/ 0 h 57642"/>
                  <a:gd name="connsiteX11" fmla="*/ 49408 w 49407"/>
                  <a:gd name="connsiteY11" fmla="*/ 24129 h 57642"/>
                  <a:gd name="connsiteX12" fmla="*/ 49408 w 49407"/>
                  <a:gd name="connsiteY12" fmla="*/ 57643 h 57642"/>
                  <a:gd name="connsiteX13" fmla="*/ 37914 w 49407"/>
                  <a:gd name="connsiteY13" fmla="*/ 57643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914" y="57643"/>
                    </a:moveTo>
                    <a:lnTo>
                      <a:pt x="37914" y="26066"/>
                    </a:lnTo>
                    <a:cubicBezTo>
                      <a:pt x="37914" y="16533"/>
                      <a:pt x="36272" y="9384"/>
                      <a:pt x="26122" y="9384"/>
                    </a:cubicBezTo>
                    <a:cubicBezTo>
                      <a:pt x="15524" y="9384"/>
                      <a:pt x="11493" y="18320"/>
                      <a:pt x="11493" y="29194"/>
                    </a:cubicBezTo>
                    <a:lnTo>
                      <a:pt x="11493" y="57643"/>
                    </a:lnTo>
                    <a:lnTo>
                      <a:pt x="0" y="57643"/>
                    </a:lnTo>
                    <a:lnTo>
                      <a:pt x="0" y="1043"/>
                    </a:lnTo>
                    <a:lnTo>
                      <a:pt x="11493" y="1043"/>
                    </a:lnTo>
                    <a:lnTo>
                      <a:pt x="11493" y="9979"/>
                    </a:lnTo>
                    <a:cubicBezTo>
                      <a:pt x="11493" y="9979"/>
                      <a:pt x="11792" y="9979"/>
                      <a:pt x="11792" y="9979"/>
                    </a:cubicBezTo>
                    <a:cubicBezTo>
                      <a:pt x="14777" y="4319"/>
                      <a:pt x="20897" y="0"/>
                      <a:pt x="29107" y="0"/>
                    </a:cubicBezTo>
                    <a:cubicBezTo>
                      <a:pt x="45228" y="0"/>
                      <a:pt x="49408" y="10575"/>
                      <a:pt x="49408" y="24129"/>
                    </a:cubicBezTo>
                    <a:lnTo>
                      <a:pt x="49408" y="57643"/>
                    </a:lnTo>
                    <a:lnTo>
                      <a:pt x="37914" y="57643"/>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43" name="Freeform 27842">
                <a:extLst>
                  <a:ext uri="{FF2B5EF4-FFF2-40B4-BE49-F238E27FC236}">
                    <a16:creationId xmlns:a16="http://schemas.microsoft.com/office/drawing/2014/main" id="{BF4A1812-C6FB-437E-9730-C453F71E065B}"/>
                  </a:ext>
                </a:extLst>
              </p:cNvPr>
              <p:cNvSpPr/>
              <p:nvPr/>
            </p:nvSpPr>
            <p:spPr>
              <a:xfrm>
                <a:off x="9250585" y="1605274"/>
                <a:ext cx="48810" cy="58685"/>
              </a:xfrm>
              <a:custGeom>
                <a:avLst/>
                <a:gdLst>
                  <a:gd name="connsiteX0" fmla="*/ 37765 w 48810"/>
                  <a:gd name="connsiteY0" fmla="*/ 57345 h 58685"/>
                  <a:gd name="connsiteX1" fmla="*/ 37765 w 48810"/>
                  <a:gd name="connsiteY1" fmla="*/ 50195 h 58685"/>
                  <a:gd name="connsiteX2" fmla="*/ 19554 w 48810"/>
                  <a:gd name="connsiteY2" fmla="*/ 58685 h 58685"/>
                  <a:gd name="connsiteX3" fmla="*/ 0 w 48810"/>
                  <a:gd name="connsiteY3" fmla="*/ 41258 h 58685"/>
                  <a:gd name="connsiteX4" fmla="*/ 22241 w 48810"/>
                  <a:gd name="connsiteY4" fmla="*/ 23980 h 58685"/>
                  <a:gd name="connsiteX5" fmla="*/ 37317 w 48810"/>
                  <a:gd name="connsiteY5" fmla="*/ 23385 h 58685"/>
                  <a:gd name="connsiteX6" fmla="*/ 37317 w 48810"/>
                  <a:gd name="connsiteY6" fmla="*/ 21150 h 58685"/>
                  <a:gd name="connsiteX7" fmla="*/ 23286 w 48810"/>
                  <a:gd name="connsiteY7" fmla="*/ 8341 h 58685"/>
                  <a:gd name="connsiteX8" fmla="*/ 6269 w 48810"/>
                  <a:gd name="connsiteY8" fmla="*/ 13256 h 58685"/>
                  <a:gd name="connsiteX9" fmla="*/ 2836 w 48810"/>
                  <a:gd name="connsiteY9" fmla="*/ 5660 h 58685"/>
                  <a:gd name="connsiteX10" fmla="*/ 24032 w 48810"/>
                  <a:gd name="connsiteY10" fmla="*/ 0 h 58685"/>
                  <a:gd name="connsiteX11" fmla="*/ 48811 w 48810"/>
                  <a:gd name="connsiteY11" fmla="*/ 24725 h 58685"/>
                  <a:gd name="connsiteX12" fmla="*/ 48811 w 48810"/>
                  <a:gd name="connsiteY12" fmla="*/ 57642 h 58685"/>
                  <a:gd name="connsiteX13" fmla="*/ 37765 w 48810"/>
                  <a:gd name="connsiteY13" fmla="*/ 57642 h 58685"/>
                  <a:gd name="connsiteX14" fmla="*/ 24182 w 48810"/>
                  <a:gd name="connsiteY14" fmla="*/ 30981 h 58685"/>
                  <a:gd name="connsiteX15" fmla="*/ 11345 w 48810"/>
                  <a:gd name="connsiteY15" fmla="*/ 40812 h 58685"/>
                  <a:gd name="connsiteX16" fmla="*/ 22987 w 48810"/>
                  <a:gd name="connsiteY16" fmla="*/ 50642 h 58685"/>
                  <a:gd name="connsiteX17" fmla="*/ 37466 w 48810"/>
                  <a:gd name="connsiteY17" fmla="*/ 42450 h 58685"/>
                  <a:gd name="connsiteX18" fmla="*/ 37466 w 48810"/>
                  <a:gd name="connsiteY18" fmla="*/ 30236 h 58685"/>
                  <a:gd name="connsiteX19" fmla="*/ 24182 w 48810"/>
                  <a:gd name="connsiteY19" fmla="*/ 31130 h 5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810" h="58685">
                    <a:moveTo>
                      <a:pt x="37765" y="57345"/>
                    </a:moveTo>
                    <a:lnTo>
                      <a:pt x="37765" y="50195"/>
                    </a:lnTo>
                    <a:cubicBezTo>
                      <a:pt x="35377" y="52578"/>
                      <a:pt x="30003" y="58685"/>
                      <a:pt x="19554" y="58685"/>
                    </a:cubicBezTo>
                    <a:cubicBezTo>
                      <a:pt x="9106" y="58685"/>
                      <a:pt x="0" y="52131"/>
                      <a:pt x="0" y="41258"/>
                    </a:cubicBezTo>
                    <a:cubicBezTo>
                      <a:pt x="0" y="30385"/>
                      <a:pt x="9106" y="24576"/>
                      <a:pt x="22241" y="23980"/>
                    </a:cubicBezTo>
                    <a:lnTo>
                      <a:pt x="37317" y="23385"/>
                    </a:lnTo>
                    <a:lnTo>
                      <a:pt x="37317" y="21150"/>
                    </a:lnTo>
                    <a:cubicBezTo>
                      <a:pt x="37317" y="12512"/>
                      <a:pt x="31496" y="8341"/>
                      <a:pt x="23286" y="8341"/>
                    </a:cubicBezTo>
                    <a:cubicBezTo>
                      <a:pt x="15076" y="8341"/>
                      <a:pt x="8061" y="12065"/>
                      <a:pt x="6269" y="13256"/>
                    </a:cubicBezTo>
                    <a:lnTo>
                      <a:pt x="2836" y="5660"/>
                    </a:lnTo>
                    <a:cubicBezTo>
                      <a:pt x="7016" y="3277"/>
                      <a:pt x="14628" y="0"/>
                      <a:pt x="24032" y="0"/>
                    </a:cubicBezTo>
                    <a:cubicBezTo>
                      <a:pt x="40601" y="0"/>
                      <a:pt x="48811" y="8341"/>
                      <a:pt x="48811" y="24725"/>
                    </a:cubicBezTo>
                    <a:lnTo>
                      <a:pt x="48811" y="57642"/>
                    </a:lnTo>
                    <a:lnTo>
                      <a:pt x="37765" y="57642"/>
                    </a:lnTo>
                    <a:close/>
                    <a:moveTo>
                      <a:pt x="24182" y="30981"/>
                    </a:moveTo>
                    <a:cubicBezTo>
                      <a:pt x="14927" y="31428"/>
                      <a:pt x="11345" y="35300"/>
                      <a:pt x="11345" y="40812"/>
                    </a:cubicBezTo>
                    <a:cubicBezTo>
                      <a:pt x="11345" y="46323"/>
                      <a:pt x="15524" y="50642"/>
                      <a:pt x="22987" y="50642"/>
                    </a:cubicBezTo>
                    <a:cubicBezTo>
                      <a:pt x="30451" y="50642"/>
                      <a:pt x="35227" y="45578"/>
                      <a:pt x="37466" y="42450"/>
                    </a:cubicBezTo>
                    <a:lnTo>
                      <a:pt x="37466" y="30236"/>
                    </a:lnTo>
                    <a:lnTo>
                      <a:pt x="24182" y="3113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44" name="Freeform 27843">
                <a:extLst>
                  <a:ext uri="{FF2B5EF4-FFF2-40B4-BE49-F238E27FC236}">
                    <a16:creationId xmlns:a16="http://schemas.microsoft.com/office/drawing/2014/main" id="{DA63699C-EAD3-7C81-7DBD-5C1352D73145}"/>
                  </a:ext>
                </a:extLst>
              </p:cNvPr>
              <p:cNvSpPr/>
              <p:nvPr/>
            </p:nvSpPr>
            <p:spPr>
              <a:xfrm>
                <a:off x="9314024" y="1604976"/>
                <a:ext cx="49407" cy="57642"/>
              </a:xfrm>
              <a:custGeom>
                <a:avLst/>
                <a:gdLst>
                  <a:gd name="connsiteX0" fmla="*/ 37914 w 49407"/>
                  <a:gd name="connsiteY0" fmla="*/ 57643 h 57642"/>
                  <a:gd name="connsiteX1" fmla="*/ 37914 w 49407"/>
                  <a:gd name="connsiteY1" fmla="*/ 26066 h 57642"/>
                  <a:gd name="connsiteX2" fmla="*/ 26122 w 49407"/>
                  <a:gd name="connsiteY2" fmla="*/ 9384 h 57642"/>
                  <a:gd name="connsiteX3" fmla="*/ 11494 w 49407"/>
                  <a:gd name="connsiteY3" fmla="*/ 29194 h 57642"/>
                  <a:gd name="connsiteX4" fmla="*/ 11494 w 49407"/>
                  <a:gd name="connsiteY4" fmla="*/ 57643 h 57642"/>
                  <a:gd name="connsiteX5" fmla="*/ 0 w 49407"/>
                  <a:gd name="connsiteY5" fmla="*/ 57643 h 57642"/>
                  <a:gd name="connsiteX6" fmla="*/ 0 w 49407"/>
                  <a:gd name="connsiteY6" fmla="*/ 1043 h 57642"/>
                  <a:gd name="connsiteX7" fmla="*/ 11494 w 49407"/>
                  <a:gd name="connsiteY7" fmla="*/ 1043 h 57642"/>
                  <a:gd name="connsiteX8" fmla="*/ 11494 w 49407"/>
                  <a:gd name="connsiteY8" fmla="*/ 9979 h 57642"/>
                  <a:gd name="connsiteX9" fmla="*/ 11792 w 49407"/>
                  <a:gd name="connsiteY9" fmla="*/ 9979 h 57642"/>
                  <a:gd name="connsiteX10" fmla="*/ 29107 w 49407"/>
                  <a:gd name="connsiteY10" fmla="*/ 0 h 57642"/>
                  <a:gd name="connsiteX11" fmla="*/ 49408 w 49407"/>
                  <a:gd name="connsiteY11" fmla="*/ 24129 h 57642"/>
                  <a:gd name="connsiteX12" fmla="*/ 49408 w 49407"/>
                  <a:gd name="connsiteY12" fmla="*/ 57643 h 57642"/>
                  <a:gd name="connsiteX13" fmla="*/ 37914 w 49407"/>
                  <a:gd name="connsiteY13" fmla="*/ 57643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914" y="57643"/>
                    </a:moveTo>
                    <a:lnTo>
                      <a:pt x="37914" y="26066"/>
                    </a:lnTo>
                    <a:cubicBezTo>
                      <a:pt x="37914" y="16533"/>
                      <a:pt x="36272" y="9384"/>
                      <a:pt x="26122" y="9384"/>
                    </a:cubicBezTo>
                    <a:cubicBezTo>
                      <a:pt x="15524" y="9384"/>
                      <a:pt x="11494" y="18320"/>
                      <a:pt x="11494" y="29194"/>
                    </a:cubicBezTo>
                    <a:lnTo>
                      <a:pt x="11494" y="57643"/>
                    </a:lnTo>
                    <a:lnTo>
                      <a:pt x="0" y="57643"/>
                    </a:lnTo>
                    <a:lnTo>
                      <a:pt x="0" y="1043"/>
                    </a:lnTo>
                    <a:lnTo>
                      <a:pt x="11494" y="1043"/>
                    </a:lnTo>
                    <a:lnTo>
                      <a:pt x="11494" y="9979"/>
                    </a:lnTo>
                    <a:cubicBezTo>
                      <a:pt x="11494" y="9979"/>
                      <a:pt x="11792" y="9979"/>
                      <a:pt x="11792" y="9979"/>
                    </a:cubicBezTo>
                    <a:cubicBezTo>
                      <a:pt x="14778" y="4319"/>
                      <a:pt x="20898" y="0"/>
                      <a:pt x="29107" y="0"/>
                    </a:cubicBezTo>
                    <a:cubicBezTo>
                      <a:pt x="45228" y="0"/>
                      <a:pt x="49408" y="10575"/>
                      <a:pt x="49408" y="24129"/>
                    </a:cubicBezTo>
                    <a:lnTo>
                      <a:pt x="49408" y="57643"/>
                    </a:lnTo>
                    <a:lnTo>
                      <a:pt x="37914" y="57643"/>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45" name="Freeform 27844">
                <a:extLst>
                  <a:ext uri="{FF2B5EF4-FFF2-40B4-BE49-F238E27FC236}">
                    <a16:creationId xmlns:a16="http://schemas.microsoft.com/office/drawing/2014/main" id="{45031EF7-00AD-D1F7-10D8-EF57547EE6D6}"/>
                  </a:ext>
                </a:extLst>
              </p:cNvPr>
              <p:cNvSpPr/>
              <p:nvPr/>
            </p:nvSpPr>
            <p:spPr>
              <a:xfrm>
                <a:off x="9374776" y="1580399"/>
                <a:ext cx="58811" cy="83559"/>
              </a:xfrm>
              <a:custGeom>
                <a:avLst/>
                <a:gdLst>
                  <a:gd name="connsiteX0" fmla="*/ 47915 w 58811"/>
                  <a:gd name="connsiteY0" fmla="*/ 82219 h 83559"/>
                  <a:gd name="connsiteX1" fmla="*/ 47915 w 58811"/>
                  <a:gd name="connsiteY1" fmla="*/ 73133 h 83559"/>
                  <a:gd name="connsiteX2" fmla="*/ 47617 w 58811"/>
                  <a:gd name="connsiteY2" fmla="*/ 73133 h 83559"/>
                  <a:gd name="connsiteX3" fmla="*/ 27615 w 58811"/>
                  <a:gd name="connsiteY3" fmla="*/ 83559 h 83559"/>
                  <a:gd name="connsiteX4" fmla="*/ 0 w 58811"/>
                  <a:gd name="connsiteY4" fmla="*/ 53919 h 83559"/>
                  <a:gd name="connsiteX5" fmla="*/ 27316 w 58811"/>
                  <a:gd name="connsiteY5" fmla="*/ 24576 h 83559"/>
                  <a:gd name="connsiteX6" fmla="*/ 47169 w 58811"/>
                  <a:gd name="connsiteY6" fmla="*/ 34407 h 83559"/>
                  <a:gd name="connsiteX7" fmla="*/ 47467 w 58811"/>
                  <a:gd name="connsiteY7" fmla="*/ 34407 h 83559"/>
                  <a:gd name="connsiteX8" fmla="*/ 47467 w 58811"/>
                  <a:gd name="connsiteY8" fmla="*/ 0 h 83559"/>
                  <a:gd name="connsiteX9" fmla="*/ 58812 w 58811"/>
                  <a:gd name="connsiteY9" fmla="*/ 0 h 83559"/>
                  <a:gd name="connsiteX10" fmla="*/ 58812 w 58811"/>
                  <a:gd name="connsiteY10" fmla="*/ 82219 h 83559"/>
                  <a:gd name="connsiteX11" fmla="*/ 47766 w 58811"/>
                  <a:gd name="connsiteY11" fmla="*/ 82219 h 83559"/>
                  <a:gd name="connsiteX12" fmla="*/ 29854 w 58811"/>
                  <a:gd name="connsiteY12" fmla="*/ 33811 h 83559"/>
                  <a:gd name="connsiteX13" fmla="*/ 11792 w 58811"/>
                  <a:gd name="connsiteY13" fmla="*/ 53621 h 83559"/>
                  <a:gd name="connsiteX14" fmla="*/ 29854 w 58811"/>
                  <a:gd name="connsiteY14" fmla="*/ 73580 h 83559"/>
                  <a:gd name="connsiteX15" fmla="*/ 47915 w 58811"/>
                  <a:gd name="connsiteY15" fmla="*/ 53621 h 83559"/>
                  <a:gd name="connsiteX16" fmla="*/ 29854 w 58811"/>
                  <a:gd name="connsiteY16" fmla="*/ 33811 h 8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811" h="83559">
                    <a:moveTo>
                      <a:pt x="47915" y="82219"/>
                    </a:moveTo>
                    <a:lnTo>
                      <a:pt x="47915" y="73133"/>
                    </a:lnTo>
                    <a:lnTo>
                      <a:pt x="47617" y="73133"/>
                    </a:lnTo>
                    <a:cubicBezTo>
                      <a:pt x="42989" y="79985"/>
                      <a:pt x="35974" y="83559"/>
                      <a:pt x="27615" y="83559"/>
                    </a:cubicBezTo>
                    <a:cubicBezTo>
                      <a:pt x="10747" y="83559"/>
                      <a:pt x="0" y="70750"/>
                      <a:pt x="0" y="53919"/>
                    </a:cubicBezTo>
                    <a:cubicBezTo>
                      <a:pt x="0" y="37088"/>
                      <a:pt x="10747" y="24576"/>
                      <a:pt x="27316" y="24576"/>
                    </a:cubicBezTo>
                    <a:cubicBezTo>
                      <a:pt x="36571" y="24576"/>
                      <a:pt x="43139" y="28598"/>
                      <a:pt x="47169" y="34407"/>
                    </a:cubicBezTo>
                    <a:lnTo>
                      <a:pt x="47467" y="34407"/>
                    </a:lnTo>
                    <a:lnTo>
                      <a:pt x="47467" y="0"/>
                    </a:lnTo>
                    <a:lnTo>
                      <a:pt x="58812" y="0"/>
                    </a:lnTo>
                    <a:lnTo>
                      <a:pt x="58812" y="82219"/>
                    </a:lnTo>
                    <a:lnTo>
                      <a:pt x="47766" y="82219"/>
                    </a:lnTo>
                    <a:close/>
                    <a:moveTo>
                      <a:pt x="29854" y="33811"/>
                    </a:moveTo>
                    <a:cubicBezTo>
                      <a:pt x="18509" y="33811"/>
                      <a:pt x="11792" y="42450"/>
                      <a:pt x="11792" y="53621"/>
                    </a:cubicBezTo>
                    <a:cubicBezTo>
                      <a:pt x="11792" y="64792"/>
                      <a:pt x="18509" y="73580"/>
                      <a:pt x="29854" y="73580"/>
                    </a:cubicBezTo>
                    <a:cubicBezTo>
                      <a:pt x="41198" y="73580"/>
                      <a:pt x="47915" y="64941"/>
                      <a:pt x="47915" y="53621"/>
                    </a:cubicBezTo>
                    <a:cubicBezTo>
                      <a:pt x="47915" y="42301"/>
                      <a:pt x="41198" y="33811"/>
                      <a:pt x="29854" y="3381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46" name="Freeform 27845">
                <a:extLst>
                  <a:ext uri="{FF2B5EF4-FFF2-40B4-BE49-F238E27FC236}">
                    <a16:creationId xmlns:a16="http://schemas.microsoft.com/office/drawing/2014/main" id="{7B33029D-CC42-1615-EB04-6AA99CBF8645}"/>
                  </a:ext>
                </a:extLst>
              </p:cNvPr>
              <p:cNvSpPr/>
              <p:nvPr/>
            </p:nvSpPr>
            <p:spPr>
              <a:xfrm>
                <a:off x="9465830" y="1580251"/>
                <a:ext cx="77320" cy="82367"/>
              </a:xfrm>
              <a:custGeom>
                <a:avLst/>
                <a:gdLst>
                  <a:gd name="connsiteX0" fmla="*/ 64633 w 77320"/>
                  <a:gd name="connsiteY0" fmla="*/ 82368 h 82367"/>
                  <a:gd name="connsiteX1" fmla="*/ 56125 w 77320"/>
                  <a:gd name="connsiteY1" fmla="*/ 60919 h 82367"/>
                  <a:gd name="connsiteX2" fmla="*/ 20748 w 77320"/>
                  <a:gd name="connsiteY2" fmla="*/ 60919 h 82367"/>
                  <a:gd name="connsiteX3" fmla="*/ 12240 w 77320"/>
                  <a:gd name="connsiteY3" fmla="*/ 82368 h 82367"/>
                  <a:gd name="connsiteX4" fmla="*/ 0 w 77320"/>
                  <a:gd name="connsiteY4" fmla="*/ 82368 h 82367"/>
                  <a:gd name="connsiteX5" fmla="*/ 33585 w 77320"/>
                  <a:gd name="connsiteY5" fmla="*/ 0 h 82367"/>
                  <a:gd name="connsiteX6" fmla="*/ 43735 w 77320"/>
                  <a:gd name="connsiteY6" fmla="*/ 0 h 82367"/>
                  <a:gd name="connsiteX7" fmla="*/ 77321 w 77320"/>
                  <a:gd name="connsiteY7" fmla="*/ 82368 h 82367"/>
                  <a:gd name="connsiteX8" fmla="*/ 64484 w 77320"/>
                  <a:gd name="connsiteY8" fmla="*/ 82368 h 82367"/>
                  <a:gd name="connsiteX9" fmla="*/ 38511 w 77320"/>
                  <a:gd name="connsiteY9" fmla="*/ 14299 h 82367"/>
                  <a:gd name="connsiteX10" fmla="*/ 24032 w 77320"/>
                  <a:gd name="connsiteY10" fmla="*/ 51238 h 82367"/>
                  <a:gd name="connsiteX11" fmla="*/ 52841 w 77320"/>
                  <a:gd name="connsiteY11" fmla="*/ 51238 h 82367"/>
                  <a:gd name="connsiteX12" fmla="*/ 38362 w 77320"/>
                  <a:gd name="connsiteY12" fmla="*/ 14299 h 82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320" h="82367">
                    <a:moveTo>
                      <a:pt x="64633" y="82368"/>
                    </a:moveTo>
                    <a:lnTo>
                      <a:pt x="56125" y="60919"/>
                    </a:lnTo>
                    <a:lnTo>
                      <a:pt x="20748" y="60919"/>
                    </a:lnTo>
                    <a:lnTo>
                      <a:pt x="12240" y="82368"/>
                    </a:lnTo>
                    <a:lnTo>
                      <a:pt x="0" y="82368"/>
                    </a:lnTo>
                    <a:lnTo>
                      <a:pt x="33585" y="0"/>
                    </a:lnTo>
                    <a:lnTo>
                      <a:pt x="43735" y="0"/>
                    </a:lnTo>
                    <a:lnTo>
                      <a:pt x="77321" y="82368"/>
                    </a:lnTo>
                    <a:lnTo>
                      <a:pt x="64484" y="82368"/>
                    </a:lnTo>
                    <a:close/>
                    <a:moveTo>
                      <a:pt x="38511" y="14299"/>
                    </a:moveTo>
                    <a:lnTo>
                      <a:pt x="24032" y="51238"/>
                    </a:lnTo>
                    <a:lnTo>
                      <a:pt x="52841" y="51238"/>
                    </a:lnTo>
                    <a:lnTo>
                      <a:pt x="38362" y="1429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47" name="Freeform 27846">
                <a:extLst>
                  <a:ext uri="{FF2B5EF4-FFF2-40B4-BE49-F238E27FC236}">
                    <a16:creationId xmlns:a16="http://schemas.microsoft.com/office/drawing/2014/main" id="{CEFA3C3F-932D-B644-6577-ED878F8B18D3}"/>
                  </a:ext>
                </a:extLst>
              </p:cNvPr>
              <p:cNvSpPr/>
              <p:nvPr/>
            </p:nvSpPr>
            <p:spPr>
              <a:xfrm>
                <a:off x="9546584" y="1604976"/>
                <a:ext cx="43437" cy="58983"/>
              </a:xfrm>
              <a:custGeom>
                <a:avLst/>
                <a:gdLst>
                  <a:gd name="connsiteX0" fmla="*/ 22091 w 43437"/>
                  <a:gd name="connsiteY0" fmla="*/ 58983 h 58983"/>
                  <a:gd name="connsiteX1" fmla="*/ 0 w 43437"/>
                  <a:gd name="connsiteY1" fmla="*/ 48855 h 58983"/>
                  <a:gd name="connsiteX2" fmla="*/ 5523 w 43437"/>
                  <a:gd name="connsiteY2" fmla="*/ 42152 h 58983"/>
                  <a:gd name="connsiteX3" fmla="*/ 22241 w 43437"/>
                  <a:gd name="connsiteY3" fmla="*/ 50195 h 58983"/>
                  <a:gd name="connsiteX4" fmla="*/ 33138 w 43437"/>
                  <a:gd name="connsiteY4" fmla="*/ 42152 h 58983"/>
                  <a:gd name="connsiteX5" fmla="*/ 20300 w 43437"/>
                  <a:gd name="connsiteY5" fmla="*/ 32768 h 58983"/>
                  <a:gd name="connsiteX6" fmla="*/ 3582 w 43437"/>
                  <a:gd name="connsiteY6" fmla="*/ 16235 h 58983"/>
                  <a:gd name="connsiteX7" fmla="*/ 22689 w 43437"/>
                  <a:gd name="connsiteY7" fmla="*/ 0 h 58983"/>
                  <a:gd name="connsiteX8" fmla="*/ 41944 w 43437"/>
                  <a:gd name="connsiteY8" fmla="*/ 7447 h 58983"/>
                  <a:gd name="connsiteX9" fmla="*/ 37168 w 43437"/>
                  <a:gd name="connsiteY9" fmla="*/ 14448 h 58983"/>
                  <a:gd name="connsiteX10" fmla="*/ 22838 w 43437"/>
                  <a:gd name="connsiteY10" fmla="*/ 8341 h 58983"/>
                  <a:gd name="connsiteX11" fmla="*/ 13732 w 43437"/>
                  <a:gd name="connsiteY11" fmla="*/ 15342 h 58983"/>
                  <a:gd name="connsiteX12" fmla="*/ 24779 w 43437"/>
                  <a:gd name="connsiteY12" fmla="*/ 23832 h 58983"/>
                  <a:gd name="connsiteX13" fmla="*/ 32391 w 43437"/>
                  <a:gd name="connsiteY13" fmla="*/ 26513 h 58983"/>
                  <a:gd name="connsiteX14" fmla="*/ 43437 w 43437"/>
                  <a:gd name="connsiteY14" fmla="*/ 41109 h 58983"/>
                  <a:gd name="connsiteX15" fmla="*/ 21793 w 43437"/>
                  <a:gd name="connsiteY15" fmla="*/ 58983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37" h="58983">
                    <a:moveTo>
                      <a:pt x="22091" y="58983"/>
                    </a:moveTo>
                    <a:cubicBezTo>
                      <a:pt x="12538" y="58983"/>
                      <a:pt x="4777" y="55110"/>
                      <a:pt x="0" y="48855"/>
                    </a:cubicBezTo>
                    <a:lnTo>
                      <a:pt x="5523" y="42152"/>
                    </a:lnTo>
                    <a:cubicBezTo>
                      <a:pt x="10300" y="47067"/>
                      <a:pt x="17016" y="50195"/>
                      <a:pt x="22241" y="50195"/>
                    </a:cubicBezTo>
                    <a:cubicBezTo>
                      <a:pt x="27465" y="50195"/>
                      <a:pt x="33138" y="48259"/>
                      <a:pt x="33138" y="42152"/>
                    </a:cubicBezTo>
                    <a:cubicBezTo>
                      <a:pt x="33138" y="36045"/>
                      <a:pt x="24181" y="34109"/>
                      <a:pt x="20300" y="32768"/>
                    </a:cubicBezTo>
                    <a:cubicBezTo>
                      <a:pt x="11941" y="29938"/>
                      <a:pt x="3582" y="26959"/>
                      <a:pt x="3582" y="16235"/>
                    </a:cubicBezTo>
                    <a:cubicBezTo>
                      <a:pt x="3582" y="5511"/>
                      <a:pt x="12688" y="0"/>
                      <a:pt x="22689" y="0"/>
                    </a:cubicBezTo>
                    <a:cubicBezTo>
                      <a:pt x="32690" y="0"/>
                      <a:pt x="38362" y="3575"/>
                      <a:pt x="41944" y="7447"/>
                    </a:cubicBezTo>
                    <a:lnTo>
                      <a:pt x="37168" y="14448"/>
                    </a:lnTo>
                    <a:cubicBezTo>
                      <a:pt x="33884" y="11022"/>
                      <a:pt x="28361" y="8341"/>
                      <a:pt x="22838" y="8341"/>
                    </a:cubicBezTo>
                    <a:cubicBezTo>
                      <a:pt x="17315" y="8341"/>
                      <a:pt x="13732" y="10724"/>
                      <a:pt x="13732" y="15342"/>
                    </a:cubicBezTo>
                    <a:cubicBezTo>
                      <a:pt x="13732" y="19959"/>
                      <a:pt x="19256" y="22044"/>
                      <a:pt x="24779" y="23832"/>
                    </a:cubicBezTo>
                    <a:cubicBezTo>
                      <a:pt x="27913" y="24874"/>
                      <a:pt x="30003" y="25619"/>
                      <a:pt x="32391" y="26513"/>
                    </a:cubicBezTo>
                    <a:cubicBezTo>
                      <a:pt x="38660" y="29194"/>
                      <a:pt x="43437" y="33662"/>
                      <a:pt x="43437" y="41109"/>
                    </a:cubicBezTo>
                    <a:cubicBezTo>
                      <a:pt x="43437" y="53323"/>
                      <a:pt x="32839" y="58983"/>
                      <a:pt x="21793"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48" name="Freeform 27847">
                <a:extLst>
                  <a:ext uri="{FF2B5EF4-FFF2-40B4-BE49-F238E27FC236}">
                    <a16:creationId xmlns:a16="http://schemas.microsoft.com/office/drawing/2014/main" id="{48E54660-37C3-D04A-5619-BBE2F6122DBE}"/>
                  </a:ext>
                </a:extLst>
              </p:cNvPr>
              <p:cNvSpPr/>
              <p:nvPr/>
            </p:nvSpPr>
            <p:spPr>
              <a:xfrm>
                <a:off x="9600321" y="1580399"/>
                <a:ext cx="14926" cy="82218"/>
              </a:xfrm>
              <a:custGeom>
                <a:avLst/>
                <a:gdLst>
                  <a:gd name="connsiteX0" fmla="*/ 7463 w 14926"/>
                  <a:gd name="connsiteY0" fmla="*/ 14001 h 82218"/>
                  <a:gd name="connsiteX1" fmla="*/ 0 w 14926"/>
                  <a:gd name="connsiteY1" fmla="*/ 7001 h 82218"/>
                  <a:gd name="connsiteX2" fmla="*/ 7463 w 14926"/>
                  <a:gd name="connsiteY2" fmla="*/ 0 h 82218"/>
                  <a:gd name="connsiteX3" fmla="*/ 14927 w 14926"/>
                  <a:gd name="connsiteY3" fmla="*/ 7001 h 82218"/>
                  <a:gd name="connsiteX4" fmla="*/ 7463 w 14926"/>
                  <a:gd name="connsiteY4" fmla="*/ 14001 h 82218"/>
                  <a:gd name="connsiteX5" fmla="*/ 1642 w 14926"/>
                  <a:gd name="connsiteY5" fmla="*/ 82219 h 82218"/>
                  <a:gd name="connsiteX6" fmla="*/ 1642 w 14926"/>
                  <a:gd name="connsiteY6" fmla="*/ 25619 h 82218"/>
                  <a:gd name="connsiteX7" fmla="*/ 13135 w 14926"/>
                  <a:gd name="connsiteY7" fmla="*/ 25619 h 82218"/>
                  <a:gd name="connsiteX8" fmla="*/ 13135 w 14926"/>
                  <a:gd name="connsiteY8" fmla="*/ 82219 h 82218"/>
                  <a:gd name="connsiteX9" fmla="*/ 1642 w 14926"/>
                  <a:gd name="connsiteY9"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218">
                    <a:moveTo>
                      <a:pt x="7463" y="14001"/>
                    </a:moveTo>
                    <a:cubicBezTo>
                      <a:pt x="2985" y="14001"/>
                      <a:pt x="0" y="11022"/>
                      <a:pt x="0" y="7001"/>
                    </a:cubicBezTo>
                    <a:cubicBezTo>
                      <a:pt x="0" y="2979"/>
                      <a:pt x="3135" y="0"/>
                      <a:pt x="7463" y="0"/>
                    </a:cubicBezTo>
                    <a:cubicBezTo>
                      <a:pt x="11792" y="0"/>
                      <a:pt x="14927" y="2979"/>
                      <a:pt x="14927" y="7001"/>
                    </a:cubicBezTo>
                    <a:cubicBezTo>
                      <a:pt x="14927" y="11022"/>
                      <a:pt x="11792" y="14001"/>
                      <a:pt x="7463" y="14001"/>
                    </a:cubicBezTo>
                    <a:close/>
                    <a:moveTo>
                      <a:pt x="1642" y="82219"/>
                    </a:moveTo>
                    <a:lnTo>
                      <a:pt x="1642" y="25619"/>
                    </a:lnTo>
                    <a:lnTo>
                      <a:pt x="13135" y="25619"/>
                    </a:lnTo>
                    <a:lnTo>
                      <a:pt x="13135" y="82219"/>
                    </a:lnTo>
                    <a:lnTo>
                      <a:pt x="1642"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49" name="Freeform 27848">
                <a:extLst>
                  <a:ext uri="{FF2B5EF4-FFF2-40B4-BE49-F238E27FC236}">
                    <a16:creationId xmlns:a16="http://schemas.microsoft.com/office/drawing/2014/main" id="{48DCFF78-4212-A636-116B-62C2A33068AA}"/>
                  </a:ext>
                </a:extLst>
              </p:cNvPr>
              <p:cNvSpPr/>
              <p:nvPr/>
            </p:nvSpPr>
            <p:spPr>
              <a:xfrm>
                <a:off x="9624950" y="1605274"/>
                <a:ext cx="48810" cy="58685"/>
              </a:xfrm>
              <a:custGeom>
                <a:avLst/>
                <a:gdLst>
                  <a:gd name="connsiteX0" fmla="*/ 37765 w 48810"/>
                  <a:gd name="connsiteY0" fmla="*/ 57345 h 58685"/>
                  <a:gd name="connsiteX1" fmla="*/ 37765 w 48810"/>
                  <a:gd name="connsiteY1" fmla="*/ 50195 h 58685"/>
                  <a:gd name="connsiteX2" fmla="*/ 19554 w 48810"/>
                  <a:gd name="connsiteY2" fmla="*/ 58685 h 58685"/>
                  <a:gd name="connsiteX3" fmla="*/ 0 w 48810"/>
                  <a:gd name="connsiteY3" fmla="*/ 41258 h 58685"/>
                  <a:gd name="connsiteX4" fmla="*/ 22241 w 48810"/>
                  <a:gd name="connsiteY4" fmla="*/ 23980 h 58685"/>
                  <a:gd name="connsiteX5" fmla="*/ 37317 w 48810"/>
                  <a:gd name="connsiteY5" fmla="*/ 23385 h 58685"/>
                  <a:gd name="connsiteX6" fmla="*/ 37317 w 48810"/>
                  <a:gd name="connsiteY6" fmla="*/ 21150 h 58685"/>
                  <a:gd name="connsiteX7" fmla="*/ 23286 w 48810"/>
                  <a:gd name="connsiteY7" fmla="*/ 8341 h 58685"/>
                  <a:gd name="connsiteX8" fmla="*/ 6269 w 48810"/>
                  <a:gd name="connsiteY8" fmla="*/ 13256 h 58685"/>
                  <a:gd name="connsiteX9" fmla="*/ 2836 w 48810"/>
                  <a:gd name="connsiteY9" fmla="*/ 5660 h 58685"/>
                  <a:gd name="connsiteX10" fmla="*/ 24032 w 48810"/>
                  <a:gd name="connsiteY10" fmla="*/ 0 h 58685"/>
                  <a:gd name="connsiteX11" fmla="*/ 48810 w 48810"/>
                  <a:gd name="connsiteY11" fmla="*/ 24725 h 58685"/>
                  <a:gd name="connsiteX12" fmla="*/ 48810 w 48810"/>
                  <a:gd name="connsiteY12" fmla="*/ 57642 h 58685"/>
                  <a:gd name="connsiteX13" fmla="*/ 37765 w 48810"/>
                  <a:gd name="connsiteY13" fmla="*/ 57642 h 58685"/>
                  <a:gd name="connsiteX14" fmla="*/ 24181 w 48810"/>
                  <a:gd name="connsiteY14" fmla="*/ 30981 h 58685"/>
                  <a:gd name="connsiteX15" fmla="*/ 11344 w 48810"/>
                  <a:gd name="connsiteY15" fmla="*/ 40812 h 58685"/>
                  <a:gd name="connsiteX16" fmla="*/ 22987 w 48810"/>
                  <a:gd name="connsiteY16" fmla="*/ 50642 h 58685"/>
                  <a:gd name="connsiteX17" fmla="*/ 37466 w 48810"/>
                  <a:gd name="connsiteY17" fmla="*/ 42450 h 58685"/>
                  <a:gd name="connsiteX18" fmla="*/ 37466 w 48810"/>
                  <a:gd name="connsiteY18" fmla="*/ 30236 h 58685"/>
                  <a:gd name="connsiteX19" fmla="*/ 24181 w 48810"/>
                  <a:gd name="connsiteY19" fmla="*/ 31130 h 5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810" h="58685">
                    <a:moveTo>
                      <a:pt x="37765" y="57345"/>
                    </a:moveTo>
                    <a:lnTo>
                      <a:pt x="37765" y="50195"/>
                    </a:lnTo>
                    <a:cubicBezTo>
                      <a:pt x="35376" y="52578"/>
                      <a:pt x="30003" y="58685"/>
                      <a:pt x="19554" y="58685"/>
                    </a:cubicBezTo>
                    <a:cubicBezTo>
                      <a:pt x="9105" y="58685"/>
                      <a:pt x="0" y="52131"/>
                      <a:pt x="0" y="41258"/>
                    </a:cubicBezTo>
                    <a:cubicBezTo>
                      <a:pt x="0" y="30385"/>
                      <a:pt x="9105" y="24576"/>
                      <a:pt x="22241" y="23980"/>
                    </a:cubicBezTo>
                    <a:lnTo>
                      <a:pt x="37317" y="23385"/>
                    </a:lnTo>
                    <a:lnTo>
                      <a:pt x="37317" y="21150"/>
                    </a:lnTo>
                    <a:cubicBezTo>
                      <a:pt x="37317" y="12512"/>
                      <a:pt x="31495" y="8341"/>
                      <a:pt x="23286" y="8341"/>
                    </a:cubicBezTo>
                    <a:cubicBezTo>
                      <a:pt x="15076" y="8341"/>
                      <a:pt x="8061" y="12065"/>
                      <a:pt x="6269" y="13256"/>
                    </a:cubicBezTo>
                    <a:lnTo>
                      <a:pt x="2836" y="5660"/>
                    </a:lnTo>
                    <a:cubicBezTo>
                      <a:pt x="7016" y="3277"/>
                      <a:pt x="14628" y="0"/>
                      <a:pt x="24032" y="0"/>
                    </a:cubicBezTo>
                    <a:cubicBezTo>
                      <a:pt x="40601" y="0"/>
                      <a:pt x="48810" y="8341"/>
                      <a:pt x="48810" y="24725"/>
                    </a:cubicBezTo>
                    <a:lnTo>
                      <a:pt x="48810" y="57642"/>
                    </a:lnTo>
                    <a:lnTo>
                      <a:pt x="37765" y="57642"/>
                    </a:lnTo>
                    <a:close/>
                    <a:moveTo>
                      <a:pt x="24181" y="30981"/>
                    </a:moveTo>
                    <a:cubicBezTo>
                      <a:pt x="14927" y="31428"/>
                      <a:pt x="11344" y="35300"/>
                      <a:pt x="11344" y="40812"/>
                    </a:cubicBezTo>
                    <a:cubicBezTo>
                      <a:pt x="11344" y="46323"/>
                      <a:pt x="15524" y="50642"/>
                      <a:pt x="22987" y="50642"/>
                    </a:cubicBezTo>
                    <a:cubicBezTo>
                      <a:pt x="30451" y="50642"/>
                      <a:pt x="35227" y="45578"/>
                      <a:pt x="37466" y="42450"/>
                    </a:cubicBezTo>
                    <a:lnTo>
                      <a:pt x="37466" y="30236"/>
                    </a:lnTo>
                    <a:lnTo>
                      <a:pt x="24181" y="3113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50" name="Freeform 27849">
                <a:extLst>
                  <a:ext uri="{FF2B5EF4-FFF2-40B4-BE49-F238E27FC236}">
                    <a16:creationId xmlns:a16="http://schemas.microsoft.com/office/drawing/2014/main" id="{5FA0A9DB-87FC-1E18-08A8-87B0FFC87425}"/>
                  </a:ext>
                </a:extLst>
              </p:cNvPr>
              <p:cNvSpPr/>
              <p:nvPr/>
            </p:nvSpPr>
            <p:spPr>
              <a:xfrm>
                <a:off x="9688389" y="1604976"/>
                <a:ext cx="49407" cy="57642"/>
              </a:xfrm>
              <a:custGeom>
                <a:avLst/>
                <a:gdLst>
                  <a:gd name="connsiteX0" fmla="*/ 37914 w 49407"/>
                  <a:gd name="connsiteY0" fmla="*/ 57643 h 57642"/>
                  <a:gd name="connsiteX1" fmla="*/ 37914 w 49407"/>
                  <a:gd name="connsiteY1" fmla="*/ 26066 h 57642"/>
                  <a:gd name="connsiteX2" fmla="*/ 26122 w 49407"/>
                  <a:gd name="connsiteY2" fmla="*/ 9384 h 57642"/>
                  <a:gd name="connsiteX3" fmla="*/ 11493 w 49407"/>
                  <a:gd name="connsiteY3" fmla="*/ 29194 h 57642"/>
                  <a:gd name="connsiteX4" fmla="*/ 11493 w 49407"/>
                  <a:gd name="connsiteY4" fmla="*/ 57643 h 57642"/>
                  <a:gd name="connsiteX5" fmla="*/ 0 w 49407"/>
                  <a:gd name="connsiteY5" fmla="*/ 57643 h 57642"/>
                  <a:gd name="connsiteX6" fmla="*/ 0 w 49407"/>
                  <a:gd name="connsiteY6" fmla="*/ 1043 h 57642"/>
                  <a:gd name="connsiteX7" fmla="*/ 11493 w 49407"/>
                  <a:gd name="connsiteY7" fmla="*/ 1043 h 57642"/>
                  <a:gd name="connsiteX8" fmla="*/ 11493 w 49407"/>
                  <a:gd name="connsiteY8" fmla="*/ 9979 h 57642"/>
                  <a:gd name="connsiteX9" fmla="*/ 11792 w 49407"/>
                  <a:gd name="connsiteY9" fmla="*/ 9979 h 57642"/>
                  <a:gd name="connsiteX10" fmla="*/ 29107 w 49407"/>
                  <a:gd name="connsiteY10" fmla="*/ 0 h 57642"/>
                  <a:gd name="connsiteX11" fmla="*/ 49408 w 49407"/>
                  <a:gd name="connsiteY11" fmla="*/ 24129 h 57642"/>
                  <a:gd name="connsiteX12" fmla="*/ 49408 w 49407"/>
                  <a:gd name="connsiteY12" fmla="*/ 57643 h 57642"/>
                  <a:gd name="connsiteX13" fmla="*/ 37914 w 49407"/>
                  <a:gd name="connsiteY13" fmla="*/ 57643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914" y="57643"/>
                    </a:moveTo>
                    <a:lnTo>
                      <a:pt x="37914" y="26066"/>
                    </a:lnTo>
                    <a:cubicBezTo>
                      <a:pt x="37914" y="16533"/>
                      <a:pt x="36272" y="9384"/>
                      <a:pt x="26122" y="9384"/>
                    </a:cubicBezTo>
                    <a:cubicBezTo>
                      <a:pt x="15524" y="9384"/>
                      <a:pt x="11493" y="18320"/>
                      <a:pt x="11493" y="29194"/>
                    </a:cubicBezTo>
                    <a:lnTo>
                      <a:pt x="11493" y="57643"/>
                    </a:lnTo>
                    <a:lnTo>
                      <a:pt x="0" y="57643"/>
                    </a:lnTo>
                    <a:lnTo>
                      <a:pt x="0" y="1043"/>
                    </a:lnTo>
                    <a:lnTo>
                      <a:pt x="11493" y="1043"/>
                    </a:lnTo>
                    <a:lnTo>
                      <a:pt x="11493" y="9979"/>
                    </a:lnTo>
                    <a:cubicBezTo>
                      <a:pt x="11493" y="9979"/>
                      <a:pt x="11792" y="9979"/>
                      <a:pt x="11792" y="9979"/>
                    </a:cubicBezTo>
                    <a:cubicBezTo>
                      <a:pt x="14777" y="4319"/>
                      <a:pt x="20897" y="0"/>
                      <a:pt x="29107" y="0"/>
                    </a:cubicBezTo>
                    <a:cubicBezTo>
                      <a:pt x="45228" y="0"/>
                      <a:pt x="49408" y="10575"/>
                      <a:pt x="49408" y="24129"/>
                    </a:cubicBezTo>
                    <a:lnTo>
                      <a:pt x="49408" y="57643"/>
                    </a:lnTo>
                    <a:lnTo>
                      <a:pt x="37914" y="57643"/>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51" name="Freeform 27850">
                <a:extLst>
                  <a:ext uri="{FF2B5EF4-FFF2-40B4-BE49-F238E27FC236}">
                    <a16:creationId xmlns:a16="http://schemas.microsoft.com/office/drawing/2014/main" id="{BAB8FD5F-DDDF-C328-2844-5FD3675DB842}"/>
                  </a:ext>
                </a:extLst>
              </p:cNvPr>
              <p:cNvSpPr/>
              <p:nvPr/>
            </p:nvSpPr>
            <p:spPr>
              <a:xfrm>
                <a:off x="8159287" y="1747816"/>
                <a:ext cx="51198" cy="58983"/>
              </a:xfrm>
              <a:custGeom>
                <a:avLst/>
                <a:gdLst>
                  <a:gd name="connsiteX0" fmla="*/ 28659 w 51198"/>
                  <a:gd name="connsiteY0" fmla="*/ 58983 h 58983"/>
                  <a:gd name="connsiteX1" fmla="*/ 0 w 51198"/>
                  <a:gd name="connsiteY1" fmla="*/ 29492 h 58983"/>
                  <a:gd name="connsiteX2" fmla="*/ 28958 w 51198"/>
                  <a:gd name="connsiteY2" fmla="*/ 0 h 58983"/>
                  <a:gd name="connsiteX3" fmla="*/ 50900 w 51198"/>
                  <a:gd name="connsiteY3" fmla="*/ 8043 h 58983"/>
                  <a:gd name="connsiteX4" fmla="*/ 46870 w 51198"/>
                  <a:gd name="connsiteY4" fmla="*/ 16384 h 58983"/>
                  <a:gd name="connsiteX5" fmla="*/ 29854 w 51198"/>
                  <a:gd name="connsiteY5" fmla="*/ 9533 h 58983"/>
                  <a:gd name="connsiteX6" fmla="*/ 11493 w 51198"/>
                  <a:gd name="connsiteY6" fmla="*/ 29045 h 58983"/>
                  <a:gd name="connsiteX7" fmla="*/ 29854 w 51198"/>
                  <a:gd name="connsiteY7" fmla="*/ 49153 h 58983"/>
                  <a:gd name="connsiteX8" fmla="*/ 47169 w 51198"/>
                  <a:gd name="connsiteY8" fmla="*/ 42003 h 58983"/>
                  <a:gd name="connsiteX9" fmla="*/ 51199 w 51198"/>
                  <a:gd name="connsiteY9" fmla="*/ 50344 h 58983"/>
                  <a:gd name="connsiteX10" fmla="*/ 28510 w 51198"/>
                  <a:gd name="connsiteY10" fmla="*/ 58983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198" h="58983">
                    <a:moveTo>
                      <a:pt x="28659" y="58983"/>
                    </a:moveTo>
                    <a:cubicBezTo>
                      <a:pt x="13434" y="58983"/>
                      <a:pt x="0" y="47514"/>
                      <a:pt x="0" y="29492"/>
                    </a:cubicBezTo>
                    <a:cubicBezTo>
                      <a:pt x="0" y="11469"/>
                      <a:pt x="14031" y="0"/>
                      <a:pt x="28958" y="0"/>
                    </a:cubicBezTo>
                    <a:cubicBezTo>
                      <a:pt x="43885" y="0"/>
                      <a:pt x="50303" y="7447"/>
                      <a:pt x="50900" y="8043"/>
                    </a:cubicBezTo>
                    <a:lnTo>
                      <a:pt x="46870" y="16384"/>
                    </a:lnTo>
                    <a:cubicBezTo>
                      <a:pt x="44930" y="14448"/>
                      <a:pt x="40004" y="9533"/>
                      <a:pt x="29854" y="9533"/>
                    </a:cubicBezTo>
                    <a:cubicBezTo>
                      <a:pt x="19703" y="9533"/>
                      <a:pt x="11493" y="17129"/>
                      <a:pt x="11493" y="29045"/>
                    </a:cubicBezTo>
                    <a:cubicBezTo>
                      <a:pt x="11493" y="40960"/>
                      <a:pt x="18957" y="49153"/>
                      <a:pt x="29854" y="49153"/>
                    </a:cubicBezTo>
                    <a:cubicBezTo>
                      <a:pt x="40750" y="49153"/>
                      <a:pt x="47169" y="42003"/>
                      <a:pt x="47169" y="42003"/>
                    </a:cubicBezTo>
                    <a:lnTo>
                      <a:pt x="51199" y="50344"/>
                    </a:lnTo>
                    <a:cubicBezTo>
                      <a:pt x="49557" y="51983"/>
                      <a:pt x="43735" y="58983"/>
                      <a:pt x="28510"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52" name="Freeform 27851">
                <a:extLst>
                  <a:ext uri="{FF2B5EF4-FFF2-40B4-BE49-F238E27FC236}">
                    <a16:creationId xmlns:a16="http://schemas.microsoft.com/office/drawing/2014/main" id="{913C37C2-1C24-1F39-CF03-BAC583C92D7D}"/>
                  </a:ext>
                </a:extLst>
              </p:cNvPr>
              <p:cNvSpPr/>
              <p:nvPr/>
            </p:nvSpPr>
            <p:spPr>
              <a:xfrm>
                <a:off x="8216009" y="1747965"/>
                <a:ext cx="60006" cy="58834"/>
              </a:xfrm>
              <a:custGeom>
                <a:avLst/>
                <a:gdLst>
                  <a:gd name="connsiteX0" fmla="*/ 30003 w 60006"/>
                  <a:gd name="connsiteY0" fmla="*/ 58834 h 58834"/>
                  <a:gd name="connsiteX1" fmla="*/ 0 w 60006"/>
                  <a:gd name="connsiteY1" fmla="*/ 29492 h 58834"/>
                  <a:gd name="connsiteX2" fmla="*/ 30003 w 60006"/>
                  <a:gd name="connsiteY2" fmla="*/ 0 h 58834"/>
                  <a:gd name="connsiteX3" fmla="*/ 60006 w 60006"/>
                  <a:gd name="connsiteY3" fmla="*/ 29492 h 58834"/>
                  <a:gd name="connsiteX4" fmla="*/ 30003 w 60006"/>
                  <a:gd name="connsiteY4" fmla="*/ 58834 h 58834"/>
                  <a:gd name="connsiteX5" fmla="*/ 30003 w 60006"/>
                  <a:gd name="connsiteY5" fmla="*/ 9235 h 58834"/>
                  <a:gd name="connsiteX6" fmla="*/ 11494 w 60006"/>
                  <a:gd name="connsiteY6" fmla="*/ 29045 h 58834"/>
                  <a:gd name="connsiteX7" fmla="*/ 30003 w 60006"/>
                  <a:gd name="connsiteY7" fmla="*/ 49004 h 58834"/>
                  <a:gd name="connsiteX8" fmla="*/ 48363 w 60006"/>
                  <a:gd name="connsiteY8" fmla="*/ 29045 h 58834"/>
                  <a:gd name="connsiteX9" fmla="*/ 30003 w 60006"/>
                  <a:gd name="connsiteY9" fmla="*/ 9235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6" h="58834">
                    <a:moveTo>
                      <a:pt x="30003" y="58834"/>
                    </a:moveTo>
                    <a:cubicBezTo>
                      <a:pt x="13136" y="58834"/>
                      <a:pt x="0" y="47067"/>
                      <a:pt x="0" y="29492"/>
                    </a:cubicBezTo>
                    <a:cubicBezTo>
                      <a:pt x="0" y="11916"/>
                      <a:pt x="13136" y="0"/>
                      <a:pt x="30003" y="0"/>
                    </a:cubicBezTo>
                    <a:cubicBezTo>
                      <a:pt x="46870" y="0"/>
                      <a:pt x="60006" y="12065"/>
                      <a:pt x="60006" y="29492"/>
                    </a:cubicBezTo>
                    <a:cubicBezTo>
                      <a:pt x="60006" y="46918"/>
                      <a:pt x="46870" y="58834"/>
                      <a:pt x="30003" y="58834"/>
                    </a:cubicBezTo>
                    <a:close/>
                    <a:moveTo>
                      <a:pt x="30003" y="9235"/>
                    </a:moveTo>
                    <a:cubicBezTo>
                      <a:pt x="18510" y="9235"/>
                      <a:pt x="11494" y="18023"/>
                      <a:pt x="11494" y="29045"/>
                    </a:cubicBezTo>
                    <a:cubicBezTo>
                      <a:pt x="11494" y="40067"/>
                      <a:pt x="18510" y="49004"/>
                      <a:pt x="30003" y="49004"/>
                    </a:cubicBezTo>
                    <a:cubicBezTo>
                      <a:pt x="41496" y="49004"/>
                      <a:pt x="48363" y="40216"/>
                      <a:pt x="48363" y="29045"/>
                    </a:cubicBezTo>
                    <a:cubicBezTo>
                      <a:pt x="48363" y="17874"/>
                      <a:pt x="41348" y="9235"/>
                      <a:pt x="30003"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53" name="Freeform 27852">
                <a:extLst>
                  <a:ext uri="{FF2B5EF4-FFF2-40B4-BE49-F238E27FC236}">
                    <a16:creationId xmlns:a16="http://schemas.microsoft.com/office/drawing/2014/main" id="{75D34A74-FEB7-83C8-59A1-559644160A8E}"/>
                  </a:ext>
                </a:extLst>
              </p:cNvPr>
              <p:cNvSpPr/>
              <p:nvPr/>
            </p:nvSpPr>
            <p:spPr>
              <a:xfrm>
                <a:off x="8287658" y="1748858"/>
                <a:ext cx="48661" cy="58089"/>
              </a:xfrm>
              <a:custGeom>
                <a:avLst/>
                <a:gdLst>
                  <a:gd name="connsiteX0" fmla="*/ 37466 w 48661"/>
                  <a:gd name="connsiteY0" fmla="*/ 56749 h 58089"/>
                  <a:gd name="connsiteX1" fmla="*/ 37466 w 48661"/>
                  <a:gd name="connsiteY1" fmla="*/ 48706 h 58089"/>
                  <a:gd name="connsiteX2" fmla="*/ 19852 w 48661"/>
                  <a:gd name="connsiteY2" fmla="*/ 58089 h 58089"/>
                  <a:gd name="connsiteX3" fmla="*/ 0 w 48661"/>
                  <a:gd name="connsiteY3" fmla="*/ 33960 h 58089"/>
                  <a:gd name="connsiteX4" fmla="*/ 0 w 48661"/>
                  <a:gd name="connsiteY4" fmla="*/ 0 h 58089"/>
                  <a:gd name="connsiteX5" fmla="*/ 11344 w 48661"/>
                  <a:gd name="connsiteY5" fmla="*/ 0 h 58089"/>
                  <a:gd name="connsiteX6" fmla="*/ 11344 w 48661"/>
                  <a:gd name="connsiteY6" fmla="*/ 33513 h 58089"/>
                  <a:gd name="connsiteX7" fmla="*/ 23136 w 48661"/>
                  <a:gd name="connsiteY7" fmla="*/ 48557 h 58089"/>
                  <a:gd name="connsiteX8" fmla="*/ 37168 w 48661"/>
                  <a:gd name="connsiteY8" fmla="*/ 30534 h 58089"/>
                  <a:gd name="connsiteX9" fmla="*/ 37168 w 48661"/>
                  <a:gd name="connsiteY9" fmla="*/ 149 h 58089"/>
                  <a:gd name="connsiteX10" fmla="*/ 48661 w 48661"/>
                  <a:gd name="connsiteY10" fmla="*/ 149 h 58089"/>
                  <a:gd name="connsiteX11" fmla="*/ 48661 w 48661"/>
                  <a:gd name="connsiteY11" fmla="*/ 56898 h 58089"/>
                  <a:gd name="connsiteX12" fmla="*/ 37615 w 48661"/>
                  <a:gd name="connsiteY12" fmla="*/ 56898 h 5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61" h="58089">
                    <a:moveTo>
                      <a:pt x="37466" y="56749"/>
                    </a:moveTo>
                    <a:lnTo>
                      <a:pt x="37466" y="48706"/>
                    </a:lnTo>
                    <a:cubicBezTo>
                      <a:pt x="34182" y="54217"/>
                      <a:pt x="27764" y="58089"/>
                      <a:pt x="19852" y="58089"/>
                    </a:cubicBezTo>
                    <a:cubicBezTo>
                      <a:pt x="4030" y="58089"/>
                      <a:pt x="0" y="48110"/>
                      <a:pt x="0" y="33960"/>
                    </a:cubicBezTo>
                    <a:lnTo>
                      <a:pt x="0" y="0"/>
                    </a:lnTo>
                    <a:lnTo>
                      <a:pt x="11344" y="0"/>
                    </a:lnTo>
                    <a:lnTo>
                      <a:pt x="11344" y="33513"/>
                    </a:lnTo>
                    <a:cubicBezTo>
                      <a:pt x="11344" y="41258"/>
                      <a:pt x="12986" y="48557"/>
                      <a:pt x="23136" y="48557"/>
                    </a:cubicBezTo>
                    <a:cubicBezTo>
                      <a:pt x="33286" y="48557"/>
                      <a:pt x="37168" y="39918"/>
                      <a:pt x="37168" y="30534"/>
                    </a:cubicBezTo>
                    <a:lnTo>
                      <a:pt x="37168" y="149"/>
                    </a:lnTo>
                    <a:lnTo>
                      <a:pt x="48661" y="149"/>
                    </a:lnTo>
                    <a:lnTo>
                      <a:pt x="48661" y="56898"/>
                    </a:lnTo>
                    <a:lnTo>
                      <a:pt x="37615" y="56898"/>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54" name="Freeform 27853">
                <a:extLst>
                  <a:ext uri="{FF2B5EF4-FFF2-40B4-BE49-F238E27FC236}">
                    <a16:creationId xmlns:a16="http://schemas.microsoft.com/office/drawing/2014/main" id="{E2936CC8-3D6D-D381-3330-49D9F9821130}"/>
                  </a:ext>
                </a:extLst>
              </p:cNvPr>
              <p:cNvSpPr/>
              <p:nvPr/>
            </p:nvSpPr>
            <p:spPr>
              <a:xfrm>
                <a:off x="8351992" y="1747965"/>
                <a:ext cx="49407" cy="57642"/>
              </a:xfrm>
              <a:custGeom>
                <a:avLst/>
                <a:gdLst>
                  <a:gd name="connsiteX0" fmla="*/ 37914 w 49407"/>
                  <a:gd name="connsiteY0" fmla="*/ 57642 h 57642"/>
                  <a:gd name="connsiteX1" fmla="*/ 37914 w 49407"/>
                  <a:gd name="connsiteY1" fmla="*/ 26066 h 57642"/>
                  <a:gd name="connsiteX2" fmla="*/ 26122 w 49407"/>
                  <a:gd name="connsiteY2" fmla="*/ 9384 h 57642"/>
                  <a:gd name="connsiteX3" fmla="*/ 11493 w 49407"/>
                  <a:gd name="connsiteY3" fmla="*/ 29194 h 57642"/>
                  <a:gd name="connsiteX4" fmla="*/ 11493 w 49407"/>
                  <a:gd name="connsiteY4" fmla="*/ 57642 h 57642"/>
                  <a:gd name="connsiteX5" fmla="*/ 0 w 49407"/>
                  <a:gd name="connsiteY5" fmla="*/ 57642 h 57642"/>
                  <a:gd name="connsiteX6" fmla="*/ 0 w 49407"/>
                  <a:gd name="connsiteY6" fmla="*/ 1043 h 57642"/>
                  <a:gd name="connsiteX7" fmla="*/ 11493 w 49407"/>
                  <a:gd name="connsiteY7" fmla="*/ 1043 h 57642"/>
                  <a:gd name="connsiteX8" fmla="*/ 11493 w 49407"/>
                  <a:gd name="connsiteY8" fmla="*/ 9979 h 57642"/>
                  <a:gd name="connsiteX9" fmla="*/ 11792 w 49407"/>
                  <a:gd name="connsiteY9" fmla="*/ 9979 h 57642"/>
                  <a:gd name="connsiteX10" fmla="*/ 29107 w 49407"/>
                  <a:gd name="connsiteY10" fmla="*/ 0 h 57642"/>
                  <a:gd name="connsiteX11" fmla="*/ 49408 w 49407"/>
                  <a:gd name="connsiteY11" fmla="*/ 24129 h 57642"/>
                  <a:gd name="connsiteX12" fmla="*/ 49408 w 49407"/>
                  <a:gd name="connsiteY12" fmla="*/ 57642 h 57642"/>
                  <a:gd name="connsiteX13" fmla="*/ 37914 w 49407"/>
                  <a:gd name="connsiteY13" fmla="*/ 57642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914" y="57642"/>
                    </a:moveTo>
                    <a:lnTo>
                      <a:pt x="37914" y="26066"/>
                    </a:lnTo>
                    <a:cubicBezTo>
                      <a:pt x="37914" y="16533"/>
                      <a:pt x="36272" y="9384"/>
                      <a:pt x="26122" y="9384"/>
                    </a:cubicBezTo>
                    <a:cubicBezTo>
                      <a:pt x="15524" y="9384"/>
                      <a:pt x="11493" y="18320"/>
                      <a:pt x="11493" y="29194"/>
                    </a:cubicBezTo>
                    <a:lnTo>
                      <a:pt x="11493" y="57642"/>
                    </a:lnTo>
                    <a:lnTo>
                      <a:pt x="0" y="57642"/>
                    </a:lnTo>
                    <a:lnTo>
                      <a:pt x="0" y="1043"/>
                    </a:lnTo>
                    <a:lnTo>
                      <a:pt x="11493" y="1043"/>
                    </a:lnTo>
                    <a:lnTo>
                      <a:pt x="11493" y="9979"/>
                    </a:lnTo>
                    <a:cubicBezTo>
                      <a:pt x="11493" y="9979"/>
                      <a:pt x="11792" y="9979"/>
                      <a:pt x="11792" y="9979"/>
                    </a:cubicBezTo>
                    <a:cubicBezTo>
                      <a:pt x="14777" y="4319"/>
                      <a:pt x="20897" y="0"/>
                      <a:pt x="29107" y="0"/>
                    </a:cubicBezTo>
                    <a:cubicBezTo>
                      <a:pt x="45228" y="0"/>
                      <a:pt x="49408" y="10575"/>
                      <a:pt x="49408" y="24129"/>
                    </a:cubicBezTo>
                    <a:lnTo>
                      <a:pt x="49408" y="57642"/>
                    </a:lnTo>
                    <a:lnTo>
                      <a:pt x="37914" y="57642"/>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55" name="Freeform 27854">
                <a:extLst>
                  <a:ext uri="{FF2B5EF4-FFF2-40B4-BE49-F238E27FC236}">
                    <a16:creationId xmlns:a16="http://schemas.microsoft.com/office/drawing/2014/main" id="{B3AE8055-A192-D883-4866-5734D3712A21}"/>
                  </a:ext>
                </a:extLst>
              </p:cNvPr>
              <p:cNvSpPr/>
              <p:nvPr/>
            </p:nvSpPr>
            <p:spPr>
              <a:xfrm>
                <a:off x="8410505" y="1732176"/>
                <a:ext cx="33734" cy="74771"/>
              </a:xfrm>
              <a:custGeom>
                <a:avLst/>
                <a:gdLst>
                  <a:gd name="connsiteX0" fmla="*/ 23286 w 33734"/>
                  <a:gd name="connsiteY0" fmla="*/ 74622 h 74771"/>
                  <a:gd name="connsiteX1" fmla="*/ 8359 w 33734"/>
                  <a:gd name="connsiteY1" fmla="*/ 51834 h 74771"/>
                  <a:gd name="connsiteX2" fmla="*/ 8359 w 33734"/>
                  <a:gd name="connsiteY2" fmla="*/ 26066 h 74771"/>
                  <a:gd name="connsiteX3" fmla="*/ 0 w 33734"/>
                  <a:gd name="connsiteY3" fmla="*/ 26066 h 74771"/>
                  <a:gd name="connsiteX4" fmla="*/ 0 w 33734"/>
                  <a:gd name="connsiteY4" fmla="*/ 16831 h 74771"/>
                  <a:gd name="connsiteX5" fmla="*/ 8359 w 33734"/>
                  <a:gd name="connsiteY5" fmla="*/ 16831 h 74771"/>
                  <a:gd name="connsiteX6" fmla="*/ 8359 w 33734"/>
                  <a:gd name="connsiteY6" fmla="*/ 0 h 74771"/>
                  <a:gd name="connsiteX7" fmla="*/ 19853 w 33734"/>
                  <a:gd name="connsiteY7" fmla="*/ 0 h 74771"/>
                  <a:gd name="connsiteX8" fmla="*/ 19853 w 33734"/>
                  <a:gd name="connsiteY8" fmla="*/ 16831 h 74771"/>
                  <a:gd name="connsiteX9" fmla="*/ 33436 w 33734"/>
                  <a:gd name="connsiteY9" fmla="*/ 16831 h 74771"/>
                  <a:gd name="connsiteX10" fmla="*/ 33436 w 33734"/>
                  <a:gd name="connsiteY10" fmla="*/ 26066 h 74771"/>
                  <a:gd name="connsiteX11" fmla="*/ 19853 w 33734"/>
                  <a:gd name="connsiteY11" fmla="*/ 26066 h 74771"/>
                  <a:gd name="connsiteX12" fmla="*/ 19853 w 33734"/>
                  <a:gd name="connsiteY12" fmla="*/ 51685 h 74771"/>
                  <a:gd name="connsiteX13" fmla="*/ 21346 w 33734"/>
                  <a:gd name="connsiteY13" fmla="*/ 62111 h 74771"/>
                  <a:gd name="connsiteX14" fmla="*/ 27167 w 33734"/>
                  <a:gd name="connsiteY14" fmla="*/ 64941 h 74771"/>
                  <a:gd name="connsiteX15" fmla="*/ 32989 w 33734"/>
                  <a:gd name="connsiteY15" fmla="*/ 63600 h 74771"/>
                  <a:gd name="connsiteX16" fmla="*/ 33735 w 33734"/>
                  <a:gd name="connsiteY16" fmla="*/ 72835 h 74771"/>
                  <a:gd name="connsiteX17" fmla="*/ 23286 w 33734"/>
                  <a:gd name="connsiteY17" fmla="*/ 74771 h 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771">
                    <a:moveTo>
                      <a:pt x="23286" y="74622"/>
                    </a:moveTo>
                    <a:cubicBezTo>
                      <a:pt x="9106" y="74622"/>
                      <a:pt x="8359" y="63005"/>
                      <a:pt x="8359" y="51834"/>
                    </a:cubicBezTo>
                    <a:lnTo>
                      <a:pt x="8359" y="26066"/>
                    </a:lnTo>
                    <a:lnTo>
                      <a:pt x="0" y="26066"/>
                    </a:lnTo>
                    <a:lnTo>
                      <a:pt x="0" y="16831"/>
                    </a:lnTo>
                    <a:lnTo>
                      <a:pt x="8359" y="16831"/>
                    </a:lnTo>
                    <a:lnTo>
                      <a:pt x="8359" y="0"/>
                    </a:lnTo>
                    <a:lnTo>
                      <a:pt x="19853" y="0"/>
                    </a:lnTo>
                    <a:lnTo>
                      <a:pt x="19853" y="16831"/>
                    </a:lnTo>
                    <a:lnTo>
                      <a:pt x="33436" y="16831"/>
                    </a:lnTo>
                    <a:lnTo>
                      <a:pt x="33436" y="26066"/>
                    </a:lnTo>
                    <a:lnTo>
                      <a:pt x="19853" y="26066"/>
                    </a:lnTo>
                    <a:lnTo>
                      <a:pt x="19853" y="51685"/>
                    </a:lnTo>
                    <a:cubicBezTo>
                      <a:pt x="19853" y="56451"/>
                      <a:pt x="19853" y="59728"/>
                      <a:pt x="21346" y="62111"/>
                    </a:cubicBezTo>
                    <a:cubicBezTo>
                      <a:pt x="22390" y="63898"/>
                      <a:pt x="24032" y="64941"/>
                      <a:pt x="27167" y="64941"/>
                    </a:cubicBezTo>
                    <a:cubicBezTo>
                      <a:pt x="30301" y="64941"/>
                      <a:pt x="32989" y="63600"/>
                      <a:pt x="32989" y="63600"/>
                    </a:cubicBezTo>
                    <a:lnTo>
                      <a:pt x="33735" y="72835"/>
                    </a:lnTo>
                    <a:cubicBezTo>
                      <a:pt x="30749" y="74176"/>
                      <a:pt x="27316" y="74771"/>
                      <a:pt x="23286" y="7477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56" name="Freeform 27855">
                <a:extLst>
                  <a:ext uri="{FF2B5EF4-FFF2-40B4-BE49-F238E27FC236}">
                    <a16:creationId xmlns:a16="http://schemas.microsoft.com/office/drawing/2014/main" id="{1B0226E7-BDF3-2F4E-6E02-7394AEF2FA2C}"/>
                  </a:ext>
                </a:extLst>
              </p:cNvPr>
              <p:cNvSpPr/>
              <p:nvPr/>
            </p:nvSpPr>
            <p:spPr>
              <a:xfrm>
                <a:off x="8453643" y="1747667"/>
                <a:ext cx="31794" cy="57791"/>
              </a:xfrm>
              <a:custGeom>
                <a:avLst/>
                <a:gdLst>
                  <a:gd name="connsiteX0" fmla="*/ 31048 w 31794"/>
                  <a:gd name="connsiteY0" fmla="*/ 11767 h 57791"/>
                  <a:gd name="connsiteX1" fmla="*/ 30600 w 31794"/>
                  <a:gd name="connsiteY1" fmla="*/ 11767 h 57791"/>
                  <a:gd name="connsiteX2" fmla="*/ 24331 w 31794"/>
                  <a:gd name="connsiteY2" fmla="*/ 10575 h 57791"/>
                  <a:gd name="connsiteX3" fmla="*/ 11493 w 31794"/>
                  <a:gd name="connsiteY3" fmla="*/ 29640 h 57791"/>
                  <a:gd name="connsiteX4" fmla="*/ 11493 w 31794"/>
                  <a:gd name="connsiteY4" fmla="*/ 57791 h 57791"/>
                  <a:gd name="connsiteX5" fmla="*/ 0 w 31794"/>
                  <a:gd name="connsiteY5" fmla="*/ 57791 h 57791"/>
                  <a:gd name="connsiteX6" fmla="*/ 0 w 31794"/>
                  <a:gd name="connsiteY6" fmla="*/ 1192 h 57791"/>
                  <a:gd name="connsiteX7" fmla="*/ 11493 w 31794"/>
                  <a:gd name="connsiteY7" fmla="*/ 1192 h 57791"/>
                  <a:gd name="connsiteX8" fmla="*/ 11493 w 31794"/>
                  <a:gd name="connsiteY8" fmla="*/ 9831 h 57791"/>
                  <a:gd name="connsiteX9" fmla="*/ 11792 w 31794"/>
                  <a:gd name="connsiteY9" fmla="*/ 9831 h 57791"/>
                  <a:gd name="connsiteX10" fmla="*/ 25823 w 31794"/>
                  <a:gd name="connsiteY10" fmla="*/ 0 h 57791"/>
                  <a:gd name="connsiteX11" fmla="*/ 31794 w 31794"/>
                  <a:gd name="connsiteY11" fmla="*/ 894 h 57791"/>
                  <a:gd name="connsiteX12" fmla="*/ 31048 w 31794"/>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794" h="57791">
                    <a:moveTo>
                      <a:pt x="31048" y="11767"/>
                    </a:moveTo>
                    <a:lnTo>
                      <a:pt x="30600" y="11767"/>
                    </a:lnTo>
                    <a:cubicBezTo>
                      <a:pt x="29555" y="11320"/>
                      <a:pt x="27465" y="10575"/>
                      <a:pt x="24331" y="10575"/>
                    </a:cubicBezTo>
                    <a:cubicBezTo>
                      <a:pt x="14031" y="10575"/>
                      <a:pt x="11493" y="21448"/>
                      <a:pt x="11493" y="29640"/>
                    </a:cubicBezTo>
                    <a:lnTo>
                      <a:pt x="11493" y="57791"/>
                    </a:lnTo>
                    <a:lnTo>
                      <a:pt x="0" y="57791"/>
                    </a:lnTo>
                    <a:lnTo>
                      <a:pt x="0" y="1192"/>
                    </a:lnTo>
                    <a:lnTo>
                      <a:pt x="11493" y="1192"/>
                    </a:lnTo>
                    <a:lnTo>
                      <a:pt x="11493" y="9831"/>
                    </a:lnTo>
                    <a:cubicBezTo>
                      <a:pt x="11493" y="9831"/>
                      <a:pt x="11792" y="9831"/>
                      <a:pt x="11792" y="9831"/>
                    </a:cubicBezTo>
                    <a:cubicBezTo>
                      <a:pt x="14479" y="3426"/>
                      <a:pt x="19703" y="0"/>
                      <a:pt x="25823" y="0"/>
                    </a:cubicBezTo>
                    <a:cubicBezTo>
                      <a:pt x="29704" y="0"/>
                      <a:pt x="31794" y="894"/>
                      <a:pt x="31794" y="894"/>
                    </a:cubicBezTo>
                    <a:lnTo>
                      <a:pt x="31048"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57" name="Freeform 27856">
                <a:extLst>
                  <a:ext uri="{FF2B5EF4-FFF2-40B4-BE49-F238E27FC236}">
                    <a16:creationId xmlns:a16="http://schemas.microsoft.com/office/drawing/2014/main" id="{0650C7B6-C31C-69E5-5E28-F737DED52D67}"/>
                  </a:ext>
                </a:extLst>
              </p:cNvPr>
              <p:cNvSpPr/>
              <p:nvPr/>
            </p:nvSpPr>
            <p:spPr>
              <a:xfrm>
                <a:off x="8492453" y="1723389"/>
                <a:ext cx="14926" cy="82218"/>
              </a:xfrm>
              <a:custGeom>
                <a:avLst/>
                <a:gdLst>
                  <a:gd name="connsiteX0" fmla="*/ 7463 w 14926"/>
                  <a:gd name="connsiteY0" fmla="*/ 14001 h 82218"/>
                  <a:gd name="connsiteX1" fmla="*/ 0 w 14926"/>
                  <a:gd name="connsiteY1" fmla="*/ 7001 h 82218"/>
                  <a:gd name="connsiteX2" fmla="*/ 7463 w 14926"/>
                  <a:gd name="connsiteY2" fmla="*/ 0 h 82218"/>
                  <a:gd name="connsiteX3" fmla="*/ 14927 w 14926"/>
                  <a:gd name="connsiteY3" fmla="*/ 7001 h 82218"/>
                  <a:gd name="connsiteX4" fmla="*/ 7463 w 14926"/>
                  <a:gd name="connsiteY4" fmla="*/ 14001 h 82218"/>
                  <a:gd name="connsiteX5" fmla="*/ 1791 w 14926"/>
                  <a:gd name="connsiteY5" fmla="*/ 82219 h 82218"/>
                  <a:gd name="connsiteX6" fmla="*/ 1791 w 14926"/>
                  <a:gd name="connsiteY6" fmla="*/ 25619 h 82218"/>
                  <a:gd name="connsiteX7" fmla="*/ 13285 w 14926"/>
                  <a:gd name="connsiteY7" fmla="*/ 25619 h 82218"/>
                  <a:gd name="connsiteX8" fmla="*/ 13285 w 14926"/>
                  <a:gd name="connsiteY8" fmla="*/ 82219 h 82218"/>
                  <a:gd name="connsiteX9" fmla="*/ 1791 w 14926"/>
                  <a:gd name="connsiteY9"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218">
                    <a:moveTo>
                      <a:pt x="7463" y="14001"/>
                    </a:moveTo>
                    <a:cubicBezTo>
                      <a:pt x="2985" y="14001"/>
                      <a:pt x="0" y="11022"/>
                      <a:pt x="0" y="7001"/>
                    </a:cubicBezTo>
                    <a:cubicBezTo>
                      <a:pt x="0" y="2979"/>
                      <a:pt x="3135" y="0"/>
                      <a:pt x="7463" y="0"/>
                    </a:cubicBezTo>
                    <a:cubicBezTo>
                      <a:pt x="11792" y="0"/>
                      <a:pt x="14927" y="2979"/>
                      <a:pt x="14927" y="7001"/>
                    </a:cubicBezTo>
                    <a:cubicBezTo>
                      <a:pt x="14927" y="11022"/>
                      <a:pt x="11792" y="14001"/>
                      <a:pt x="7463" y="14001"/>
                    </a:cubicBezTo>
                    <a:close/>
                    <a:moveTo>
                      <a:pt x="1791" y="82219"/>
                    </a:moveTo>
                    <a:lnTo>
                      <a:pt x="1791" y="25619"/>
                    </a:lnTo>
                    <a:lnTo>
                      <a:pt x="13285" y="25619"/>
                    </a:lnTo>
                    <a:lnTo>
                      <a:pt x="13285" y="82219"/>
                    </a:lnTo>
                    <a:lnTo>
                      <a:pt x="1791"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58" name="Freeform 27857">
                <a:extLst>
                  <a:ext uri="{FF2B5EF4-FFF2-40B4-BE49-F238E27FC236}">
                    <a16:creationId xmlns:a16="http://schemas.microsoft.com/office/drawing/2014/main" id="{861985E2-12ED-8C13-E277-C03CEE9910E7}"/>
                  </a:ext>
                </a:extLst>
              </p:cNvPr>
              <p:cNvSpPr/>
              <p:nvPr/>
            </p:nvSpPr>
            <p:spPr>
              <a:xfrm>
                <a:off x="8517978" y="1747965"/>
                <a:ext cx="55677" cy="58982"/>
              </a:xfrm>
              <a:custGeom>
                <a:avLst/>
                <a:gdLst>
                  <a:gd name="connsiteX0" fmla="*/ 55378 w 55677"/>
                  <a:gd name="connsiteY0" fmla="*/ 32024 h 58982"/>
                  <a:gd name="connsiteX1" fmla="*/ 11643 w 55677"/>
                  <a:gd name="connsiteY1" fmla="*/ 32024 h 58982"/>
                  <a:gd name="connsiteX2" fmla="*/ 29854 w 55677"/>
                  <a:gd name="connsiteY2" fmla="*/ 50046 h 58982"/>
                  <a:gd name="connsiteX3" fmla="*/ 48512 w 55677"/>
                  <a:gd name="connsiteY3" fmla="*/ 43492 h 58982"/>
                  <a:gd name="connsiteX4" fmla="*/ 53289 w 55677"/>
                  <a:gd name="connsiteY4" fmla="*/ 50046 h 58982"/>
                  <a:gd name="connsiteX5" fmla="*/ 28361 w 55677"/>
                  <a:gd name="connsiteY5" fmla="*/ 58983 h 58982"/>
                  <a:gd name="connsiteX6" fmla="*/ 0 w 55677"/>
                  <a:gd name="connsiteY6" fmla="*/ 29343 h 58982"/>
                  <a:gd name="connsiteX7" fmla="*/ 28809 w 55677"/>
                  <a:gd name="connsiteY7" fmla="*/ 0 h 58982"/>
                  <a:gd name="connsiteX8" fmla="*/ 55677 w 55677"/>
                  <a:gd name="connsiteY8" fmla="*/ 27108 h 58982"/>
                  <a:gd name="connsiteX9" fmla="*/ 55378 w 55677"/>
                  <a:gd name="connsiteY9" fmla="*/ 32173 h 58982"/>
                  <a:gd name="connsiteX10" fmla="*/ 28510 w 55677"/>
                  <a:gd name="connsiteY10" fmla="*/ 8192 h 58982"/>
                  <a:gd name="connsiteX11" fmla="*/ 11792 w 55677"/>
                  <a:gd name="connsiteY11" fmla="*/ 24427 h 58982"/>
                  <a:gd name="connsiteX12" fmla="*/ 44780 w 55677"/>
                  <a:gd name="connsiteY12" fmla="*/ 24427 h 58982"/>
                  <a:gd name="connsiteX13" fmla="*/ 28510 w 55677"/>
                  <a:gd name="connsiteY13" fmla="*/ 8192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7" h="58982">
                    <a:moveTo>
                      <a:pt x="55378" y="32024"/>
                    </a:moveTo>
                    <a:lnTo>
                      <a:pt x="11643" y="32024"/>
                    </a:lnTo>
                    <a:cubicBezTo>
                      <a:pt x="12240" y="43195"/>
                      <a:pt x="19405" y="50046"/>
                      <a:pt x="29854" y="50046"/>
                    </a:cubicBezTo>
                    <a:cubicBezTo>
                      <a:pt x="40303" y="50046"/>
                      <a:pt x="47318" y="44386"/>
                      <a:pt x="48512" y="43492"/>
                    </a:cubicBezTo>
                    <a:lnTo>
                      <a:pt x="53289" y="50046"/>
                    </a:lnTo>
                    <a:cubicBezTo>
                      <a:pt x="53289" y="50046"/>
                      <a:pt x="45228" y="58983"/>
                      <a:pt x="28361" y="58983"/>
                    </a:cubicBezTo>
                    <a:cubicBezTo>
                      <a:pt x="11493" y="58983"/>
                      <a:pt x="0" y="47365"/>
                      <a:pt x="0" y="29343"/>
                    </a:cubicBezTo>
                    <a:cubicBezTo>
                      <a:pt x="0" y="11320"/>
                      <a:pt x="12986" y="0"/>
                      <a:pt x="28809" y="0"/>
                    </a:cubicBezTo>
                    <a:cubicBezTo>
                      <a:pt x="44631" y="0"/>
                      <a:pt x="55677" y="11171"/>
                      <a:pt x="55677" y="27108"/>
                    </a:cubicBezTo>
                    <a:cubicBezTo>
                      <a:pt x="55677" y="29194"/>
                      <a:pt x="55378" y="32173"/>
                      <a:pt x="55378" y="32173"/>
                    </a:cubicBezTo>
                    <a:close/>
                    <a:moveTo>
                      <a:pt x="28510" y="8192"/>
                    </a:moveTo>
                    <a:cubicBezTo>
                      <a:pt x="17166" y="8192"/>
                      <a:pt x="12091" y="17576"/>
                      <a:pt x="11792" y="24427"/>
                    </a:cubicBezTo>
                    <a:lnTo>
                      <a:pt x="44780" y="24427"/>
                    </a:lnTo>
                    <a:cubicBezTo>
                      <a:pt x="44780" y="18171"/>
                      <a:pt x="39854" y="8192"/>
                      <a:pt x="28510"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59" name="Freeform 27858">
                <a:extLst>
                  <a:ext uri="{FF2B5EF4-FFF2-40B4-BE49-F238E27FC236}">
                    <a16:creationId xmlns:a16="http://schemas.microsoft.com/office/drawing/2014/main" id="{0AF750F2-9F5F-4410-2672-C9FF1A5E4847}"/>
                  </a:ext>
                </a:extLst>
              </p:cNvPr>
              <p:cNvSpPr/>
              <p:nvPr/>
            </p:nvSpPr>
            <p:spPr>
              <a:xfrm>
                <a:off x="8579626" y="1747816"/>
                <a:ext cx="43437" cy="58983"/>
              </a:xfrm>
              <a:custGeom>
                <a:avLst/>
                <a:gdLst>
                  <a:gd name="connsiteX0" fmla="*/ 22091 w 43437"/>
                  <a:gd name="connsiteY0" fmla="*/ 58983 h 58983"/>
                  <a:gd name="connsiteX1" fmla="*/ 0 w 43437"/>
                  <a:gd name="connsiteY1" fmla="*/ 48855 h 58983"/>
                  <a:gd name="connsiteX2" fmla="*/ 5523 w 43437"/>
                  <a:gd name="connsiteY2" fmla="*/ 42152 h 58983"/>
                  <a:gd name="connsiteX3" fmla="*/ 22241 w 43437"/>
                  <a:gd name="connsiteY3" fmla="*/ 50195 h 58983"/>
                  <a:gd name="connsiteX4" fmla="*/ 33138 w 43437"/>
                  <a:gd name="connsiteY4" fmla="*/ 42152 h 58983"/>
                  <a:gd name="connsiteX5" fmla="*/ 20300 w 43437"/>
                  <a:gd name="connsiteY5" fmla="*/ 32768 h 58983"/>
                  <a:gd name="connsiteX6" fmla="*/ 3582 w 43437"/>
                  <a:gd name="connsiteY6" fmla="*/ 16235 h 58983"/>
                  <a:gd name="connsiteX7" fmla="*/ 22689 w 43437"/>
                  <a:gd name="connsiteY7" fmla="*/ 0 h 58983"/>
                  <a:gd name="connsiteX8" fmla="*/ 41944 w 43437"/>
                  <a:gd name="connsiteY8" fmla="*/ 7447 h 58983"/>
                  <a:gd name="connsiteX9" fmla="*/ 37168 w 43437"/>
                  <a:gd name="connsiteY9" fmla="*/ 14448 h 58983"/>
                  <a:gd name="connsiteX10" fmla="*/ 22838 w 43437"/>
                  <a:gd name="connsiteY10" fmla="*/ 8341 h 58983"/>
                  <a:gd name="connsiteX11" fmla="*/ 13732 w 43437"/>
                  <a:gd name="connsiteY11" fmla="*/ 15342 h 58983"/>
                  <a:gd name="connsiteX12" fmla="*/ 24779 w 43437"/>
                  <a:gd name="connsiteY12" fmla="*/ 23832 h 58983"/>
                  <a:gd name="connsiteX13" fmla="*/ 32391 w 43437"/>
                  <a:gd name="connsiteY13" fmla="*/ 26513 h 58983"/>
                  <a:gd name="connsiteX14" fmla="*/ 43437 w 43437"/>
                  <a:gd name="connsiteY14" fmla="*/ 41109 h 58983"/>
                  <a:gd name="connsiteX15" fmla="*/ 21793 w 43437"/>
                  <a:gd name="connsiteY15" fmla="*/ 58983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37" h="58983">
                    <a:moveTo>
                      <a:pt x="22091" y="58983"/>
                    </a:moveTo>
                    <a:cubicBezTo>
                      <a:pt x="12538" y="58983"/>
                      <a:pt x="4777" y="55110"/>
                      <a:pt x="0" y="48855"/>
                    </a:cubicBezTo>
                    <a:lnTo>
                      <a:pt x="5523" y="42152"/>
                    </a:lnTo>
                    <a:cubicBezTo>
                      <a:pt x="10300" y="47067"/>
                      <a:pt x="17016" y="50195"/>
                      <a:pt x="22241" y="50195"/>
                    </a:cubicBezTo>
                    <a:cubicBezTo>
                      <a:pt x="27465" y="50195"/>
                      <a:pt x="33138" y="48259"/>
                      <a:pt x="33138" y="42152"/>
                    </a:cubicBezTo>
                    <a:cubicBezTo>
                      <a:pt x="33138" y="36045"/>
                      <a:pt x="24181" y="34109"/>
                      <a:pt x="20300" y="32768"/>
                    </a:cubicBezTo>
                    <a:cubicBezTo>
                      <a:pt x="11941" y="29938"/>
                      <a:pt x="3582" y="26959"/>
                      <a:pt x="3582" y="16235"/>
                    </a:cubicBezTo>
                    <a:cubicBezTo>
                      <a:pt x="3582" y="5511"/>
                      <a:pt x="12688" y="0"/>
                      <a:pt x="22689" y="0"/>
                    </a:cubicBezTo>
                    <a:cubicBezTo>
                      <a:pt x="32690" y="0"/>
                      <a:pt x="38362" y="3575"/>
                      <a:pt x="41944" y="7447"/>
                    </a:cubicBezTo>
                    <a:lnTo>
                      <a:pt x="37168" y="14448"/>
                    </a:lnTo>
                    <a:cubicBezTo>
                      <a:pt x="33884" y="11022"/>
                      <a:pt x="28361" y="8341"/>
                      <a:pt x="22838" y="8341"/>
                    </a:cubicBezTo>
                    <a:cubicBezTo>
                      <a:pt x="17315" y="8341"/>
                      <a:pt x="13732" y="10724"/>
                      <a:pt x="13732" y="15342"/>
                    </a:cubicBezTo>
                    <a:cubicBezTo>
                      <a:pt x="13732" y="19959"/>
                      <a:pt x="19255" y="22044"/>
                      <a:pt x="24779" y="23832"/>
                    </a:cubicBezTo>
                    <a:cubicBezTo>
                      <a:pt x="27913" y="24874"/>
                      <a:pt x="30003" y="25619"/>
                      <a:pt x="32391" y="26513"/>
                    </a:cubicBezTo>
                    <a:cubicBezTo>
                      <a:pt x="38660" y="29194"/>
                      <a:pt x="43437" y="33662"/>
                      <a:pt x="43437" y="41109"/>
                    </a:cubicBezTo>
                    <a:cubicBezTo>
                      <a:pt x="43437" y="53323"/>
                      <a:pt x="32839" y="58983"/>
                      <a:pt x="21793"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60" name="Freeform 27859">
                <a:extLst>
                  <a:ext uri="{FF2B5EF4-FFF2-40B4-BE49-F238E27FC236}">
                    <a16:creationId xmlns:a16="http://schemas.microsoft.com/office/drawing/2014/main" id="{AE09E487-E793-1FA0-766A-B1FEB158E64F}"/>
                  </a:ext>
                </a:extLst>
              </p:cNvPr>
              <p:cNvSpPr/>
              <p:nvPr/>
            </p:nvSpPr>
            <p:spPr>
              <a:xfrm>
                <a:off x="8658140" y="1747965"/>
                <a:ext cx="82246" cy="57642"/>
              </a:xfrm>
              <a:custGeom>
                <a:avLst/>
                <a:gdLst>
                  <a:gd name="connsiteX0" fmla="*/ 70902 w 82246"/>
                  <a:gd name="connsiteY0" fmla="*/ 57642 h 57642"/>
                  <a:gd name="connsiteX1" fmla="*/ 70902 w 82246"/>
                  <a:gd name="connsiteY1" fmla="*/ 24725 h 57642"/>
                  <a:gd name="connsiteX2" fmla="*/ 60454 w 82246"/>
                  <a:gd name="connsiteY2" fmla="*/ 9533 h 57642"/>
                  <a:gd name="connsiteX3" fmla="*/ 46870 w 82246"/>
                  <a:gd name="connsiteY3" fmla="*/ 28300 h 57642"/>
                  <a:gd name="connsiteX4" fmla="*/ 46870 w 82246"/>
                  <a:gd name="connsiteY4" fmla="*/ 57642 h 57642"/>
                  <a:gd name="connsiteX5" fmla="*/ 35377 w 82246"/>
                  <a:gd name="connsiteY5" fmla="*/ 57642 h 57642"/>
                  <a:gd name="connsiteX6" fmla="*/ 35377 w 82246"/>
                  <a:gd name="connsiteY6" fmla="*/ 24725 h 57642"/>
                  <a:gd name="connsiteX7" fmla="*/ 25077 w 82246"/>
                  <a:gd name="connsiteY7" fmla="*/ 9533 h 57642"/>
                  <a:gd name="connsiteX8" fmla="*/ 11494 w 82246"/>
                  <a:gd name="connsiteY8" fmla="*/ 28300 h 57642"/>
                  <a:gd name="connsiteX9" fmla="*/ 11494 w 82246"/>
                  <a:gd name="connsiteY9" fmla="*/ 57642 h 57642"/>
                  <a:gd name="connsiteX10" fmla="*/ 0 w 82246"/>
                  <a:gd name="connsiteY10" fmla="*/ 57642 h 57642"/>
                  <a:gd name="connsiteX11" fmla="*/ 0 w 82246"/>
                  <a:gd name="connsiteY11" fmla="*/ 1043 h 57642"/>
                  <a:gd name="connsiteX12" fmla="*/ 11494 w 82246"/>
                  <a:gd name="connsiteY12" fmla="*/ 1043 h 57642"/>
                  <a:gd name="connsiteX13" fmla="*/ 11494 w 82246"/>
                  <a:gd name="connsiteY13" fmla="*/ 9979 h 57642"/>
                  <a:gd name="connsiteX14" fmla="*/ 11792 w 82246"/>
                  <a:gd name="connsiteY14" fmla="*/ 9979 h 57642"/>
                  <a:gd name="connsiteX15" fmla="*/ 28062 w 82246"/>
                  <a:gd name="connsiteY15" fmla="*/ 0 h 57642"/>
                  <a:gd name="connsiteX16" fmla="*/ 44930 w 82246"/>
                  <a:gd name="connsiteY16" fmla="*/ 11171 h 57642"/>
                  <a:gd name="connsiteX17" fmla="*/ 62991 w 82246"/>
                  <a:gd name="connsiteY17" fmla="*/ 0 h 57642"/>
                  <a:gd name="connsiteX18" fmla="*/ 82247 w 82246"/>
                  <a:gd name="connsiteY18" fmla="*/ 23385 h 57642"/>
                  <a:gd name="connsiteX19" fmla="*/ 82247 w 82246"/>
                  <a:gd name="connsiteY19" fmla="*/ 57642 h 57642"/>
                  <a:gd name="connsiteX20" fmla="*/ 70902 w 82246"/>
                  <a:gd name="connsiteY20" fmla="*/ 57642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2246" h="57642">
                    <a:moveTo>
                      <a:pt x="70902" y="57642"/>
                    </a:moveTo>
                    <a:lnTo>
                      <a:pt x="70902" y="24725"/>
                    </a:lnTo>
                    <a:cubicBezTo>
                      <a:pt x="70902" y="18171"/>
                      <a:pt x="69708" y="9533"/>
                      <a:pt x="60454" y="9533"/>
                    </a:cubicBezTo>
                    <a:cubicBezTo>
                      <a:pt x="51199" y="9533"/>
                      <a:pt x="46870" y="18171"/>
                      <a:pt x="46870" y="28300"/>
                    </a:cubicBezTo>
                    <a:lnTo>
                      <a:pt x="46870" y="57642"/>
                    </a:lnTo>
                    <a:lnTo>
                      <a:pt x="35377" y="57642"/>
                    </a:lnTo>
                    <a:lnTo>
                      <a:pt x="35377" y="24725"/>
                    </a:lnTo>
                    <a:cubicBezTo>
                      <a:pt x="35377" y="16384"/>
                      <a:pt x="33287" y="9533"/>
                      <a:pt x="25077" y="9533"/>
                    </a:cubicBezTo>
                    <a:cubicBezTo>
                      <a:pt x="15972" y="9533"/>
                      <a:pt x="11494" y="18171"/>
                      <a:pt x="11494" y="28300"/>
                    </a:cubicBezTo>
                    <a:lnTo>
                      <a:pt x="11494" y="57642"/>
                    </a:lnTo>
                    <a:lnTo>
                      <a:pt x="0" y="57642"/>
                    </a:lnTo>
                    <a:lnTo>
                      <a:pt x="0" y="1043"/>
                    </a:lnTo>
                    <a:lnTo>
                      <a:pt x="11494" y="1043"/>
                    </a:lnTo>
                    <a:lnTo>
                      <a:pt x="11494" y="9979"/>
                    </a:lnTo>
                    <a:cubicBezTo>
                      <a:pt x="11494" y="9979"/>
                      <a:pt x="11792" y="9979"/>
                      <a:pt x="11792" y="9979"/>
                    </a:cubicBezTo>
                    <a:cubicBezTo>
                      <a:pt x="14479" y="4766"/>
                      <a:pt x="20599" y="0"/>
                      <a:pt x="28062" y="0"/>
                    </a:cubicBezTo>
                    <a:cubicBezTo>
                      <a:pt x="36421" y="0"/>
                      <a:pt x="42243" y="3873"/>
                      <a:pt x="44930" y="11171"/>
                    </a:cubicBezTo>
                    <a:cubicBezTo>
                      <a:pt x="48811" y="4022"/>
                      <a:pt x="54931" y="0"/>
                      <a:pt x="62991" y="0"/>
                    </a:cubicBezTo>
                    <a:cubicBezTo>
                      <a:pt x="78217" y="0"/>
                      <a:pt x="82247" y="11022"/>
                      <a:pt x="82247" y="23385"/>
                    </a:cubicBezTo>
                    <a:lnTo>
                      <a:pt x="82247" y="57642"/>
                    </a:lnTo>
                    <a:lnTo>
                      <a:pt x="70902" y="57642"/>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61" name="Freeform 27860">
                <a:extLst>
                  <a:ext uri="{FF2B5EF4-FFF2-40B4-BE49-F238E27FC236}">
                    <a16:creationId xmlns:a16="http://schemas.microsoft.com/office/drawing/2014/main" id="{93909CAE-6ABA-E1EA-7D25-9C56A0B7B61E}"/>
                  </a:ext>
                </a:extLst>
              </p:cNvPr>
              <p:cNvSpPr/>
              <p:nvPr/>
            </p:nvSpPr>
            <p:spPr>
              <a:xfrm>
                <a:off x="8750985" y="1748263"/>
                <a:ext cx="48959" cy="58685"/>
              </a:xfrm>
              <a:custGeom>
                <a:avLst/>
                <a:gdLst>
                  <a:gd name="connsiteX0" fmla="*/ 37616 w 48959"/>
                  <a:gd name="connsiteY0" fmla="*/ 57345 h 58685"/>
                  <a:gd name="connsiteX1" fmla="*/ 37616 w 48959"/>
                  <a:gd name="connsiteY1" fmla="*/ 50195 h 58685"/>
                  <a:gd name="connsiteX2" fmla="*/ 19554 w 48959"/>
                  <a:gd name="connsiteY2" fmla="*/ 58685 h 58685"/>
                  <a:gd name="connsiteX3" fmla="*/ 0 w 48959"/>
                  <a:gd name="connsiteY3" fmla="*/ 41258 h 58685"/>
                  <a:gd name="connsiteX4" fmla="*/ 22241 w 48959"/>
                  <a:gd name="connsiteY4" fmla="*/ 23980 h 58685"/>
                  <a:gd name="connsiteX5" fmla="*/ 37466 w 48959"/>
                  <a:gd name="connsiteY5" fmla="*/ 23385 h 58685"/>
                  <a:gd name="connsiteX6" fmla="*/ 37466 w 48959"/>
                  <a:gd name="connsiteY6" fmla="*/ 21150 h 58685"/>
                  <a:gd name="connsiteX7" fmla="*/ 23435 w 48959"/>
                  <a:gd name="connsiteY7" fmla="*/ 8341 h 58685"/>
                  <a:gd name="connsiteX8" fmla="*/ 6419 w 48959"/>
                  <a:gd name="connsiteY8" fmla="*/ 13256 h 58685"/>
                  <a:gd name="connsiteX9" fmla="*/ 2986 w 48959"/>
                  <a:gd name="connsiteY9" fmla="*/ 5660 h 58685"/>
                  <a:gd name="connsiteX10" fmla="*/ 24182 w 48959"/>
                  <a:gd name="connsiteY10" fmla="*/ 0 h 58685"/>
                  <a:gd name="connsiteX11" fmla="*/ 48960 w 48959"/>
                  <a:gd name="connsiteY11" fmla="*/ 24725 h 58685"/>
                  <a:gd name="connsiteX12" fmla="*/ 48960 w 48959"/>
                  <a:gd name="connsiteY12" fmla="*/ 57642 h 58685"/>
                  <a:gd name="connsiteX13" fmla="*/ 37914 w 48959"/>
                  <a:gd name="connsiteY13" fmla="*/ 57642 h 58685"/>
                  <a:gd name="connsiteX14" fmla="*/ 24182 w 48959"/>
                  <a:gd name="connsiteY14" fmla="*/ 30981 h 58685"/>
                  <a:gd name="connsiteX15" fmla="*/ 11345 w 48959"/>
                  <a:gd name="connsiteY15" fmla="*/ 40811 h 58685"/>
                  <a:gd name="connsiteX16" fmla="*/ 22987 w 48959"/>
                  <a:gd name="connsiteY16" fmla="*/ 50642 h 58685"/>
                  <a:gd name="connsiteX17" fmla="*/ 37466 w 48959"/>
                  <a:gd name="connsiteY17" fmla="*/ 42450 h 58685"/>
                  <a:gd name="connsiteX18" fmla="*/ 37466 w 48959"/>
                  <a:gd name="connsiteY18" fmla="*/ 30236 h 58685"/>
                  <a:gd name="connsiteX19" fmla="*/ 24182 w 48959"/>
                  <a:gd name="connsiteY19" fmla="*/ 31130 h 5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959" h="58685">
                    <a:moveTo>
                      <a:pt x="37616" y="57345"/>
                    </a:moveTo>
                    <a:lnTo>
                      <a:pt x="37616" y="50195"/>
                    </a:lnTo>
                    <a:cubicBezTo>
                      <a:pt x="35227" y="52578"/>
                      <a:pt x="29854" y="58685"/>
                      <a:pt x="19554" y="58685"/>
                    </a:cubicBezTo>
                    <a:cubicBezTo>
                      <a:pt x="9255" y="58685"/>
                      <a:pt x="0" y="52131"/>
                      <a:pt x="0" y="41258"/>
                    </a:cubicBezTo>
                    <a:cubicBezTo>
                      <a:pt x="0" y="30385"/>
                      <a:pt x="9106" y="24576"/>
                      <a:pt x="22241" y="23980"/>
                    </a:cubicBezTo>
                    <a:lnTo>
                      <a:pt x="37466" y="23385"/>
                    </a:lnTo>
                    <a:lnTo>
                      <a:pt x="37466" y="21150"/>
                    </a:lnTo>
                    <a:cubicBezTo>
                      <a:pt x="37466" y="12512"/>
                      <a:pt x="31645" y="8341"/>
                      <a:pt x="23435" y="8341"/>
                    </a:cubicBezTo>
                    <a:cubicBezTo>
                      <a:pt x="15226" y="8341"/>
                      <a:pt x="8210" y="12065"/>
                      <a:pt x="6419" y="13256"/>
                    </a:cubicBezTo>
                    <a:lnTo>
                      <a:pt x="2986" y="5660"/>
                    </a:lnTo>
                    <a:cubicBezTo>
                      <a:pt x="7165" y="3277"/>
                      <a:pt x="14778" y="0"/>
                      <a:pt x="24182" y="0"/>
                    </a:cubicBezTo>
                    <a:cubicBezTo>
                      <a:pt x="40750" y="0"/>
                      <a:pt x="48960" y="8341"/>
                      <a:pt x="48960" y="24725"/>
                    </a:cubicBezTo>
                    <a:lnTo>
                      <a:pt x="48960" y="57642"/>
                    </a:lnTo>
                    <a:lnTo>
                      <a:pt x="37914" y="57642"/>
                    </a:lnTo>
                    <a:close/>
                    <a:moveTo>
                      <a:pt x="24182" y="30981"/>
                    </a:moveTo>
                    <a:cubicBezTo>
                      <a:pt x="14927" y="31428"/>
                      <a:pt x="11345" y="35300"/>
                      <a:pt x="11345" y="40811"/>
                    </a:cubicBezTo>
                    <a:cubicBezTo>
                      <a:pt x="11345" y="46322"/>
                      <a:pt x="15524" y="50642"/>
                      <a:pt x="22987" y="50642"/>
                    </a:cubicBezTo>
                    <a:cubicBezTo>
                      <a:pt x="30451" y="50642"/>
                      <a:pt x="35227" y="45578"/>
                      <a:pt x="37466" y="42450"/>
                    </a:cubicBezTo>
                    <a:lnTo>
                      <a:pt x="37466" y="30236"/>
                    </a:lnTo>
                    <a:lnTo>
                      <a:pt x="24182" y="3113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62" name="Freeform 27861">
                <a:extLst>
                  <a:ext uri="{FF2B5EF4-FFF2-40B4-BE49-F238E27FC236}">
                    <a16:creationId xmlns:a16="http://schemas.microsoft.com/office/drawing/2014/main" id="{EB3229D9-B5D0-5AC3-CC56-2E231FE1EC52}"/>
                  </a:ext>
                </a:extLst>
              </p:cNvPr>
              <p:cNvSpPr/>
              <p:nvPr/>
            </p:nvSpPr>
            <p:spPr>
              <a:xfrm>
                <a:off x="8805021" y="1748858"/>
                <a:ext cx="57617" cy="79686"/>
              </a:xfrm>
              <a:custGeom>
                <a:avLst/>
                <a:gdLst>
                  <a:gd name="connsiteX0" fmla="*/ 30301 w 57617"/>
                  <a:gd name="connsiteY0" fmla="*/ 66579 h 79686"/>
                  <a:gd name="connsiteX1" fmla="*/ 15375 w 57617"/>
                  <a:gd name="connsiteY1" fmla="*/ 79687 h 79686"/>
                  <a:gd name="connsiteX2" fmla="*/ 4627 w 57617"/>
                  <a:gd name="connsiteY2" fmla="*/ 77601 h 79686"/>
                  <a:gd name="connsiteX3" fmla="*/ 6866 w 57617"/>
                  <a:gd name="connsiteY3" fmla="*/ 68367 h 79686"/>
                  <a:gd name="connsiteX4" fmla="*/ 12837 w 57617"/>
                  <a:gd name="connsiteY4" fmla="*/ 69707 h 79686"/>
                  <a:gd name="connsiteX5" fmla="*/ 20300 w 57617"/>
                  <a:gd name="connsiteY5" fmla="*/ 63005 h 79686"/>
                  <a:gd name="connsiteX6" fmla="*/ 22987 w 57617"/>
                  <a:gd name="connsiteY6" fmla="*/ 55557 h 79686"/>
                  <a:gd name="connsiteX7" fmla="*/ 0 w 57617"/>
                  <a:gd name="connsiteY7" fmla="*/ 0 h 79686"/>
                  <a:gd name="connsiteX8" fmla="*/ 11941 w 57617"/>
                  <a:gd name="connsiteY8" fmla="*/ 0 h 79686"/>
                  <a:gd name="connsiteX9" fmla="*/ 29107 w 57617"/>
                  <a:gd name="connsiteY9" fmla="*/ 44088 h 79686"/>
                  <a:gd name="connsiteX10" fmla="*/ 45825 w 57617"/>
                  <a:gd name="connsiteY10" fmla="*/ 0 h 79686"/>
                  <a:gd name="connsiteX11" fmla="*/ 57617 w 57617"/>
                  <a:gd name="connsiteY11" fmla="*/ 0 h 79686"/>
                  <a:gd name="connsiteX12" fmla="*/ 30301 w 57617"/>
                  <a:gd name="connsiteY12" fmla="*/ 66579 h 79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617" h="79686">
                    <a:moveTo>
                      <a:pt x="30301" y="66579"/>
                    </a:moveTo>
                    <a:cubicBezTo>
                      <a:pt x="26420" y="76410"/>
                      <a:pt x="21644" y="79687"/>
                      <a:pt x="15375" y="79687"/>
                    </a:cubicBezTo>
                    <a:cubicBezTo>
                      <a:pt x="9105" y="79687"/>
                      <a:pt x="4627" y="77601"/>
                      <a:pt x="4627" y="77601"/>
                    </a:cubicBezTo>
                    <a:lnTo>
                      <a:pt x="6866" y="68367"/>
                    </a:lnTo>
                    <a:cubicBezTo>
                      <a:pt x="6866" y="68367"/>
                      <a:pt x="10001" y="69707"/>
                      <a:pt x="12837" y="69707"/>
                    </a:cubicBezTo>
                    <a:cubicBezTo>
                      <a:pt x="17464" y="69707"/>
                      <a:pt x="18659" y="67175"/>
                      <a:pt x="20300" y="63005"/>
                    </a:cubicBezTo>
                    <a:lnTo>
                      <a:pt x="22987" y="55557"/>
                    </a:lnTo>
                    <a:lnTo>
                      <a:pt x="0" y="0"/>
                    </a:lnTo>
                    <a:lnTo>
                      <a:pt x="11941" y="0"/>
                    </a:lnTo>
                    <a:cubicBezTo>
                      <a:pt x="11941" y="0"/>
                      <a:pt x="29107" y="44088"/>
                      <a:pt x="29107" y="44088"/>
                    </a:cubicBezTo>
                    <a:lnTo>
                      <a:pt x="45825" y="0"/>
                    </a:lnTo>
                    <a:lnTo>
                      <a:pt x="57617" y="0"/>
                    </a:lnTo>
                    <a:cubicBezTo>
                      <a:pt x="57617" y="0"/>
                      <a:pt x="30301" y="66579"/>
                      <a:pt x="30301" y="66579"/>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63" name="Freeform 27862">
                <a:extLst>
                  <a:ext uri="{FF2B5EF4-FFF2-40B4-BE49-F238E27FC236}">
                    <a16:creationId xmlns:a16="http://schemas.microsoft.com/office/drawing/2014/main" id="{4F630662-08B8-654A-8E01-5457A2A3B554}"/>
                  </a:ext>
                </a:extLst>
              </p:cNvPr>
              <p:cNvSpPr/>
              <p:nvPr/>
            </p:nvSpPr>
            <p:spPr>
              <a:xfrm>
                <a:off x="8890103" y="1747965"/>
                <a:ext cx="55677" cy="58982"/>
              </a:xfrm>
              <a:custGeom>
                <a:avLst/>
                <a:gdLst>
                  <a:gd name="connsiteX0" fmla="*/ 55378 w 55677"/>
                  <a:gd name="connsiteY0" fmla="*/ 32024 h 58982"/>
                  <a:gd name="connsiteX1" fmla="*/ 11643 w 55677"/>
                  <a:gd name="connsiteY1" fmla="*/ 32024 h 58982"/>
                  <a:gd name="connsiteX2" fmla="*/ 29854 w 55677"/>
                  <a:gd name="connsiteY2" fmla="*/ 50046 h 58982"/>
                  <a:gd name="connsiteX3" fmla="*/ 48512 w 55677"/>
                  <a:gd name="connsiteY3" fmla="*/ 43492 h 58982"/>
                  <a:gd name="connsiteX4" fmla="*/ 53289 w 55677"/>
                  <a:gd name="connsiteY4" fmla="*/ 50046 h 58982"/>
                  <a:gd name="connsiteX5" fmla="*/ 28361 w 55677"/>
                  <a:gd name="connsiteY5" fmla="*/ 58983 h 58982"/>
                  <a:gd name="connsiteX6" fmla="*/ 0 w 55677"/>
                  <a:gd name="connsiteY6" fmla="*/ 29343 h 58982"/>
                  <a:gd name="connsiteX7" fmla="*/ 28809 w 55677"/>
                  <a:gd name="connsiteY7" fmla="*/ 0 h 58982"/>
                  <a:gd name="connsiteX8" fmla="*/ 55677 w 55677"/>
                  <a:gd name="connsiteY8" fmla="*/ 27108 h 58982"/>
                  <a:gd name="connsiteX9" fmla="*/ 55378 w 55677"/>
                  <a:gd name="connsiteY9" fmla="*/ 32173 h 58982"/>
                  <a:gd name="connsiteX10" fmla="*/ 28510 w 55677"/>
                  <a:gd name="connsiteY10" fmla="*/ 8192 h 58982"/>
                  <a:gd name="connsiteX11" fmla="*/ 11792 w 55677"/>
                  <a:gd name="connsiteY11" fmla="*/ 24427 h 58982"/>
                  <a:gd name="connsiteX12" fmla="*/ 44780 w 55677"/>
                  <a:gd name="connsiteY12" fmla="*/ 24427 h 58982"/>
                  <a:gd name="connsiteX13" fmla="*/ 28510 w 55677"/>
                  <a:gd name="connsiteY13" fmla="*/ 8192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7" h="58982">
                    <a:moveTo>
                      <a:pt x="55378" y="32024"/>
                    </a:moveTo>
                    <a:lnTo>
                      <a:pt x="11643" y="32024"/>
                    </a:lnTo>
                    <a:cubicBezTo>
                      <a:pt x="12240" y="43195"/>
                      <a:pt x="19405" y="50046"/>
                      <a:pt x="29854" y="50046"/>
                    </a:cubicBezTo>
                    <a:cubicBezTo>
                      <a:pt x="40303" y="50046"/>
                      <a:pt x="47318" y="44386"/>
                      <a:pt x="48512" y="43492"/>
                    </a:cubicBezTo>
                    <a:lnTo>
                      <a:pt x="53289" y="50046"/>
                    </a:lnTo>
                    <a:cubicBezTo>
                      <a:pt x="53289" y="50046"/>
                      <a:pt x="45228" y="58983"/>
                      <a:pt x="28361" y="58983"/>
                    </a:cubicBezTo>
                    <a:cubicBezTo>
                      <a:pt x="11494" y="58983"/>
                      <a:pt x="0" y="47365"/>
                      <a:pt x="0" y="29343"/>
                    </a:cubicBezTo>
                    <a:cubicBezTo>
                      <a:pt x="0" y="11320"/>
                      <a:pt x="12986" y="0"/>
                      <a:pt x="28809" y="0"/>
                    </a:cubicBezTo>
                    <a:cubicBezTo>
                      <a:pt x="44631" y="0"/>
                      <a:pt x="55677" y="11171"/>
                      <a:pt x="55677" y="27108"/>
                    </a:cubicBezTo>
                    <a:cubicBezTo>
                      <a:pt x="55677" y="29194"/>
                      <a:pt x="55378" y="32173"/>
                      <a:pt x="55378" y="32173"/>
                    </a:cubicBezTo>
                    <a:close/>
                    <a:moveTo>
                      <a:pt x="28510" y="8192"/>
                    </a:moveTo>
                    <a:cubicBezTo>
                      <a:pt x="17166" y="8192"/>
                      <a:pt x="12091" y="17576"/>
                      <a:pt x="11792" y="24427"/>
                    </a:cubicBezTo>
                    <a:lnTo>
                      <a:pt x="44780" y="24427"/>
                    </a:lnTo>
                    <a:cubicBezTo>
                      <a:pt x="44780" y="18171"/>
                      <a:pt x="39855" y="8192"/>
                      <a:pt x="28510"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64" name="Freeform 27863">
                <a:extLst>
                  <a:ext uri="{FF2B5EF4-FFF2-40B4-BE49-F238E27FC236}">
                    <a16:creationId xmlns:a16="http://schemas.microsoft.com/office/drawing/2014/main" id="{CE395B73-487C-4360-1820-2E9E222551B6}"/>
                  </a:ext>
                </a:extLst>
              </p:cNvPr>
              <p:cNvSpPr/>
              <p:nvPr/>
            </p:nvSpPr>
            <p:spPr>
              <a:xfrm>
                <a:off x="8947422" y="1749007"/>
                <a:ext cx="59408" cy="56599"/>
              </a:xfrm>
              <a:custGeom>
                <a:avLst/>
                <a:gdLst>
                  <a:gd name="connsiteX0" fmla="*/ 46572 w 59408"/>
                  <a:gd name="connsiteY0" fmla="*/ 56600 h 56599"/>
                  <a:gd name="connsiteX1" fmla="*/ 29705 w 59408"/>
                  <a:gd name="connsiteY1" fmla="*/ 33662 h 56599"/>
                  <a:gd name="connsiteX2" fmla="*/ 12837 w 59408"/>
                  <a:gd name="connsiteY2" fmla="*/ 56600 h 56599"/>
                  <a:gd name="connsiteX3" fmla="*/ 0 w 59408"/>
                  <a:gd name="connsiteY3" fmla="*/ 56600 h 56599"/>
                  <a:gd name="connsiteX4" fmla="*/ 22987 w 59408"/>
                  <a:gd name="connsiteY4" fmla="*/ 26810 h 56599"/>
                  <a:gd name="connsiteX5" fmla="*/ 2538 w 59408"/>
                  <a:gd name="connsiteY5" fmla="*/ 0 h 56599"/>
                  <a:gd name="connsiteX6" fmla="*/ 15226 w 59408"/>
                  <a:gd name="connsiteY6" fmla="*/ 0 h 56599"/>
                  <a:gd name="connsiteX7" fmla="*/ 29705 w 59408"/>
                  <a:gd name="connsiteY7" fmla="*/ 20406 h 56599"/>
                  <a:gd name="connsiteX8" fmla="*/ 44184 w 59408"/>
                  <a:gd name="connsiteY8" fmla="*/ 0 h 56599"/>
                  <a:gd name="connsiteX9" fmla="*/ 57020 w 59408"/>
                  <a:gd name="connsiteY9" fmla="*/ 0 h 56599"/>
                  <a:gd name="connsiteX10" fmla="*/ 36421 w 59408"/>
                  <a:gd name="connsiteY10" fmla="*/ 26810 h 56599"/>
                  <a:gd name="connsiteX11" fmla="*/ 59409 w 59408"/>
                  <a:gd name="connsiteY11" fmla="*/ 56600 h 56599"/>
                  <a:gd name="connsiteX12" fmla="*/ 46572 w 59408"/>
                  <a:gd name="connsiteY12" fmla="*/ 56600 h 56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9408" h="56599">
                    <a:moveTo>
                      <a:pt x="46572" y="56600"/>
                    </a:moveTo>
                    <a:lnTo>
                      <a:pt x="29705" y="33662"/>
                    </a:lnTo>
                    <a:lnTo>
                      <a:pt x="12837" y="56600"/>
                    </a:lnTo>
                    <a:lnTo>
                      <a:pt x="0" y="56600"/>
                    </a:lnTo>
                    <a:lnTo>
                      <a:pt x="22987" y="26810"/>
                    </a:lnTo>
                    <a:lnTo>
                      <a:pt x="2538" y="0"/>
                    </a:lnTo>
                    <a:lnTo>
                      <a:pt x="15226" y="0"/>
                    </a:lnTo>
                    <a:lnTo>
                      <a:pt x="29705" y="20406"/>
                    </a:lnTo>
                    <a:lnTo>
                      <a:pt x="44184" y="0"/>
                    </a:lnTo>
                    <a:lnTo>
                      <a:pt x="57020" y="0"/>
                    </a:lnTo>
                    <a:lnTo>
                      <a:pt x="36421" y="26810"/>
                    </a:lnTo>
                    <a:lnTo>
                      <a:pt x="59409" y="56600"/>
                    </a:lnTo>
                    <a:lnTo>
                      <a:pt x="46572" y="5660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65" name="Freeform 27864">
                <a:extLst>
                  <a:ext uri="{FF2B5EF4-FFF2-40B4-BE49-F238E27FC236}">
                    <a16:creationId xmlns:a16="http://schemas.microsoft.com/office/drawing/2014/main" id="{5106B237-D3AC-0DA3-FABB-B27B3F59EE97}"/>
                  </a:ext>
                </a:extLst>
              </p:cNvPr>
              <p:cNvSpPr/>
              <p:nvPr/>
            </p:nvSpPr>
            <p:spPr>
              <a:xfrm>
                <a:off x="9009070" y="1747816"/>
                <a:ext cx="51348" cy="58983"/>
              </a:xfrm>
              <a:custGeom>
                <a:avLst/>
                <a:gdLst>
                  <a:gd name="connsiteX0" fmla="*/ 28660 w 51348"/>
                  <a:gd name="connsiteY0" fmla="*/ 58983 h 58983"/>
                  <a:gd name="connsiteX1" fmla="*/ 0 w 51348"/>
                  <a:gd name="connsiteY1" fmla="*/ 29492 h 58983"/>
                  <a:gd name="connsiteX2" fmla="*/ 28958 w 51348"/>
                  <a:gd name="connsiteY2" fmla="*/ 0 h 58983"/>
                  <a:gd name="connsiteX3" fmla="*/ 50900 w 51348"/>
                  <a:gd name="connsiteY3" fmla="*/ 8043 h 58983"/>
                  <a:gd name="connsiteX4" fmla="*/ 46870 w 51348"/>
                  <a:gd name="connsiteY4" fmla="*/ 16384 h 58983"/>
                  <a:gd name="connsiteX5" fmla="*/ 30003 w 51348"/>
                  <a:gd name="connsiteY5" fmla="*/ 9533 h 58983"/>
                  <a:gd name="connsiteX6" fmla="*/ 11643 w 51348"/>
                  <a:gd name="connsiteY6" fmla="*/ 29045 h 58983"/>
                  <a:gd name="connsiteX7" fmla="*/ 30003 w 51348"/>
                  <a:gd name="connsiteY7" fmla="*/ 49153 h 58983"/>
                  <a:gd name="connsiteX8" fmla="*/ 47318 w 51348"/>
                  <a:gd name="connsiteY8" fmla="*/ 42003 h 58983"/>
                  <a:gd name="connsiteX9" fmla="*/ 51348 w 51348"/>
                  <a:gd name="connsiteY9" fmla="*/ 50344 h 58983"/>
                  <a:gd name="connsiteX10" fmla="*/ 28660 w 51348"/>
                  <a:gd name="connsiteY10" fmla="*/ 58983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348" h="58983">
                    <a:moveTo>
                      <a:pt x="28660" y="58983"/>
                    </a:moveTo>
                    <a:cubicBezTo>
                      <a:pt x="13434" y="58983"/>
                      <a:pt x="0" y="47514"/>
                      <a:pt x="0" y="29492"/>
                    </a:cubicBezTo>
                    <a:cubicBezTo>
                      <a:pt x="0" y="11469"/>
                      <a:pt x="14031" y="0"/>
                      <a:pt x="28958" y="0"/>
                    </a:cubicBezTo>
                    <a:cubicBezTo>
                      <a:pt x="43885" y="0"/>
                      <a:pt x="50303" y="7447"/>
                      <a:pt x="50900" y="8043"/>
                    </a:cubicBezTo>
                    <a:lnTo>
                      <a:pt x="46870" y="16384"/>
                    </a:lnTo>
                    <a:cubicBezTo>
                      <a:pt x="44930" y="14448"/>
                      <a:pt x="40004" y="9533"/>
                      <a:pt x="30003" y="9533"/>
                    </a:cubicBezTo>
                    <a:cubicBezTo>
                      <a:pt x="20002" y="9533"/>
                      <a:pt x="11643" y="17129"/>
                      <a:pt x="11643" y="29045"/>
                    </a:cubicBezTo>
                    <a:cubicBezTo>
                      <a:pt x="11643" y="40960"/>
                      <a:pt x="19106" y="49153"/>
                      <a:pt x="30003" y="49153"/>
                    </a:cubicBezTo>
                    <a:cubicBezTo>
                      <a:pt x="40899" y="49153"/>
                      <a:pt x="47318" y="42003"/>
                      <a:pt x="47318" y="42003"/>
                    </a:cubicBezTo>
                    <a:lnTo>
                      <a:pt x="51348" y="50344"/>
                    </a:lnTo>
                    <a:cubicBezTo>
                      <a:pt x="49707" y="51983"/>
                      <a:pt x="43885" y="58983"/>
                      <a:pt x="28660"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66" name="Freeform 27865">
                <a:extLst>
                  <a:ext uri="{FF2B5EF4-FFF2-40B4-BE49-F238E27FC236}">
                    <a16:creationId xmlns:a16="http://schemas.microsoft.com/office/drawing/2014/main" id="{1B351397-185B-01A2-04A1-E3B179D4EEBE}"/>
                  </a:ext>
                </a:extLst>
              </p:cNvPr>
              <p:cNvSpPr/>
              <p:nvPr/>
            </p:nvSpPr>
            <p:spPr>
              <a:xfrm>
                <a:off x="9065642" y="1747965"/>
                <a:ext cx="55676" cy="58982"/>
              </a:xfrm>
              <a:custGeom>
                <a:avLst/>
                <a:gdLst>
                  <a:gd name="connsiteX0" fmla="*/ 55378 w 55676"/>
                  <a:gd name="connsiteY0" fmla="*/ 32024 h 58982"/>
                  <a:gd name="connsiteX1" fmla="*/ 11643 w 55676"/>
                  <a:gd name="connsiteY1" fmla="*/ 32024 h 58982"/>
                  <a:gd name="connsiteX2" fmla="*/ 29854 w 55676"/>
                  <a:gd name="connsiteY2" fmla="*/ 50046 h 58982"/>
                  <a:gd name="connsiteX3" fmla="*/ 48512 w 55676"/>
                  <a:gd name="connsiteY3" fmla="*/ 43492 h 58982"/>
                  <a:gd name="connsiteX4" fmla="*/ 53289 w 55676"/>
                  <a:gd name="connsiteY4" fmla="*/ 50046 h 58982"/>
                  <a:gd name="connsiteX5" fmla="*/ 28361 w 55676"/>
                  <a:gd name="connsiteY5" fmla="*/ 58983 h 58982"/>
                  <a:gd name="connsiteX6" fmla="*/ 0 w 55676"/>
                  <a:gd name="connsiteY6" fmla="*/ 29343 h 58982"/>
                  <a:gd name="connsiteX7" fmla="*/ 28809 w 55676"/>
                  <a:gd name="connsiteY7" fmla="*/ 0 h 58982"/>
                  <a:gd name="connsiteX8" fmla="*/ 55677 w 55676"/>
                  <a:gd name="connsiteY8" fmla="*/ 27108 h 58982"/>
                  <a:gd name="connsiteX9" fmla="*/ 55378 w 55676"/>
                  <a:gd name="connsiteY9" fmla="*/ 32173 h 58982"/>
                  <a:gd name="connsiteX10" fmla="*/ 28510 w 55676"/>
                  <a:gd name="connsiteY10" fmla="*/ 8192 h 58982"/>
                  <a:gd name="connsiteX11" fmla="*/ 11792 w 55676"/>
                  <a:gd name="connsiteY11" fmla="*/ 24427 h 58982"/>
                  <a:gd name="connsiteX12" fmla="*/ 44780 w 55676"/>
                  <a:gd name="connsiteY12" fmla="*/ 24427 h 58982"/>
                  <a:gd name="connsiteX13" fmla="*/ 28361 w 55676"/>
                  <a:gd name="connsiteY13" fmla="*/ 8192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6" h="58982">
                    <a:moveTo>
                      <a:pt x="55378" y="32024"/>
                    </a:moveTo>
                    <a:lnTo>
                      <a:pt x="11643" y="32024"/>
                    </a:lnTo>
                    <a:cubicBezTo>
                      <a:pt x="12240" y="43195"/>
                      <a:pt x="19405" y="50046"/>
                      <a:pt x="29854" y="50046"/>
                    </a:cubicBezTo>
                    <a:cubicBezTo>
                      <a:pt x="40302" y="50046"/>
                      <a:pt x="47318" y="44386"/>
                      <a:pt x="48512" y="43492"/>
                    </a:cubicBezTo>
                    <a:lnTo>
                      <a:pt x="53289" y="50046"/>
                    </a:lnTo>
                    <a:cubicBezTo>
                      <a:pt x="53289" y="50046"/>
                      <a:pt x="45228" y="58983"/>
                      <a:pt x="28361" y="58983"/>
                    </a:cubicBezTo>
                    <a:cubicBezTo>
                      <a:pt x="11493" y="58983"/>
                      <a:pt x="0" y="47365"/>
                      <a:pt x="0" y="29343"/>
                    </a:cubicBezTo>
                    <a:cubicBezTo>
                      <a:pt x="0" y="11320"/>
                      <a:pt x="12986" y="0"/>
                      <a:pt x="28809" y="0"/>
                    </a:cubicBezTo>
                    <a:cubicBezTo>
                      <a:pt x="44631" y="0"/>
                      <a:pt x="55677" y="11171"/>
                      <a:pt x="55677" y="27108"/>
                    </a:cubicBezTo>
                    <a:cubicBezTo>
                      <a:pt x="55677" y="29194"/>
                      <a:pt x="55378" y="32173"/>
                      <a:pt x="55378" y="32173"/>
                    </a:cubicBezTo>
                    <a:close/>
                    <a:moveTo>
                      <a:pt x="28510" y="8192"/>
                    </a:moveTo>
                    <a:cubicBezTo>
                      <a:pt x="17166" y="8192"/>
                      <a:pt x="12240" y="17576"/>
                      <a:pt x="11792" y="24427"/>
                    </a:cubicBezTo>
                    <a:lnTo>
                      <a:pt x="44780" y="24427"/>
                    </a:lnTo>
                    <a:cubicBezTo>
                      <a:pt x="44780" y="18171"/>
                      <a:pt x="39854" y="8192"/>
                      <a:pt x="28361"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67" name="Freeform 27866">
                <a:extLst>
                  <a:ext uri="{FF2B5EF4-FFF2-40B4-BE49-F238E27FC236}">
                    <a16:creationId xmlns:a16="http://schemas.microsoft.com/office/drawing/2014/main" id="{010BAA1D-65A7-CFD2-CC36-C78816122230}"/>
                  </a:ext>
                </a:extLst>
              </p:cNvPr>
              <p:cNvSpPr/>
              <p:nvPr/>
            </p:nvSpPr>
            <p:spPr>
              <a:xfrm>
                <a:off x="9129380" y="1747965"/>
                <a:ext cx="55677" cy="58982"/>
              </a:xfrm>
              <a:custGeom>
                <a:avLst/>
                <a:gdLst>
                  <a:gd name="connsiteX0" fmla="*/ 55378 w 55677"/>
                  <a:gd name="connsiteY0" fmla="*/ 32024 h 58982"/>
                  <a:gd name="connsiteX1" fmla="*/ 11643 w 55677"/>
                  <a:gd name="connsiteY1" fmla="*/ 32024 h 58982"/>
                  <a:gd name="connsiteX2" fmla="*/ 29854 w 55677"/>
                  <a:gd name="connsiteY2" fmla="*/ 50046 h 58982"/>
                  <a:gd name="connsiteX3" fmla="*/ 48512 w 55677"/>
                  <a:gd name="connsiteY3" fmla="*/ 43492 h 58982"/>
                  <a:gd name="connsiteX4" fmla="*/ 53289 w 55677"/>
                  <a:gd name="connsiteY4" fmla="*/ 50046 h 58982"/>
                  <a:gd name="connsiteX5" fmla="*/ 28361 w 55677"/>
                  <a:gd name="connsiteY5" fmla="*/ 58983 h 58982"/>
                  <a:gd name="connsiteX6" fmla="*/ 0 w 55677"/>
                  <a:gd name="connsiteY6" fmla="*/ 29343 h 58982"/>
                  <a:gd name="connsiteX7" fmla="*/ 28809 w 55677"/>
                  <a:gd name="connsiteY7" fmla="*/ 0 h 58982"/>
                  <a:gd name="connsiteX8" fmla="*/ 55677 w 55677"/>
                  <a:gd name="connsiteY8" fmla="*/ 27108 h 58982"/>
                  <a:gd name="connsiteX9" fmla="*/ 55378 w 55677"/>
                  <a:gd name="connsiteY9" fmla="*/ 32173 h 58982"/>
                  <a:gd name="connsiteX10" fmla="*/ 28510 w 55677"/>
                  <a:gd name="connsiteY10" fmla="*/ 8192 h 58982"/>
                  <a:gd name="connsiteX11" fmla="*/ 11792 w 55677"/>
                  <a:gd name="connsiteY11" fmla="*/ 24427 h 58982"/>
                  <a:gd name="connsiteX12" fmla="*/ 44780 w 55677"/>
                  <a:gd name="connsiteY12" fmla="*/ 24427 h 58982"/>
                  <a:gd name="connsiteX13" fmla="*/ 28510 w 55677"/>
                  <a:gd name="connsiteY13" fmla="*/ 8192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7" h="58982">
                    <a:moveTo>
                      <a:pt x="55378" y="32024"/>
                    </a:moveTo>
                    <a:lnTo>
                      <a:pt x="11643" y="32024"/>
                    </a:lnTo>
                    <a:cubicBezTo>
                      <a:pt x="12240" y="43195"/>
                      <a:pt x="19405" y="50046"/>
                      <a:pt x="29854" y="50046"/>
                    </a:cubicBezTo>
                    <a:cubicBezTo>
                      <a:pt x="40303" y="50046"/>
                      <a:pt x="47318" y="44386"/>
                      <a:pt x="48512" y="43492"/>
                    </a:cubicBezTo>
                    <a:lnTo>
                      <a:pt x="53289" y="50046"/>
                    </a:lnTo>
                    <a:cubicBezTo>
                      <a:pt x="53289" y="50046"/>
                      <a:pt x="45228" y="58983"/>
                      <a:pt x="28361" y="58983"/>
                    </a:cubicBezTo>
                    <a:cubicBezTo>
                      <a:pt x="11494" y="58983"/>
                      <a:pt x="0" y="47365"/>
                      <a:pt x="0" y="29343"/>
                    </a:cubicBezTo>
                    <a:cubicBezTo>
                      <a:pt x="0" y="11320"/>
                      <a:pt x="12986" y="0"/>
                      <a:pt x="28809" y="0"/>
                    </a:cubicBezTo>
                    <a:cubicBezTo>
                      <a:pt x="44631" y="0"/>
                      <a:pt x="55677" y="11171"/>
                      <a:pt x="55677" y="27108"/>
                    </a:cubicBezTo>
                    <a:cubicBezTo>
                      <a:pt x="55677" y="29194"/>
                      <a:pt x="55378" y="32173"/>
                      <a:pt x="55378" y="32173"/>
                    </a:cubicBezTo>
                    <a:close/>
                    <a:moveTo>
                      <a:pt x="28510" y="8192"/>
                    </a:moveTo>
                    <a:cubicBezTo>
                      <a:pt x="17166" y="8192"/>
                      <a:pt x="12091" y="17576"/>
                      <a:pt x="11792" y="24427"/>
                    </a:cubicBezTo>
                    <a:lnTo>
                      <a:pt x="44780" y="24427"/>
                    </a:lnTo>
                    <a:cubicBezTo>
                      <a:pt x="44780" y="18171"/>
                      <a:pt x="39855" y="8192"/>
                      <a:pt x="28510"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68" name="Freeform 27867">
                <a:extLst>
                  <a:ext uri="{FF2B5EF4-FFF2-40B4-BE49-F238E27FC236}">
                    <a16:creationId xmlns:a16="http://schemas.microsoft.com/office/drawing/2014/main" id="{E51B45CF-713A-CD5F-F279-574B56AA7011}"/>
                  </a:ext>
                </a:extLst>
              </p:cNvPr>
              <p:cNvSpPr/>
              <p:nvPr/>
            </p:nvSpPr>
            <p:spPr>
              <a:xfrm>
                <a:off x="9193117" y="1723389"/>
                <a:ext cx="58811" cy="83559"/>
              </a:xfrm>
              <a:custGeom>
                <a:avLst/>
                <a:gdLst>
                  <a:gd name="connsiteX0" fmla="*/ 47915 w 58811"/>
                  <a:gd name="connsiteY0" fmla="*/ 82219 h 83559"/>
                  <a:gd name="connsiteX1" fmla="*/ 47915 w 58811"/>
                  <a:gd name="connsiteY1" fmla="*/ 73133 h 83559"/>
                  <a:gd name="connsiteX2" fmla="*/ 47616 w 58811"/>
                  <a:gd name="connsiteY2" fmla="*/ 73133 h 83559"/>
                  <a:gd name="connsiteX3" fmla="*/ 27614 w 58811"/>
                  <a:gd name="connsiteY3" fmla="*/ 83559 h 83559"/>
                  <a:gd name="connsiteX4" fmla="*/ 0 w 58811"/>
                  <a:gd name="connsiteY4" fmla="*/ 53919 h 83559"/>
                  <a:gd name="connsiteX5" fmla="*/ 27316 w 58811"/>
                  <a:gd name="connsiteY5" fmla="*/ 24576 h 83559"/>
                  <a:gd name="connsiteX6" fmla="*/ 47168 w 58811"/>
                  <a:gd name="connsiteY6" fmla="*/ 34407 h 83559"/>
                  <a:gd name="connsiteX7" fmla="*/ 47467 w 58811"/>
                  <a:gd name="connsiteY7" fmla="*/ 34407 h 83559"/>
                  <a:gd name="connsiteX8" fmla="*/ 47467 w 58811"/>
                  <a:gd name="connsiteY8" fmla="*/ 0 h 83559"/>
                  <a:gd name="connsiteX9" fmla="*/ 58811 w 58811"/>
                  <a:gd name="connsiteY9" fmla="*/ 0 h 83559"/>
                  <a:gd name="connsiteX10" fmla="*/ 58811 w 58811"/>
                  <a:gd name="connsiteY10" fmla="*/ 82219 h 83559"/>
                  <a:gd name="connsiteX11" fmla="*/ 47765 w 58811"/>
                  <a:gd name="connsiteY11" fmla="*/ 82219 h 83559"/>
                  <a:gd name="connsiteX12" fmla="*/ 29854 w 58811"/>
                  <a:gd name="connsiteY12" fmla="*/ 33811 h 83559"/>
                  <a:gd name="connsiteX13" fmla="*/ 11792 w 58811"/>
                  <a:gd name="connsiteY13" fmla="*/ 53621 h 83559"/>
                  <a:gd name="connsiteX14" fmla="*/ 29854 w 58811"/>
                  <a:gd name="connsiteY14" fmla="*/ 73580 h 83559"/>
                  <a:gd name="connsiteX15" fmla="*/ 47915 w 58811"/>
                  <a:gd name="connsiteY15" fmla="*/ 53621 h 83559"/>
                  <a:gd name="connsiteX16" fmla="*/ 29854 w 58811"/>
                  <a:gd name="connsiteY16" fmla="*/ 33811 h 8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811" h="83559">
                    <a:moveTo>
                      <a:pt x="47915" y="82219"/>
                    </a:moveTo>
                    <a:lnTo>
                      <a:pt x="47915" y="73133"/>
                    </a:lnTo>
                    <a:lnTo>
                      <a:pt x="47616" y="73133"/>
                    </a:lnTo>
                    <a:cubicBezTo>
                      <a:pt x="42989" y="79985"/>
                      <a:pt x="35973" y="83559"/>
                      <a:pt x="27614" y="83559"/>
                    </a:cubicBezTo>
                    <a:cubicBezTo>
                      <a:pt x="10747" y="83559"/>
                      <a:pt x="0" y="70750"/>
                      <a:pt x="0" y="53919"/>
                    </a:cubicBezTo>
                    <a:cubicBezTo>
                      <a:pt x="0" y="37088"/>
                      <a:pt x="10747" y="24576"/>
                      <a:pt x="27316" y="24576"/>
                    </a:cubicBezTo>
                    <a:cubicBezTo>
                      <a:pt x="36570" y="24576"/>
                      <a:pt x="43138" y="28598"/>
                      <a:pt x="47168" y="34407"/>
                    </a:cubicBezTo>
                    <a:lnTo>
                      <a:pt x="47467" y="34407"/>
                    </a:lnTo>
                    <a:lnTo>
                      <a:pt x="47467" y="0"/>
                    </a:lnTo>
                    <a:lnTo>
                      <a:pt x="58811" y="0"/>
                    </a:lnTo>
                    <a:lnTo>
                      <a:pt x="58811" y="82219"/>
                    </a:lnTo>
                    <a:lnTo>
                      <a:pt x="47765" y="82219"/>
                    </a:lnTo>
                    <a:close/>
                    <a:moveTo>
                      <a:pt x="29854" y="33811"/>
                    </a:moveTo>
                    <a:cubicBezTo>
                      <a:pt x="18509" y="33811"/>
                      <a:pt x="11792" y="42450"/>
                      <a:pt x="11792" y="53621"/>
                    </a:cubicBezTo>
                    <a:cubicBezTo>
                      <a:pt x="11792" y="64792"/>
                      <a:pt x="18509" y="73580"/>
                      <a:pt x="29854" y="73580"/>
                    </a:cubicBezTo>
                    <a:cubicBezTo>
                      <a:pt x="41198" y="73580"/>
                      <a:pt x="47915" y="64941"/>
                      <a:pt x="47915" y="53621"/>
                    </a:cubicBezTo>
                    <a:cubicBezTo>
                      <a:pt x="47915" y="42301"/>
                      <a:pt x="41198" y="33811"/>
                      <a:pt x="29854" y="3381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69" name="Freeform 27868">
                <a:extLst>
                  <a:ext uri="{FF2B5EF4-FFF2-40B4-BE49-F238E27FC236}">
                    <a16:creationId xmlns:a16="http://schemas.microsoft.com/office/drawing/2014/main" id="{B2E26B2B-FAD9-5158-9ADC-EA93F6EAB23E}"/>
                  </a:ext>
                </a:extLst>
              </p:cNvPr>
              <p:cNvSpPr/>
              <p:nvPr/>
            </p:nvSpPr>
            <p:spPr>
              <a:xfrm>
                <a:off x="9289544" y="1723538"/>
                <a:ext cx="57468" cy="83559"/>
              </a:xfrm>
              <a:custGeom>
                <a:avLst/>
                <a:gdLst>
                  <a:gd name="connsiteX0" fmla="*/ 27167 w 57468"/>
                  <a:gd name="connsiteY0" fmla="*/ 83410 h 83559"/>
                  <a:gd name="connsiteX1" fmla="*/ 0 w 57468"/>
                  <a:gd name="connsiteY1" fmla="*/ 69558 h 83559"/>
                  <a:gd name="connsiteX2" fmla="*/ 6418 w 57468"/>
                  <a:gd name="connsiteY2" fmla="*/ 62856 h 83559"/>
                  <a:gd name="connsiteX3" fmla="*/ 27017 w 57468"/>
                  <a:gd name="connsiteY3" fmla="*/ 73878 h 83559"/>
                  <a:gd name="connsiteX4" fmla="*/ 46124 w 57468"/>
                  <a:gd name="connsiteY4" fmla="*/ 55706 h 83559"/>
                  <a:gd name="connsiteX5" fmla="*/ 27017 w 57468"/>
                  <a:gd name="connsiteY5" fmla="*/ 37535 h 83559"/>
                  <a:gd name="connsiteX6" fmla="*/ 12389 w 57468"/>
                  <a:gd name="connsiteY6" fmla="*/ 42003 h 83559"/>
                  <a:gd name="connsiteX7" fmla="*/ 6568 w 57468"/>
                  <a:gd name="connsiteY7" fmla="*/ 38577 h 83559"/>
                  <a:gd name="connsiteX8" fmla="*/ 13732 w 57468"/>
                  <a:gd name="connsiteY8" fmla="*/ 0 h 83559"/>
                  <a:gd name="connsiteX9" fmla="*/ 55080 w 57468"/>
                  <a:gd name="connsiteY9" fmla="*/ 0 h 83559"/>
                  <a:gd name="connsiteX10" fmla="*/ 55080 w 57468"/>
                  <a:gd name="connsiteY10" fmla="*/ 9235 h 83559"/>
                  <a:gd name="connsiteX11" fmla="*/ 22091 w 57468"/>
                  <a:gd name="connsiteY11" fmla="*/ 9235 h 83559"/>
                  <a:gd name="connsiteX12" fmla="*/ 17763 w 57468"/>
                  <a:gd name="connsiteY12" fmla="*/ 30981 h 83559"/>
                  <a:gd name="connsiteX13" fmla="*/ 29406 w 57468"/>
                  <a:gd name="connsiteY13" fmla="*/ 28896 h 83559"/>
                  <a:gd name="connsiteX14" fmla="*/ 57468 w 57468"/>
                  <a:gd name="connsiteY14" fmla="*/ 55855 h 83559"/>
                  <a:gd name="connsiteX15" fmla="*/ 27017 w 57468"/>
                  <a:gd name="connsiteY15" fmla="*/ 83559 h 8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468" h="83559">
                    <a:moveTo>
                      <a:pt x="27167" y="83410"/>
                    </a:moveTo>
                    <a:cubicBezTo>
                      <a:pt x="11643" y="83410"/>
                      <a:pt x="2985" y="74771"/>
                      <a:pt x="0" y="69558"/>
                    </a:cubicBezTo>
                    <a:lnTo>
                      <a:pt x="6418" y="62856"/>
                    </a:lnTo>
                    <a:cubicBezTo>
                      <a:pt x="10001" y="68962"/>
                      <a:pt x="17763" y="73878"/>
                      <a:pt x="27017" y="73878"/>
                    </a:cubicBezTo>
                    <a:cubicBezTo>
                      <a:pt x="36272" y="73878"/>
                      <a:pt x="46124" y="68218"/>
                      <a:pt x="46124" y="55706"/>
                    </a:cubicBezTo>
                    <a:cubicBezTo>
                      <a:pt x="46124" y="43195"/>
                      <a:pt x="36421" y="37535"/>
                      <a:pt x="27017" y="37535"/>
                    </a:cubicBezTo>
                    <a:cubicBezTo>
                      <a:pt x="21644" y="37535"/>
                      <a:pt x="15673" y="39024"/>
                      <a:pt x="12389" y="42003"/>
                    </a:cubicBezTo>
                    <a:lnTo>
                      <a:pt x="6568" y="38577"/>
                    </a:lnTo>
                    <a:lnTo>
                      <a:pt x="13732" y="0"/>
                    </a:lnTo>
                    <a:lnTo>
                      <a:pt x="55080" y="0"/>
                    </a:lnTo>
                    <a:lnTo>
                      <a:pt x="55080" y="9235"/>
                    </a:lnTo>
                    <a:lnTo>
                      <a:pt x="22091" y="9235"/>
                    </a:lnTo>
                    <a:lnTo>
                      <a:pt x="17763" y="30981"/>
                    </a:lnTo>
                    <a:cubicBezTo>
                      <a:pt x="21047" y="29492"/>
                      <a:pt x="24928" y="28896"/>
                      <a:pt x="29406" y="28896"/>
                    </a:cubicBezTo>
                    <a:cubicBezTo>
                      <a:pt x="42840" y="28896"/>
                      <a:pt x="57468" y="37832"/>
                      <a:pt x="57468" y="55855"/>
                    </a:cubicBezTo>
                    <a:cubicBezTo>
                      <a:pt x="57468" y="73878"/>
                      <a:pt x="42541" y="83559"/>
                      <a:pt x="27017" y="83559"/>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70" name="Freeform 27869">
                <a:extLst>
                  <a:ext uri="{FF2B5EF4-FFF2-40B4-BE49-F238E27FC236}">
                    <a16:creationId xmlns:a16="http://schemas.microsoft.com/office/drawing/2014/main" id="{A57B2779-BCBA-B4B3-E0B4-5214592BD5FF}"/>
                  </a:ext>
                </a:extLst>
              </p:cNvPr>
              <p:cNvSpPr/>
              <p:nvPr/>
            </p:nvSpPr>
            <p:spPr>
              <a:xfrm>
                <a:off x="9357760" y="1722048"/>
                <a:ext cx="62991" cy="84750"/>
              </a:xfrm>
              <a:custGeom>
                <a:avLst/>
                <a:gdLst>
                  <a:gd name="connsiteX0" fmla="*/ 31495 w 62991"/>
                  <a:gd name="connsiteY0" fmla="*/ 84751 h 84750"/>
                  <a:gd name="connsiteX1" fmla="*/ 0 w 62991"/>
                  <a:gd name="connsiteY1" fmla="*/ 42450 h 84750"/>
                  <a:gd name="connsiteX2" fmla="*/ 31495 w 62991"/>
                  <a:gd name="connsiteY2" fmla="*/ 0 h 84750"/>
                  <a:gd name="connsiteX3" fmla="*/ 62991 w 62991"/>
                  <a:gd name="connsiteY3" fmla="*/ 42450 h 84750"/>
                  <a:gd name="connsiteX4" fmla="*/ 31495 w 62991"/>
                  <a:gd name="connsiteY4" fmla="*/ 84751 h 84750"/>
                  <a:gd name="connsiteX5" fmla="*/ 31495 w 62991"/>
                  <a:gd name="connsiteY5" fmla="*/ 9979 h 84750"/>
                  <a:gd name="connsiteX6" fmla="*/ 11643 w 62991"/>
                  <a:gd name="connsiteY6" fmla="*/ 42301 h 84750"/>
                  <a:gd name="connsiteX7" fmla="*/ 31495 w 62991"/>
                  <a:gd name="connsiteY7" fmla="*/ 74622 h 84750"/>
                  <a:gd name="connsiteX8" fmla="*/ 51348 w 62991"/>
                  <a:gd name="connsiteY8" fmla="*/ 42301 h 84750"/>
                  <a:gd name="connsiteX9" fmla="*/ 31495 w 62991"/>
                  <a:gd name="connsiteY9" fmla="*/ 9979 h 84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991" h="84750">
                    <a:moveTo>
                      <a:pt x="31495" y="84751"/>
                    </a:moveTo>
                    <a:cubicBezTo>
                      <a:pt x="9255" y="84751"/>
                      <a:pt x="0" y="63749"/>
                      <a:pt x="0" y="42450"/>
                    </a:cubicBezTo>
                    <a:cubicBezTo>
                      <a:pt x="0" y="21151"/>
                      <a:pt x="9404" y="0"/>
                      <a:pt x="31495" y="0"/>
                    </a:cubicBezTo>
                    <a:cubicBezTo>
                      <a:pt x="53587" y="0"/>
                      <a:pt x="62991" y="21002"/>
                      <a:pt x="62991" y="42450"/>
                    </a:cubicBezTo>
                    <a:cubicBezTo>
                      <a:pt x="62991" y="63898"/>
                      <a:pt x="53736" y="84751"/>
                      <a:pt x="31495" y="84751"/>
                    </a:cubicBezTo>
                    <a:close/>
                    <a:moveTo>
                      <a:pt x="31495" y="9979"/>
                    </a:moveTo>
                    <a:cubicBezTo>
                      <a:pt x="18211" y="9979"/>
                      <a:pt x="11643" y="23534"/>
                      <a:pt x="11643" y="42301"/>
                    </a:cubicBezTo>
                    <a:cubicBezTo>
                      <a:pt x="11643" y="61068"/>
                      <a:pt x="18211" y="74622"/>
                      <a:pt x="31495" y="74622"/>
                    </a:cubicBezTo>
                    <a:cubicBezTo>
                      <a:pt x="44780" y="74622"/>
                      <a:pt x="51348" y="60919"/>
                      <a:pt x="51348" y="42301"/>
                    </a:cubicBezTo>
                    <a:cubicBezTo>
                      <a:pt x="51348" y="23683"/>
                      <a:pt x="44780" y="9979"/>
                      <a:pt x="31495" y="9979"/>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71" name="Freeform 27870">
                <a:extLst>
                  <a:ext uri="{FF2B5EF4-FFF2-40B4-BE49-F238E27FC236}">
                    <a16:creationId xmlns:a16="http://schemas.microsoft.com/office/drawing/2014/main" id="{B955159E-08D2-707D-EE90-856911A6B146}"/>
                  </a:ext>
                </a:extLst>
              </p:cNvPr>
              <p:cNvSpPr/>
              <p:nvPr/>
            </p:nvSpPr>
            <p:spPr>
              <a:xfrm>
                <a:off x="9452097" y="1747965"/>
                <a:ext cx="60006" cy="58834"/>
              </a:xfrm>
              <a:custGeom>
                <a:avLst/>
                <a:gdLst>
                  <a:gd name="connsiteX0" fmla="*/ 30003 w 60006"/>
                  <a:gd name="connsiteY0" fmla="*/ 58834 h 58834"/>
                  <a:gd name="connsiteX1" fmla="*/ 0 w 60006"/>
                  <a:gd name="connsiteY1" fmla="*/ 29492 h 58834"/>
                  <a:gd name="connsiteX2" fmla="*/ 30003 w 60006"/>
                  <a:gd name="connsiteY2" fmla="*/ 0 h 58834"/>
                  <a:gd name="connsiteX3" fmla="*/ 60006 w 60006"/>
                  <a:gd name="connsiteY3" fmla="*/ 29492 h 58834"/>
                  <a:gd name="connsiteX4" fmla="*/ 30003 w 60006"/>
                  <a:gd name="connsiteY4" fmla="*/ 58834 h 58834"/>
                  <a:gd name="connsiteX5" fmla="*/ 30003 w 60006"/>
                  <a:gd name="connsiteY5" fmla="*/ 9235 h 58834"/>
                  <a:gd name="connsiteX6" fmla="*/ 11494 w 60006"/>
                  <a:gd name="connsiteY6" fmla="*/ 29045 h 58834"/>
                  <a:gd name="connsiteX7" fmla="*/ 30003 w 60006"/>
                  <a:gd name="connsiteY7" fmla="*/ 49004 h 58834"/>
                  <a:gd name="connsiteX8" fmla="*/ 48363 w 60006"/>
                  <a:gd name="connsiteY8" fmla="*/ 29045 h 58834"/>
                  <a:gd name="connsiteX9" fmla="*/ 30003 w 60006"/>
                  <a:gd name="connsiteY9" fmla="*/ 9235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6" h="58834">
                    <a:moveTo>
                      <a:pt x="30003" y="58834"/>
                    </a:moveTo>
                    <a:cubicBezTo>
                      <a:pt x="13136" y="58834"/>
                      <a:pt x="0" y="47067"/>
                      <a:pt x="0" y="29492"/>
                    </a:cubicBezTo>
                    <a:cubicBezTo>
                      <a:pt x="0" y="11916"/>
                      <a:pt x="13136" y="0"/>
                      <a:pt x="30003" y="0"/>
                    </a:cubicBezTo>
                    <a:cubicBezTo>
                      <a:pt x="46870" y="0"/>
                      <a:pt x="60006" y="12065"/>
                      <a:pt x="60006" y="29492"/>
                    </a:cubicBezTo>
                    <a:cubicBezTo>
                      <a:pt x="60006" y="46918"/>
                      <a:pt x="46870" y="58834"/>
                      <a:pt x="30003" y="58834"/>
                    </a:cubicBezTo>
                    <a:close/>
                    <a:moveTo>
                      <a:pt x="30003" y="9235"/>
                    </a:moveTo>
                    <a:cubicBezTo>
                      <a:pt x="18510" y="9235"/>
                      <a:pt x="11494" y="18023"/>
                      <a:pt x="11494" y="29045"/>
                    </a:cubicBezTo>
                    <a:cubicBezTo>
                      <a:pt x="11494" y="40067"/>
                      <a:pt x="18510" y="49004"/>
                      <a:pt x="30003" y="49004"/>
                    </a:cubicBezTo>
                    <a:cubicBezTo>
                      <a:pt x="41496" y="49004"/>
                      <a:pt x="48363" y="40216"/>
                      <a:pt x="48363" y="29045"/>
                    </a:cubicBezTo>
                    <a:cubicBezTo>
                      <a:pt x="48363" y="17874"/>
                      <a:pt x="41348" y="9235"/>
                      <a:pt x="30003"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72" name="Freeform 27871">
                <a:extLst>
                  <a:ext uri="{FF2B5EF4-FFF2-40B4-BE49-F238E27FC236}">
                    <a16:creationId xmlns:a16="http://schemas.microsoft.com/office/drawing/2014/main" id="{974DA42E-4F81-0033-150C-3B728C8B327C}"/>
                  </a:ext>
                </a:extLst>
              </p:cNvPr>
              <p:cNvSpPr/>
              <p:nvPr/>
            </p:nvSpPr>
            <p:spPr>
              <a:xfrm>
                <a:off x="9523895" y="1747667"/>
                <a:ext cx="31645" cy="57791"/>
              </a:xfrm>
              <a:custGeom>
                <a:avLst/>
                <a:gdLst>
                  <a:gd name="connsiteX0" fmla="*/ 31048 w 31645"/>
                  <a:gd name="connsiteY0" fmla="*/ 11767 h 57791"/>
                  <a:gd name="connsiteX1" fmla="*/ 30600 w 31645"/>
                  <a:gd name="connsiteY1" fmla="*/ 11767 h 57791"/>
                  <a:gd name="connsiteX2" fmla="*/ 24331 w 31645"/>
                  <a:gd name="connsiteY2" fmla="*/ 10575 h 57791"/>
                  <a:gd name="connsiteX3" fmla="*/ 11494 w 31645"/>
                  <a:gd name="connsiteY3" fmla="*/ 29640 h 57791"/>
                  <a:gd name="connsiteX4" fmla="*/ 11494 w 31645"/>
                  <a:gd name="connsiteY4" fmla="*/ 57791 h 57791"/>
                  <a:gd name="connsiteX5" fmla="*/ 0 w 31645"/>
                  <a:gd name="connsiteY5" fmla="*/ 57791 h 57791"/>
                  <a:gd name="connsiteX6" fmla="*/ 0 w 31645"/>
                  <a:gd name="connsiteY6" fmla="*/ 1192 h 57791"/>
                  <a:gd name="connsiteX7" fmla="*/ 11494 w 31645"/>
                  <a:gd name="connsiteY7" fmla="*/ 1192 h 57791"/>
                  <a:gd name="connsiteX8" fmla="*/ 11494 w 31645"/>
                  <a:gd name="connsiteY8" fmla="*/ 9831 h 57791"/>
                  <a:gd name="connsiteX9" fmla="*/ 11792 w 31645"/>
                  <a:gd name="connsiteY9" fmla="*/ 9831 h 57791"/>
                  <a:gd name="connsiteX10" fmla="*/ 25674 w 31645"/>
                  <a:gd name="connsiteY10" fmla="*/ 0 h 57791"/>
                  <a:gd name="connsiteX11" fmla="*/ 31645 w 31645"/>
                  <a:gd name="connsiteY11" fmla="*/ 894 h 57791"/>
                  <a:gd name="connsiteX12" fmla="*/ 30899 w 31645"/>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645" h="57791">
                    <a:moveTo>
                      <a:pt x="31048" y="11767"/>
                    </a:moveTo>
                    <a:lnTo>
                      <a:pt x="30600" y="11767"/>
                    </a:lnTo>
                    <a:cubicBezTo>
                      <a:pt x="29555" y="11320"/>
                      <a:pt x="27466" y="10575"/>
                      <a:pt x="24331" y="10575"/>
                    </a:cubicBezTo>
                    <a:cubicBezTo>
                      <a:pt x="14031" y="10575"/>
                      <a:pt x="11494" y="21448"/>
                      <a:pt x="11494" y="29640"/>
                    </a:cubicBezTo>
                    <a:lnTo>
                      <a:pt x="11494" y="57791"/>
                    </a:lnTo>
                    <a:lnTo>
                      <a:pt x="0" y="57791"/>
                    </a:lnTo>
                    <a:lnTo>
                      <a:pt x="0" y="1192"/>
                    </a:lnTo>
                    <a:lnTo>
                      <a:pt x="11494" y="1192"/>
                    </a:lnTo>
                    <a:lnTo>
                      <a:pt x="11494" y="9831"/>
                    </a:lnTo>
                    <a:cubicBezTo>
                      <a:pt x="11494" y="9831"/>
                      <a:pt x="11792" y="9831"/>
                      <a:pt x="11792" y="9831"/>
                    </a:cubicBezTo>
                    <a:cubicBezTo>
                      <a:pt x="14479" y="3426"/>
                      <a:pt x="19703" y="0"/>
                      <a:pt x="25674" y="0"/>
                    </a:cubicBezTo>
                    <a:cubicBezTo>
                      <a:pt x="29555" y="0"/>
                      <a:pt x="31645" y="894"/>
                      <a:pt x="31645" y="894"/>
                    </a:cubicBezTo>
                    <a:lnTo>
                      <a:pt x="30899"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73" name="Freeform 27872">
                <a:extLst>
                  <a:ext uri="{FF2B5EF4-FFF2-40B4-BE49-F238E27FC236}">
                    <a16:creationId xmlns:a16="http://schemas.microsoft.com/office/drawing/2014/main" id="{D70B4342-4FA2-E33A-C5AB-8BC5E3FB914B}"/>
                  </a:ext>
                </a:extLst>
              </p:cNvPr>
              <p:cNvSpPr/>
              <p:nvPr/>
            </p:nvSpPr>
            <p:spPr>
              <a:xfrm>
                <a:off x="8159138" y="1890954"/>
                <a:ext cx="55677" cy="58982"/>
              </a:xfrm>
              <a:custGeom>
                <a:avLst/>
                <a:gdLst>
                  <a:gd name="connsiteX0" fmla="*/ 55378 w 55677"/>
                  <a:gd name="connsiteY0" fmla="*/ 32024 h 58982"/>
                  <a:gd name="connsiteX1" fmla="*/ 11643 w 55677"/>
                  <a:gd name="connsiteY1" fmla="*/ 32024 h 58982"/>
                  <a:gd name="connsiteX2" fmla="*/ 29854 w 55677"/>
                  <a:gd name="connsiteY2" fmla="*/ 50046 h 58982"/>
                  <a:gd name="connsiteX3" fmla="*/ 48512 w 55677"/>
                  <a:gd name="connsiteY3" fmla="*/ 43493 h 58982"/>
                  <a:gd name="connsiteX4" fmla="*/ 53289 w 55677"/>
                  <a:gd name="connsiteY4" fmla="*/ 50046 h 58982"/>
                  <a:gd name="connsiteX5" fmla="*/ 28361 w 55677"/>
                  <a:gd name="connsiteY5" fmla="*/ 58983 h 58982"/>
                  <a:gd name="connsiteX6" fmla="*/ 0 w 55677"/>
                  <a:gd name="connsiteY6" fmla="*/ 29343 h 58982"/>
                  <a:gd name="connsiteX7" fmla="*/ 28809 w 55677"/>
                  <a:gd name="connsiteY7" fmla="*/ 0 h 58982"/>
                  <a:gd name="connsiteX8" fmla="*/ 55677 w 55677"/>
                  <a:gd name="connsiteY8" fmla="*/ 27108 h 58982"/>
                  <a:gd name="connsiteX9" fmla="*/ 55378 w 55677"/>
                  <a:gd name="connsiteY9" fmla="*/ 32173 h 58982"/>
                  <a:gd name="connsiteX10" fmla="*/ 28510 w 55677"/>
                  <a:gd name="connsiteY10" fmla="*/ 8192 h 58982"/>
                  <a:gd name="connsiteX11" fmla="*/ 11792 w 55677"/>
                  <a:gd name="connsiteY11" fmla="*/ 24427 h 58982"/>
                  <a:gd name="connsiteX12" fmla="*/ 44780 w 55677"/>
                  <a:gd name="connsiteY12" fmla="*/ 24427 h 58982"/>
                  <a:gd name="connsiteX13" fmla="*/ 28510 w 55677"/>
                  <a:gd name="connsiteY13" fmla="*/ 8192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7" h="58982">
                    <a:moveTo>
                      <a:pt x="55378" y="32024"/>
                    </a:moveTo>
                    <a:lnTo>
                      <a:pt x="11643" y="32024"/>
                    </a:lnTo>
                    <a:cubicBezTo>
                      <a:pt x="12240" y="43195"/>
                      <a:pt x="19405" y="50046"/>
                      <a:pt x="29854" y="50046"/>
                    </a:cubicBezTo>
                    <a:cubicBezTo>
                      <a:pt x="40303" y="50046"/>
                      <a:pt x="47318" y="44386"/>
                      <a:pt x="48512" y="43493"/>
                    </a:cubicBezTo>
                    <a:lnTo>
                      <a:pt x="53289" y="50046"/>
                    </a:lnTo>
                    <a:cubicBezTo>
                      <a:pt x="53289" y="50046"/>
                      <a:pt x="45228" y="58983"/>
                      <a:pt x="28361" y="58983"/>
                    </a:cubicBezTo>
                    <a:cubicBezTo>
                      <a:pt x="11494" y="58983"/>
                      <a:pt x="0" y="47365"/>
                      <a:pt x="0" y="29343"/>
                    </a:cubicBezTo>
                    <a:cubicBezTo>
                      <a:pt x="0" y="11320"/>
                      <a:pt x="12986" y="0"/>
                      <a:pt x="28809" y="0"/>
                    </a:cubicBezTo>
                    <a:cubicBezTo>
                      <a:pt x="44631" y="0"/>
                      <a:pt x="55677" y="11171"/>
                      <a:pt x="55677" y="27108"/>
                    </a:cubicBezTo>
                    <a:cubicBezTo>
                      <a:pt x="55677" y="29194"/>
                      <a:pt x="55378" y="32173"/>
                      <a:pt x="55378" y="32173"/>
                    </a:cubicBezTo>
                    <a:close/>
                    <a:moveTo>
                      <a:pt x="28510" y="8192"/>
                    </a:moveTo>
                    <a:cubicBezTo>
                      <a:pt x="17166" y="8192"/>
                      <a:pt x="12091" y="17576"/>
                      <a:pt x="11792" y="24427"/>
                    </a:cubicBezTo>
                    <a:lnTo>
                      <a:pt x="44780" y="24427"/>
                    </a:lnTo>
                    <a:cubicBezTo>
                      <a:pt x="44780" y="18172"/>
                      <a:pt x="39855" y="8192"/>
                      <a:pt x="28510"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74" name="Freeform 27873">
                <a:extLst>
                  <a:ext uri="{FF2B5EF4-FFF2-40B4-BE49-F238E27FC236}">
                    <a16:creationId xmlns:a16="http://schemas.microsoft.com/office/drawing/2014/main" id="{5FD4FED5-4DBE-EC91-7DBE-135D5318A72E}"/>
                  </a:ext>
                </a:extLst>
              </p:cNvPr>
              <p:cNvSpPr/>
              <p:nvPr/>
            </p:nvSpPr>
            <p:spPr>
              <a:xfrm>
                <a:off x="8218546" y="1891997"/>
                <a:ext cx="57318" cy="56599"/>
              </a:xfrm>
              <a:custGeom>
                <a:avLst/>
                <a:gdLst>
                  <a:gd name="connsiteX0" fmla="*/ 33585 w 57318"/>
                  <a:gd name="connsiteY0" fmla="*/ 56600 h 56599"/>
                  <a:gd name="connsiteX1" fmla="*/ 23584 w 57318"/>
                  <a:gd name="connsiteY1" fmla="*/ 56600 h 56599"/>
                  <a:gd name="connsiteX2" fmla="*/ 0 w 57318"/>
                  <a:gd name="connsiteY2" fmla="*/ 0 h 56599"/>
                  <a:gd name="connsiteX3" fmla="*/ 11941 w 57318"/>
                  <a:gd name="connsiteY3" fmla="*/ 0 h 56599"/>
                  <a:gd name="connsiteX4" fmla="*/ 28809 w 57318"/>
                  <a:gd name="connsiteY4" fmla="*/ 42599 h 56599"/>
                  <a:gd name="connsiteX5" fmla="*/ 45527 w 57318"/>
                  <a:gd name="connsiteY5" fmla="*/ 0 h 56599"/>
                  <a:gd name="connsiteX6" fmla="*/ 57319 w 57318"/>
                  <a:gd name="connsiteY6" fmla="*/ 0 h 56599"/>
                  <a:gd name="connsiteX7" fmla="*/ 33735 w 57318"/>
                  <a:gd name="connsiteY7" fmla="*/ 56600 h 56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318" h="56599">
                    <a:moveTo>
                      <a:pt x="33585" y="56600"/>
                    </a:moveTo>
                    <a:lnTo>
                      <a:pt x="23584" y="56600"/>
                    </a:lnTo>
                    <a:lnTo>
                      <a:pt x="0" y="0"/>
                    </a:lnTo>
                    <a:lnTo>
                      <a:pt x="11941" y="0"/>
                    </a:lnTo>
                    <a:lnTo>
                      <a:pt x="28809" y="42599"/>
                    </a:lnTo>
                    <a:lnTo>
                      <a:pt x="45527" y="0"/>
                    </a:lnTo>
                    <a:lnTo>
                      <a:pt x="57319" y="0"/>
                    </a:lnTo>
                    <a:lnTo>
                      <a:pt x="33735" y="5660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75" name="Freeform 27874">
                <a:extLst>
                  <a:ext uri="{FF2B5EF4-FFF2-40B4-BE49-F238E27FC236}">
                    <a16:creationId xmlns:a16="http://schemas.microsoft.com/office/drawing/2014/main" id="{2B2BD023-666B-FE6B-5DD7-3821D8A15F89}"/>
                  </a:ext>
                </a:extLst>
              </p:cNvPr>
              <p:cNvSpPr/>
              <p:nvPr/>
            </p:nvSpPr>
            <p:spPr>
              <a:xfrm>
                <a:off x="8279597" y="1890954"/>
                <a:ext cx="55677" cy="58982"/>
              </a:xfrm>
              <a:custGeom>
                <a:avLst/>
                <a:gdLst>
                  <a:gd name="connsiteX0" fmla="*/ 55378 w 55677"/>
                  <a:gd name="connsiteY0" fmla="*/ 32024 h 58982"/>
                  <a:gd name="connsiteX1" fmla="*/ 11643 w 55677"/>
                  <a:gd name="connsiteY1" fmla="*/ 32024 h 58982"/>
                  <a:gd name="connsiteX2" fmla="*/ 29854 w 55677"/>
                  <a:gd name="connsiteY2" fmla="*/ 50046 h 58982"/>
                  <a:gd name="connsiteX3" fmla="*/ 48512 w 55677"/>
                  <a:gd name="connsiteY3" fmla="*/ 43493 h 58982"/>
                  <a:gd name="connsiteX4" fmla="*/ 53289 w 55677"/>
                  <a:gd name="connsiteY4" fmla="*/ 50046 h 58982"/>
                  <a:gd name="connsiteX5" fmla="*/ 28361 w 55677"/>
                  <a:gd name="connsiteY5" fmla="*/ 58983 h 58982"/>
                  <a:gd name="connsiteX6" fmla="*/ 0 w 55677"/>
                  <a:gd name="connsiteY6" fmla="*/ 29343 h 58982"/>
                  <a:gd name="connsiteX7" fmla="*/ 28809 w 55677"/>
                  <a:gd name="connsiteY7" fmla="*/ 0 h 58982"/>
                  <a:gd name="connsiteX8" fmla="*/ 55677 w 55677"/>
                  <a:gd name="connsiteY8" fmla="*/ 27108 h 58982"/>
                  <a:gd name="connsiteX9" fmla="*/ 55378 w 55677"/>
                  <a:gd name="connsiteY9" fmla="*/ 32173 h 58982"/>
                  <a:gd name="connsiteX10" fmla="*/ 28510 w 55677"/>
                  <a:gd name="connsiteY10" fmla="*/ 8192 h 58982"/>
                  <a:gd name="connsiteX11" fmla="*/ 11792 w 55677"/>
                  <a:gd name="connsiteY11" fmla="*/ 24427 h 58982"/>
                  <a:gd name="connsiteX12" fmla="*/ 44780 w 55677"/>
                  <a:gd name="connsiteY12" fmla="*/ 24427 h 58982"/>
                  <a:gd name="connsiteX13" fmla="*/ 28361 w 55677"/>
                  <a:gd name="connsiteY13" fmla="*/ 8192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7" h="58982">
                    <a:moveTo>
                      <a:pt x="55378" y="32024"/>
                    </a:moveTo>
                    <a:lnTo>
                      <a:pt x="11643" y="32024"/>
                    </a:lnTo>
                    <a:cubicBezTo>
                      <a:pt x="12240" y="43195"/>
                      <a:pt x="19405" y="50046"/>
                      <a:pt x="29854" y="50046"/>
                    </a:cubicBezTo>
                    <a:cubicBezTo>
                      <a:pt x="40303" y="50046"/>
                      <a:pt x="47318" y="44386"/>
                      <a:pt x="48512" y="43493"/>
                    </a:cubicBezTo>
                    <a:lnTo>
                      <a:pt x="53289" y="50046"/>
                    </a:lnTo>
                    <a:cubicBezTo>
                      <a:pt x="53289" y="50046"/>
                      <a:pt x="45228" y="58983"/>
                      <a:pt x="28361" y="58983"/>
                    </a:cubicBezTo>
                    <a:cubicBezTo>
                      <a:pt x="11493" y="58983"/>
                      <a:pt x="0" y="47365"/>
                      <a:pt x="0" y="29343"/>
                    </a:cubicBezTo>
                    <a:cubicBezTo>
                      <a:pt x="0" y="11320"/>
                      <a:pt x="12986" y="0"/>
                      <a:pt x="28809" y="0"/>
                    </a:cubicBezTo>
                    <a:cubicBezTo>
                      <a:pt x="44631" y="0"/>
                      <a:pt x="55677" y="11171"/>
                      <a:pt x="55677" y="27108"/>
                    </a:cubicBezTo>
                    <a:cubicBezTo>
                      <a:pt x="55677" y="29194"/>
                      <a:pt x="55378" y="32173"/>
                      <a:pt x="55378" y="32173"/>
                    </a:cubicBezTo>
                    <a:close/>
                    <a:moveTo>
                      <a:pt x="28510" y="8192"/>
                    </a:moveTo>
                    <a:cubicBezTo>
                      <a:pt x="17166" y="8192"/>
                      <a:pt x="12240" y="17576"/>
                      <a:pt x="11792" y="24427"/>
                    </a:cubicBezTo>
                    <a:lnTo>
                      <a:pt x="44780" y="24427"/>
                    </a:lnTo>
                    <a:cubicBezTo>
                      <a:pt x="44780" y="18172"/>
                      <a:pt x="39855" y="8192"/>
                      <a:pt x="28361"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76" name="Freeform 27875">
                <a:extLst>
                  <a:ext uri="{FF2B5EF4-FFF2-40B4-BE49-F238E27FC236}">
                    <a16:creationId xmlns:a16="http://schemas.microsoft.com/office/drawing/2014/main" id="{63BBA8C8-5071-5B35-21D5-E417151CC4D3}"/>
                  </a:ext>
                </a:extLst>
              </p:cNvPr>
              <p:cNvSpPr/>
              <p:nvPr/>
            </p:nvSpPr>
            <p:spPr>
              <a:xfrm>
                <a:off x="8346618" y="1890954"/>
                <a:ext cx="49407" cy="57642"/>
              </a:xfrm>
              <a:custGeom>
                <a:avLst/>
                <a:gdLst>
                  <a:gd name="connsiteX0" fmla="*/ 37914 w 49407"/>
                  <a:gd name="connsiteY0" fmla="*/ 57642 h 57642"/>
                  <a:gd name="connsiteX1" fmla="*/ 37914 w 49407"/>
                  <a:gd name="connsiteY1" fmla="*/ 26066 h 57642"/>
                  <a:gd name="connsiteX2" fmla="*/ 26122 w 49407"/>
                  <a:gd name="connsiteY2" fmla="*/ 9384 h 57642"/>
                  <a:gd name="connsiteX3" fmla="*/ 11494 w 49407"/>
                  <a:gd name="connsiteY3" fmla="*/ 29194 h 57642"/>
                  <a:gd name="connsiteX4" fmla="*/ 11494 w 49407"/>
                  <a:gd name="connsiteY4" fmla="*/ 57642 h 57642"/>
                  <a:gd name="connsiteX5" fmla="*/ 0 w 49407"/>
                  <a:gd name="connsiteY5" fmla="*/ 57642 h 57642"/>
                  <a:gd name="connsiteX6" fmla="*/ 0 w 49407"/>
                  <a:gd name="connsiteY6" fmla="*/ 1043 h 57642"/>
                  <a:gd name="connsiteX7" fmla="*/ 11494 w 49407"/>
                  <a:gd name="connsiteY7" fmla="*/ 1043 h 57642"/>
                  <a:gd name="connsiteX8" fmla="*/ 11494 w 49407"/>
                  <a:gd name="connsiteY8" fmla="*/ 9979 h 57642"/>
                  <a:gd name="connsiteX9" fmla="*/ 11792 w 49407"/>
                  <a:gd name="connsiteY9" fmla="*/ 9979 h 57642"/>
                  <a:gd name="connsiteX10" fmla="*/ 29107 w 49407"/>
                  <a:gd name="connsiteY10" fmla="*/ 0 h 57642"/>
                  <a:gd name="connsiteX11" fmla="*/ 49408 w 49407"/>
                  <a:gd name="connsiteY11" fmla="*/ 24129 h 57642"/>
                  <a:gd name="connsiteX12" fmla="*/ 49408 w 49407"/>
                  <a:gd name="connsiteY12" fmla="*/ 57642 h 57642"/>
                  <a:gd name="connsiteX13" fmla="*/ 37914 w 49407"/>
                  <a:gd name="connsiteY13" fmla="*/ 57642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914" y="57642"/>
                    </a:moveTo>
                    <a:lnTo>
                      <a:pt x="37914" y="26066"/>
                    </a:lnTo>
                    <a:cubicBezTo>
                      <a:pt x="37914" y="16533"/>
                      <a:pt x="36272" y="9384"/>
                      <a:pt x="26122" y="9384"/>
                    </a:cubicBezTo>
                    <a:cubicBezTo>
                      <a:pt x="15972" y="9384"/>
                      <a:pt x="11494" y="18320"/>
                      <a:pt x="11494" y="29194"/>
                    </a:cubicBezTo>
                    <a:lnTo>
                      <a:pt x="11494" y="57642"/>
                    </a:lnTo>
                    <a:lnTo>
                      <a:pt x="0" y="57642"/>
                    </a:lnTo>
                    <a:lnTo>
                      <a:pt x="0" y="1043"/>
                    </a:lnTo>
                    <a:lnTo>
                      <a:pt x="11494" y="1043"/>
                    </a:lnTo>
                    <a:lnTo>
                      <a:pt x="11494" y="9979"/>
                    </a:lnTo>
                    <a:cubicBezTo>
                      <a:pt x="11494" y="9979"/>
                      <a:pt x="11792" y="9979"/>
                      <a:pt x="11792" y="9979"/>
                    </a:cubicBezTo>
                    <a:cubicBezTo>
                      <a:pt x="14778" y="4319"/>
                      <a:pt x="20897" y="0"/>
                      <a:pt x="29107" y="0"/>
                    </a:cubicBezTo>
                    <a:cubicBezTo>
                      <a:pt x="45228" y="0"/>
                      <a:pt x="49408" y="10575"/>
                      <a:pt x="49408" y="24129"/>
                    </a:cubicBezTo>
                    <a:lnTo>
                      <a:pt x="49408" y="57642"/>
                    </a:lnTo>
                    <a:lnTo>
                      <a:pt x="37914" y="57642"/>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77" name="Freeform 27876">
                <a:extLst>
                  <a:ext uri="{FF2B5EF4-FFF2-40B4-BE49-F238E27FC236}">
                    <a16:creationId xmlns:a16="http://schemas.microsoft.com/office/drawing/2014/main" id="{AF1B239B-551E-1635-4594-EFF51AF8F6D5}"/>
                  </a:ext>
                </a:extLst>
              </p:cNvPr>
              <p:cNvSpPr/>
              <p:nvPr/>
            </p:nvSpPr>
            <p:spPr>
              <a:xfrm>
                <a:off x="8434238" y="1866527"/>
                <a:ext cx="59259" cy="82218"/>
              </a:xfrm>
              <a:custGeom>
                <a:avLst/>
                <a:gdLst>
                  <a:gd name="connsiteX0" fmla="*/ 19555 w 59259"/>
                  <a:gd name="connsiteY0" fmla="*/ 82070 h 82218"/>
                  <a:gd name="connsiteX1" fmla="*/ 7314 w 59259"/>
                  <a:gd name="connsiteY1" fmla="*/ 82070 h 82218"/>
                  <a:gd name="connsiteX2" fmla="*/ 46273 w 59259"/>
                  <a:gd name="connsiteY2" fmla="*/ 9235 h 82218"/>
                  <a:gd name="connsiteX3" fmla="*/ 0 w 59259"/>
                  <a:gd name="connsiteY3" fmla="*/ 9235 h 82218"/>
                  <a:gd name="connsiteX4" fmla="*/ 0 w 59259"/>
                  <a:gd name="connsiteY4" fmla="*/ 0 h 82218"/>
                  <a:gd name="connsiteX5" fmla="*/ 56125 w 59259"/>
                  <a:gd name="connsiteY5" fmla="*/ 0 h 82218"/>
                  <a:gd name="connsiteX6" fmla="*/ 59259 w 59259"/>
                  <a:gd name="connsiteY6" fmla="*/ 6703 h 82218"/>
                  <a:gd name="connsiteX7" fmla="*/ 19555 w 59259"/>
                  <a:gd name="connsiteY7"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259" h="82218">
                    <a:moveTo>
                      <a:pt x="19555" y="82070"/>
                    </a:moveTo>
                    <a:lnTo>
                      <a:pt x="7314" y="82070"/>
                    </a:lnTo>
                    <a:lnTo>
                      <a:pt x="46273" y="9235"/>
                    </a:lnTo>
                    <a:lnTo>
                      <a:pt x="0" y="9235"/>
                    </a:lnTo>
                    <a:lnTo>
                      <a:pt x="0" y="0"/>
                    </a:lnTo>
                    <a:lnTo>
                      <a:pt x="56125" y="0"/>
                    </a:lnTo>
                    <a:lnTo>
                      <a:pt x="59259" y="6703"/>
                    </a:lnTo>
                    <a:lnTo>
                      <a:pt x="19555"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78" name="Freeform 27877">
                <a:extLst>
                  <a:ext uri="{FF2B5EF4-FFF2-40B4-BE49-F238E27FC236}">
                    <a16:creationId xmlns:a16="http://schemas.microsoft.com/office/drawing/2014/main" id="{EFA75AA9-D3EE-C23B-E7FD-A5DAFD1AEF88}"/>
                  </a:ext>
                </a:extLst>
              </p:cNvPr>
              <p:cNvSpPr/>
              <p:nvPr/>
            </p:nvSpPr>
            <p:spPr>
              <a:xfrm>
                <a:off x="8498125" y="1865037"/>
                <a:ext cx="62991" cy="84750"/>
              </a:xfrm>
              <a:custGeom>
                <a:avLst/>
                <a:gdLst>
                  <a:gd name="connsiteX0" fmla="*/ 31496 w 62991"/>
                  <a:gd name="connsiteY0" fmla="*/ 84751 h 84750"/>
                  <a:gd name="connsiteX1" fmla="*/ 0 w 62991"/>
                  <a:gd name="connsiteY1" fmla="*/ 42450 h 84750"/>
                  <a:gd name="connsiteX2" fmla="*/ 31496 w 62991"/>
                  <a:gd name="connsiteY2" fmla="*/ 0 h 84750"/>
                  <a:gd name="connsiteX3" fmla="*/ 62991 w 62991"/>
                  <a:gd name="connsiteY3" fmla="*/ 42450 h 84750"/>
                  <a:gd name="connsiteX4" fmla="*/ 31496 w 62991"/>
                  <a:gd name="connsiteY4" fmla="*/ 84751 h 84750"/>
                  <a:gd name="connsiteX5" fmla="*/ 31496 w 62991"/>
                  <a:gd name="connsiteY5" fmla="*/ 9979 h 84750"/>
                  <a:gd name="connsiteX6" fmla="*/ 11643 w 62991"/>
                  <a:gd name="connsiteY6" fmla="*/ 42301 h 84750"/>
                  <a:gd name="connsiteX7" fmla="*/ 31496 w 62991"/>
                  <a:gd name="connsiteY7" fmla="*/ 74622 h 84750"/>
                  <a:gd name="connsiteX8" fmla="*/ 51348 w 62991"/>
                  <a:gd name="connsiteY8" fmla="*/ 42301 h 84750"/>
                  <a:gd name="connsiteX9" fmla="*/ 31496 w 62991"/>
                  <a:gd name="connsiteY9" fmla="*/ 9979 h 84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991" h="84750">
                    <a:moveTo>
                      <a:pt x="31496" y="84751"/>
                    </a:moveTo>
                    <a:cubicBezTo>
                      <a:pt x="9255" y="84751"/>
                      <a:pt x="0" y="63749"/>
                      <a:pt x="0" y="42450"/>
                    </a:cubicBezTo>
                    <a:cubicBezTo>
                      <a:pt x="0" y="21150"/>
                      <a:pt x="9404" y="0"/>
                      <a:pt x="31496" y="0"/>
                    </a:cubicBezTo>
                    <a:cubicBezTo>
                      <a:pt x="53588" y="0"/>
                      <a:pt x="62991" y="21002"/>
                      <a:pt x="62991" y="42450"/>
                    </a:cubicBezTo>
                    <a:cubicBezTo>
                      <a:pt x="62991" y="63898"/>
                      <a:pt x="53737" y="84751"/>
                      <a:pt x="31496" y="84751"/>
                    </a:cubicBezTo>
                    <a:close/>
                    <a:moveTo>
                      <a:pt x="31496" y="9979"/>
                    </a:moveTo>
                    <a:cubicBezTo>
                      <a:pt x="18211" y="9979"/>
                      <a:pt x="11643" y="23534"/>
                      <a:pt x="11643" y="42301"/>
                    </a:cubicBezTo>
                    <a:cubicBezTo>
                      <a:pt x="11643" y="61068"/>
                      <a:pt x="18211" y="74622"/>
                      <a:pt x="31496" y="74622"/>
                    </a:cubicBezTo>
                    <a:cubicBezTo>
                      <a:pt x="44780" y="74622"/>
                      <a:pt x="51348" y="60919"/>
                      <a:pt x="51348" y="42301"/>
                    </a:cubicBezTo>
                    <a:cubicBezTo>
                      <a:pt x="51348" y="23683"/>
                      <a:pt x="44780" y="9979"/>
                      <a:pt x="31496" y="9979"/>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79" name="Freeform 27878">
                <a:extLst>
                  <a:ext uri="{FF2B5EF4-FFF2-40B4-BE49-F238E27FC236}">
                    <a16:creationId xmlns:a16="http://schemas.microsoft.com/office/drawing/2014/main" id="{A52D763E-88A8-FAA3-7062-18D978185A7F}"/>
                  </a:ext>
                </a:extLst>
              </p:cNvPr>
              <p:cNvSpPr/>
              <p:nvPr/>
            </p:nvSpPr>
            <p:spPr>
              <a:xfrm>
                <a:off x="8568431" y="1864441"/>
                <a:ext cx="85530" cy="86836"/>
              </a:xfrm>
              <a:custGeom>
                <a:avLst/>
                <a:gdLst>
                  <a:gd name="connsiteX0" fmla="*/ 19405 w 85530"/>
                  <a:gd name="connsiteY0" fmla="*/ 40960 h 86836"/>
                  <a:gd name="connsiteX1" fmla="*/ 0 w 85530"/>
                  <a:gd name="connsiteY1" fmla="*/ 21150 h 86836"/>
                  <a:gd name="connsiteX2" fmla="*/ 19405 w 85530"/>
                  <a:gd name="connsiteY2" fmla="*/ 1341 h 86836"/>
                  <a:gd name="connsiteX3" fmla="*/ 38810 w 85530"/>
                  <a:gd name="connsiteY3" fmla="*/ 21150 h 86836"/>
                  <a:gd name="connsiteX4" fmla="*/ 19405 w 85530"/>
                  <a:gd name="connsiteY4" fmla="*/ 40960 h 86836"/>
                  <a:gd name="connsiteX5" fmla="*/ 19405 w 85530"/>
                  <a:gd name="connsiteY5" fmla="*/ 8788 h 86836"/>
                  <a:gd name="connsiteX6" fmla="*/ 8359 w 85530"/>
                  <a:gd name="connsiteY6" fmla="*/ 21150 h 86836"/>
                  <a:gd name="connsiteX7" fmla="*/ 19405 w 85530"/>
                  <a:gd name="connsiteY7" fmla="*/ 33364 h 86836"/>
                  <a:gd name="connsiteX8" fmla="*/ 30450 w 85530"/>
                  <a:gd name="connsiteY8" fmla="*/ 21150 h 86836"/>
                  <a:gd name="connsiteX9" fmla="*/ 19405 w 85530"/>
                  <a:gd name="connsiteY9" fmla="*/ 8788 h 86836"/>
                  <a:gd name="connsiteX10" fmla="*/ 20300 w 85530"/>
                  <a:gd name="connsiteY10" fmla="*/ 86836 h 86836"/>
                  <a:gd name="connsiteX11" fmla="*/ 14330 w 85530"/>
                  <a:gd name="connsiteY11" fmla="*/ 83261 h 86836"/>
                  <a:gd name="connsiteX12" fmla="*/ 65230 w 85530"/>
                  <a:gd name="connsiteY12" fmla="*/ 0 h 86836"/>
                  <a:gd name="connsiteX13" fmla="*/ 71201 w 85530"/>
                  <a:gd name="connsiteY13" fmla="*/ 3575 h 86836"/>
                  <a:gd name="connsiteX14" fmla="*/ 20151 w 85530"/>
                  <a:gd name="connsiteY14" fmla="*/ 86836 h 86836"/>
                  <a:gd name="connsiteX15" fmla="*/ 66126 w 85530"/>
                  <a:gd name="connsiteY15" fmla="*/ 85496 h 86836"/>
                  <a:gd name="connsiteX16" fmla="*/ 46721 w 85530"/>
                  <a:gd name="connsiteY16" fmla="*/ 65686 h 86836"/>
                  <a:gd name="connsiteX17" fmla="*/ 66126 w 85530"/>
                  <a:gd name="connsiteY17" fmla="*/ 45876 h 86836"/>
                  <a:gd name="connsiteX18" fmla="*/ 85530 w 85530"/>
                  <a:gd name="connsiteY18" fmla="*/ 65686 h 86836"/>
                  <a:gd name="connsiteX19" fmla="*/ 66126 w 85530"/>
                  <a:gd name="connsiteY19" fmla="*/ 85496 h 86836"/>
                  <a:gd name="connsiteX20" fmla="*/ 66126 w 85530"/>
                  <a:gd name="connsiteY20" fmla="*/ 53323 h 86836"/>
                  <a:gd name="connsiteX21" fmla="*/ 55080 w 85530"/>
                  <a:gd name="connsiteY21" fmla="*/ 65686 h 86836"/>
                  <a:gd name="connsiteX22" fmla="*/ 66126 w 85530"/>
                  <a:gd name="connsiteY22" fmla="*/ 78048 h 86836"/>
                  <a:gd name="connsiteX23" fmla="*/ 77171 w 85530"/>
                  <a:gd name="connsiteY23" fmla="*/ 65686 h 86836"/>
                  <a:gd name="connsiteX24" fmla="*/ 66126 w 85530"/>
                  <a:gd name="connsiteY24" fmla="*/ 53323 h 86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85530" h="86836">
                    <a:moveTo>
                      <a:pt x="19405" y="40960"/>
                    </a:moveTo>
                    <a:cubicBezTo>
                      <a:pt x="8210" y="40960"/>
                      <a:pt x="0" y="32917"/>
                      <a:pt x="0" y="21150"/>
                    </a:cubicBezTo>
                    <a:cubicBezTo>
                      <a:pt x="0" y="9384"/>
                      <a:pt x="8210" y="1341"/>
                      <a:pt x="19405" y="1341"/>
                    </a:cubicBezTo>
                    <a:cubicBezTo>
                      <a:pt x="30600" y="1341"/>
                      <a:pt x="38810" y="9384"/>
                      <a:pt x="38810" y="21150"/>
                    </a:cubicBezTo>
                    <a:cubicBezTo>
                      <a:pt x="38810" y="32917"/>
                      <a:pt x="30600" y="40960"/>
                      <a:pt x="19405" y="40960"/>
                    </a:cubicBezTo>
                    <a:close/>
                    <a:moveTo>
                      <a:pt x="19405" y="8788"/>
                    </a:moveTo>
                    <a:cubicBezTo>
                      <a:pt x="12538" y="8788"/>
                      <a:pt x="8359" y="13852"/>
                      <a:pt x="8359" y="21150"/>
                    </a:cubicBezTo>
                    <a:cubicBezTo>
                      <a:pt x="8359" y="28449"/>
                      <a:pt x="12688" y="33364"/>
                      <a:pt x="19405" y="33364"/>
                    </a:cubicBezTo>
                    <a:cubicBezTo>
                      <a:pt x="26122" y="33364"/>
                      <a:pt x="30450" y="28300"/>
                      <a:pt x="30450" y="21150"/>
                    </a:cubicBezTo>
                    <a:cubicBezTo>
                      <a:pt x="30450" y="14001"/>
                      <a:pt x="26122" y="8788"/>
                      <a:pt x="19405" y="8788"/>
                    </a:cubicBezTo>
                    <a:close/>
                    <a:moveTo>
                      <a:pt x="20300" y="86836"/>
                    </a:moveTo>
                    <a:lnTo>
                      <a:pt x="14330" y="83261"/>
                    </a:lnTo>
                    <a:lnTo>
                      <a:pt x="65230" y="0"/>
                    </a:lnTo>
                    <a:lnTo>
                      <a:pt x="71201" y="3575"/>
                    </a:lnTo>
                    <a:lnTo>
                      <a:pt x="20151" y="86836"/>
                    </a:lnTo>
                    <a:close/>
                    <a:moveTo>
                      <a:pt x="66126" y="85496"/>
                    </a:moveTo>
                    <a:cubicBezTo>
                      <a:pt x="54931" y="85496"/>
                      <a:pt x="46721" y="77452"/>
                      <a:pt x="46721" y="65686"/>
                    </a:cubicBezTo>
                    <a:cubicBezTo>
                      <a:pt x="46721" y="53919"/>
                      <a:pt x="54931" y="45876"/>
                      <a:pt x="66126" y="45876"/>
                    </a:cubicBezTo>
                    <a:cubicBezTo>
                      <a:pt x="77321" y="45876"/>
                      <a:pt x="85530" y="53919"/>
                      <a:pt x="85530" y="65686"/>
                    </a:cubicBezTo>
                    <a:cubicBezTo>
                      <a:pt x="85530" y="77452"/>
                      <a:pt x="77321" y="85496"/>
                      <a:pt x="66126" y="85496"/>
                    </a:cubicBezTo>
                    <a:close/>
                    <a:moveTo>
                      <a:pt x="66126" y="53323"/>
                    </a:moveTo>
                    <a:cubicBezTo>
                      <a:pt x="59259" y="53323"/>
                      <a:pt x="55080" y="58536"/>
                      <a:pt x="55080" y="65686"/>
                    </a:cubicBezTo>
                    <a:cubicBezTo>
                      <a:pt x="55080" y="72835"/>
                      <a:pt x="59408" y="78048"/>
                      <a:pt x="66126" y="78048"/>
                    </a:cubicBezTo>
                    <a:cubicBezTo>
                      <a:pt x="72843" y="78048"/>
                      <a:pt x="77171" y="72984"/>
                      <a:pt x="77171" y="65686"/>
                    </a:cubicBezTo>
                    <a:cubicBezTo>
                      <a:pt x="77171" y="58387"/>
                      <a:pt x="72843" y="53323"/>
                      <a:pt x="66126" y="5332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80" name="Freeform 27879">
                <a:extLst>
                  <a:ext uri="{FF2B5EF4-FFF2-40B4-BE49-F238E27FC236}">
                    <a16:creationId xmlns:a16="http://schemas.microsoft.com/office/drawing/2014/main" id="{07CE6014-F1F1-750A-C7F7-8E5C806B17B3}"/>
                  </a:ext>
                </a:extLst>
              </p:cNvPr>
              <p:cNvSpPr/>
              <p:nvPr/>
            </p:nvSpPr>
            <p:spPr>
              <a:xfrm>
                <a:off x="8688890" y="1891848"/>
                <a:ext cx="48661" cy="58089"/>
              </a:xfrm>
              <a:custGeom>
                <a:avLst/>
                <a:gdLst>
                  <a:gd name="connsiteX0" fmla="*/ 37615 w 48661"/>
                  <a:gd name="connsiteY0" fmla="*/ 56749 h 58089"/>
                  <a:gd name="connsiteX1" fmla="*/ 37615 w 48661"/>
                  <a:gd name="connsiteY1" fmla="*/ 48706 h 58089"/>
                  <a:gd name="connsiteX2" fmla="*/ 20002 w 48661"/>
                  <a:gd name="connsiteY2" fmla="*/ 58089 h 58089"/>
                  <a:gd name="connsiteX3" fmla="*/ 0 w 48661"/>
                  <a:gd name="connsiteY3" fmla="*/ 33960 h 58089"/>
                  <a:gd name="connsiteX4" fmla="*/ 0 w 48661"/>
                  <a:gd name="connsiteY4" fmla="*/ 0 h 58089"/>
                  <a:gd name="connsiteX5" fmla="*/ 11344 w 48661"/>
                  <a:gd name="connsiteY5" fmla="*/ 0 h 58089"/>
                  <a:gd name="connsiteX6" fmla="*/ 11344 w 48661"/>
                  <a:gd name="connsiteY6" fmla="*/ 33513 h 58089"/>
                  <a:gd name="connsiteX7" fmla="*/ 23136 w 48661"/>
                  <a:gd name="connsiteY7" fmla="*/ 48557 h 58089"/>
                  <a:gd name="connsiteX8" fmla="*/ 37168 w 48661"/>
                  <a:gd name="connsiteY8" fmla="*/ 30534 h 58089"/>
                  <a:gd name="connsiteX9" fmla="*/ 37168 w 48661"/>
                  <a:gd name="connsiteY9" fmla="*/ 149 h 58089"/>
                  <a:gd name="connsiteX10" fmla="*/ 48661 w 48661"/>
                  <a:gd name="connsiteY10" fmla="*/ 149 h 58089"/>
                  <a:gd name="connsiteX11" fmla="*/ 48661 w 48661"/>
                  <a:gd name="connsiteY11" fmla="*/ 56898 h 58089"/>
                  <a:gd name="connsiteX12" fmla="*/ 37615 w 48661"/>
                  <a:gd name="connsiteY12" fmla="*/ 56898 h 5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61" h="58089">
                    <a:moveTo>
                      <a:pt x="37615" y="56749"/>
                    </a:moveTo>
                    <a:lnTo>
                      <a:pt x="37615" y="48706"/>
                    </a:lnTo>
                    <a:cubicBezTo>
                      <a:pt x="34331" y="54217"/>
                      <a:pt x="27913" y="58089"/>
                      <a:pt x="20002" y="58089"/>
                    </a:cubicBezTo>
                    <a:cubicBezTo>
                      <a:pt x="4179" y="58089"/>
                      <a:pt x="0" y="48110"/>
                      <a:pt x="0" y="33960"/>
                    </a:cubicBezTo>
                    <a:lnTo>
                      <a:pt x="0" y="0"/>
                    </a:lnTo>
                    <a:lnTo>
                      <a:pt x="11344" y="0"/>
                    </a:lnTo>
                    <a:lnTo>
                      <a:pt x="11344" y="33513"/>
                    </a:lnTo>
                    <a:cubicBezTo>
                      <a:pt x="11344" y="41258"/>
                      <a:pt x="12986" y="48557"/>
                      <a:pt x="23136" y="48557"/>
                    </a:cubicBezTo>
                    <a:cubicBezTo>
                      <a:pt x="33286" y="48557"/>
                      <a:pt x="37168" y="39918"/>
                      <a:pt x="37168" y="30534"/>
                    </a:cubicBezTo>
                    <a:lnTo>
                      <a:pt x="37168" y="149"/>
                    </a:lnTo>
                    <a:lnTo>
                      <a:pt x="48661" y="149"/>
                    </a:lnTo>
                    <a:lnTo>
                      <a:pt x="48661" y="56898"/>
                    </a:lnTo>
                    <a:lnTo>
                      <a:pt x="37615" y="56898"/>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81" name="Freeform 27880">
                <a:extLst>
                  <a:ext uri="{FF2B5EF4-FFF2-40B4-BE49-F238E27FC236}">
                    <a16:creationId xmlns:a16="http://schemas.microsoft.com/office/drawing/2014/main" id="{131ED5B2-0B21-5C5A-B34F-EA06B1952971}"/>
                  </a:ext>
                </a:extLst>
              </p:cNvPr>
              <p:cNvSpPr/>
              <p:nvPr/>
            </p:nvSpPr>
            <p:spPr>
              <a:xfrm>
                <a:off x="8753225" y="1890954"/>
                <a:ext cx="49407" cy="57642"/>
              </a:xfrm>
              <a:custGeom>
                <a:avLst/>
                <a:gdLst>
                  <a:gd name="connsiteX0" fmla="*/ 37914 w 49407"/>
                  <a:gd name="connsiteY0" fmla="*/ 57642 h 57642"/>
                  <a:gd name="connsiteX1" fmla="*/ 37914 w 49407"/>
                  <a:gd name="connsiteY1" fmla="*/ 26066 h 57642"/>
                  <a:gd name="connsiteX2" fmla="*/ 26122 w 49407"/>
                  <a:gd name="connsiteY2" fmla="*/ 9384 h 57642"/>
                  <a:gd name="connsiteX3" fmla="*/ 11493 w 49407"/>
                  <a:gd name="connsiteY3" fmla="*/ 29194 h 57642"/>
                  <a:gd name="connsiteX4" fmla="*/ 11493 w 49407"/>
                  <a:gd name="connsiteY4" fmla="*/ 57642 h 57642"/>
                  <a:gd name="connsiteX5" fmla="*/ 0 w 49407"/>
                  <a:gd name="connsiteY5" fmla="*/ 57642 h 57642"/>
                  <a:gd name="connsiteX6" fmla="*/ 0 w 49407"/>
                  <a:gd name="connsiteY6" fmla="*/ 1043 h 57642"/>
                  <a:gd name="connsiteX7" fmla="*/ 11493 w 49407"/>
                  <a:gd name="connsiteY7" fmla="*/ 1043 h 57642"/>
                  <a:gd name="connsiteX8" fmla="*/ 11493 w 49407"/>
                  <a:gd name="connsiteY8" fmla="*/ 9979 h 57642"/>
                  <a:gd name="connsiteX9" fmla="*/ 11792 w 49407"/>
                  <a:gd name="connsiteY9" fmla="*/ 9979 h 57642"/>
                  <a:gd name="connsiteX10" fmla="*/ 29107 w 49407"/>
                  <a:gd name="connsiteY10" fmla="*/ 0 h 57642"/>
                  <a:gd name="connsiteX11" fmla="*/ 49408 w 49407"/>
                  <a:gd name="connsiteY11" fmla="*/ 24129 h 57642"/>
                  <a:gd name="connsiteX12" fmla="*/ 49408 w 49407"/>
                  <a:gd name="connsiteY12" fmla="*/ 57642 h 57642"/>
                  <a:gd name="connsiteX13" fmla="*/ 37914 w 49407"/>
                  <a:gd name="connsiteY13" fmla="*/ 57642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914" y="57642"/>
                    </a:moveTo>
                    <a:lnTo>
                      <a:pt x="37914" y="26066"/>
                    </a:lnTo>
                    <a:cubicBezTo>
                      <a:pt x="37914" y="16533"/>
                      <a:pt x="36272" y="9384"/>
                      <a:pt x="26122" y="9384"/>
                    </a:cubicBezTo>
                    <a:cubicBezTo>
                      <a:pt x="15971" y="9384"/>
                      <a:pt x="11493" y="18320"/>
                      <a:pt x="11493" y="29194"/>
                    </a:cubicBezTo>
                    <a:lnTo>
                      <a:pt x="11493" y="57642"/>
                    </a:lnTo>
                    <a:lnTo>
                      <a:pt x="0" y="57642"/>
                    </a:lnTo>
                    <a:lnTo>
                      <a:pt x="0" y="1043"/>
                    </a:lnTo>
                    <a:lnTo>
                      <a:pt x="11493" y="1043"/>
                    </a:lnTo>
                    <a:lnTo>
                      <a:pt x="11493" y="9979"/>
                    </a:lnTo>
                    <a:cubicBezTo>
                      <a:pt x="11493" y="9979"/>
                      <a:pt x="11792" y="9979"/>
                      <a:pt x="11792" y="9979"/>
                    </a:cubicBezTo>
                    <a:cubicBezTo>
                      <a:pt x="14777" y="4319"/>
                      <a:pt x="20897" y="0"/>
                      <a:pt x="29107" y="0"/>
                    </a:cubicBezTo>
                    <a:cubicBezTo>
                      <a:pt x="45228" y="0"/>
                      <a:pt x="49408" y="10575"/>
                      <a:pt x="49408" y="24129"/>
                    </a:cubicBezTo>
                    <a:lnTo>
                      <a:pt x="49408" y="57642"/>
                    </a:lnTo>
                    <a:lnTo>
                      <a:pt x="37914" y="57642"/>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82" name="Freeform 27881">
                <a:extLst>
                  <a:ext uri="{FF2B5EF4-FFF2-40B4-BE49-F238E27FC236}">
                    <a16:creationId xmlns:a16="http://schemas.microsoft.com/office/drawing/2014/main" id="{FC1F8282-ACCA-E464-28D6-7730CFA58C0D}"/>
                  </a:ext>
                </a:extLst>
              </p:cNvPr>
              <p:cNvSpPr/>
              <p:nvPr/>
            </p:nvSpPr>
            <p:spPr>
              <a:xfrm>
                <a:off x="8813976" y="1866378"/>
                <a:ext cx="58811" cy="83559"/>
              </a:xfrm>
              <a:custGeom>
                <a:avLst/>
                <a:gdLst>
                  <a:gd name="connsiteX0" fmla="*/ 47915 w 58811"/>
                  <a:gd name="connsiteY0" fmla="*/ 82219 h 83559"/>
                  <a:gd name="connsiteX1" fmla="*/ 47915 w 58811"/>
                  <a:gd name="connsiteY1" fmla="*/ 73133 h 83559"/>
                  <a:gd name="connsiteX2" fmla="*/ 47617 w 58811"/>
                  <a:gd name="connsiteY2" fmla="*/ 73133 h 83559"/>
                  <a:gd name="connsiteX3" fmla="*/ 27615 w 58811"/>
                  <a:gd name="connsiteY3" fmla="*/ 83559 h 83559"/>
                  <a:gd name="connsiteX4" fmla="*/ 0 w 58811"/>
                  <a:gd name="connsiteY4" fmla="*/ 53919 h 83559"/>
                  <a:gd name="connsiteX5" fmla="*/ 27316 w 58811"/>
                  <a:gd name="connsiteY5" fmla="*/ 24576 h 83559"/>
                  <a:gd name="connsiteX6" fmla="*/ 47169 w 58811"/>
                  <a:gd name="connsiteY6" fmla="*/ 34407 h 83559"/>
                  <a:gd name="connsiteX7" fmla="*/ 47468 w 58811"/>
                  <a:gd name="connsiteY7" fmla="*/ 34407 h 83559"/>
                  <a:gd name="connsiteX8" fmla="*/ 47468 w 58811"/>
                  <a:gd name="connsiteY8" fmla="*/ 0 h 83559"/>
                  <a:gd name="connsiteX9" fmla="*/ 58812 w 58811"/>
                  <a:gd name="connsiteY9" fmla="*/ 0 h 83559"/>
                  <a:gd name="connsiteX10" fmla="*/ 58812 w 58811"/>
                  <a:gd name="connsiteY10" fmla="*/ 82219 h 83559"/>
                  <a:gd name="connsiteX11" fmla="*/ 47766 w 58811"/>
                  <a:gd name="connsiteY11" fmla="*/ 82219 h 83559"/>
                  <a:gd name="connsiteX12" fmla="*/ 29854 w 58811"/>
                  <a:gd name="connsiteY12" fmla="*/ 33811 h 83559"/>
                  <a:gd name="connsiteX13" fmla="*/ 11792 w 58811"/>
                  <a:gd name="connsiteY13" fmla="*/ 53621 h 83559"/>
                  <a:gd name="connsiteX14" fmla="*/ 29854 w 58811"/>
                  <a:gd name="connsiteY14" fmla="*/ 73580 h 83559"/>
                  <a:gd name="connsiteX15" fmla="*/ 47915 w 58811"/>
                  <a:gd name="connsiteY15" fmla="*/ 53621 h 83559"/>
                  <a:gd name="connsiteX16" fmla="*/ 29854 w 58811"/>
                  <a:gd name="connsiteY16" fmla="*/ 33811 h 8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811" h="83559">
                    <a:moveTo>
                      <a:pt x="47915" y="82219"/>
                    </a:moveTo>
                    <a:lnTo>
                      <a:pt x="47915" y="73133"/>
                    </a:lnTo>
                    <a:lnTo>
                      <a:pt x="47617" y="73133"/>
                    </a:lnTo>
                    <a:cubicBezTo>
                      <a:pt x="42989" y="79985"/>
                      <a:pt x="35974" y="83559"/>
                      <a:pt x="27615" y="83559"/>
                    </a:cubicBezTo>
                    <a:cubicBezTo>
                      <a:pt x="10747" y="83559"/>
                      <a:pt x="0" y="70750"/>
                      <a:pt x="0" y="53919"/>
                    </a:cubicBezTo>
                    <a:cubicBezTo>
                      <a:pt x="0" y="37088"/>
                      <a:pt x="10747" y="24576"/>
                      <a:pt x="27316" y="24576"/>
                    </a:cubicBezTo>
                    <a:cubicBezTo>
                      <a:pt x="36571" y="24576"/>
                      <a:pt x="43139" y="28598"/>
                      <a:pt x="47169" y="34407"/>
                    </a:cubicBezTo>
                    <a:lnTo>
                      <a:pt x="47468" y="34407"/>
                    </a:lnTo>
                    <a:lnTo>
                      <a:pt x="47468" y="0"/>
                    </a:lnTo>
                    <a:lnTo>
                      <a:pt x="58812" y="0"/>
                    </a:lnTo>
                    <a:lnTo>
                      <a:pt x="58812" y="82219"/>
                    </a:lnTo>
                    <a:lnTo>
                      <a:pt x="47766" y="82219"/>
                    </a:lnTo>
                    <a:close/>
                    <a:moveTo>
                      <a:pt x="29854" y="33811"/>
                    </a:moveTo>
                    <a:cubicBezTo>
                      <a:pt x="18510" y="33811"/>
                      <a:pt x="11792" y="42450"/>
                      <a:pt x="11792" y="53621"/>
                    </a:cubicBezTo>
                    <a:cubicBezTo>
                      <a:pt x="11792" y="64792"/>
                      <a:pt x="18510" y="73580"/>
                      <a:pt x="29854" y="73580"/>
                    </a:cubicBezTo>
                    <a:cubicBezTo>
                      <a:pt x="41198" y="73580"/>
                      <a:pt x="47915" y="64941"/>
                      <a:pt x="47915" y="53621"/>
                    </a:cubicBezTo>
                    <a:cubicBezTo>
                      <a:pt x="47915" y="42301"/>
                      <a:pt x="41198" y="33811"/>
                      <a:pt x="29854" y="3381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83" name="Freeform 27882">
                <a:extLst>
                  <a:ext uri="{FF2B5EF4-FFF2-40B4-BE49-F238E27FC236}">
                    <a16:creationId xmlns:a16="http://schemas.microsoft.com/office/drawing/2014/main" id="{6D09AEB6-BB32-1FF9-3A4C-0E3128D65250}"/>
                  </a:ext>
                </a:extLst>
              </p:cNvPr>
              <p:cNvSpPr/>
              <p:nvPr/>
            </p:nvSpPr>
            <p:spPr>
              <a:xfrm>
                <a:off x="8885326" y="1890954"/>
                <a:ext cx="55677" cy="58982"/>
              </a:xfrm>
              <a:custGeom>
                <a:avLst/>
                <a:gdLst>
                  <a:gd name="connsiteX0" fmla="*/ 55379 w 55677"/>
                  <a:gd name="connsiteY0" fmla="*/ 32024 h 58982"/>
                  <a:gd name="connsiteX1" fmla="*/ 11643 w 55677"/>
                  <a:gd name="connsiteY1" fmla="*/ 32024 h 58982"/>
                  <a:gd name="connsiteX2" fmla="*/ 29854 w 55677"/>
                  <a:gd name="connsiteY2" fmla="*/ 50046 h 58982"/>
                  <a:gd name="connsiteX3" fmla="*/ 48512 w 55677"/>
                  <a:gd name="connsiteY3" fmla="*/ 43493 h 58982"/>
                  <a:gd name="connsiteX4" fmla="*/ 53289 w 55677"/>
                  <a:gd name="connsiteY4" fmla="*/ 50046 h 58982"/>
                  <a:gd name="connsiteX5" fmla="*/ 28361 w 55677"/>
                  <a:gd name="connsiteY5" fmla="*/ 58983 h 58982"/>
                  <a:gd name="connsiteX6" fmla="*/ 0 w 55677"/>
                  <a:gd name="connsiteY6" fmla="*/ 29343 h 58982"/>
                  <a:gd name="connsiteX7" fmla="*/ 28809 w 55677"/>
                  <a:gd name="connsiteY7" fmla="*/ 0 h 58982"/>
                  <a:gd name="connsiteX8" fmla="*/ 55677 w 55677"/>
                  <a:gd name="connsiteY8" fmla="*/ 27108 h 58982"/>
                  <a:gd name="connsiteX9" fmla="*/ 55379 w 55677"/>
                  <a:gd name="connsiteY9" fmla="*/ 32173 h 58982"/>
                  <a:gd name="connsiteX10" fmla="*/ 28510 w 55677"/>
                  <a:gd name="connsiteY10" fmla="*/ 8192 h 58982"/>
                  <a:gd name="connsiteX11" fmla="*/ 11792 w 55677"/>
                  <a:gd name="connsiteY11" fmla="*/ 24427 h 58982"/>
                  <a:gd name="connsiteX12" fmla="*/ 44780 w 55677"/>
                  <a:gd name="connsiteY12" fmla="*/ 24427 h 58982"/>
                  <a:gd name="connsiteX13" fmla="*/ 28510 w 55677"/>
                  <a:gd name="connsiteY13" fmla="*/ 8192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7" h="58982">
                    <a:moveTo>
                      <a:pt x="55379" y="32024"/>
                    </a:moveTo>
                    <a:lnTo>
                      <a:pt x="11643" y="32024"/>
                    </a:lnTo>
                    <a:cubicBezTo>
                      <a:pt x="12240" y="43195"/>
                      <a:pt x="19405" y="50046"/>
                      <a:pt x="29854" y="50046"/>
                    </a:cubicBezTo>
                    <a:cubicBezTo>
                      <a:pt x="40303" y="50046"/>
                      <a:pt x="47318" y="44386"/>
                      <a:pt x="48512" y="43493"/>
                    </a:cubicBezTo>
                    <a:lnTo>
                      <a:pt x="53289" y="50046"/>
                    </a:lnTo>
                    <a:cubicBezTo>
                      <a:pt x="53289" y="50046"/>
                      <a:pt x="45228" y="58983"/>
                      <a:pt x="28361" y="58983"/>
                    </a:cubicBezTo>
                    <a:cubicBezTo>
                      <a:pt x="11494" y="58983"/>
                      <a:pt x="0" y="47365"/>
                      <a:pt x="0" y="29343"/>
                    </a:cubicBezTo>
                    <a:cubicBezTo>
                      <a:pt x="0" y="11320"/>
                      <a:pt x="12987" y="0"/>
                      <a:pt x="28809" y="0"/>
                    </a:cubicBezTo>
                    <a:cubicBezTo>
                      <a:pt x="44631" y="0"/>
                      <a:pt x="55677" y="11171"/>
                      <a:pt x="55677" y="27108"/>
                    </a:cubicBezTo>
                    <a:cubicBezTo>
                      <a:pt x="55677" y="29194"/>
                      <a:pt x="55379" y="32173"/>
                      <a:pt x="55379" y="32173"/>
                    </a:cubicBezTo>
                    <a:close/>
                    <a:moveTo>
                      <a:pt x="28510" y="8192"/>
                    </a:moveTo>
                    <a:cubicBezTo>
                      <a:pt x="17166" y="8192"/>
                      <a:pt x="12091" y="17576"/>
                      <a:pt x="11792" y="24427"/>
                    </a:cubicBezTo>
                    <a:lnTo>
                      <a:pt x="44780" y="24427"/>
                    </a:lnTo>
                    <a:cubicBezTo>
                      <a:pt x="44780" y="18172"/>
                      <a:pt x="39855" y="8192"/>
                      <a:pt x="28510"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84" name="Freeform 27883">
                <a:extLst>
                  <a:ext uri="{FF2B5EF4-FFF2-40B4-BE49-F238E27FC236}">
                    <a16:creationId xmlns:a16="http://schemas.microsoft.com/office/drawing/2014/main" id="{71E1F935-87DC-271E-95D1-1DCA99BEC8BE}"/>
                  </a:ext>
                </a:extLst>
              </p:cNvPr>
              <p:cNvSpPr/>
              <p:nvPr/>
            </p:nvSpPr>
            <p:spPr>
              <a:xfrm>
                <a:off x="8952348" y="1890656"/>
                <a:ext cx="31644" cy="57791"/>
              </a:xfrm>
              <a:custGeom>
                <a:avLst/>
                <a:gdLst>
                  <a:gd name="connsiteX0" fmla="*/ 31048 w 31644"/>
                  <a:gd name="connsiteY0" fmla="*/ 11767 h 57791"/>
                  <a:gd name="connsiteX1" fmla="*/ 30600 w 31644"/>
                  <a:gd name="connsiteY1" fmla="*/ 11767 h 57791"/>
                  <a:gd name="connsiteX2" fmla="*/ 24331 w 31644"/>
                  <a:gd name="connsiteY2" fmla="*/ 10575 h 57791"/>
                  <a:gd name="connsiteX3" fmla="*/ 11493 w 31644"/>
                  <a:gd name="connsiteY3" fmla="*/ 29640 h 57791"/>
                  <a:gd name="connsiteX4" fmla="*/ 11493 w 31644"/>
                  <a:gd name="connsiteY4" fmla="*/ 57791 h 57791"/>
                  <a:gd name="connsiteX5" fmla="*/ 0 w 31644"/>
                  <a:gd name="connsiteY5" fmla="*/ 57791 h 57791"/>
                  <a:gd name="connsiteX6" fmla="*/ 0 w 31644"/>
                  <a:gd name="connsiteY6" fmla="*/ 1192 h 57791"/>
                  <a:gd name="connsiteX7" fmla="*/ 11493 w 31644"/>
                  <a:gd name="connsiteY7" fmla="*/ 1192 h 57791"/>
                  <a:gd name="connsiteX8" fmla="*/ 11493 w 31644"/>
                  <a:gd name="connsiteY8" fmla="*/ 9831 h 57791"/>
                  <a:gd name="connsiteX9" fmla="*/ 11792 w 31644"/>
                  <a:gd name="connsiteY9" fmla="*/ 9831 h 57791"/>
                  <a:gd name="connsiteX10" fmla="*/ 25674 w 31644"/>
                  <a:gd name="connsiteY10" fmla="*/ 0 h 57791"/>
                  <a:gd name="connsiteX11" fmla="*/ 31645 w 31644"/>
                  <a:gd name="connsiteY11" fmla="*/ 894 h 57791"/>
                  <a:gd name="connsiteX12" fmla="*/ 30898 w 31644"/>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644" h="57791">
                    <a:moveTo>
                      <a:pt x="31048" y="11767"/>
                    </a:moveTo>
                    <a:lnTo>
                      <a:pt x="30600" y="11767"/>
                    </a:lnTo>
                    <a:cubicBezTo>
                      <a:pt x="29555" y="11320"/>
                      <a:pt x="27465" y="10575"/>
                      <a:pt x="24331" y="10575"/>
                    </a:cubicBezTo>
                    <a:cubicBezTo>
                      <a:pt x="14031" y="10575"/>
                      <a:pt x="11493" y="21448"/>
                      <a:pt x="11493" y="29640"/>
                    </a:cubicBezTo>
                    <a:lnTo>
                      <a:pt x="11493" y="57791"/>
                    </a:lnTo>
                    <a:lnTo>
                      <a:pt x="0" y="57791"/>
                    </a:lnTo>
                    <a:lnTo>
                      <a:pt x="0" y="1192"/>
                    </a:lnTo>
                    <a:lnTo>
                      <a:pt x="11493" y="1192"/>
                    </a:lnTo>
                    <a:lnTo>
                      <a:pt x="11493" y="9831"/>
                    </a:lnTo>
                    <a:cubicBezTo>
                      <a:pt x="11493" y="9831"/>
                      <a:pt x="11792" y="9831"/>
                      <a:pt x="11792" y="9831"/>
                    </a:cubicBezTo>
                    <a:cubicBezTo>
                      <a:pt x="14479" y="3426"/>
                      <a:pt x="19703" y="0"/>
                      <a:pt x="25674" y="0"/>
                    </a:cubicBezTo>
                    <a:cubicBezTo>
                      <a:pt x="29555" y="0"/>
                      <a:pt x="31645" y="894"/>
                      <a:pt x="31645" y="894"/>
                    </a:cubicBezTo>
                    <a:lnTo>
                      <a:pt x="30898"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85" name="Freeform 27884">
                <a:extLst>
                  <a:ext uri="{FF2B5EF4-FFF2-40B4-BE49-F238E27FC236}">
                    <a16:creationId xmlns:a16="http://schemas.microsoft.com/office/drawing/2014/main" id="{5DA94A11-E4FB-12DC-2D57-B0AC94277465}"/>
                  </a:ext>
                </a:extLst>
              </p:cNvPr>
              <p:cNvSpPr/>
              <p:nvPr/>
            </p:nvSpPr>
            <p:spPr>
              <a:xfrm>
                <a:off x="9016831" y="1866378"/>
                <a:ext cx="49408" cy="82218"/>
              </a:xfrm>
              <a:custGeom>
                <a:avLst/>
                <a:gdLst>
                  <a:gd name="connsiteX0" fmla="*/ 37765 w 49408"/>
                  <a:gd name="connsiteY0" fmla="*/ 82219 h 82218"/>
                  <a:gd name="connsiteX1" fmla="*/ 37765 w 49408"/>
                  <a:gd name="connsiteY1" fmla="*/ 50195 h 82218"/>
                  <a:gd name="connsiteX2" fmla="*/ 26122 w 49408"/>
                  <a:gd name="connsiteY2" fmla="*/ 33960 h 82218"/>
                  <a:gd name="connsiteX3" fmla="*/ 11345 w 49408"/>
                  <a:gd name="connsiteY3" fmla="*/ 54217 h 82218"/>
                  <a:gd name="connsiteX4" fmla="*/ 11345 w 49408"/>
                  <a:gd name="connsiteY4" fmla="*/ 82219 h 82218"/>
                  <a:gd name="connsiteX5" fmla="*/ 0 w 49408"/>
                  <a:gd name="connsiteY5" fmla="*/ 82219 h 82218"/>
                  <a:gd name="connsiteX6" fmla="*/ 0 w 49408"/>
                  <a:gd name="connsiteY6" fmla="*/ 0 h 82218"/>
                  <a:gd name="connsiteX7" fmla="*/ 11345 w 49408"/>
                  <a:gd name="connsiteY7" fmla="*/ 0 h 82218"/>
                  <a:gd name="connsiteX8" fmla="*/ 11345 w 49408"/>
                  <a:gd name="connsiteY8" fmla="*/ 34556 h 82218"/>
                  <a:gd name="connsiteX9" fmla="*/ 11643 w 49408"/>
                  <a:gd name="connsiteY9" fmla="*/ 34556 h 82218"/>
                  <a:gd name="connsiteX10" fmla="*/ 29107 w 49408"/>
                  <a:gd name="connsiteY10" fmla="*/ 24576 h 82218"/>
                  <a:gd name="connsiteX11" fmla="*/ 49408 w 49408"/>
                  <a:gd name="connsiteY11" fmla="*/ 48557 h 82218"/>
                  <a:gd name="connsiteX12" fmla="*/ 49408 w 49408"/>
                  <a:gd name="connsiteY12" fmla="*/ 82219 h 82218"/>
                  <a:gd name="connsiteX13" fmla="*/ 37914 w 49408"/>
                  <a:gd name="connsiteY13"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8" h="82218">
                    <a:moveTo>
                      <a:pt x="37765" y="82219"/>
                    </a:moveTo>
                    <a:lnTo>
                      <a:pt x="37765" y="50195"/>
                    </a:lnTo>
                    <a:cubicBezTo>
                      <a:pt x="37765" y="42152"/>
                      <a:pt x="36421" y="33960"/>
                      <a:pt x="26122" y="33960"/>
                    </a:cubicBezTo>
                    <a:cubicBezTo>
                      <a:pt x="15823" y="33960"/>
                      <a:pt x="11345" y="42897"/>
                      <a:pt x="11345" y="54217"/>
                    </a:cubicBezTo>
                    <a:lnTo>
                      <a:pt x="11345" y="82219"/>
                    </a:lnTo>
                    <a:lnTo>
                      <a:pt x="0" y="82219"/>
                    </a:lnTo>
                    <a:lnTo>
                      <a:pt x="0" y="0"/>
                    </a:lnTo>
                    <a:lnTo>
                      <a:pt x="11345" y="0"/>
                    </a:lnTo>
                    <a:lnTo>
                      <a:pt x="11345" y="34556"/>
                    </a:lnTo>
                    <a:lnTo>
                      <a:pt x="11643" y="34556"/>
                    </a:lnTo>
                    <a:cubicBezTo>
                      <a:pt x="14628" y="28896"/>
                      <a:pt x="20898" y="24576"/>
                      <a:pt x="29107" y="24576"/>
                    </a:cubicBezTo>
                    <a:cubicBezTo>
                      <a:pt x="45378" y="24576"/>
                      <a:pt x="49408" y="35003"/>
                      <a:pt x="49408" y="48557"/>
                    </a:cubicBezTo>
                    <a:lnTo>
                      <a:pt x="49408" y="82219"/>
                    </a:lnTo>
                    <a:lnTo>
                      <a:pt x="37914"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86" name="Freeform 27885">
                <a:extLst>
                  <a:ext uri="{FF2B5EF4-FFF2-40B4-BE49-F238E27FC236}">
                    <a16:creationId xmlns:a16="http://schemas.microsoft.com/office/drawing/2014/main" id="{9F342765-3BB3-BF14-4D9C-D02256B743AE}"/>
                  </a:ext>
                </a:extLst>
              </p:cNvPr>
              <p:cNvSpPr/>
              <p:nvPr/>
            </p:nvSpPr>
            <p:spPr>
              <a:xfrm>
                <a:off x="9080420" y="1866378"/>
                <a:ext cx="14926" cy="82218"/>
              </a:xfrm>
              <a:custGeom>
                <a:avLst/>
                <a:gdLst>
                  <a:gd name="connsiteX0" fmla="*/ 7463 w 14926"/>
                  <a:gd name="connsiteY0" fmla="*/ 14001 h 82218"/>
                  <a:gd name="connsiteX1" fmla="*/ 0 w 14926"/>
                  <a:gd name="connsiteY1" fmla="*/ 7000 h 82218"/>
                  <a:gd name="connsiteX2" fmla="*/ 7463 w 14926"/>
                  <a:gd name="connsiteY2" fmla="*/ 0 h 82218"/>
                  <a:gd name="connsiteX3" fmla="*/ 14927 w 14926"/>
                  <a:gd name="connsiteY3" fmla="*/ 7000 h 82218"/>
                  <a:gd name="connsiteX4" fmla="*/ 7463 w 14926"/>
                  <a:gd name="connsiteY4" fmla="*/ 14001 h 82218"/>
                  <a:gd name="connsiteX5" fmla="*/ 1642 w 14926"/>
                  <a:gd name="connsiteY5" fmla="*/ 82219 h 82218"/>
                  <a:gd name="connsiteX6" fmla="*/ 1642 w 14926"/>
                  <a:gd name="connsiteY6" fmla="*/ 25619 h 82218"/>
                  <a:gd name="connsiteX7" fmla="*/ 13136 w 14926"/>
                  <a:gd name="connsiteY7" fmla="*/ 25619 h 82218"/>
                  <a:gd name="connsiteX8" fmla="*/ 13136 w 14926"/>
                  <a:gd name="connsiteY8" fmla="*/ 82219 h 82218"/>
                  <a:gd name="connsiteX9" fmla="*/ 1642 w 14926"/>
                  <a:gd name="connsiteY9"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218">
                    <a:moveTo>
                      <a:pt x="7463" y="14001"/>
                    </a:moveTo>
                    <a:cubicBezTo>
                      <a:pt x="2986" y="14001"/>
                      <a:pt x="0" y="11022"/>
                      <a:pt x="0" y="7000"/>
                    </a:cubicBezTo>
                    <a:cubicBezTo>
                      <a:pt x="0" y="2979"/>
                      <a:pt x="3135" y="0"/>
                      <a:pt x="7463" y="0"/>
                    </a:cubicBezTo>
                    <a:cubicBezTo>
                      <a:pt x="11792" y="0"/>
                      <a:pt x="14927" y="2979"/>
                      <a:pt x="14927" y="7000"/>
                    </a:cubicBezTo>
                    <a:cubicBezTo>
                      <a:pt x="14927" y="11022"/>
                      <a:pt x="11792" y="14001"/>
                      <a:pt x="7463" y="14001"/>
                    </a:cubicBezTo>
                    <a:close/>
                    <a:moveTo>
                      <a:pt x="1642" y="82219"/>
                    </a:moveTo>
                    <a:lnTo>
                      <a:pt x="1642" y="25619"/>
                    </a:lnTo>
                    <a:lnTo>
                      <a:pt x="13136" y="25619"/>
                    </a:lnTo>
                    <a:lnTo>
                      <a:pt x="13136" y="82219"/>
                    </a:lnTo>
                    <a:lnTo>
                      <a:pt x="1642"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87" name="Freeform 27886">
                <a:extLst>
                  <a:ext uri="{FF2B5EF4-FFF2-40B4-BE49-F238E27FC236}">
                    <a16:creationId xmlns:a16="http://schemas.microsoft.com/office/drawing/2014/main" id="{069B03BE-9E4E-A9D4-7324-3017D0F071F7}"/>
                  </a:ext>
                </a:extLst>
              </p:cNvPr>
              <p:cNvSpPr/>
              <p:nvPr/>
            </p:nvSpPr>
            <p:spPr>
              <a:xfrm>
                <a:off x="9105796" y="1890954"/>
                <a:ext cx="58662" cy="81027"/>
              </a:xfrm>
              <a:custGeom>
                <a:avLst/>
                <a:gdLst>
                  <a:gd name="connsiteX0" fmla="*/ 52692 w 58662"/>
                  <a:gd name="connsiteY0" fmla="*/ 70154 h 81027"/>
                  <a:gd name="connsiteX1" fmla="*/ 27316 w 58662"/>
                  <a:gd name="connsiteY1" fmla="*/ 81027 h 81027"/>
                  <a:gd name="connsiteX2" fmla="*/ 1941 w 58662"/>
                  <a:gd name="connsiteY2" fmla="*/ 72537 h 81027"/>
                  <a:gd name="connsiteX3" fmla="*/ 7314 w 58662"/>
                  <a:gd name="connsiteY3" fmla="*/ 64494 h 81027"/>
                  <a:gd name="connsiteX4" fmla="*/ 27615 w 58662"/>
                  <a:gd name="connsiteY4" fmla="*/ 71644 h 81027"/>
                  <a:gd name="connsiteX5" fmla="*/ 47467 w 58662"/>
                  <a:gd name="connsiteY5" fmla="*/ 49599 h 81027"/>
                  <a:gd name="connsiteX6" fmla="*/ 47467 w 58662"/>
                  <a:gd name="connsiteY6" fmla="*/ 46769 h 81027"/>
                  <a:gd name="connsiteX7" fmla="*/ 47169 w 58662"/>
                  <a:gd name="connsiteY7" fmla="*/ 46769 h 81027"/>
                  <a:gd name="connsiteX8" fmla="*/ 27316 w 58662"/>
                  <a:gd name="connsiteY8" fmla="*/ 56898 h 81027"/>
                  <a:gd name="connsiteX9" fmla="*/ 0 w 58662"/>
                  <a:gd name="connsiteY9" fmla="*/ 28449 h 81027"/>
                  <a:gd name="connsiteX10" fmla="*/ 27316 w 58662"/>
                  <a:gd name="connsiteY10" fmla="*/ 0 h 81027"/>
                  <a:gd name="connsiteX11" fmla="*/ 47169 w 58662"/>
                  <a:gd name="connsiteY11" fmla="*/ 9979 h 81027"/>
                  <a:gd name="connsiteX12" fmla="*/ 47467 w 58662"/>
                  <a:gd name="connsiteY12" fmla="*/ 9979 h 81027"/>
                  <a:gd name="connsiteX13" fmla="*/ 47467 w 58662"/>
                  <a:gd name="connsiteY13" fmla="*/ 1043 h 81027"/>
                  <a:gd name="connsiteX14" fmla="*/ 58662 w 58662"/>
                  <a:gd name="connsiteY14" fmla="*/ 1043 h 81027"/>
                  <a:gd name="connsiteX15" fmla="*/ 58662 w 58662"/>
                  <a:gd name="connsiteY15" fmla="*/ 45727 h 81027"/>
                  <a:gd name="connsiteX16" fmla="*/ 52393 w 58662"/>
                  <a:gd name="connsiteY16" fmla="*/ 70154 h 81027"/>
                  <a:gd name="connsiteX17" fmla="*/ 29854 w 58662"/>
                  <a:gd name="connsiteY17" fmla="*/ 9086 h 81027"/>
                  <a:gd name="connsiteX18" fmla="*/ 11792 w 58662"/>
                  <a:gd name="connsiteY18" fmla="*/ 28300 h 81027"/>
                  <a:gd name="connsiteX19" fmla="*/ 29854 w 58662"/>
                  <a:gd name="connsiteY19" fmla="*/ 47514 h 81027"/>
                  <a:gd name="connsiteX20" fmla="*/ 47915 w 58662"/>
                  <a:gd name="connsiteY20" fmla="*/ 28300 h 81027"/>
                  <a:gd name="connsiteX21" fmla="*/ 29854 w 58662"/>
                  <a:gd name="connsiteY21" fmla="*/ 9086 h 81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8662" h="81027">
                    <a:moveTo>
                      <a:pt x="52692" y="70154"/>
                    </a:moveTo>
                    <a:cubicBezTo>
                      <a:pt x="48512" y="75218"/>
                      <a:pt x="41496" y="81027"/>
                      <a:pt x="27316" y="81027"/>
                    </a:cubicBezTo>
                    <a:cubicBezTo>
                      <a:pt x="13136" y="81027"/>
                      <a:pt x="3732" y="73729"/>
                      <a:pt x="1941" y="72537"/>
                    </a:cubicBezTo>
                    <a:lnTo>
                      <a:pt x="7314" y="64494"/>
                    </a:lnTo>
                    <a:cubicBezTo>
                      <a:pt x="10300" y="67175"/>
                      <a:pt x="19106" y="71644"/>
                      <a:pt x="27615" y="71644"/>
                    </a:cubicBezTo>
                    <a:cubicBezTo>
                      <a:pt x="42094" y="71644"/>
                      <a:pt x="47467" y="63005"/>
                      <a:pt x="47467" y="49599"/>
                    </a:cubicBezTo>
                    <a:lnTo>
                      <a:pt x="47467" y="46769"/>
                    </a:lnTo>
                    <a:lnTo>
                      <a:pt x="47169" y="46769"/>
                    </a:lnTo>
                    <a:cubicBezTo>
                      <a:pt x="43288" y="52429"/>
                      <a:pt x="36869" y="56898"/>
                      <a:pt x="27316" y="56898"/>
                    </a:cubicBezTo>
                    <a:cubicBezTo>
                      <a:pt x="12688" y="56898"/>
                      <a:pt x="0" y="46471"/>
                      <a:pt x="0" y="28449"/>
                    </a:cubicBezTo>
                    <a:cubicBezTo>
                      <a:pt x="0" y="10426"/>
                      <a:pt x="12837" y="0"/>
                      <a:pt x="27316" y="0"/>
                    </a:cubicBezTo>
                    <a:cubicBezTo>
                      <a:pt x="37168" y="0"/>
                      <a:pt x="43735" y="4766"/>
                      <a:pt x="47169" y="9979"/>
                    </a:cubicBezTo>
                    <a:lnTo>
                      <a:pt x="47467" y="9979"/>
                    </a:lnTo>
                    <a:lnTo>
                      <a:pt x="47467" y="1043"/>
                    </a:lnTo>
                    <a:cubicBezTo>
                      <a:pt x="47467" y="1043"/>
                      <a:pt x="58662" y="1043"/>
                      <a:pt x="58662" y="1043"/>
                    </a:cubicBezTo>
                    <a:lnTo>
                      <a:pt x="58662" y="45727"/>
                    </a:lnTo>
                    <a:cubicBezTo>
                      <a:pt x="58662" y="58238"/>
                      <a:pt x="56572" y="65090"/>
                      <a:pt x="52393" y="70154"/>
                    </a:cubicBezTo>
                    <a:close/>
                    <a:moveTo>
                      <a:pt x="29854" y="9086"/>
                    </a:moveTo>
                    <a:cubicBezTo>
                      <a:pt x="18211" y="9086"/>
                      <a:pt x="11792" y="17725"/>
                      <a:pt x="11792" y="28300"/>
                    </a:cubicBezTo>
                    <a:cubicBezTo>
                      <a:pt x="11792" y="38875"/>
                      <a:pt x="18211" y="47514"/>
                      <a:pt x="29854" y="47514"/>
                    </a:cubicBezTo>
                    <a:cubicBezTo>
                      <a:pt x="41496" y="47514"/>
                      <a:pt x="47915" y="39024"/>
                      <a:pt x="47915" y="28300"/>
                    </a:cubicBezTo>
                    <a:cubicBezTo>
                      <a:pt x="47915" y="17576"/>
                      <a:pt x="41645" y="9086"/>
                      <a:pt x="29854" y="9086"/>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88" name="Freeform 27887">
                <a:extLst>
                  <a:ext uri="{FF2B5EF4-FFF2-40B4-BE49-F238E27FC236}">
                    <a16:creationId xmlns:a16="http://schemas.microsoft.com/office/drawing/2014/main" id="{29E26CA4-D772-05A8-601C-C136532BDB04}"/>
                  </a:ext>
                </a:extLst>
              </p:cNvPr>
              <p:cNvSpPr/>
              <p:nvPr/>
            </p:nvSpPr>
            <p:spPr>
              <a:xfrm>
                <a:off x="9181325" y="1866378"/>
                <a:ext cx="49407" cy="82218"/>
              </a:xfrm>
              <a:custGeom>
                <a:avLst/>
                <a:gdLst>
                  <a:gd name="connsiteX0" fmla="*/ 37765 w 49407"/>
                  <a:gd name="connsiteY0" fmla="*/ 82219 h 82218"/>
                  <a:gd name="connsiteX1" fmla="*/ 37765 w 49407"/>
                  <a:gd name="connsiteY1" fmla="*/ 50195 h 82218"/>
                  <a:gd name="connsiteX2" fmla="*/ 26122 w 49407"/>
                  <a:gd name="connsiteY2" fmla="*/ 33960 h 82218"/>
                  <a:gd name="connsiteX3" fmla="*/ 11345 w 49407"/>
                  <a:gd name="connsiteY3" fmla="*/ 54217 h 82218"/>
                  <a:gd name="connsiteX4" fmla="*/ 11345 w 49407"/>
                  <a:gd name="connsiteY4" fmla="*/ 82219 h 82218"/>
                  <a:gd name="connsiteX5" fmla="*/ 0 w 49407"/>
                  <a:gd name="connsiteY5" fmla="*/ 82219 h 82218"/>
                  <a:gd name="connsiteX6" fmla="*/ 0 w 49407"/>
                  <a:gd name="connsiteY6" fmla="*/ 0 h 82218"/>
                  <a:gd name="connsiteX7" fmla="*/ 11345 w 49407"/>
                  <a:gd name="connsiteY7" fmla="*/ 0 h 82218"/>
                  <a:gd name="connsiteX8" fmla="*/ 11345 w 49407"/>
                  <a:gd name="connsiteY8" fmla="*/ 34556 h 82218"/>
                  <a:gd name="connsiteX9" fmla="*/ 11643 w 49407"/>
                  <a:gd name="connsiteY9" fmla="*/ 34556 h 82218"/>
                  <a:gd name="connsiteX10" fmla="*/ 29107 w 49407"/>
                  <a:gd name="connsiteY10" fmla="*/ 24576 h 82218"/>
                  <a:gd name="connsiteX11" fmla="*/ 49408 w 49407"/>
                  <a:gd name="connsiteY11" fmla="*/ 48557 h 82218"/>
                  <a:gd name="connsiteX12" fmla="*/ 49408 w 49407"/>
                  <a:gd name="connsiteY12" fmla="*/ 82219 h 82218"/>
                  <a:gd name="connsiteX13" fmla="*/ 37914 w 49407"/>
                  <a:gd name="connsiteY13"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82218">
                    <a:moveTo>
                      <a:pt x="37765" y="82219"/>
                    </a:moveTo>
                    <a:lnTo>
                      <a:pt x="37765" y="50195"/>
                    </a:lnTo>
                    <a:cubicBezTo>
                      <a:pt x="37765" y="42152"/>
                      <a:pt x="36421" y="33960"/>
                      <a:pt x="26122" y="33960"/>
                    </a:cubicBezTo>
                    <a:cubicBezTo>
                      <a:pt x="15822" y="33960"/>
                      <a:pt x="11345" y="42897"/>
                      <a:pt x="11345" y="54217"/>
                    </a:cubicBezTo>
                    <a:lnTo>
                      <a:pt x="11345" y="82219"/>
                    </a:lnTo>
                    <a:lnTo>
                      <a:pt x="0" y="82219"/>
                    </a:lnTo>
                    <a:lnTo>
                      <a:pt x="0" y="0"/>
                    </a:lnTo>
                    <a:lnTo>
                      <a:pt x="11345" y="0"/>
                    </a:lnTo>
                    <a:lnTo>
                      <a:pt x="11345" y="34556"/>
                    </a:lnTo>
                    <a:lnTo>
                      <a:pt x="11643" y="34556"/>
                    </a:lnTo>
                    <a:cubicBezTo>
                      <a:pt x="14628" y="28896"/>
                      <a:pt x="20897" y="24576"/>
                      <a:pt x="29107" y="24576"/>
                    </a:cubicBezTo>
                    <a:cubicBezTo>
                      <a:pt x="45378" y="24576"/>
                      <a:pt x="49408" y="35003"/>
                      <a:pt x="49408" y="48557"/>
                    </a:cubicBezTo>
                    <a:lnTo>
                      <a:pt x="49408" y="82219"/>
                    </a:lnTo>
                    <a:lnTo>
                      <a:pt x="37914"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89" name="Freeform 27888">
                <a:extLst>
                  <a:ext uri="{FF2B5EF4-FFF2-40B4-BE49-F238E27FC236}">
                    <a16:creationId xmlns:a16="http://schemas.microsoft.com/office/drawing/2014/main" id="{4345CCF8-B62B-26C8-60E8-0DE07B611C7C}"/>
                  </a:ext>
                </a:extLst>
              </p:cNvPr>
              <p:cNvSpPr/>
              <p:nvPr/>
            </p:nvSpPr>
            <p:spPr>
              <a:xfrm>
                <a:off x="9241182" y="1911211"/>
                <a:ext cx="28957" cy="9532"/>
              </a:xfrm>
              <a:custGeom>
                <a:avLst/>
                <a:gdLst>
                  <a:gd name="connsiteX0" fmla="*/ 0 w 28957"/>
                  <a:gd name="connsiteY0" fmla="*/ 9533 h 9532"/>
                  <a:gd name="connsiteX1" fmla="*/ 0 w 28957"/>
                  <a:gd name="connsiteY1" fmla="*/ 0 h 9532"/>
                  <a:gd name="connsiteX2" fmla="*/ 28958 w 28957"/>
                  <a:gd name="connsiteY2" fmla="*/ 0 h 9532"/>
                  <a:gd name="connsiteX3" fmla="*/ 28958 w 28957"/>
                  <a:gd name="connsiteY3" fmla="*/ 9533 h 9532"/>
                  <a:gd name="connsiteX4" fmla="*/ 0 w 28957"/>
                  <a:gd name="connsiteY4" fmla="*/ 9533 h 9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957" h="9532">
                    <a:moveTo>
                      <a:pt x="0" y="9533"/>
                    </a:moveTo>
                    <a:lnTo>
                      <a:pt x="0" y="0"/>
                    </a:lnTo>
                    <a:lnTo>
                      <a:pt x="28958" y="0"/>
                    </a:lnTo>
                    <a:lnTo>
                      <a:pt x="28958" y="9533"/>
                    </a:lnTo>
                    <a:lnTo>
                      <a:pt x="0" y="9533"/>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90" name="Freeform 27889">
                <a:extLst>
                  <a:ext uri="{FF2B5EF4-FFF2-40B4-BE49-F238E27FC236}">
                    <a16:creationId xmlns:a16="http://schemas.microsoft.com/office/drawing/2014/main" id="{88C28730-56E0-2CC0-E65A-9D4FF177E1F3}"/>
                  </a:ext>
                </a:extLst>
              </p:cNvPr>
              <p:cNvSpPr/>
              <p:nvPr/>
            </p:nvSpPr>
            <p:spPr>
              <a:xfrm>
                <a:off x="9277006" y="1890954"/>
                <a:ext cx="55676" cy="58982"/>
              </a:xfrm>
              <a:custGeom>
                <a:avLst/>
                <a:gdLst>
                  <a:gd name="connsiteX0" fmla="*/ 55378 w 55676"/>
                  <a:gd name="connsiteY0" fmla="*/ 32024 h 58982"/>
                  <a:gd name="connsiteX1" fmla="*/ 11643 w 55676"/>
                  <a:gd name="connsiteY1" fmla="*/ 32024 h 58982"/>
                  <a:gd name="connsiteX2" fmla="*/ 29854 w 55676"/>
                  <a:gd name="connsiteY2" fmla="*/ 50046 h 58982"/>
                  <a:gd name="connsiteX3" fmla="*/ 48512 w 55676"/>
                  <a:gd name="connsiteY3" fmla="*/ 43493 h 58982"/>
                  <a:gd name="connsiteX4" fmla="*/ 53288 w 55676"/>
                  <a:gd name="connsiteY4" fmla="*/ 50046 h 58982"/>
                  <a:gd name="connsiteX5" fmla="*/ 28361 w 55676"/>
                  <a:gd name="connsiteY5" fmla="*/ 58983 h 58982"/>
                  <a:gd name="connsiteX6" fmla="*/ 0 w 55676"/>
                  <a:gd name="connsiteY6" fmla="*/ 29343 h 58982"/>
                  <a:gd name="connsiteX7" fmla="*/ 28809 w 55676"/>
                  <a:gd name="connsiteY7" fmla="*/ 0 h 58982"/>
                  <a:gd name="connsiteX8" fmla="*/ 55677 w 55676"/>
                  <a:gd name="connsiteY8" fmla="*/ 27108 h 58982"/>
                  <a:gd name="connsiteX9" fmla="*/ 55378 w 55676"/>
                  <a:gd name="connsiteY9" fmla="*/ 32173 h 58982"/>
                  <a:gd name="connsiteX10" fmla="*/ 28510 w 55676"/>
                  <a:gd name="connsiteY10" fmla="*/ 8192 h 58982"/>
                  <a:gd name="connsiteX11" fmla="*/ 11792 w 55676"/>
                  <a:gd name="connsiteY11" fmla="*/ 24427 h 58982"/>
                  <a:gd name="connsiteX12" fmla="*/ 44780 w 55676"/>
                  <a:gd name="connsiteY12" fmla="*/ 24427 h 58982"/>
                  <a:gd name="connsiteX13" fmla="*/ 28510 w 55676"/>
                  <a:gd name="connsiteY13" fmla="*/ 8192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6" h="58982">
                    <a:moveTo>
                      <a:pt x="55378" y="32024"/>
                    </a:moveTo>
                    <a:lnTo>
                      <a:pt x="11643" y="32024"/>
                    </a:lnTo>
                    <a:cubicBezTo>
                      <a:pt x="12240" y="43195"/>
                      <a:pt x="19405" y="50046"/>
                      <a:pt x="29854" y="50046"/>
                    </a:cubicBezTo>
                    <a:cubicBezTo>
                      <a:pt x="40302" y="50046"/>
                      <a:pt x="47318" y="44386"/>
                      <a:pt x="48512" y="43493"/>
                    </a:cubicBezTo>
                    <a:lnTo>
                      <a:pt x="53288" y="50046"/>
                    </a:lnTo>
                    <a:cubicBezTo>
                      <a:pt x="53288" y="50046"/>
                      <a:pt x="45228" y="58983"/>
                      <a:pt x="28361" y="58983"/>
                    </a:cubicBezTo>
                    <a:cubicBezTo>
                      <a:pt x="11493" y="58983"/>
                      <a:pt x="0" y="47365"/>
                      <a:pt x="0" y="29343"/>
                    </a:cubicBezTo>
                    <a:cubicBezTo>
                      <a:pt x="0" y="11320"/>
                      <a:pt x="12986" y="0"/>
                      <a:pt x="28809" y="0"/>
                    </a:cubicBezTo>
                    <a:cubicBezTo>
                      <a:pt x="44631" y="0"/>
                      <a:pt x="55677" y="11171"/>
                      <a:pt x="55677" y="27108"/>
                    </a:cubicBezTo>
                    <a:cubicBezTo>
                      <a:pt x="55677" y="29194"/>
                      <a:pt x="55378" y="32173"/>
                      <a:pt x="55378" y="32173"/>
                    </a:cubicBezTo>
                    <a:close/>
                    <a:moveTo>
                      <a:pt x="28510" y="8192"/>
                    </a:moveTo>
                    <a:cubicBezTo>
                      <a:pt x="17166" y="8192"/>
                      <a:pt x="12091" y="17576"/>
                      <a:pt x="11792" y="24427"/>
                    </a:cubicBezTo>
                    <a:lnTo>
                      <a:pt x="44780" y="24427"/>
                    </a:lnTo>
                    <a:cubicBezTo>
                      <a:pt x="44780" y="18172"/>
                      <a:pt x="39854" y="8192"/>
                      <a:pt x="28510"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91" name="Freeform 27890">
                <a:extLst>
                  <a:ext uri="{FF2B5EF4-FFF2-40B4-BE49-F238E27FC236}">
                    <a16:creationId xmlns:a16="http://schemas.microsoft.com/office/drawing/2014/main" id="{E5ADA46B-D1E2-E5B0-1532-E7D6D7DBE996}"/>
                  </a:ext>
                </a:extLst>
              </p:cNvPr>
              <p:cNvSpPr/>
              <p:nvPr/>
            </p:nvSpPr>
            <p:spPr>
              <a:xfrm>
                <a:off x="9343878" y="1890954"/>
                <a:ext cx="82246" cy="57642"/>
              </a:xfrm>
              <a:custGeom>
                <a:avLst/>
                <a:gdLst>
                  <a:gd name="connsiteX0" fmla="*/ 70902 w 82246"/>
                  <a:gd name="connsiteY0" fmla="*/ 57642 h 57642"/>
                  <a:gd name="connsiteX1" fmla="*/ 70902 w 82246"/>
                  <a:gd name="connsiteY1" fmla="*/ 24725 h 57642"/>
                  <a:gd name="connsiteX2" fmla="*/ 60454 w 82246"/>
                  <a:gd name="connsiteY2" fmla="*/ 9533 h 57642"/>
                  <a:gd name="connsiteX3" fmla="*/ 46870 w 82246"/>
                  <a:gd name="connsiteY3" fmla="*/ 28300 h 57642"/>
                  <a:gd name="connsiteX4" fmla="*/ 46870 w 82246"/>
                  <a:gd name="connsiteY4" fmla="*/ 57642 h 57642"/>
                  <a:gd name="connsiteX5" fmla="*/ 35377 w 82246"/>
                  <a:gd name="connsiteY5" fmla="*/ 57642 h 57642"/>
                  <a:gd name="connsiteX6" fmla="*/ 35377 w 82246"/>
                  <a:gd name="connsiteY6" fmla="*/ 24725 h 57642"/>
                  <a:gd name="connsiteX7" fmla="*/ 25077 w 82246"/>
                  <a:gd name="connsiteY7" fmla="*/ 9533 h 57642"/>
                  <a:gd name="connsiteX8" fmla="*/ 11494 w 82246"/>
                  <a:gd name="connsiteY8" fmla="*/ 28300 h 57642"/>
                  <a:gd name="connsiteX9" fmla="*/ 11494 w 82246"/>
                  <a:gd name="connsiteY9" fmla="*/ 57642 h 57642"/>
                  <a:gd name="connsiteX10" fmla="*/ 0 w 82246"/>
                  <a:gd name="connsiteY10" fmla="*/ 57642 h 57642"/>
                  <a:gd name="connsiteX11" fmla="*/ 0 w 82246"/>
                  <a:gd name="connsiteY11" fmla="*/ 1043 h 57642"/>
                  <a:gd name="connsiteX12" fmla="*/ 11494 w 82246"/>
                  <a:gd name="connsiteY12" fmla="*/ 1043 h 57642"/>
                  <a:gd name="connsiteX13" fmla="*/ 11494 w 82246"/>
                  <a:gd name="connsiteY13" fmla="*/ 9979 h 57642"/>
                  <a:gd name="connsiteX14" fmla="*/ 11792 w 82246"/>
                  <a:gd name="connsiteY14" fmla="*/ 9979 h 57642"/>
                  <a:gd name="connsiteX15" fmla="*/ 28062 w 82246"/>
                  <a:gd name="connsiteY15" fmla="*/ 0 h 57642"/>
                  <a:gd name="connsiteX16" fmla="*/ 44930 w 82246"/>
                  <a:gd name="connsiteY16" fmla="*/ 11171 h 57642"/>
                  <a:gd name="connsiteX17" fmla="*/ 62991 w 82246"/>
                  <a:gd name="connsiteY17" fmla="*/ 0 h 57642"/>
                  <a:gd name="connsiteX18" fmla="*/ 82247 w 82246"/>
                  <a:gd name="connsiteY18" fmla="*/ 23385 h 57642"/>
                  <a:gd name="connsiteX19" fmla="*/ 82247 w 82246"/>
                  <a:gd name="connsiteY19" fmla="*/ 57642 h 57642"/>
                  <a:gd name="connsiteX20" fmla="*/ 70902 w 82246"/>
                  <a:gd name="connsiteY20" fmla="*/ 57642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2246" h="57642">
                    <a:moveTo>
                      <a:pt x="70902" y="57642"/>
                    </a:moveTo>
                    <a:lnTo>
                      <a:pt x="70902" y="24725"/>
                    </a:lnTo>
                    <a:cubicBezTo>
                      <a:pt x="70902" y="18172"/>
                      <a:pt x="69708" y="9533"/>
                      <a:pt x="60454" y="9533"/>
                    </a:cubicBezTo>
                    <a:cubicBezTo>
                      <a:pt x="51199" y="9533"/>
                      <a:pt x="46870" y="18172"/>
                      <a:pt x="46870" y="28300"/>
                    </a:cubicBezTo>
                    <a:lnTo>
                      <a:pt x="46870" y="57642"/>
                    </a:lnTo>
                    <a:lnTo>
                      <a:pt x="35377" y="57642"/>
                    </a:lnTo>
                    <a:lnTo>
                      <a:pt x="35377" y="24725"/>
                    </a:lnTo>
                    <a:cubicBezTo>
                      <a:pt x="35377" y="16384"/>
                      <a:pt x="33287" y="9533"/>
                      <a:pt x="25077" y="9533"/>
                    </a:cubicBezTo>
                    <a:cubicBezTo>
                      <a:pt x="15972" y="9533"/>
                      <a:pt x="11494" y="18172"/>
                      <a:pt x="11494" y="28300"/>
                    </a:cubicBezTo>
                    <a:lnTo>
                      <a:pt x="11494" y="57642"/>
                    </a:lnTo>
                    <a:lnTo>
                      <a:pt x="0" y="57642"/>
                    </a:lnTo>
                    <a:lnTo>
                      <a:pt x="0" y="1043"/>
                    </a:lnTo>
                    <a:lnTo>
                      <a:pt x="11494" y="1043"/>
                    </a:lnTo>
                    <a:lnTo>
                      <a:pt x="11494" y="9979"/>
                    </a:lnTo>
                    <a:cubicBezTo>
                      <a:pt x="11494" y="9979"/>
                      <a:pt x="11792" y="9979"/>
                      <a:pt x="11792" y="9979"/>
                    </a:cubicBezTo>
                    <a:cubicBezTo>
                      <a:pt x="14479" y="4766"/>
                      <a:pt x="20599" y="0"/>
                      <a:pt x="28062" y="0"/>
                    </a:cubicBezTo>
                    <a:cubicBezTo>
                      <a:pt x="36421" y="0"/>
                      <a:pt x="42243" y="3873"/>
                      <a:pt x="44930" y="11171"/>
                    </a:cubicBezTo>
                    <a:cubicBezTo>
                      <a:pt x="48811" y="4022"/>
                      <a:pt x="54931" y="0"/>
                      <a:pt x="62991" y="0"/>
                    </a:cubicBezTo>
                    <a:cubicBezTo>
                      <a:pt x="78217" y="0"/>
                      <a:pt x="82247" y="11022"/>
                      <a:pt x="82247" y="23385"/>
                    </a:cubicBezTo>
                    <a:lnTo>
                      <a:pt x="82247" y="57642"/>
                    </a:lnTo>
                    <a:lnTo>
                      <a:pt x="70902" y="57642"/>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92" name="Freeform 27891">
                <a:extLst>
                  <a:ext uri="{FF2B5EF4-FFF2-40B4-BE49-F238E27FC236}">
                    <a16:creationId xmlns:a16="http://schemas.microsoft.com/office/drawing/2014/main" id="{D571D8CF-3381-D10B-32B7-0D91AEA058AC}"/>
                  </a:ext>
                </a:extLst>
              </p:cNvPr>
              <p:cNvSpPr/>
              <p:nvPr/>
            </p:nvSpPr>
            <p:spPr>
              <a:xfrm>
                <a:off x="9440305" y="1866378"/>
                <a:ext cx="14926" cy="82218"/>
              </a:xfrm>
              <a:custGeom>
                <a:avLst/>
                <a:gdLst>
                  <a:gd name="connsiteX0" fmla="*/ 7463 w 14926"/>
                  <a:gd name="connsiteY0" fmla="*/ 14001 h 82218"/>
                  <a:gd name="connsiteX1" fmla="*/ 0 w 14926"/>
                  <a:gd name="connsiteY1" fmla="*/ 7000 h 82218"/>
                  <a:gd name="connsiteX2" fmla="*/ 7463 w 14926"/>
                  <a:gd name="connsiteY2" fmla="*/ 0 h 82218"/>
                  <a:gd name="connsiteX3" fmla="*/ 14927 w 14926"/>
                  <a:gd name="connsiteY3" fmla="*/ 7000 h 82218"/>
                  <a:gd name="connsiteX4" fmla="*/ 7463 w 14926"/>
                  <a:gd name="connsiteY4" fmla="*/ 14001 h 82218"/>
                  <a:gd name="connsiteX5" fmla="*/ 1642 w 14926"/>
                  <a:gd name="connsiteY5" fmla="*/ 82219 h 82218"/>
                  <a:gd name="connsiteX6" fmla="*/ 1642 w 14926"/>
                  <a:gd name="connsiteY6" fmla="*/ 25619 h 82218"/>
                  <a:gd name="connsiteX7" fmla="*/ 13135 w 14926"/>
                  <a:gd name="connsiteY7" fmla="*/ 25619 h 82218"/>
                  <a:gd name="connsiteX8" fmla="*/ 13135 w 14926"/>
                  <a:gd name="connsiteY8" fmla="*/ 82219 h 82218"/>
                  <a:gd name="connsiteX9" fmla="*/ 1642 w 14926"/>
                  <a:gd name="connsiteY9"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218">
                    <a:moveTo>
                      <a:pt x="7463" y="14001"/>
                    </a:moveTo>
                    <a:cubicBezTo>
                      <a:pt x="2985" y="14001"/>
                      <a:pt x="0" y="11022"/>
                      <a:pt x="0" y="7000"/>
                    </a:cubicBezTo>
                    <a:cubicBezTo>
                      <a:pt x="0" y="2979"/>
                      <a:pt x="3135" y="0"/>
                      <a:pt x="7463" y="0"/>
                    </a:cubicBezTo>
                    <a:cubicBezTo>
                      <a:pt x="11792" y="0"/>
                      <a:pt x="14927" y="2979"/>
                      <a:pt x="14927" y="7000"/>
                    </a:cubicBezTo>
                    <a:cubicBezTo>
                      <a:pt x="14927" y="11022"/>
                      <a:pt x="11792" y="14001"/>
                      <a:pt x="7463" y="14001"/>
                    </a:cubicBezTo>
                    <a:close/>
                    <a:moveTo>
                      <a:pt x="1642" y="82219"/>
                    </a:moveTo>
                    <a:lnTo>
                      <a:pt x="1642" y="25619"/>
                    </a:lnTo>
                    <a:lnTo>
                      <a:pt x="13135" y="25619"/>
                    </a:lnTo>
                    <a:lnTo>
                      <a:pt x="13135" y="82219"/>
                    </a:lnTo>
                    <a:lnTo>
                      <a:pt x="1642"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93" name="Freeform 27892">
                <a:extLst>
                  <a:ext uri="{FF2B5EF4-FFF2-40B4-BE49-F238E27FC236}">
                    <a16:creationId xmlns:a16="http://schemas.microsoft.com/office/drawing/2014/main" id="{231EF07E-1D7E-6185-B300-7E9AB723D6A3}"/>
                  </a:ext>
                </a:extLst>
              </p:cNvPr>
              <p:cNvSpPr/>
              <p:nvPr/>
            </p:nvSpPr>
            <p:spPr>
              <a:xfrm>
                <a:off x="9464188" y="1890805"/>
                <a:ext cx="43586" cy="58982"/>
              </a:xfrm>
              <a:custGeom>
                <a:avLst/>
                <a:gdLst>
                  <a:gd name="connsiteX0" fmla="*/ 22092 w 43586"/>
                  <a:gd name="connsiteY0" fmla="*/ 58983 h 58982"/>
                  <a:gd name="connsiteX1" fmla="*/ 0 w 43586"/>
                  <a:gd name="connsiteY1" fmla="*/ 48855 h 58982"/>
                  <a:gd name="connsiteX2" fmla="*/ 5523 w 43586"/>
                  <a:gd name="connsiteY2" fmla="*/ 42152 h 58982"/>
                  <a:gd name="connsiteX3" fmla="*/ 22241 w 43586"/>
                  <a:gd name="connsiteY3" fmla="*/ 50195 h 58982"/>
                  <a:gd name="connsiteX4" fmla="*/ 33138 w 43586"/>
                  <a:gd name="connsiteY4" fmla="*/ 42152 h 58982"/>
                  <a:gd name="connsiteX5" fmla="*/ 20301 w 43586"/>
                  <a:gd name="connsiteY5" fmla="*/ 32768 h 58982"/>
                  <a:gd name="connsiteX6" fmla="*/ 3583 w 43586"/>
                  <a:gd name="connsiteY6" fmla="*/ 16235 h 58982"/>
                  <a:gd name="connsiteX7" fmla="*/ 22689 w 43586"/>
                  <a:gd name="connsiteY7" fmla="*/ 0 h 58982"/>
                  <a:gd name="connsiteX8" fmla="*/ 42094 w 43586"/>
                  <a:gd name="connsiteY8" fmla="*/ 7447 h 58982"/>
                  <a:gd name="connsiteX9" fmla="*/ 37317 w 43586"/>
                  <a:gd name="connsiteY9" fmla="*/ 14448 h 58982"/>
                  <a:gd name="connsiteX10" fmla="*/ 22987 w 43586"/>
                  <a:gd name="connsiteY10" fmla="*/ 8341 h 58982"/>
                  <a:gd name="connsiteX11" fmla="*/ 13882 w 43586"/>
                  <a:gd name="connsiteY11" fmla="*/ 15342 h 58982"/>
                  <a:gd name="connsiteX12" fmla="*/ 24928 w 43586"/>
                  <a:gd name="connsiteY12" fmla="*/ 23831 h 58982"/>
                  <a:gd name="connsiteX13" fmla="*/ 32541 w 43586"/>
                  <a:gd name="connsiteY13" fmla="*/ 26513 h 58982"/>
                  <a:gd name="connsiteX14" fmla="*/ 43586 w 43586"/>
                  <a:gd name="connsiteY14" fmla="*/ 41109 h 58982"/>
                  <a:gd name="connsiteX15" fmla="*/ 21942 w 43586"/>
                  <a:gd name="connsiteY15" fmla="*/ 58983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586" h="58982">
                    <a:moveTo>
                      <a:pt x="22092" y="58983"/>
                    </a:moveTo>
                    <a:cubicBezTo>
                      <a:pt x="12539" y="58983"/>
                      <a:pt x="4777" y="55110"/>
                      <a:pt x="0" y="48855"/>
                    </a:cubicBezTo>
                    <a:lnTo>
                      <a:pt x="5523" y="42152"/>
                    </a:lnTo>
                    <a:cubicBezTo>
                      <a:pt x="10300" y="47067"/>
                      <a:pt x="17017" y="50195"/>
                      <a:pt x="22241" y="50195"/>
                    </a:cubicBezTo>
                    <a:cubicBezTo>
                      <a:pt x="27466" y="50195"/>
                      <a:pt x="33138" y="48259"/>
                      <a:pt x="33138" y="42152"/>
                    </a:cubicBezTo>
                    <a:cubicBezTo>
                      <a:pt x="33138" y="36045"/>
                      <a:pt x="24182" y="34109"/>
                      <a:pt x="20301" y="32768"/>
                    </a:cubicBezTo>
                    <a:cubicBezTo>
                      <a:pt x="11942" y="29938"/>
                      <a:pt x="3583" y="26959"/>
                      <a:pt x="3583" y="16235"/>
                    </a:cubicBezTo>
                    <a:cubicBezTo>
                      <a:pt x="3583" y="5511"/>
                      <a:pt x="12688" y="0"/>
                      <a:pt x="22689" y="0"/>
                    </a:cubicBezTo>
                    <a:cubicBezTo>
                      <a:pt x="32690" y="0"/>
                      <a:pt x="38511" y="3575"/>
                      <a:pt x="42094" y="7447"/>
                    </a:cubicBezTo>
                    <a:lnTo>
                      <a:pt x="37317" y="14448"/>
                    </a:lnTo>
                    <a:cubicBezTo>
                      <a:pt x="34033" y="11022"/>
                      <a:pt x="28510" y="8341"/>
                      <a:pt x="22987" y="8341"/>
                    </a:cubicBezTo>
                    <a:cubicBezTo>
                      <a:pt x="17465" y="8341"/>
                      <a:pt x="13882" y="10724"/>
                      <a:pt x="13882" y="15342"/>
                    </a:cubicBezTo>
                    <a:cubicBezTo>
                      <a:pt x="13882" y="19959"/>
                      <a:pt x="19405" y="22044"/>
                      <a:pt x="24928" y="23831"/>
                    </a:cubicBezTo>
                    <a:cubicBezTo>
                      <a:pt x="28062" y="24874"/>
                      <a:pt x="30152" y="25619"/>
                      <a:pt x="32541" y="26513"/>
                    </a:cubicBezTo>
                    <a:cubicBezTo>
                      <a:pt x="38810" y="29194"/>
                      <a:pt x="43586" y="33662"/>
                      <a:pt x="43586" y="41109"/>
                    </a:cubicBezTo>
                    <a:cubicBezTo>
                      <a:pt x="43586" y="53323"/>
                      <a:pt x="32989" y="58983"/>
                      <a:pt x="21942"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94" name="Freeform 27893">
                <a:extLst>
                  <a:ext uri="{FF2B5EF4-FFF2-40B4-BE49-F238E27FC236}">
                    <a16:creationId xmlns:a16="http://schemas.microsoft.com/office/drawing/2014/main" id="{1B0EF5F9-B81B-D9FD-0BC9-91ED86F9FF26}"/>
                  </a:ext>
                </a:extLst>
              </p:cNvPr>
              <p:cNvSpPr/>
              <p:nvPr/>
            </p:nvSpPr>
            <p:spPr>
              <a:xfrm>
                <a:off x="9512401" y="1890805"/>
                <a:ext cx="43437" cy="58982"/>
              </a:xfrm>
              <a:custGeom>
                <a:avLst/>
                <a:gdLst>
                  <a:gd name="connsiteX0" fmla="*/ 22092 w 43437"/>
                  <a:gd name="connsiteY0" fmla="*/ 58983 h 58982"/>
                  <a:gd name="connsiteX1" fmla="*/ 0 w 43437"/>
                  <a:gd name="connsiteY1" fmla="*/ 48855 h 58982"/>
                  <a:gd name="connsiteX2" fmla="*/ 5523 w 43437"/>
                  <a:gd name="connsiteY2" fmla="*/ 42152 h 58982"/>
                  <a:gd name="connsiteX3" fmla="*/ 22241 w 43437"/>
                  <a:gd name="connsiteY3" fmla="*/ 50195 h 58982"/>
                  <a:gd name="connsiteX4" fmla="*/ 33138 w 43437"/>
                  <a:gd name="connsiteY4" fmla="*/ 42152 h 58982"/>
                  <a:gd name="connsiteX5" fmla="*/ 20301 w 43437"/>
                  <a:gd name="connsiteY5" fmla="*/ 32768 h 58982"/>
                  <a:gd name="connsiteX6" fmla="*/ 3582 w 43437"/>
                  <a:gd name="connsiteY6" fmla="*/ 16235 h 58982"/>
                  <a:gd name="connsiteX7" fmla="*/ 22689 w 43437"/>
                  <a:gd name="connsiteY7" fmla="*/ 0 h 58982"/>
                  <a:gd name="connsiteX8" fmla="*/ 41944 w 43437"/>
                  <a:gd name="connsiteY8" fmla="*/ 7447 h 58982"/>
                  <a:gd name="connsiteX9" fmla="*/ 37168 w 43437"/>
                  <a:gd name="connsiteY9" fmla="*/ 14448 h 58982"/>
                  <a:gd name="connsiteX10" fmla="*/ 22838 w 43437"/>
                  <a:gd name="connsiteY10" fmla="*/ 8341 h 58982"/>
                  <a:gd name="connsiteX11" fmla="*/ 13733 w 43437"/>
                  <a:gd name="connsiteY11" fmla="*/ 15342 h 58982"/>
                  <a:gd name="connsiteX12" fmla="*/ 24779 w 43437"/>
                  <a:gd name="connsiteY12" fmla="*/ 23831 h 58982"/>
                  <a:gd name="connsiteX13" fmla="*/ 32391 w 43437"/>
                  <a:gd name="connsiteY13" fmla="*/ 26513 h 58982"/>
                  <a:gd name="connsiteX14" fmla="*/ 43437 w 43437"/>
                  <a:gd name="connsiteY14" fmla="*/ 41109 h 58982"/>
                  <a:gd name="connsiteX15" fmla="*/ 21793 w 43437"/>
                  <a:gd name="connsiteY15" fmla="*/ 58983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37" h="58982">
                    <a:moveTo>
                      <a:pt x="22092" y="58983"/>
                    </a:moveTo>
                    <a:cubicBezTo>
                      <a:pt x="12538" y="58983"/>
                      <a:pt x="4777" y="55110"/>
                      <a:pt x="0" y="48855"/>
                    </a:cubicBezTo>
                    <a:lnTo>
                      <a:pt x="5523" y="42152"/>
                    </a:lnTo>
                    <a:cubicBezTo>
                      <a:pt x="10300" y="47067"/>
                      <a:pt x="17017" y="50195"/>
                      <a:pt x="22241" y="50195"/>
                    </a:cubicBezTo>
                    <a:cubicBezTo>
                      <a:pt x="27465" y="50195"/>
                      <a:pt x="33138" y="48259"/>
                      <a:pt x="33138" y="42152"/>
                    </a:cubicBezTo>
                    <a:cubicBezTo>
                      <a:pt x="33138" y="36045"/>
                      <a:pt x="24181" y="34109"/>
                      <a:pt x="20301" y="32768"/>
                    </a:cubicBezTo>
                    <a:cubicBezTo>
                      <a:pt x="11941" y="29938"/>
                      <a:pt x="3582" y="26959"/>
                      <a:pt x="3582" y="16235"/>
                    </a:cubicBezTo>
                    <a:cubicBezTo>
                      <a:pt x="3582" y="5511"/>
                      <a:pt x="12688" y="0"/>
                      <a:pt x="22689" y="0"/>
                    </a:cubicBezTo>
                    <a:cubicBezTo>
                      <a:pt x="32690" y="0"/>
                      <a:pt x="38362" y="3575"/>
                      <a:pt x="41944" y="7447"/>
                    </a:cubicBezTo>
                    <a:lnTo>
                      <a:pt x="37168" y="14448"/>
                    </a:lnTo>
                    <a:cubicBezTo>
                      <a:pt x="33884" y="11022"/>
                      <a:pt x="28361" y="8341"/>
                      <a:pt x="22838" y="8341"/>
                    </a:cubicBezTo>
                    <a:cubicBezTo>
                      <a:pt x="17315" y="8341"/>
                      <a:pt x="13733" y="10724"/>
                      <a:pt x="13733" y="15342"/>
                    </a:cubicBezTo>
                    <a:cubicBezTo>
                      <a:pt x="13733" y="19959"/>
                      <a:pt x="19256" y="22044"/>
                      <a:pt x="24779" y="23831"/>
                    </a:cubicBezTo>
                    <a:cubicBezTo>
                      <a:pt x="27913" y="24874"/>
                      <a:pt x="30003" y="25619"/>
                      <a:pt x="32391" y="26513"/>
                    </a:cubicBezTo>
                    <a:cubicBezTo>
                      <a:pt x="38660" y="29194"/>
                      <a:pt x="43437" y="33662"/>
                      <a:pt x="43437" y="41109"/>
                    </a:cubicBezTo>
                    <a:cubicBezTo>
                      <a:pt x="43437" y="53323"/>
                      <a:pt x="32839" y="58983"/>
                      <a:pt x="21793"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95" name="Freeform 27894">
                <a:extLst>
                  <a:ext uri="{FF2B5EF4-FFF2-40B4-BE49-F238E27FC236}">
                    <a16:creationId xmlns:a16="http://schemas.microsoft.com/office/drawing/2014/main" id="{F354BE79-7B31-466B-8157-43047F30F289}"/>
                  </a:ext>
                </a:extLst>
              </p:cNvPr>
              <p:cNvSpPr/>
              <p:nvPr/>
            </p:nvSpPr>
            <p:spPr>
              <a:xfrm>
                <a:off x="9566138" y="1866378"/>
                <a:ext cx="14926" cy="82218"/>
              </a:xfrm>
              <a:custGeom>
                <a:avLst/>
                <a:gdLst>
                  <a:gd name="connsiteX0" fmla="*/ 7463 w 14926"/>
                  <a:gd name="connsiteY0" fmla="*/ 14001 h 82218"/>
                  <a:gd name="connsiteX1" fmla="*/ 0 w 14926"/>
                  <a:gd name="connsiteY1" fmla="*/ 7000 h 82218"/>
                  <a:gd name="connsiteX2" fmla="*/ 7463 w 14926"/>
                  <a:gd name="connsiteY2" fmla="*/ 0 h 82218"/>
                  <a:gd name="connsiteX3" fmla="*/ 14927 w 14926"/>
                  <a:gd name="connsiteY3" fmla="*/ 7000 h 82218"/>
                  <a:gd name="connsiteX4" fmla="*/ 7463 w 14926"/>
                  <a:gd name="connsiteY4" fmla="*/ 14001 h 82218"/>
                  <a:gd name="connsiteX5" fmla="*/ 1642 w 14926"/>
                  <a:gd name="connsiteY5" fmla="*/ 82219 h 82218"/>
                  <a:gd name="connsiteX6" fmla="*/ 1642 w 14926"/>
                  <a:gd name="connsiteY6" fmla="*/ 25619 h 82218"/>
                  <a:gd name="connsiteX7" fmla="*/ 13136 w 14926"/>
                  <a:gd name="connsiteY7" fmla="*/ 25619 h 82218"/>
                  <a:gd name="connsiteX8" fmla="*/ 13136 w 14926"/>
                  <a:gd name="connsiteY8" fmla="*/ 82219 h 82218"/>
                  <a:gd name="connsiteX9" fmla="*/ 1642 w 14926"/>
                  <a:gd name="connsiteY9"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218">
                    <a:moveTo>
                      <a:pt x="7463" y="14001"/>
                    </a:moveTo>
                    <a:cubicBezTo>
                      <a:pt x="2985" y="14001"/>
                      <a:pt x="0" y="11022"/>
                      <a:pt x="0" y="7000"/>
                    </a:cubicBezTo>
                    <a:cubicBezTo>
                      <a:pt x="0" y="2979"/>
                      <a:pt x="3135" y="0"/>
                      <a:pt x="7463" y="0"/>
                    </a:cubicBezTo>
                    <a:cubicBezTo>
                      <a:pt x="11792" y="0"/>
                      <a:pt x="14927" y="2979"/>
                      <a:pt x="14927" y="7000"/>
                    </a:cubicBezTo>
                    <a:cubicBezTo>
                      <a:pt x="14927" y="11022"/>
                      <a:pt x="11792" y="14001"/>
                      <a:pt x="7463" y="14001"/>
                    </a:cubicBezTo>
                    <a:close/>
                    <a:moveTo>
                      <a:pt x="1642" y="82219"/>
                    </a:moveTo>
                    <a:lnTo>
                      <a:pt x="1642" y="25619"/>
                    </a:lnTo>
                    <a:lnTo>
                      <a:pt x="13136" y="25619"/>
                    </a:lnTo>
                    <a:lnTo>
                      <a:pt x="13136" y="82219"/>
                    </a:lnTo>
                    <a:lnTo>
                      <a:pt x="1642"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96" name="Freeform 27895">
                <a:extLst>
                  <a:ext uri="{FF2B5EF4-FFF2-40B4-BE49-F238E27FC236}">
                    <a16:creationId xmlns:a16="http://schemas.microsoft.com/office/drawing/2014/main" id="{F1202C12-5795-BC51-7985-D5A2ACDFC988}"/>
                  </a:ext>
                </a:extLst>
              </p:cNvPr>
              <p:cNvSpPr/>
              <p:nvPr/>
            </p:nvSpPr>
            <p:spPr>
              <a:xfrm>
                <a:off x="9591812" y="1890954"/>
                <a:ext cx="60005" cy="58834"/>
              </a:xfrm>
              <a:custGeom>
                <a:avLst/>
                <a:gdLst>
                  <a:gd name="connsiteX0" fmla="*/ 30003 w 60005"/>
                  <a:gd name="connsiteY0" fmla="*/ 58834 h 58834"/>
                  <a:gd name="connsiteX1" fmla="*/ 0 w 60005"/>
                  <a:gd name="connsiteY1" fmla="*/ 29492 h 58834"/>
                  <a:gd name="connsiteX2" fmla="*/ 30003 w 60005"/>
                  <a:gd name="connsiteY2" fmla="*/ 0 h 58834"/>
                  <a:gd name="connsiteX3" fmla="*/ 60006 w 60005"/>
                  <a:gd name="connsiteY3" fmla="*/ 29492 h 58834"/>
                  <a:gd name="connsiteX4" fmla="*/ 30003 w 60005"/>
                  <a:gd name="connsiteY4" fmla="*/ 58834 h 58834"/>
                  <a:gd name="connsiteX5" fmla="*/ 30003 w 60005"/>
                  <a:gd name="connsiteY5" fmla="*/ 9235 h 58834"/>
                  <a:gd name="connsiteX6" fmla="*/ 11493 w 60005"/>
                  <a:gd name="connsiteY6" fmla="*/ 29045 h 58834"/>
                  <a:gd name="connsiteX7" fmla="*/ 30003 w 60005"/>
                  <a:gd name="connsiteY7" fmla="*/ 49004 h 58834"/>
                  <a:gd name="connsiteX8" fmla="*/ 48363 w 60005"/>
                  <a:gd name="connsiteY8" fmla="*/ 29045 h 58834"/>
                  <a:gd name="connsiteX9" fmla="*/ 30003 w 60005"/>
                  <a:gd name="connsiteY9" fmla="*/ 9235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3136" y="58834"/>
                      <a:pt x="0" y="47067"/>
                      <a:pt x="0" y="29492"/>
                    </a:cubicBezTo>
                    <a:cubicBezTo>
                      <a:pt x="0" y="11916"/>
                      <a:pt x="13136" y="0"/>
                      <a:pt x="30003" y="0"/>
                    </a:cubicBezTo>
                    <a:cubicBezTo>
                      <a:pt x="46870" y="0"/>
                      <a:pt x="60006" y="12065"/>
                      <a:pt x="60006" y="29492"/>
                    </a:cubicBezTo>
                    <a:cubicBezTo>
                      <a:pt x="60006" y="46918"/>
                      <a:pt x="46870" y="58834"/>
                      <a:pt x="30003" y="58834"/>
                    </a:cubicBezTo>
                    <a:close/>
                    <a:moveTo>
                      <a:pt x="30003" y="9235"/>
                    </a:moveTo>
                    <a:cubicBezTo>
                      <a:pt x="18509" y="9235"/>
                      <a:pt x="11493" y="18023"/>
                      <a:pt x="11493" y="29045"/>
                    </a:cubicBezTo>
                    <a:cubicBezTo>
                      <a:pt x="11493" y="40067"/>
                      <a:pt x="18509" y="49004"/>
                      <a:pt x="30003" y="49004"/>
                    </a:cubicBezTo>
                    <a:cubicBezTo>
                      <a:pt x="41496" y="49004"/>
                      <a:pt x="48363" y="40216"/>
                      <a:pt x="48363" y="29045"/>
                    </a:cubicBezTo>
                    <a:cubicBezTo>
                      <a:pt x="48363" y="17874"/>
                      <a:pt x="41347" y="9235"/>
                      <a:pt x="30003"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97" name="Freeform 27896">
                <a:extLst>
                  <a:ext uri="{FF2B5EF4-FFF2-40B4-BE49-F238E27FC236}">
                    <a16:creationId xmlns:a16="http://schemas.microsoft.com/office/drawing/2014/main" id="{58D816B7-FC0D-931E-A4BD-34B90E5C739E}"/>
                  </a:ext>
                </a:extLst>
              </p:cNvPr>
              <p:cNvSpPr/>
              <p:nvPr/>
            </p:nvSpPr>
            <p:spPr>
              <a:xfrm>
                <a:off x="9663610" y="1890954"/>
                <a:ext cx="49407" cy="57642"/>
              </a:xfrm>
              <a:custGeom>
                <a:avLst/>
                <a:gdLst>
                  <a:gd name="connsiteX0" fmla="*/ 37914 w 49407"/>
                  <a:gd name="connsiteY0" fmla="*/ 57642 h 57642"/>
                  <a:gd name="connsiteX1" fmla="*/ 37914 w 49407"/>
                  <a:gd name="connsiteY1" fmla="*/ 26066 h 57642"/>
                  <a:gd name="connsiteX2" fmla="*/ 26122 w 49407"/>
                  <a:gd name="connsiteY2" fmla="*/ 9384 h 57642"/>
                  <a:gd name="connsiteX3" fmla="*/ 11493 w 49407"/>
                  <a:gd name="connsiteY3" fmla="*/ 29194 h 57642"/>
                  <a:gd name="connsiteX4" fmla="*/ 11493 w 49407"/>
                  <a:gd name="connsiteY4" fmla="*/ 57642 h 57642"/>
                  <a:gd name="connsiteX5" fmla="*/ 0 w 49407"/>
                  <a:gd name="connsiteY5" fmla="*/ 57642 h 57642"/>
                  <a:gd name="connsiteX6" fmla="*/ 0 w 49407"/>
                  <a:gd name="connsiteY6" fmla="*/ 1043 h 57642"/>
                  <a:gd name="connsiteX7" fmla="*/ 11493 w 49407"/>
                  <a:gd name="connsiteY7" fmla="*/ 1043 h 57642"/>
                  <a:gd name="connsiteX8" fmla="*/ 11493 w 49407"/>
                  <a:gd name="connsiteY8" fmla="*/ 9979 h 57642"/>
                  <a:gd name="connsiteX9" fmla="*/ 11792 w 49407"/>
                  <a:gd name="connsiteY9" fmla="*/ 9979 h 57642"/>
                  <a:gd name="connsiteX10" fmla="*/ 29107 w 49407"/>
                  <a:gd name="connsiteY10" fmla="*/ 0 h 57642"/>
                  <a:gd name="connsiteX11" fmla="*/ 49408 w 49407"/>
                  <a:gd name="connsiteY11" fmla="*/ 24129 h 57642"/>
                  <a:gd name="connsiteX12" fmla="*/ 49408 w 49407"/>
                  <a:gd name="connsiteY12" fmla="*/ 57642 h 57642"/>
                  <a:gd name="connsiteX13" fmla="*/ 37914 w 49407"/>
                  <a:gd name="connsiteY13" fmla="*/ 57642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914" y="57642"/>
                    </a:moveTo>
                    <a:lnTo>
                      <a:pt x="37914" y="26066"/>
                    </a:lnTo>
                    <a:cubicBezTo>
                      <a:pt x="37914" y="16533"/>
                      <a:pt x="36272" y="9384"/>
                      <a:pt x="26122" y="9384"/>
                    </a:cubicBezTo>
                    <a:cubicBezTo>
                      <a:pt x="15524" y="9384"/>
                      <a:pt x="11493" y="18320"/>
                      <a:pt x="11493" y="29194"/>
                    </a:cubicBezTo>
                    <a:lnTo>
                      <a:pt x="11493" y="57642"/>
                    </a:lnTo>
                    <a:lnTo>
                      <a:pt x="0" y="57642"/>
                    </a:lnTo>
                    <a:lnTo>
                      <a:pt x="0" y="1043"/>
                    </a:lnTo>
                    <a:lnTo>
                      <a:pt x="11493" y="1043"/>
                    </a:lnTo>
                    <a:lnTo>
                      <a:pt x="11493" y="9979"/>
                    </a:lnTo>
                    <a:cubicBezTo>
                      <a:pt x="11493" y="9979"/>
                      <a:pt x="11792" y="9979"/>
                      <a:pt x="11792" y="9979"/>
                    </a:cubicBezTo>
                    <a:cubicBezTo>
                      <a:pt x="14777" y="4319"/>
                      <a:pt x="20897" y="0"/>
                      <a:pt x="29107" y="0"/>
                    </a:cubicBezTo>
                    <a:cubicBezTo>
                      <a:pt x="45228" y="0"/>
                      <a:pt x="49408" y="10575"/>
                      <a:pt x="49408" y="24129"/>
                    </a:cubicBezTo>
                    <a:lnTo>
                      <a:pt x="49408" y="57642"/>
                    </a:lnTo>
                    <a:lnTo>
                      <a:pt x="37914" y="57642"/>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98" name="Freeform 27897">
                <a:extLst>
                  <a:ext uri="{FF2B5EF4-FFF2-40B4-BE49-F238E27FC236}">
                    <a16:creationId xmlns:a16="http://schemas.microsoft.com/office/drawing/2014/main" id="{7CD80F67-D234-F05F-E0EB-8D0D15420101}"/>
                  </a:ext>
                </a:extLst>
              </p:cNvPr>
              <p:cNvSpPr/>
              <p:nvPr/>
            </p:nvSpPr>
            <p:spPr>
              <a:xfrm>
                <a:off x="8157645" y="2033943"/>
                <a:ext cx="43586" cy="58982"/>
              </a:xfrm>
              <a:custGeom>
                <a:avLst/>
                <a:gdLst>
                  <a:gd name="connsiteX0" fmla="*/ 22092 w 43586"/>
                  <a:gd name="connsiteY0" fmla="*/ 58983 h 58982"/>
                  <a:gd name="connsiteX1" fmla="*/ 0 w 43586"/>
                  <a:gd name="connsiteY1" fmla="*/ 48855 h 58982"/>
                  <a:gd name="connsiteX2" fmla="*/ 5523 w 43586"/>
                  <a:gd name="connsiteY2" fmla="*/ 42152 h 58982"/>
                  <a:gd name="connsiteX3" fmla="*/ 22241 w 43586"/>
                  <a:gd name="connsiteY3" fmla="*/ 50195 h 58982"/>
                  <a:gd name="connsiteX4" fmla="*/ 33138 w 43586"/>
                  <a:gd name="connsiteY4" fmla="*/ 42152 h 58982"/>
                  <a:gd name="connsiteX5" fmla="*/ 20301 w 43586"/>
                  <a:gd name="connsiteY5" fmla="*/ 32768 h 58982"/>
                  <a:gd name="connsiteX6" fmla="*/ 3583 w 43586"/>
                  <a:gd name="connsiteY6" fmla="*/ 16235 h 58982"/>
                  <a:gd name="connsiteX7" fmla="*/ 22689 w 43586"/>
                  <a:gd name="connsiteY7" fmla="*/ 0 h 58982"/>
                  <a:gd name="connsiteX8" fmla="*/ 42094 w 43586"/>
                  <a:gd name="connsiteY8" fmla="*/ 7447 h 58982"/>
                  <a:gd name="connsiteX9" fmla="*/ 37317 w 43586"/>
                  <a:gd name="connsiteY9" fmla="*/ 14448 h 58982"/>
                  <a:gd name="connsiteX10" fmla="*/ 22987 w 43586"/>
                  <a:gd name="connsiteY10" fmla="*/ 8341 h 58982"/>
                  <a:gd name="connsiteX11" fmla="*/ 13882 w 43586"/>
                  <a:gd name="connsiteY11" fmla="*/ 15342 h 58982"/>
                  <a:gd name="connsiteX12" fmla="*/ 24928 w 43586"/>
                  <a:gd name="connsiteY12" fmla="*/ 23831 h 58982"/>
                  <a:gd name="connsiteX13" fmla="*/ 32541 w 43586"/>
                  <a:gd name="connsiteY13" fmla="*/ 26513 h 58982"/>
                  <a:gd name="connsiteX14" fmla="*/ 43586 w 43586"/>
                  <a:gd name="connsiteY14" fmla="*/ 41109 h 58982"/>
                  <a:gd name="connsiteX15" fmla="*/ 21942 w 43586"/>
                  <a:gd name="connsiteY15" fmla="*/ 58983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586" h="58982">
                    <a:moveTo>
                      <a:pt x="22092" y="58983"/>
                    </a:moveTo>
                    <a:cubicBezTo>
                      <a:pt x="12539" y="58983"/>
                      <a:pt x="4777" y="55110"/>
                      <a:pt x="0" y="48855"/>
                    </a:cubicBezTo>
                    <a:lnTo>
                      <a:pt x="5523" y="42152"/>
                    </a:lnTo>
                    <a:cubicBezTo>
                      <a:pt x="10300" y="47216"/>
                      <a:pt x="17017" y="50195"/>
                      <a:pt x="22241" y="50195"/>
                    </a:cubicBezTo>
                    <a:cubicBezTo>
                      <a:pt x="27466" y="50195"/>
                      <a:pt x="33138" y="48259"/>
                      <a:pt x="33138" y="42152"/>
                    </a:cubicBezTo>
                    <a:cubicBezTo>
                      <a:pt x="33138" y="36045"/>
                      <a:pt x="24182" y="34109"/>
                      <a:pt x="20301" y="32768"/>
                    </a:cubicBezTo>
                    <a:cubicBezTo>
                      <a:pt x="11942" y="29938"/>
                      <a:pt x="3583" y="26959"/>
                      <a:pt x="3583" y="16235"/>
                    </a:cubicBezTo>
                    <a:cubicBezTo>
                      <a:pt x="3583" y="5511"/>
                      <a:pt x="12688" y="0"/>
                      <a:pt x="22689" y="0"/>
                    </a:cubicBezTo>
                    <a:cubicBezTo>
                      <a:pt x="32690" y="0"/>
                      <a:pt x="38511" y="3575"/>
                      <a:pt x="42094" y="7447"/>
                    </a:cubicBezTo>
                    <a:lnTo>
                      <a:pt x="37317" y="14448"/>
                    </a:lnTo>
                    <a:cubicBezTo>
                      <a:pt x="34033" y="11022"/>
                      <a:pt x="28510" y="8341"/>
                      <a:pt x="22987" y="8341"/>
                    </a:cubicBezTo>
                    <a:cubicBezTo>
                      <a:pt x="17465" y="8341"/>
                      <a:pt x="13882" y="10724"/>
                      <a:pt x="13882" y="15342"/>
                    </a:cubicBezTo>
                    <a:cubicBezTo>
                      <a:pt x="13882" y="19959"/>
                      <a:pt x="19405" y="22044"/>
                      <a:pt x="24928" y="23831"/>
                    </a:cubicBezTo>
                    <a:cubicBezTo>
                      <a:pt x="28062" y="24874"/>
                      <a:pt x="30152" y="25619"/>
                      <a:pt x="32541" y="26513"/>
                    </a:cubicBezTo>
                    <a:cubicBezTo>
                      <a:pt x="38810" y="29194"/>
                      <a:pt x="43586" y="33662"/>
                      <a:pt x="43586" y="41109"/>
                    </a:cubicBezTo>
                    <a:cubicBezTo>
                      <a:pt x="43586" y="53323"/>
                      <a:pt x="32989" y="58983"/>
                      <a:pt x="21942"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899" name="Freeform 27898">
                <a:extLst>
                  <a:ext uri="{FF2B5EF4-FFF2-40B4-BE49-F238E27FC236}">
                    <a16:creationId xmlns:a16="http://schemas.microsoft.com/office/drawing/2014/main" id="{5C052219-C6B1-F333-BC9B-3389ED690AD9}"/>
                  </a:ext>
                </a:extLst>
              </p:cNvPr>
              <p:cNvSpPr/>
              <p:nvPr/>
            </p:nvSpPr>
            <p:spPr>
              <a:xfrm>
                <a:off x="8208695" y="2033943"/>
                <a:ext cx="51348" cy="58982"/>
              </a:xfrm>
              <a:custGeom>
                <a:avLst/>
                <a:gdLst>
                  <a:gd name="connsiteX0" fmla="*/ 28660 w 51348"/>
                  <a:gd name="connsiteY0" fmla="*/ 58983 h 58982"/>
                  <a:gd name="connsiteX1" fmla="*/ 0 w 51348"/>
                  <a:gd name="connsiteY1" fmla="*/ 29492 h 58982"/>
                  <a:gd name="connsiteX2" fmla="*/ 28958 w 51348"/>
                  <a:gd name="connsiteY2" fmla="*/ 0 h 58982"/>
                  <a:gd name="connsiteX3" fmla="*/ 50900 w 51348"/>
                  <a:gd name="connsiteY3" fmla="*/ 8043 h 58982"/>
                  <a:gd name="connsiteX4" fmla="*/ 46870 w 51348"/>
                  <a:gd name="connsiteY4" fmla="*/ 16384 h 58982"/>
                  <a:gd name="connsiteX5" fmla="*/ 30003 w 51348"/>
                  <a:gd name="connsiteY5" fmla="*/ 9533 h 58982"/>
                  <a:gd name="connsiteX6" fmla="*/ 11643 w 51348"/>
                  <a:gd name="connsiteY6" fmla="*/ 29045 h 58982"/>
                  <a:gd name="connsiteX7" fmla="*/ 30003 w 51348"/>
                  <a:gd name="connsiteY7" fmla="*/ 49153 h 58982"/>
                  <a:gd name="connsiteX8" fmla="*/ 47318 w 51348"/>
                  <a:gd name="connsiteY8" fmla="*/ 42003 h 58982"/>
                  <a:gd name="connsiteX9" fmla="*/ 51348 w 51348"/>
                  <a:gd name="connsiteY9" fmla="*/ 50344 h 58982"/>
                  <a:gd name="connsiteX10" fmla="*/ 28660 w 51348"/>
                  <a:gd name="connsiteY10" fmla="*/ 58983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348" h="58982">
                    <a:moveTo>
                      <a:pt x="28660" y="58983"/>
                    </a:moveTo>
                    <a:cubicBezTo>
                      <a:pt x="13434" y="58983"/>
                      <a:pt x="0" y="47514"/>
                      <a:pt x="0" y="29492"/>
                    </a:cubicBezTo>
                    <a:cubicBezTo>
                      <a:pt x="0" y="11469"/>
                      <a:pt x="14031" y="0"/>
                      <a:pt x="28958" y="0"/>
                    </a:cubicBezTo>
                    <a:cubicBezTo>
                      <a:pt x="43885" y="0"/>
                      <a:pt x="50303" y="7447"/>
                      <a:pt x="50900" y="8043"/>
                    </a:cubicBezTo>
                    <a:lnTo>
                      <a:pt x="46870" y="16384"/>
                    </a:lnTo>
                    <a:cubicBezTo>
                      <a:pt x="44930" y="14448"/>
                      <a:pt x="40004" y="9533"/>
                      <a:pt x="30003" y="9533"/>
                    </a:cubicBezTo>
                    <a:cubicBezTo>
                      <a:pt x="20002" y="9533"/>
                      <a:pt x="11643" y="17129"/>
                      <a:pt x="11643" y="29045"/>
                    </a:cubicBezTo>
                    <a:cubicBezTo>
                      <a:pt x="11643" y="40960"/>
                      <a:pt x="19106" y="49153"/>
                      <a:pt x="30003" y="49153"/>
                    </a:cubicBezTo>
                    <a:cubicBezTo>
                      <a:pt x="40899" y="49153"/>
                      <a:pt x="47318" y="42003"/>
                      <a:pt x="47318" y="42003"/>
                    </a:cubicBezTo>
                    <a:lnTo>
                      <a:pt x="51348" y="50344"/>
                    </a:lnTo>
                    <a:cubicBezTo>
                      <a:pt x="49706" y="51982"/>
                      <a:pt x="43885" y="58983"/>
                      <a:pt x="28660"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00" name="Freeform 27899">
                <a:extLst>
                  <a:ext uri="{FF2B5EF4-FFF2-40B4-BE49-F238E27FC236}">
                    <a16:creationId xmlns:a16="http://schemas.microsoft.com/office/drawing/2014/main" id="{00517673-4DEA-02A9-2D18-E4E2501F8CBC}"/>
                  </a:ext>
                </a:extLst>
              </p:cNvPr>
              <p:cNvSpPr/>
              <p:nvPr/>
            </p:nvSpPr>
            <p:spPr>
              <a:xfrm>
                <a:off x="8265267" y="2033943"/>
                <a:ext cx="55676" cy="58982"/>
              </a:xfrm>
              <a:custGeom>
                <a:avLst/>
                <a:gdLst>
                  <a:gd name="connsiteX0" fmla="*/ 55378 w 55676"/>
                  <a:gd name="connsiteY0" fmla="*/ 32024 h 58982"/>
                  <a:gd name="connsiteX1" fmla="*/ 11643 w 55676"/>
                  <a:gd name="connsiteY1" fmla="*/ 32024 h 58982"/>
                  <a:gd name="connsiteX2" fmla="*/ 29854 w 55676"/>
                  <a:gd name="connsiteY2" fmla="*/ 50046 h 58982"/>
                  <a:gd name="connsiteX3" fmla="*/ 48512 w 55676"/>
                  <a:gd name="connsiteY3" fmla="*/ 43492 h 58982"/>
                  <a:gd name="connsiteX4" fmla="*/ 53288 w 55676"/>
                  <a:gd name="connsiteY4" fmla="*/ 50046 h 58982"/>
                  <a:gd name="connsiteX5" fmla="*/ 28361 w 55676"/>
                  <a:gd name="connsiteY5" fmla="*/ 58983 h 58982"/>
                  <a:gd name="connsiteX6" fmla="*/ 0 w 55676"/>
                  <a:gd name="connsiteY6" fmla="*/ 29343 h 58982"/>
                  <a:gd name="connsiteX7" fmla="*/ 28809 w 55676"/>
                  <a:gd name="connsiteY7" fmla="*/ 0 h 58982"/>
                  <a:gd name="connsiteX8" fmla="*/ 55677 w 55676"/>
                  <a:gd name="connsiteY8" fmla="*/ 27108 h 58982"/>
                  <a:gd name="connsiteX9" fmla="*/ 55378 w 55676"/>
                  <a:gd name="connsiteY9" fmla="*/ 32173 h 58982"/>
                  <a:gd name="connsiteX10" fmla="*/ 28510 w 55676"/>
                  <a:gd name="connsiteY10" fmla="*/ 8192 h 58982"/>
                  <a:gd name="connsiteX11" fmla="*/ 11792 w 55676"/>
                  <a:gd name="connsiteY11" fmla="*/ 24427 h 58982"/>
                  <a:gd name="connsiteX12" fmla="*/ 44780 w 55676"/>
                  <a:gd name="connsiteY12" fmla="*/ 24427 h 58982"/>
                  <a:gd name="connsiteX13" fmla="*/ 28361 w 55676"/>
                  <a:gd name="connsiteY13" fmla="*/ 8192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6" h="58982">
                    <a:moveTo>
                      <a:pt x="55378" y="32024"/>
                    </a:moveTo>
                    <a:lnTo>
                      <a:pt x="11643" y="32024"/>
                    </a:lnTo>
                    <a:cubicBezTo>
                      <a:pt x="12240" y="43195"/>
                      <a:pt x="19405" y="50046"/>
                      <a:pt x="29854" y="50046"/>
                    </a:cubicBezTo>
                    <a:cubicBezTo>
                      <a:pt x="40302" y="50046"/>
                      <a:pt x="47318" y="44386"/>
                      <a:pt x="48512" y="43492"/>
                    </a:cubicBezTo>
                    <a:lnTo>
                      <a:pt x="53288" y="50046"/>
                    </a:lnTo>
                    <a:cubicBezTo>
                      <a:pt x="53288" y="50046"/>
                      <a:pt x="45228" y="58983"/>
                      <a:pt x="28361" y="58983"/>
                    </a:cubicBezTo>
                    <a:cubicBezTo>
                      <a:pt x="11493" y="58983"/>
                      <a:pt x="0" y="47365"/>
                      <a:pt x="0" y="29343"/>
                    </a:cubicBezTo>
                    <a:cubicBezTo>
                      <a:pt x="0" y="11320"/>
                      <a:pt x="12986" y="0"/>
                      <a:pt x="28809" y="0"/>
                    </a:cubicBezTo>
                    <a:cubicBezTo>
                      <a:pt x="44631" y="0"/>
                      <a:pt x="55677" y="11171"/>
                      <a:pt x="55677" y="27108"/>
                    </a:cubicBezTo>
                    <a:cubicBezTo>
                      <a:pt x="55677" y="29194"/>
                      <a:pt x="55378" y="32173"/>
                      <a:pt x="55378" y="32173"/>
                    </a:cubicBezTo>
                    <a:close/>
                    <a:moveTo>
                      <a:pt x="28510" y="8192"/>
                    </a:moveTo>
                    <a:cubicBezTo>
                      <a:pt x="17166" y="8192"/>
                      <a:pt x="12240" y="17576"/>
                      <a:pt x="11792" y="24427"/>
                    </a:cubicBezTo>
                    <a:lnTo>
                      <a:pt x="44780" y="24427"/>
                    </a:lnTo>
                    <a:cubicBezTo>
                      <a:pt x="44780" y="18171"/>
                      <a:pt x="39854" y="8192"/>
                      <a:pt x="28361"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01" name="Freeform 27900">
                <a:extLst>
                  <a:ext uri="{FF2B5EF4-FFF2-40B4-BE49-F238E27FC236}">
                    <a16:creationId xmlns:a16="http://schemas.microsoft.com/office/drawing/2014/main" id="{3F2F34D4-0649-F75E-E3BF-BA648F960908}"/>
                  </a:ext>
                </a:extLst>
              </p:cNvPr>
              <p:cNvSpPr/>
              <p:nvPr/>
            </p:nvSpPr>
            <p:spPr>
              <a:xfrm>
                <a:off x="8332289" y="2033943"/>
                <a:ext cx="49407" cy="57642"/>
              </a:xfrm>
              <a:custGeom>
                <a:avLst/>
                <a:gdLst>
                  <a:gd name="connsiteX0" fmla="*/ 37914 w 49407"/>
                  <a:gd name="connsiteY0" fmla="*/ 57642 h 57642"/>
                  <a:gd name="connsiteX1" fmla="*/ 37914 w 49407"/>
                  <a:gd name="connsiteY1" fmla="*/ 26066 h 57642"/>
                  <a:gd name="connsiteX2" fmla="*/ 26122 w 49407"/>
                  <a:gd name="connsiteY2" fmla="*/ 9384 h 57642"/>
                  <a:gd name="connsiteX3" fmla="*/ 11493 w 49407"/>
                  <a:gd name="connsiteY3" fmla="*/ 29194 h 57642"/>
                  <a:gd name="connsiteX4" fmla="*/ 11493 w 49407"/>
                  <a:gd name="connsiteY4" fmla="*/ 57642 h 57642"/>
                  <a:gd name="connsiteX5" fmla="*/ 0 w 49407"/>
                  <a:gd name="connsiteY5" fmla="*/ 57642 h 57642"/>
                  <a:gd name="connsiteX6" fmla="*/ 0 w 49407"/>
                  <a:gd name="connsiteY6" fmla="*/ 1043 h 57642"/>
                  <a:gd name="connsiteX7" fmla="*/ 11493 w 49407"/>
                  <a:gd name="connsiteY7" fmla="*/ 1043 h 57642"/>
                  <a:gd name="connsiteX8" fmla="*/ 11493 w 49407"/>
                  <a:gd name="connsiteY8" fmla="*/ 9979 h 57642"/>
                  <a:gd name="connsiteX9" fmla="*/ 11792 w 49407"/>
                  <a:gd name="connsiteY9" fmla="*/ 9979 h 57642"/>
                  <a:gd name="connsiteX10" fmla="*/ 29107 w 49407"/>
                  <a:gd name="connsiteY10" fmla="*/ 0 h 57642"/>
                  <a:gd name="connsiteX11" fmla="*/ 49408 w 49407"/>
                  <a:gd name="connsiteY11" fmla="*/ 24129 h 57642"/>
                  <a:gd name="connsiteX12" fmla="*/ 49408 w 49407"/>
                  <a:gd name="connsiteY12" fmla="*/ 57642 h 57642"/>
                  <a:gd name="connsiteX13" fmla="*/ 37914 w 49407"/>
                  <a:gd name="connsiteY13" fmla="*/ 57642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914" y="57642"/>
                    </a:moveTo>
                    <a:lnTo>
                      <a:pt x="37914" y="26066"/>
                    </a:lnTo>
                    <a:cubicBezTo>
                      <a:pt x="37914" y="16533"/>
                      <a:pt x="36272" y="9384"/>
                      <a:pt x="26122" y="9384"/>
                    </a:cubicBezTo>
                    <a:cubicBezTo>
                      <a:pt x="15972" y="9384"/>
                      <a:pt x="11493" y="18320"/>
                      <a:pt x="11493" y="29194"/>
                    </a:cubicBezTo>
                    <a:lnTo>
                      <a:pt x="11493" y="57642"/>
                    </a:lnTo>
                    <a:lnTo>
                      <a:pt x="0" y="57642"/>
                    </a:lnTo>
                    <a:lnTo>
                      <a:pt x="0" y="1043"/>
                    </a:lnTo>
                    <a:lnTo>
                      <a:pt x="11493" y="1043"/>
                    </a:lnTo>
                    <a:lnTo>
                      <a:pt x="11493" y="9979"/>
                    </a:lnTo>
                    <a:cubicBezTo>
                      <a:pt x="11493" y="9979"/>
                      <a:pt x="11792" y="9979"/>
                      <a:pt x="11792" y="9979"/>
                    </a:cubicBezTo>
                    <a:cubicBezTo>
                      <a:pt x="14777" y="4319"/>
                      <a:pt x="20897" y="0"/>
                      <a:pt x="29107" y="0"/>
                    </a:cubicBezTo>
                    <a:cubicBezTo>
                      <a:pt x="45228" y="0"/>
                      <a:pt x="49408" y="10575"/>
                      <a:pt x="49408" y="24129"/>
                    </a:cubicBezTo>
                    <a:lnTo>
                      <a:pt x="49408" y="57642"/>
                    </a:lnTo>
                    <a:lnTo>
                      <a:pt x="37914" y="57642"/>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02" name="Freeform 27901">
                <a:extLst>
                  <a:ext uri="{FF2B5EF4-FFF2-40B4-BE49-F238E27FC236}">
                    <a16:creationId xmlns:a16="http://schemas.microsoft.com/office/drawing/2014/main" id="{9067C5D1-70DB-3698-651D-B828DFF78957}"/>
                  </a:ext>
                </a:extLst>
              </p:cNvPr>
              <p:cNvSpPr/>
              <p:nvPr/>
            </p:nvSpPr>
            <p:spPr>
              <a:xfrm>
                <a:off x="8392145" y="2034092"/>
                <a:ext cx="48810" cy="58834"/>
              </a:xfrm>
              <a:custGeom>
                <a:avLst/>
                <a:gdLst>
                  <a:gd name="connsiteX0" fmla="*/ 37765 w 48810"/>
                  <a:gd name="connsiteY0" fmla="*/ 57494 h 58834"/>
                  <a:gd name="connsiteX1" fmla="*/ 37765 w 48810"/>
                  <a:gd name="connsiteY1" fmla="*/ 50344 h 58834"/>
                  <a:gd name="connsiteX2" fmla="*/ 19554 w 48810"/>
                  <a:gd name="connsiteY2" fmla="*/ 58834 h 58834"/>
                  <a:gd name="connsiteX3" fmla="*/ 0 w 48810"/>
                  <a:gd name="connsiteY3" fmla="*/ 41258 h 58834"/>
                  <a:gd name="connsiteX4" fmla="*/ 22241 w 48810"/>
                  <a:gd name="connsiteY4" fmla="*/ 23980 h 58834"/>
                  <a:gd name="connsiteX5" fmla="*/ 37317 w 48810"/>
                  <a:gd name="connsiteY5" fmla="*/ 23385 h 58834"/>
                  <a:gd name="connsiteX6" fmla="*/ 37317 w 48810"/>
                  <a:gd name="connsiteY6" fmla="*/ 21150 h 58834"/>
                  <a:gd name="connsiteX7" fmla="*/ 23286 w 48810"/>
                  <a:gd name="connsiteY7" fmla="*/ 8341 h 58834"/>
                  <a:gd name="connsiteX8" fmla="*/ 6269 w 48810"/>
                  <a:gd name="connsiteY8" fmla="*/ 13256 h 58834"/>
                  <a:gd name="connsiteX9" fmla="*/ 2836 w 48810"/>
                  <a:gd name="connsiteY9" fmla="*/ 5660 h 58834"/>
                  <a:gd name="connsiteX10" fmla="*/ 24032 w 48810"/>
                  <a:gd name="connsiteY10" fmla="*/ 0 h 58834"/>
                  <a:gd name="connsiteX11" fmla="*/ 48810 w 48810"/>
                  <a:gd name="connsiteY11" fmla="*/ 24725 h 58834"/>
                  <a:gd name="connsiteX12" fmla="*/ 48810 w 48810"/>
                  <a:gd name="connsiteY12" fmla="*/ 57642 h 58834"/>
                  <a:gd name="connsiteX13" fmla="*/ 37765 w 48810"/>
                  <a:gd name="connsiteY13" fmla="*/ 57642 h 58834"/>
                  <a:gd name="connsiteX14" fmla="*/ 24331 w 48810"/>
                  <a:gd name="connsiteY14" fmla="*/ 31130 h 58834"/>
                  <a:gd name="connsiteX15" fmla="*/ 11493 w 48810"/>
                  <a:gd name="connsiteY15" fmla="*/ 40960 h 58834"/>
                  <a:gd name="connsiteX16" fmla="*/ 23136 w 48810"/>
                  <a:gd name="connsiteY16" fmla="*/ 50791 h 58834"/>
                  <a:gd name="connsiteX17" fmla="*/ 37615 w 48810"/>
                  <a:gd name="connsiteY17" fmla="*/ 42599 h 58834"/>
                  <a:gd name="connsiteX18" fmla="*/ 37615 w 48810"/>
                  <a:gd name="connsiteY18" fmla="*/ 30385 h 58834"/>
                  <a:gd name="connsiteX19" fmla="*/ 24331 w 48810"/>
                  <a:gd name="connsiteY19" fmla="*/ 31279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810" h="58834">
                    <a:moveTo>
                      <a:pt x="37765" y="57494"/>
                    </a:moveTo>
                    <a:lnTo>
                      <a:pt x="37765" y="50344"/>
                    </a:lnTo>
                    <a:cubicBezTo>
                      <a:pt x="35376" y="52727"/>
                      <a:pt x="30003" y="58834"/>
                      <a:pt x="19554" y="58834"/>
                    </a:cubicBezTo>
                    <a:cubicBezTo>
                      <a:pt x="9105" y="58834"/>
                      <a:pt x="0" y="52280"/>
                      <a:pt x="0" y="41258"/>
                    </a:cubicBezTo>
                    <a:cubicBezTo>
                      <a:pt x="0" y="30236"/>
                      <a:pt x="9105" y="24576"/>
                      <a:pt x="22241" y="23980"/>
                    </a:cubicBezTo>
                    <a:lnTo>
                      <a:pt x="37317" y="23385"/>
                    </a:lnTo>
                    <a:lnTo>
                      <a:pt x="37317" y="21150"/>
                    </a:lnTo>
                    <a:cubicBezTo>
                      <a:pt x="37317" y="12512"/>
                      <a:pt x="31495" y="8341"/>
                      <a:pt x="23286" y="8341"/>
                    </a:cubicBezTo>
                    <a:cubicBezTo>
                      <a:pt x="15076" y="8341"/>
                      <a:pt x="8060" y="12065"/>
                      <a:pt x="6269" y="13256"/>
                    </a:cubicBezTo>
                    <a:lnTo>
                      <a:pt x="2836" y="5660"/>
                    </a:lnTo>
                    <a:cubicBezTo>
                      <a:pt x="7016" y="3277"/>
                      <a:pt x="14628" y="0"/>
                      <a:pt x="24032" y="0"/>
                    </a:cubicBezTo>
                    <a:cubicBezTo>
                      <a:pt x="40601" y="0"/>
                      <a:pt x="48810" y="8341"/>
                      <a:pt x="48810" y="24725"/>
                    </a:cubicBezTo>
                    <a:lnTo>
                      <a:pt x="48810" y="57642"/>
                    </a:lnTo>
                    <a:lnTo>
                      <a:pt x="37765" y="57642"/>
                    </a:lnTo>
                    <a:close/>
                    <a:moveTo>
                      <a:pt x="24331" y="31130"/>
                    </a:moveTo>
                    <a:cubicBezTo>
                      <a:pt x="15076" y="31577"/>
                      <a:pt x="11493" y="35598"/>
                      <a:pt x="11493" y="40960"/>
                    </a:cubicBezTo>
                    <a:cubicBezTo>
                      <a:pt x="11493" y="46323"/>
                      <a:pt x="15673" y="50791"/>
                      <a:pt x="23136" y="50791"/>
                    </a:cubicBezTo>
                    <a:cubicBezTo>
                      <a:pt x="30600" y="50791"/>
                      <a:pt x="35376" y="45727"/>
                      <a:pt x="37615" y="42599"/>
                    </a:cubicBezTo>
                    <a:lnTo>
                      <a:pt x="37615" y="30385"/>
                    </a:lnTo>
                    <a:lnTo>
                      <a:pt x="24331" y="3127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03" name="Freeform 27902">
                <a:extLst>
                  <a:ext uri="{FF2B5EF4-FFF2-40B4-BE49-F238E27FC236}">
                    <a16:creationId xmlns:a16="http://schemas.microsoft.com/office/drawing/2014/main" id="{BD695B59-9B2E-A408-3612-A5EBE2796EEA}"/>
                  </a:ext>
                </a:extLst>
              </p:cNvPr>
              <p:cNvSpPr/>
              <p:nvPr/>
            </p:nvSpPr>
            <p:spPr>
              <a:xfrm>
                <a:off x="8455584" y="2033645"/>
                <a:ext cx="31794" cy="57791"/>
              </a:xfrm>
              <a:custGeom>
                <a:avLst/>
                <a:gdLst>
                  <a:gd name="connsiteX0" fmla="*/ 31048 w 31794"/>
                  <a:gd name="connsiteY0" fmla="*/ 11767 h 57791"/>
                  <a:gd name="connsiteX1" fmla="*/ 30600 w 31794"/>
                  <a:gd name="connsiteY1" fmla="*/ 11767 h 57791"/>
                  <a:gd name="connsiteX2" fmla="*/ 24331 w 31794"/>
                  <a:gd name="connsiteY2" fmla="*/ 10575 h 57791"/>
                  <a:gd name="connsiteX3" fmla="*/ 11493 w 31794"/>
                  <a:gd name="connsiteY3" fmla="*/ 29640 h 57791"/>
                  <a:gd name="connsiteX4" fmla="*/ 11493 w 31794"/>
                  <a:gd name="connsiteY4" fmla="*/ 57791 h 57791"/>
                  <a:gd name="connsiteX5" fmla="*/ 0 w 31794"/>
                  <a:gd name="connsiteY5" fmla="*/ 57791 h 57791"/>
                  <a:gd name="connsiteX6" fmla="*/ 0 w 31794"/>
                  <a:gd name="connsiteY6" fmla="*/ 1192 h 57791"/>
                  <a:gd name="connsiteX7" fmla="*/ 11493 w 31794"/>
                  <a:gd name="connsiteY7" fmla="*/ 1192 h 57791"/>
                  <a:gd name="connsiteX8" fmla="*/ 11493 w 31794"/>
                  <a:gd name="connsiteY8" fmla="*/ 9831 h 57791"/>
                  <a:gd name="connsiteX9" fmla="*/ 11792 w 31794"/>
                  <a:gd name="connsiteY9" fmla="*/ 9831 h 57791"/>
                  <a:gd name="connsiteX10" fmla="*/ 25823 w 31794"/>
                  <a:gd name="connsiteY10" fmla="*/ 0 h 57791"/>
                  <a:gd name="connsiteX11" fmla="*/ 31794 w 31794"/>
                  <a:gd name="connsiteY11" fmla="*/ 894 h 57791"/>
                  <a:gd name="connsiteX12" fmla="*/ 31048 w 31794"/>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794" h="57791">
                    <a:moveTo>
                      <a:pt x="31048" y="11767"/>
                    </a:moveTo>
                    <a:lnTo>
                      <a:pt x="30600" y="11767"/>
                    </a:lnTo>
                    <a:cubicBezTo>
                      <a:pt x="29555" y="11320"/>
                      <a:pt x="27465" y="10575"/>
                      <a:pt x="24331" y="10575"/>
                    </a:cubicBezTo>
                    <a:cubicBezTo>
                      <a:pt x="14031" y="10575"/>
                      <a:pt x="11493" y="21448"/>
                      <a:pt x="11493" y="29640"/>
                    </a:cubicBezTo>
                    <a:lnTo>
                      <a:pt x="11493" y="57791"/>
                    </a:lnTo>
                    <a:lnTo>
                      <a:pt x="0" y="57791"/>
                    </a:lnTo>
                    <a:lnTo>
                      <a:pt x="0" y="1192"/>
                    </a:lnTo>
                    <a:lnTo>
                      <a:pt x="11493" y="1192"/>
                    </a:lnTo>
                    <a:lnTo>
                      <a:pt x="11493" y="9831"/>
                    </a:lnTo>
                    <a:cubicBezTo>
                      <a:pt x="11493" y="9831"/>
                      <a:pt x="11792" y="9831"/>
                      <a:pt x="11792" y="9831"/>
                    </a:cubicBezTo>
                    <a:cubicBezTo>
                      <a:pt x="14479" y="3426"/>
                      <a:pt x="19703" y="0"/>
                      <a:pt x="25823" y="0"/>
                    </a:cubicBezTo>
                    <a:cubicBezTo>
                      <a:pt x="29704" y="0"/>
                      <a:pt x="31794" y="894"/>
                      <a:pt x="31794" y="894"/>
                    </a:cubicBezTo>
                    <a:lnTo>
                      <a:pt x="31048"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04" name="Freeform 27903">
                <a:extLst>
                  <a:ext uri="{FF2B5EF4-FFF2-40B4-BE49-F238E27FC236}">
                    <a16:creationId xmlns:a16="http://schemas.microsoft.com/office/drawing/2014/main" id="{797BECFC-E245-65C5-2CB4-68FC854260A0}"/>
                  </a:ext>
                </a:extLst>
              </p:cNvPr>
              <p:cNvSpPr/>
              <p:nvPr/>
            </p:nvSpPr>
            <p:spPr>
              <a:xfrm>
                <a:off x="8494543" y="2009367"/>
                <a:ext cx="14926" cy="82218"/>
              </a:xfrm>
              <a:custGeom>
                <a:avLst/>
                <a:gdLst>
                  <a:gd name="connsiteX0" fmla="*/ 7463 w 14926"/>
                  <a:gd name="connsiteY0" fmla="*/ 14001 h 82218"/>
                  <a:gd name="connsiteX1" fmla="*/ 0 w 14926"/>
                  <a:gd name="connsiteY1" fmla="*/ 7001 h 82218"/>
                  <a:gd name="connsiteX2" fmla="*/ 7463 w 14926"/>
                  <a:gd name="connsiteY2" fmla="*/ 0 h 82218"/>
                  <a:gd name="connsiteX3" fmla="*/ 14927 w 14926"/>
                  <a:gd name="connsiteY3" fmla="*/ 7001 h 82218"/>
                  <a:gd name="connsiteX4" fmla="*/ 7463 w 14926"/>
                  <a:gd name="connsiteY4" fmla="*/ 14001 h 82218"/>
                  <a:gd name="connsiteX5" fmla="*/ 1791 w 14926"/>
                  <a:gd name="connsiteY5" fmla="*/ 82219 h 82218"/>
                  <a:gd name="connsiteX6" fmla="*/ 1791 w 14926"/>
                  <a:gd name="connsiteY6" fmla="*/ 25619 h 82218"/>
                  <a:gd name="connsiteX7" fmla="*/ 13285 w 14926"/>
                  <a:gd name="connsiteY7" fmla="*/ 25619 h 82218"/>
                  <a:gd name="connsiteX8" fmla="*/ 13285 w 14926"/>
                  <a:gd name="connsiteY8" fmla="*/ 82219 h 82218"/>
                  <a:gd name="connsiteX9" fmla="*/ 1791 w 14926"/>
                  <a:gd name="connsiteY9"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218">
                    <a:moveTo>
                      <a:pt x="7463" y="14001"/>
                    </a:moveTo>
                    <a:cubicBezTo>
                      <a:pt x="2986" y="14001"/>
                      <a:pt x="0" y="11022"/>
                      <a:pt x="0" y="7001"/>
                    </a:cubicBezTo>
                    <a:cubicBezTo>
                      <a:pt x="0" y="2979"/>
                      <a:pt x="3135" y="0"/>
                      <a:pt x="7463" y="0"/>
                    </a:cubicBezTo>
                    <a:cubicBezTo>
                      <a:pt x="11792" y="0"/>
                      <a:pt x="14927" y="2979"/>
                      <a:pt x="14927" y="7001"/>
                    </a:cubicBezTo>
                    <a:cubicBezTo>
                      <a:pt x="14927" y="11022"/>
                      <a:pt x="11792" y="14001"/>
                      <a:pt x="7463" y="14001"/>
                    </a:cubicBezTo>
                    <a:close/>
                    <a:moveTo>
                      <a:pt x="1791" y="82219"/>
                    </a:moveTo>
                    <a:lnTo>
                      <a:pt x="1791" y="25619"/>
                    </a:lnTo>
                    <a:lnTo>
                      <a:pt x="13285" y="25619"/>
                    </a:lnTo>
                    <a:lnTo>
                      <a:pt x="13285" y="82219"/>
                    </a:lnTo>
                    <a:lnTo>
                      <a:pt x="1791"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05" name="Freeform 27904">
                <a:extLst>
                  <a:ext uri="{FF2B5EF4-FFF2-40B4-BE49-F238E27FC236}">
                    <a16:creationId xmlns:a16="http://schemas.microsoft.com/office/drawing/2014/main" id="{8FF00D4B-0638-702C-94E0-99028B5A6D29}"/>
                  </a:ext>
                </a:extLst>
              </p:cNvPr>
              <p:cNvSpPr/>
              <p:nvPr/>
            </p:nvSpPr>
            <p:spPr>
              <a:xfrm>
                <a:off x="8520217" y="2034092"/>
                <a:ext cx="60005" cy="58834"/>
              </a:xfrm>
              <a:custGeom>
                <a:avLst/>
                <a:gdLst>
                  <a:gd name="connsiteX0" fmla="*/ 30003 w 60005"/>
                  <a:gd name="connsiteY0" fmla="*/ 58834 h 58834"/>
                  <a:gd name="connsiteX1" fmla="*/ 0 w 60005"/>
                  <a:gd name="connsiteY1" fmla="*/ 29492 h 58834"/>
                  <a:gd name="connsiteX2" fmla="*/ 30003 w 60005"/>
                  <a:gd name="connsiteY2" fmla="*/ 0 h 58834"/>
                  <a:gd name="connsiteX3" fmla="*/ 60006 w 60005"/>
                  <a:gd name="connsiteY3" fmla="*/ 29492 h 58834"/>
                  <a:gd name="connsiteX4" fmla="*/ 30003 w 60005"/>
                  <a:gd name="connsiteY4" fmla="*/ 58834 h 58834"/>
                  <a:gd name="connsiteX5" fmla="*/ 30003 w 60005"/>
                  <a:gd name="connsiteY5" fmla="*/ 9086 h 58834"/>
                  <a:gd name="connsiteX6" fmla="*/ 11493 w 60005"/>
                  <a:gd name="connsiteY6" fmla="*/ 28896 h 58834"/>
                  <a:gd name="connsiteX7" fmla="*/ 30003 w 60005"/>
                  <a:gd name="connsiteY7" fmla="*/ 48855 h 58834"/>
                  <a:gd name="connsiteX8" fmla="*/ 48363 w 60005"/>
                  <a:gd name="connsiteY8" fmla="*/ 28896 h 58834"/>
                  <a:gd name="connsiteX9" fmla="*/ 30003 w 60005"/>
                  <a:gd name="connsiteY9" fmla="*/ 9086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3136" y="58834"/>
                      <a:pt x="0" y="47067"/>
                      <a:pt x="0" y="29492"/>
                    </a:cubicBezTo>
                    <a:cubicBezTo>
                      <a:pt x="0" y="11916"/>
                      <a:pt x="13136" y="0"/>
                      <a:pt x="30003" y="0"/>
                    </a:cubicBezTo>
                    <a:cubicBezTo>
                      <a:pt x="46870" y="0"/>
                      <a:pt x="60006" y="12065"/>
                      <a:pt x="60006" y="29492"/>
                    </a:cubicBezTo>
                    <a:cubicBezTo>
                      <a:pt x="60006" y="46918"/>
                      <a:pt x="46870" y="58834"/>
                      <a:pt x="30003" y="58834"/>
                    </a:cubicBezTo>
                    <a:close/>
                    <a:moveTo>
                      <a:pt x="30003" y="9086"/>
                    </a:moveTo>
                    <a:cubicBezTo>
                      <a:pt x="18509" y="9086"/>
                      <a:pt x="11493" y="17874"/>
                      <a:pt x="11493" y="28896"/>
                    </a:cubicBezTo>
                    <a:cubicBezTo>
                      <a:pt x="11493" y="39918"/>
                      <a:pt x="18509" y="48855"/>
                      <a:pt x="30003" y="48855"/>
                    </a:cubicBezTo>
                    <a:cubicBezTo>
                      <a:pt x="41496" y="48855"/>
                      <a:pt x="48363" y="40067"/>
                      <a:pt x="48363" y="28896"/>
                    </a:cubicBezTo>
                    <a:cubicBezTo>
                      <a:pt x="48363" y="17725"/>
                      <a:pt x="41347" y="9086"/>
                      <a:pt x="30003" y="9086"/>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06" name="Freeform 27905">
                <a:extLst>
                  <a:ext uri="{FF2B5EF4-FFF2-40B4-BE49-F238E27FC236}">
                    <a16:creationId xmlns:a16="http://schemas.microsoft.com/office/drawing/2014/main" id="{83B1410A-ECA0-E890-09FA-FDFEA779F5C0}"/>
                  </a:ext>
                </a:extLst>
              </p:cNvPr>
              <p:cNvSpPr/>
              <p:nvPr/>
            </p:nvSpPr>
            <p:spPr>
              <a:xfrm>
                <a:off x="8586641" y="2033943"/>
                <a:ext cx="43437" cy="58982"/>
              </a:xfrm>
              <a:custGeom>
                <a:avLst/>
                <a:gdLst>
                  <a:gd name="connsiteX0" fmla="*/ 22091 w 43437"/>
                  <a:gd name="connsiteY0" fmla="*/ 58983 h 58982"/>
                  <a:gd name="connsiteX1" fmla="*/ 0 w 43437"/>
                  <a:gd name="connsiteY1" fmla="*/ 48855 h 58982"/>
                  <a:gd name="connsiteX2" fmla="*/ 5523 w 43437"/>
                  <a:gd name="connsiteY2" fmla="*/ 42152 h 58982"/>
                  <a:gd name="connsiteX3" fmla="*/ 22241 w 43437"/>
                  <a:gd name="connsiteY3" fmla="*/ 50195 h 58982"/>
                  <a:gd name="connsiteX4" fmla="*/ 33138 w 43437"/>
                  <a:gd name="connsiteY4" fmla="*/ 42152 h 58982"/>
                  <a:gd name="connsiteX5" fmla="*/ 20300 w 43437"/>
                  <a:gd name="connsiteY5" fmla="*/ 32768 h 58982"/>
                  <a:gd name="connsiteX6" fmla="*/ 3582 w 43437"/>
                  <a:gd name="connsiteY6" fmla="*/ 16235 h 58982"/>
                  <a:gd name="connsiteX7" fmla="*/ 22689 w 43437"/>
                  <a:gd name="connsiteY7" fmla="*/ 0 h 58982"/>
                  <a:gd name="connsiteX8" fmla="*/ 41944 w 43437"/>
                  <a:gd name="connsiteY8" fmla="*/ 7447 h 58982"/>
                  <a:gd name="connsiteX9" fmla="*/ 37168 w 43437"/>
                  <a:gd name="connsiteY9" fmla="*/ 14448 h 58982"/>
                  <a:gd name="connsiteX10" fmla="*/ 22838 w 43437"/>
                  <a:gd name="connsiteY10" fmla="*/ 8341 h 58982"/>
                  <a:gd name="connsiteX11" fmla="*/ 13732 w 43437"/>
                  <a:gd name="connsiteY11" fmla="*/ 15342 h 58982"/>
                  <a:gd name="connsiteX12" fmla="*/ 24779 w 43437"/>
                  <a:gd name="connsiteY12" fmla="*/ 23831 h 58982"/>
                  <a:gd name="connsiteX13" fmla="*/ 32391 w 43437"/>
                  <a:gd name="connsiteY13" fmla="*/ 26513 h 58982"/>
                  <a:gd name="connsiteX14" fmla="*/ 43437 w 43437"/>
                  <a:gd name="connsiteY14" fmla="*/ 41109 h 58982"/>
                  <a:gd name="connsiteX15" fmla="*/ 21793 w 43437"/>
                  <a:gd name="connsiteY15" fmla="*/ 58983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37" h="58982">
                    <a:moveTo>
                      <a:pt x="22091" y="58983"/>
                    </a:moveTo>
                    <a:cubicBezTo>
                      <a:pt x="12538" y="58983"/>
                      <a:pt x="4776" y="55110"/>
                      <a:pt x="0" y="48855"/>
                    </a:cubicBezTo>
                    <a:lnTo>
                      <a:pt x="5523" y="42152"/>
                    </a:lnTo>
                    <a:cubicBezTo>
                      <a:pt x="10300" y="47216"/>
                      <a:pt x="17016" y="50195"/>
                      <a:pt x="22241" y="50195"/>
                    </a:cubicBezTo>
                    <a:cubicBezTo>
                      <a:pt x="27465" y="50195"/>
                      <a:pt x="33138" y="48259"/>
                      <a:pt x="33138" y="42152"/>
                    </a:cubicBezTo>
                    <a:cubicBezTo>
                      <a:pt x="33138" y="36045"/>
                      <a:pt x="24181" y="34109"/>
                      <a:pt x="20300" y="32768"/>
                    </a:cubicBezTo>
                    <a:cubicBezTo>
                      <a:pt x="11941" y="29938"/>
                      <a:pt x="3582" y="26959"/>
                      <a:pt x="3582" y="16235"/>
                    </a:cubicBezTo>
                    <a:cubicBezTo>
                      <a:pt x="3582" y="5511"/>
                      <a:pt x="12688" y="0"/>
                      <a:pt x="22689" y="0"/>
                    </a:cubicBezTo>
                    <a:cubicBezTo>
                      <a:pt x="32690" y="0"/>
                      <a:pt x="38362" y="3575"/>
                      <a:pt x="41944" y="7447"/>
                    </a:cubicBezTo>
                    <a:lnTo>
                      <a:pt x="37168" y="14448"/>
                    </a:lnTo>
                    <a:cubicBezTo>
                      <a:pt x="33884" y="11022"/>
                      <a:pt x="28361" y="8341"/>
                      <a:pt x="22838" y="8341"/>
                    </a:cubicBezTo>
                    <a:cubicBezTo>
                      <a:pt x="17315" y="8341"/>
                      <a:pt x="13732" y="10724"/>
                      <a:pt x="13732" y="15342"/>
                    </a:cubicBezTo>
                    <a:cubicBezTo>
                      <a:pt x="13732" y="19959"/>
                      <a:pt x="19255" y="22044"/>
                      <a:pt x="24779" y="23831"/>
                    </a:cubicBezTo>
                    <a:cubicBezTo>
                      <a:pt x="27913" y="24874"/>
                      <a:pt x="30003" y="25619"/>
                      <a:pt x="32391" y="26513"/>
                    </a:cubicBezTo>
                    <a:cubicBezTo>
                      <a:pt x="38660" y="29194"/>
                      <a:pt x="43437" y="33662"/>
                      <a:pt x="43437" y="41109"/>
                    </a:cubicBezTo>
                    <a:cubicBezTo>
                      <a:pt x="43437" y="53323"/>
                      <a:pt x="32839" y="58983"/>
                      <a:pt x="21793"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07" name="Freeform 27906">
                <a:extLst>
                  <a:ext uri="{FF2B5EF4-FFF2-40B4-BE49-F238E27FC236}">
                    <a16:creationId xmlns:a16="http://schemas.microsoft.com/office/drawing/2014/main" id="{7D92C80F-F27A-7D9A-07D6-CA7A9BB9BB10}"/>
                  </a:ext>
                </a:extLst>
              </p:cNvPr>
              <p:cNvSpPr/>
              <p:nvPr/>
            </p:nvSpPr>
            <p:spPr>
              <a:xfrm>
                <a:off x="8665903" y="2009367"/>
                <a:ext cx="58811" cy="83559"/>
              </a:xfrm>
              <a:custGeom>
                <a:avLst/>
                <a:gdLst>
                  <a:gd name="connsiteX0" fmla="*/ 31197 w 58811"/>
                  <a:gd name="connsiteY0" fmla="*/ 83559 h 83559"/>
                  <a:gd name="connsiteX1" fmla="*/ 11344 w 58811"/>
                  <a:gd name="connsiteY1" fmla="*/ 73282 h 83559"/>
                  <a:gd name="connsiteX2" fmla="*/ 11046 w 58811"/>
                  <a:gd name="connsiteY2" fmla="*/ 73282 h 83559"/>
                  <a:gd name="connsiteX3" fmla="*/ 11046 w 58811"/>
                  <a:gd name="connsiteY3" fmla="*/ 82219 h 83559"/>
                  <a:gd name="connsiteX4" fmla="*/ 0 w 58811"/>
                  <a:gd name="connsiteY4" fmla="*/ 82219 h 83559"/>
                  <a:gd name="connsiteX5" fmla="*/ 0 w 58811"/>
                  <a:gd name="connsiteY5" fmla="*/ 0 h 83559"/>
                  <a:gd name="connsiteX6" fmla="*/ 11344 w 58811"/>
                  <a:gd name="connsiteY6" fmla="*/ 0 h 83559"/>
                  <a:gd name="connsiteX7" fmla="*/ 11344 w 58811"/>
                  <a:gd name="connsiteY7" fmla="*/ 34407 h 83559"/>
                  <a:gd name="connsiteX8" fmla="*/ 11643 w 58811"/>
                  <a:gd name="connsiteY8" fmla="*/ 34407 h 83559"/>
                  <a:gd name="connsiteX9" fmla="*/ 31495 w 58811"/>
                  <a:gd name="connsiteY9" fmla="*/ 24576 h 83559"/>
                  <a:gd name="connsiteX10" fmla="*/ 58812 w 58811"/>
                  <a:gd name="connsiteY10" fmla="*/ 53919 h 83559"/>
                  <a:gd name="connsiteX11" fmla="*/ 31197 w 58811"/>
                  <a:gd name="connsiteY11" fmla="*/ 83559 h 83559"/>
                  <a:gd name="connsiteX12" fmla="*/ 29107 w 58811"/>
                  <a:gd name="connsiteY12" fmla="*/ 33811 h 83559"/>
                  <a:gd name="connsiteX13" fmla="*/ 10896 w 58811"/>
                  <a:gd name="connsiteY13" fmla="*/ 53621 h 83559"/>
                  <a:gd name="connsiteX14" fmla="*/ 29107 w 58811"/>
                  <a:gd name="connsiteY14" fmla="*/ 73580 h 83559"/>
                  <a:gd name="connsiteX15" fmla="*/ 47169 w 58811"/>
                  <a:gd name="connsiteY15" fmla="*/ 53621 h 83559"/>
                  <a:gd name="connsiteX16" fmla="*/ 29107 w 58811"/>
                  <a:gd name="connsiteY16" fmla="*/ 33811 h 8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811" h="83559">
                    <a:moveTo>
                      <a:pt x="31197" y="83559"/>
                    </a:moveTo>
                    <a:cubicBezTo>
                      <a:pt x="22987" y="83559"/>
                      <a:pt x="15972" y="80282"/>
                      <a:pt x="11344" y="73282"/>
                    </a:cubicBezTo>
                    <a:lnTo>
                      <a:pt x="11046" y="73282"/>
                    </a:lnTo>
                    <a:lnTo>
                      <a:pt x="11046" y="82219"/>
                    </a:lnTo>
                    <a:lnTo>
                      <a:pt x="0" y="82219"/>
                    </a:lnTo>
                    <a:lnTo>
                      <a:pt x="0" y="0"/>
                    </a:lnTo>
                    <a:lnTo>
                      <a:pt x="11344" y="0"/>
                    </a:lnTo>
                    <a:lnTo>
                      <a:pt x="11344" y="34407"/>
                    </a:lnTo>
                    <a:lnTo>
                      <a:pt x="11643" y="34407"/>
                    </a:lnTo>
                    <a:cubicBezTo>
                      <a:pt x="15673" y="28151"/>
                      <a:pt x="22539" y="24576"/>
                      <a:pt x="31495" y="24576"/>
                    </a:cubicBezTo>
                    <a:cubicBezTo>
                      <a:pt x="48064" y="24576"/>
                      <a:pt x="58812" y="37237"/>
                      <a:pt x="58812" y="53919"/>
                    </a:cubicBezTo>
                    <a:cubicBezTo>
                      <a:pt x="58812" y="70601"/>
                      <a:pt x="48064" y="83559"/>
                      <a:pt x="31197" y="83559"/>
                    </a:cubicBezTo>
                    <a:close/>
                    <a:moveTo>
                      <a:pt x="29107" y="33811"/>
                    </a:moveTo>
                    <a:cubicBezTo>
                      <a:pt x="17763" y="33811"/>
                      <a:pt x="10896" y="42450"/>
                      <a:pt x="10896" y="53621"/>
                    </a:cubicBezTo>
                    <a:cubicBezTo>
                      <a:pt x="10896" y="64792"/>
                      <a:pt x="17763" y="73580"/>
                      <a:pt x="29107" y="73580"/>
                    </a:cubicBezTo>
                    <a:cubicBezTo>
                      <a:pt x="40452" y="73580"/>
                      <a:pt x="47169" y="64941"/>
                      <a:pt x="47169" y="53621"/>
                    </a:cubicBezTo>
                    <a:cubicBezTo>
                      <a:pt x="47169" y="42301"/>
                      <a:pt x="40452" y="33811"/>
                      <a:pt x="29107" y="3381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08" name="Freeform 27907">
                <a:extLst>
                  <a:ext uri="{FF2B5EF4-FFF2-40B4-BE49-F238E27FC236}">
                    <a16:creationId xmlns:a16="http://schemas.microsoft.com/office/drawing/2014/main" id="{C17B90C7-A424-076F-F86E-FA66CE31E683}"/>
                  </a:ext>
                </a:extLst>
              </p:cNvPr>
              <p:cNvSpPr/>
              <p:nvPr/>
            </p:nvSpPr>
            <p:spPr>
              <a:xfrm>
                <a:off x="8725610" y="2034837"/>
                <a:ext cx="57617" cy="79686"/>
              </a:xfrm>
              <a:custGeom>
                <a:avLst/>
                <a:gdLst>
                  <a:gd name="connsiteX0" fmla="*/ 30301 w 57617"/>
                  <a:gd name="connsiteY0" fmla="*/ 66579 h 79686"/>
                  <a:gd name="connsiteX1" fmla="*/ 15375 w 57617"/>
                  <a:gd name="connsiteY1" fmla="*/ 79687 h 79686"/>
                  <a:gd name="connsiteX2" fmla="*/ 4627 w 57617"/>
                  <a:gd name="connsiteY2" fmla="*/ 77601 h 79686"/>
                  <a:gd name="connsiteX3" fmla="*/ 6866 w 57617"/>
                  <a:gd name="connsiteY3" fmla="*/ 68367 h 79686"/>
                  <a:gd name="connsiteX4" fmla="*/ 12837 w 57617"/>
                  <a:gd name="connsiteY4" fmla="*/ 69707 h 79686"/>
                  <a:gd name="connsiteX5" fmla="*/ 20300 w 57617"/>
                  <a:gd name="connsiteY5" fmla="*/ 63005 h 79686"/>
                  <a:gd name="connsiteX6" fmla="*/ 22987 w 57617"/>
                  <a:gd name="connsiteY6" fmla="*/ 55557 h 79686"/>
                  <a:gd name="connsiteX7" fmla="*/ 0 w 57617"/>
                  <a:gd name="connsiteY7" fmla="*/ 0 h 79686"/>
                  <a:gd name="connsiteX8" fmla="*/ 11941 w 57617"/>
                  <a:gd name="connsiteY8" fmla="*/ 0 h 79686"/>
                  <a:gd name="connsiteX9" fmla="*/ 29107 w 57617"/>
                  <a:gd name="connsiteY9" fmla="*/ 44088 h 79686"/>
                  <a:gd name="connsiteX10" fmla="*/ 45825 w 57617"/>
                  <a:gd name="connsiteY10" fmla="*/ 0 h 79686"/>
                  <a:gd name="connsiteX11" fmla="*/ 57617 w 57617"/>
                  <a:gd name="connsiteY11" fmla="*/ 0 h 79686"/>
                  <a:gd name="connsiteX12" fmla="*/ 30301 w 57617"/>
                  <a:gd name="connsiteY12" fmla="*/ 66579 h 79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617" h="79686">
                    <a:moveTo>
                      <a:pt x="30301" y="66579"/>
                    </a:moveTo>
                    <a:cubicBezTo>
                      <a:pt x="26420" y="76410"/>
                      <a:pt x="21644" y="79687"/>
                      <a:pt x="15375" y="79687"/>
                    </a:cubicBezTo>
                    <a:cubicBezTo>
                      <a:pt x="9105" y="79687"/>
                      <a:pt x="4627" y="77601"/>
                      <a:pt x="4627" y="77601"/>
                    </a:cubicBezTo>
                    <a:lnTo>
                      <a:pt x="6866" y="68367"/>
                    </a:lnTo>
                    <a:cubicBezTo>
                      <a:pt x="6866" y="68367"/>
                      <a:pt x="10001" y="69707"/>
                      <a:pt x="12837" y="69707"/>
                    </a:cubicBezTo>
                    <a:cubicBezTo>
                      <a:pt x="17464" y="69707"/>
                      <a:pt x="18659" y="67175"/>
                      <a:pt x="20300" y="63005"/>
                    </a:cubicBezTo>
                    <a:lnTo>
                      <a:pt x="22987" y="55557"/>
                    </a:lnTo>
                    <a:lnTo>
                      <a:pt x="0" y="0"/>
                    </a:lnTo>
                    <a:lnTo>
                      <a:pt x="11941" y="0"/>
                    </a:lnTo>
                    <a:cubicBezTo>
                      <a:pt x="11941" y="0"/>
                      <a:pt x="29107" y="44088"/>
                      <a:pt x="29107" y="44088"/>
                    </a:cubicBezTo>
                    <a:lnTo>
                      <a:pt x="45825" y="0"/>
                    </a:lnTo>
                    <a:lnTo>
                      <a:pt x="57617" y="0"/>
                    </a:lnTo>
                    <a:cubicBezTo>
                      <a:pt x="57617" y="0"/>
                      <a:pt x="30301" y="66579"/>
                      <a:pt x="30301" y="66579"/>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09" name="Freeform 27908">
                <a:extLst>
                  <a:ext uri="{FF2B5EF4-FFF2-40B4-BE49-F238E27FC236}">
                    <a16:creationId xmlns:a16="http://schemas.microsoft.com/office/drawing/2014/main" id="{002255F8-D29B-40E7-9F0F-B7DBF02BB32A}"/>
                  </a:ext>
                </a:extLst>
              </p:cNvPr>
              <p:cNvSpPr/>
              <p:nvPr/>
            </p:nvSpPr>
            <p:spPr>
              <a:xfrm>
                <a:off x="8813528" y="2008175"/>
                <a:ext cx="57916" cy="83410"/>
              </a:xfrm>
              <a:custGeom>
                <a:avLst/>
                <a:gdLst>
                  <a:gd name="connsiteX0" fmla="*/ 2239 w 57916"/>
                  <a:gd name="connsiteY0" fmla="*/ 83410 h 83410"/>
                  <a:gd name="connsiteX1" fmla="*/ 597 w 57916"/>
                  <a:gd name="connsiteY1" fmla="*/ 75665 h 83410"/>
                  <a:gd name="connsiteX2" fmla="*/ 29705 w 57916"/>
                  <a:gd name="connsiteY2" fmla="*/ 48110 h 83410"/>
                  <a:gd name="connsiteX3" fmla="*/ 43139 w 57916"/>
                  <a:gd name="connsiteY3" fmla="*/ 25321 h 83410"/>
                  <a:gd name="connsiteX4" fmla="*/ 26271 w 57916"/>
                  <a:gd name="connsiteY4" fmla="*/ 9384 h 83410"/>
                  <a:gd name="connsiteX5" fmla="*/ 6120 w 57916"/>
                  <a:gd name="connsiteY5" fmla="*/ 22640 h 83410"/>
                  <a:gd name="connsiteX6" fmla="*/ 0 w 57916"/>
                  <a:gd name="connsiteY6" fmla="*/ 15788 h 83410"/>
                  <a:gd name="connsiteX7" fmla="*/ 27017 w 57916"/>
                  <a:gd name="connsiteY7" fmla="*/ 0 h 83410"/>
                  <a:gd name="connsiteX8" fmla="*/ 54632 w 57916"/>
                  <a:gd name="connsiteY8" fmla="*/ 24129 h 83410"/>
                  <a:gd name="connsiteX9" fmla="*/ 37168 w 57916"/>
                  <a:gd name="connsiteY9" fmla="*/ 53621 h 83410"/>
                  <a:gd name="connsiteX10" fmla="*/ 15972 w 57916"/>
                  <a:gd name="connsiteY10" fmla="*/ 73729 h 83410"/>
                  <a:gd name="connsiteX11" fmla="*/ 57916 w 57916"/>
                  <a:gd name="connsiteY11" fmla="*/ 73729 h 83410"/>
                  <a:gd name="connsiteX12" fmla="*/ 57916 w 57916"/>
                  <a:gd name="connsiteY12" fmla="*/ 83261 h 83410"/>
                  <a:gd name="connsiteX13" fmla="*/ 2239 w 57916"/>
                  <a:gd name="connsiteY13" fmla="*/ 83261 h 83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916" h="83410">
                    <a:moveTo>
                      <a:pt x="2239" y="83410"/>
                    </a:moveTo>
                    <a:lnTo>
                      <a:pt x="597" y="75665"/>
                    </a:lnTo>
                    <a:lnTo>
                      <a:pt x="29705" y="48110"/>
                    </a:lnTo>
                    <a:cubicBezTo>
                      <a:pt x="35974" y="42003"/>
                      <a:pt x="43139" y="34556"/>
                      <a:pt x="43139" y="25321"/>
                    </a:cubicBezTo>
                    <a:cubicBezTo>
                      <a:pt x="43139" y="16086"/>
                      <a:pt x="36720" y="9384"/>
                      <a:pt x="26271" y="9384"/>
                    </a:cubicBezTo>
                    <a:cubicBezTo>
                      <a:pt x="15822" y="9384"/>
                      <a:pt x="9404" y="17129"/>
                      <a:pt x="6120" y="22640"/>
                    </a:cubicBezTo>
                    <a:lnTo>
                      <a:pt x="0" y="15788"/>
                    </a:lnTo>
                    <a:cubicBezTo>
                      <a:pt x="2239" y="10724"/>
                      <a:pt x="10598" y="0"/>
                      <a:pt x="27017" y="0"/>
                    </a:cubicBezTo>
                    <a:cubicBezTo>
                      <a:pt x="43437" y="0"/>
                      <a:pt x="54632" y="9682"/>
                      <a:pt x="54632" y="24129"/>
                    </a:cubicBezTo>
                    <a:cubicBezTo>
                      <a:pt x="54632" y="38577"/>
                      <a:pt x="42392" y="48855"/>
                      <a:pt x="37168" y="53621"/>
                    </a:cubicBezTo>
                    <a:lnTo>
                      <a:pt x="15972" y="73729"/>
                    </a:lnTo>
                    <a:lnTo>
                      <a:pt x="57916" y="73729"/>
                    </a:lnTo>
                    <a:lnTo>
                      <a:pt x="57916" y="83261"/>
                    </a:lnTo>
                    <a:lnTo>
                      <a:pt x="2239" y="83261"/>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10" name="Freeform 27909">
                <a:extLst>
                  <a:ext uri="{FF2B5EF4-FFF2-40B4-BE49-F238E27FC236}">
                    <a16:creationId xmlns:a16="http://schemas.microsoft.com/office/drawing/2014/main" id="{89F9E242-12D5-3B06-462C-AA15BE137B95}"/>
                  </a:ext>
                </a:extLst>
              </p:cNvPr>
              <p:cNvSpPr/>
              <p:nvPr/>
            </p:nvSpPr>
            <p:spPr>
              <a:xfrm>
                <a:off x="8884132" y="2009367"/>
                <a:ext cx="27315" cy="82218"/>
              </a:xfrm>
              <a:custGeom>
                <a:avLst/>
                <a:gdLst>
                  <a:gd name="connsiteX0" fmla="*/ 16121 w 27315"/>
                  <a:gd name="connsiteY0" fmla="*/ 82219 h 82218"/>
                  <a:gd name="connsiteX1" fmla="*/ 16121 w 27315"/>
                  <a:gd name="connsiteY1" fmla="*/ 8490 h 82218"/>
                  <a:gd name="connsiteX2" fmla="*/ 0 w 27315"/>
                  <a:gd name="connsiteY2" fmla="*/ 8490 h 82218"/>
                  <a:gd name="connsiteX3" fmla="*/ 0 w 27315"/>
                  <a:gd name="connsiteY3" fmla="*/ 0 h 82218"/>
                  <a:gd name="connsiteX4" fmla="*/ 27316 w 27315"/>
                  <a:gd name="connsiteY4" fmla="*/ 0 h 82218"/>
                  <a:gd name="connsiteX5" fmla="*/ 27316 w 27315"/>
                  <a:gd name="connsiteY5" fmla="*/ 82219 h 82218"/>
                  <a:gd name="connsiteX6" fmla="*/ 16121 w 27315"/>
                  <a:gd name="connsiteY6"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15" h="82218">
                    <a:moveTo>
                      <a:pt x="16121" y="82219"/>
                    </a:moveTo>
                    <a:lnTo>
                      <a:pt x="16121" y="8490"/>
                    </a:lnTo>
                    <a:lnTo>
                      <a:pt x="0" y="8490"/>
                    </a:lnTo>
                    <a:lnTo>
                      <a:pt x="0" y="0"/>
                    </a:lnTo>
                    <a:lnTo>
                      <a:pt x="27316" y="0"/>
                    </a:lnTo>
                    <a:lnTo>
                      <a:pt x="27316" y="82219"/>
                    </a:lnTo>
                    <a:lnTo>
                      <a:pt x="16121"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11" name="Freeform 27910">
                <a:extLst>
                  <a:ext uri="{FF2B5EF4-FFF2-40B4-BE49-F238E27FC236}">
                    <a16:creationId xmlns:a16="http://schemas.microsoft.com/office/drawing/2014/main" id="{E3FD584A-64E6-E912-98C4-A2286ECE9B66}"/>
                  </a:ext>
                </a:extLst>
              </p:cNvPr>
              <p:cNvSpPr/>
              <p:nvPr/>
            </p:nvSpPr>
            <p:spPr>
              <a:xfrm>
                <a:off x="8932197" y="2008175"/>
                <a:ext cx="62991" cy="84750"/>
              </a:xfrm>
              <a:custGeom>
                <a:avLst/>
                <a:gdLst>
                  <a:gd name="connsiteX0" fmla="*/ 31495 w 62991"/>
                  <a:gd name="connsiteY0" fmla="*/ 84751 h 84750"/>
                  <a:gd name="connsiteX1" fmla="*/ 0 w 62991"/>
                  <a:gd name="connsiteY1" fmla="*/ 42450 h 84750"/>
                  <a:gd name="connsiteX2" fmla="*/ 31495 w 62991"/>
                  <a:gd name="connsiteY2" fmla="*/ 0 h 84750"/>
                  <a:gd name="connsiteX3" fmla="*/ 62991 w 62991"/>
                  <a:gd name="connsiteY3" fmla="*/ 42450 h 84750"/>
                  <a:gd name="connsiteX4" fmla="*/ 31495 w 62991"/>
                  <a:gd name="connsiteY4" fmla="*/ 84751 h 84750"/>
                  <a:gd name="connsiteX5" fmla="*/ 31495 w 62991"/>
                  <a:gd name="connsiteY5" fmla="*/ 9831 h 84750"/>
                  <a:gd name="connsiteX6" fmla="*/ 11643 w 62991"/>
                  <a:gd name="connsiteY6" fmla="*/ 42152 h 84750"/>
                  <a:gd name="connsiteX7" fmla="*/ 31495 w 62991"/>
                  <a:gd name="connsiteY7" fmla="*/ 74474 h 84750"/>
                  <a:gd name="connsiteX8" fmla="*/ 51348 w 62991"/>
                  <a:gd name="connsiteY8" fmla="*/ 42152 h 84750"/>
                  <a:gd name="connsiteX9" fmla="*/ 31495 w 62991"/>
                  <a:gd name="connsiteY9" fmla="*/ 9831 h 84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991" h="84750">
                    <a:moveTo>
                      <a:pt x="31495" y="84751"/>
                    </a:moveTo>
                    <a:cubicBezTo>
                      <a:pt x="9255" y="84751"/>
                      <a:pt x="0" y="63749"/>
                      <a:pt x="0" y="42450"/>
                    </a:cubicBezTo>
                    <a:cubicBezTo>
                      <a:pt x="0" y="21151"/>
                      <a:pt x="9404" y="0"/>
                      <a:pt x="31495" y="0"/>
                    </a:cubicBezTo>
                    <a:cubicBezTo>
                      <a:pt x="53587" y="0"/>
                      <a:pt x="62991" y="21002"/>
                      <a:pt x="62991" y="42450"/>
                    </a:cubicBezTo>
                    <a:cubicBezTo>
                      <a:pt x="62991" y="63898"/>
                      <a:pt x="53737" y="84751"/>
                      <a:pt x="31495" y="84751"/>
                    </a:cubicBezTo>
                    <a:close/>
                    <a:moveTo>
                      <a:pt x="31495" y="9831"/>
                    </a:moveTo>
                    <a:cubicBezTo>
                      <a:pt x="18211" y="9831"/>
                      <a:pt x="11643" y="23385"/>
                      <a:pt x="11643" y="42152"/>
                    </a:cubicBezTo>
                    <a:cubicBezTo>
                      <a:pt x="11643" y="60919"/>
                      <a:pt x="18211" y="74474"/>
                      <a:pt x="31495" y="74474"/>
                    </a:cubicBezTo>
                    <a:cubicBezTo>
                      <a:pt x="44780" y="74474"/>
                      <a:pt x="51348" y="60770"/>
                      <a:pt x="51348" y="42152"/>
                    </a:cubicBezTo>
                    <a:cubicBezTo>
                      <a:pt x="51348" y="23534"/>
                      <a:pt x="44780" y="9831"/>
                      <a:pt x="31495" y="983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12" name="Freeform 27911">
                <a:extLst>
                  <a:ext uri="{FF2B5EF4-FFF2-40B4-BE49-F238E27FC236}">
                    <a16:creationId xmlns:a16="http://schemas.microsoft.com/office/drawing/2014/main" id="{55BF0073-CF1F-8419-D546-CDAEA83B0962}"/>
                  </a:ext>
                </a:extLst>
              </p:cNvPr>
              <p:cNvSpPr/>
              <p:nvPr/>
            </p:nvSpPr>
            <p:spPr>
              <a:xfrm>
                <a:off x="9002203" y="2008175"/>
                <a:ext cx="62991" cy="84750"/>
              </a:xfrm>
              <a:custGeom>
                <a:avLst/>
                <a:gdLst>
                  <a:gd name="connsiteX0" fmla="*/ 31495 w 62991"/>
                  <a:gd name="connsiteY0" fmla="*/ 84751 h 84750"/>
                  <a:gd name="connsiteX1" fmla="*/ 0 w 62991"/>
                  <a:gd name="connsiteY1" fmla="*/ 42450 h 84750"/>
                  <a:gd name="connsiteX2" fmla="*/ 31495 w 62991"/>
                  <a:gd name="connsiteY2" fmla="*/ 0 h 84750"/>
                  <a:gd name="connsiteX3" fmla="*/ 62991 w 62991"/>
                  <a:gd name="connsiteY3" fmla="*/ 42450 h 84750"/>
                  <a:gd name="connsiteX4" fmla="*/ 31495 w 62991"/>
                  <a:gd name="connsiteY4" fmla="*/ 84751 h 84750"/>
                  <a:gd name="connsiteX5" fmla="*/ 31495 w 62991"/>
                  <a:gd name="connsiteY5" fmla="*/ 9831 h 84750"/>
                  <a:gd name="connsiteX6" fmla="*/ 11643 w 62991"/>
                  <a:gd name="connsiteY6" fmla="*/ 42152 h 84750"/>
                  <a:gd name="connsiteX7" fmla="*/ 31495 w 62991"/>
                  <a:gd name="connsiteY7" fmla="*/ 74474 h 84750"/>
                  <a:gd name="connsiteX8" fmla="*/ 51348 w 62991"/>
                  <a:gd name="connsiteY8" fmla="*/ 42152 h 84750"/>
                  <a:gd name="connsiteX9" fmla="*/ 31495 w 62991"/>
                  <a:gd name="connsiteY9" fmla="*/ 9831 h 84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991" h="84750">
                    <a:moveTo>
                      <a:pt x="31495" y="84751"/>
                    </a:moveTo>
                    <a:cubicBezTo>
                      <a:pt x="9255" y="84751"/>
                      <a:pt x="0" y="63749"/>
                      <a:pt x="0" y="42450"/>
                    </a:cubicBezTo>
                    <a:cubicBezTo>
                      <a:pt x="0" y="21151"/>
                      <a:pt x="9404" y="0"/>
                      <a:pt x="31495" y="0"/>
                    </a:cubicBezTo>
                    <a:cubicBezTo>
                      <a:pt x="53587" y="0"/>
                      <a:pt x="62991" y="21002"/>
                      <a:pt x="62991" y="42450"/>
                    </a:cubicBezTo>
                    <a:cubicBezTo>
                      <a:pt x="62991" y="63898"/>
                      <a:pt x="53737" y="84751"/>
                      <a:pt x="31495" y="84751"/>
                    </a:cubicBezTo>
                    <a:close/>
                    <a:moveTo>
                      <a:pt x="31495" y="9831"/>
                    </a:moveTo>
                    <a:cubicBezTo>
                      <a:pt x="18211" y="9831"/>
                      <a:pt x="11643" y="23385"/>
                      <a:pt x="11643" y="42152"/>
                    </a:cubicBezTo>
                    <a:cubicBezTo>
                      <a:pt x="11643" y="60919"/>
                      <a:pt x="18211" y="74474"/>
                      <a:pt x="31495" y="74474"/>
                    </a:cubicBezTo>
                    <a:cubicBezTo>
                      <a:pt x="44780" y="74474"/>
                      <a:pt x="51348" y="60770"/>
                      <a:pt x="51348" y="42152"/>
                    </a:cubicBezTo>
                    <a:cubicBezTo>
                      <a:pt x="51348" y="23534"/>
                      <a:pt x="44780" y="9831"/>
                      <a:pt x="31495" y="983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13" name="Freeform 27912">
                <a:extLst>
                  <a:ext uri="{FF2B5EF4-FFF2-40B4-BE49-F238E27FC236}">
                    <a16:creationId xmlns:a16="http://schemas.microsoft.com/office/drawing/2014/main" id="{1F74C8B0-F77E-054C-365B-E19C480EB948}"/>
                  </a:ext>
                </a:extLst>
              </p:cNvPr>
              <p:cNvSpPr/>
              <p:nvPr/>
            </p:nvSpPr>
            <p:spPr>
              <a:xfrm>
                <a:off x="9076240" y="2077882"/>
                <a:ext cx="15971" cy="14894"/>
              </a:xfrm>
              <a:custGeom>
                <a:avLst/>
                <a:gdLst>
                  <a:gd name="connsiteX0" fmla="*/ 8061 w 15971"/>
                  <a:gd name="connsiteY0" fmla="*/ 14895 h 14894"/>
                  <a:gd name="connsiteX1" fmla="*/ 0 w 15971"/>
                  <a:gd name="connsiteY1" fmla="*/ 7447 h 14894"/>
                  <a:gd name="connsiteX2" fmla="*/ 8061 w 15971"/>
                  <a:gd name="connsiteY2" fmla="*/ 0 h 14894"/>
                  <a:gd name="connsiteX3" fmla="*/ 15972 w 15971"/>
                  <a:gd name="connsiteY3" fmla="*/ 7447 h 14894"/>
                  <a:gd name="connsiteX4" fmla="*/ 8061 w 15971"/>
                  <a:gd name="connsiteY4" fmla="*/ 14895 h 14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1" h="14894">
                    <a:moveTo>
                      <a:pt x="8061" y="14895"/>
                    </a:moveTo>
                    <a:cubicBezTo>
                      <a:pt x="3433" y="14895"/>
                      <a:pt x="0" y="12065"/>
                      <a:pt x="0" y="7447"/>
                    </a:cubicBezTo>
                    <a:cubicBezTo>
                      <a:pt x="0" y="2830"/>
                      <a:pt x="3284" y="0"/>
                      <a:pt x="8061" y="0"/>
                    </a:cubicBezTo>
                    <a:cubicBezTo>
                      <a:pt x="12837" y="0"/>
                      <a:pt x="15972" y="2830"/>
                      <a:pt x="15972" y="7447"/>
                    </a:cubicBezTo>
                    <a:cubicBezTo>
                      <a:pt x="15972" y="12065"/>
                      <a:pt x="12688" y="14895"/>
                      <a:pt x="8061" y="1489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grpSp>
          <p:nvGrpSpPr>
            <p:cNvPr id="27914" name="Graphic 18">
              <a:extLst>
                <a:ext uri="{FF2B5EF4-FFF2-40B4-BE49-F238E27FC236}">
                  <a16:creationId xmlns:a16="http://schemas.microsoft.com/office/drawing/2014/main" id="{99D68DA8-7E2F-90AF-A3D0-F3F5822A7F0A}"/>
                </a:ext>
              </a:extLst>
            </p:cNvPr>
            <p:cNvGrpSpPr/>
            <p:nvPr/>
          </p:nvGrpSpPr>
          <p:grpSpPr>
            <a:xfrm>
              <a:off x="6945589" y="1313933"/>
              <a:ext cx="761565" cy="769758"/>
              <a:chOff x="6945589" y="1313933"/>
              <a:chExt cx="761565" cy="769758"/>
            </a:xfrm>
          </p:grpSpPr>
          <p:grpSp>
            <p:nvGrpSpPr>
              <p:cNvPr id="27915" name="Graphic 18">
                <a:extLst>
                  <a:ext uri="{FF2B5EF4-FFF2-40B4-BE49-F238E27FC236}">
                    <a16:creationId xmlns:a16="http://schemas.microsoft.com/office/drawing/2014/main" id="{2C647D3A-AF8B-6CAB-4B04-4F70D5E39072}"/>
                  </a:ext>
                </a:extLst>
              </p:cNvPr>
              <p:cNvGrpSpPr/>
              <p:nvPr/>
            </p:nvGrpSpPr>
            <p:grpSpPr>
              <a:xfrm>
                <a:off x="6945589" y="1314082"/>
                <a:ext cx="759326" cy="647919"/>
                <a:chOff x="6945589" y="1314082"/>
                <a:chExt cx="759326" cy="647919"/>
              </a:xfrm>
              <a:solidFill>
                <a:srgbClr val="F59C24"/>
              </a:solidFill>
            </p:grpSpPr>
            <p:grpSp>
              <p:nvGrpSpPr>
                <p:cNvPr id="27916" name="Graphic 18">
                  <a:extLst>
                    <a:ext uri="{FF2B5EF4-FFF2-40B4-BE49-F238E27FC236}">
                      <a16:creationId xmlns:a16="http://schemas.microsoft.com/office/drawing/2014/main" id="{912D3711-E8F4-E527-88A8-780FF09D44F9}"/>
                    </a:ext>
                  </a:extLst>
                </p:cNvPr>
                <p:cNvGrpSpPr/>
                <p:nvPr/>
              </p:nvGrpSpPr>
              <p:grpSpPr>
                <a:xfrm>
                  <a:off x="6945589" y="1314082"/>
                  <a:ext cx="759326" cy="583276"/>
                  <a:chOff x="6945589" y="1314082"/>
                  <a:chExt cx="759326" cy="583276"/>
                </a:xfrm>
              </p:grpSpPr>
              <p:sp>
                <p:nvSpPr>
                  <p:cNvPr id="27917" name="Freeform 27916">
                    <a:extLst>
                      <a:ext uri="{FF2B5EF4-FFF2-40B4-BE49-F238E27FC236}">
                        <a16:creationId xmlns:a16="http://schemas.microsoft.com/office/drawing/2014/main" id="{E04C169E-E7F5-42E4-6387-E2EAA40DA234}"/>
                      </a:ext>
                    </a:extLst>
                  </p:cNvPr>
                  <p:cNvSpPr/>
                  <p:nvPr/>
                </p:nvSpPr>
                <p:spPr>
                  <a:xfrm>
                    <a:off x="6945589" y="1897359"/>
                    <a:ext cx="759326" cy="14894"/>
                  </a:xfrm>
                  <a:custGeom>
                    <a:avLst/>
                    <a:gdLst>
                      <a:gd name="connsiteX0" fmla="*/ 759326 w 759326"/>
                      <a:gd name="connsiteY0" fmla="*/ 0 h 14894"/>
                      <a:gd name="connsiteX1" fmla="*/ 0 w 759326"/>
                      <a:gd name="connsiteY1" fmla="*/ 0 h 14894"/>
                    </a:gdLst>
                    <a:ahLst/>
                    <a:cxnLst>
                      <a:cxn ang="0">
                        <a:pos x="connsiteX0" y="connsiteY0"/>
                      </a:cxn>
                      <a:cxn ang="0">
                        <a:pos x="connsiteX1" y="connsiteY1"/>
                      </a:cxn>
                    </a:cxnLst>
                    <a:rect l="l" t="t" r="r" b="b"/>
                    <a:pathLst>
                      <a:path w="759326" h="14894">
                        <a:moveTo>
                          <a:pt x="759326" y="0"/>
                        </a:moveTo>
                        <a:lnTo>
                          <a:pt x="0" y="0"/>
                        </a:lnTo>
                      </a:path>
                    </a:pathLst>
                  </a:custGeom>
                  <a:ln w="3729" cap="flat">
                    <a:solidFill>
                      <a:srgbClr val="F59C24"/>
                    </a:solid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18" name="Freeform 27917">
                    <a:extLst>
                      <a:ext uri="{FF2B5EF4-FFF2-40B4-BE49-F238E27FC236}">
                        <a16:creationId xmlns:a16="http://schemas.microsoft.com/office/drawing/2014/main" id="{5236A048-59E0-5A6B-DE05-A530CB954562}"/>
                      </a:ext>
                    </a:extLst>
                  </p:cNvPr>
                  <p:cNvSpPr/>
                  <p:nvPr/>
                </p:nvSpPr>
                <p:spPr>
                  <a:xfrm>
                    <a:off x="6945589" y="1832567"/>
                    <a:ext cx="759326" cy="14894"/>
                  </a:xfrm>
                  <a:custGeom>
                    <a:avLst/>
                    <a:gdLst>
                      <a:gd name="connsiteX0" fmla="*/ 759326 w 759326"/>
                      <a:gd name="connsiteY0" fmla="*/ 0 h 14894"/>
                      <a:gd name="connsiteX1" fmla="*/ 0 w 759326"/>
                      <a:gd name="connsiteY1" fmla="*/ 0 h 14894"/>
                    </a:gdLst>
                    <a:ahLst/>
                    <a:cxnLst>
                      <a:cxn ang="0">
                        <a:pos x="connsiteX0" y="connsiteY0"/>
                      </a:cxn>
                      <a:cxn ang="0">
                        <a:pos x="connsiteX1" y="connsiteY1"/>
                      </a:cxn>
                    </a:cxnLst>
                    <a:rect l="l" t="t" r="r" b="b"/>
                    <a:pathLst>
                      <a:path w="759326" h="14894">
                        <a:moveTo>
                          <a:pt x="759326" y="0"/>
                        </a:moveTo>
                        <a:lnTo>
                          <a:pt x="0" y="0"/>
                        </a:lnTo>
                      </a:path>
                    </a:pathLst>
                  </a:custGeom>
                  <a:ln w="3729" cap="flat">
                    <a:solidFill>
                      <a:srgbClr val="F59C24"/>
                    </a:solid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19" name="Freeform 27918">
                    <a:extLst>
                      <a:ext uri="{FF2B5EF4-FFF2-40B4-BE49-F238E27FC236}">
                        <a16:creationId xmlns:a16="http://schemas.microsoft.com/office/drawing/2014/main" id="{457BD53D-D568-DC9A-6172-33E623C71DC1}"/>
                      </a:ext>
                    </a:extLst>
                  </p:cNvPr>
                  <p:cNvSpPr/>
                  <p:nvPr/>
                </p:nvSpPr>
                <p:spPr>
                  <a:xfrm>
                    <a:off x="6945589" y="1767626"/>
                    <a:ext cx="759326" cy="14894"/>
                  </a:xfrm>
                  <a:custGeom>
                    <a:avLst/>
                    <a:gdLst>
                      <a:gd name="connsiteX0" fmla="*/ 759326 w 759326"/>
                      <a:gd name="connsiteY0" fmla="*/ 0 h 14894"/>
                      <a:gd name="connsiteX1" fmla="*/ 0 w 759326"/>
                      <a:gd name="connsiteY1" fmla="*/ 0 h 14894"/>
                    </a:gdLst>
                    <a:ahLst/>
                    <a:cxnLst>
                      <a:cxn ang="0">
                        <a:pos x="connsiteX0" y="connsiteY0"/>
                      </a:cxn>
                      <a:cxn ang="0">
                        <a:pos x="connsiteX1" y="connsiteY1"/>
                      </a:cxn>
                    </a:cxnLst>
                    <a:rect l="l" t="t" r="r" b="b"/>
                    <a:pathLst>
                      <a:path w="759326" h="14894">
                        <a:moveTo>
                          <a:pt x="759326" y="0"/>
                        </a:moveTo>
                        <a:lnTo>
                          <a:pt x="0" y="0"/>
                        </a:lnTo>
                      </a:path>
                    </a:pathLst>
                  </a:custGeom>
                  <a:ln w="3729" cap="flat">
                    <a:solidFill>
                      <a:srgbClr val="F59C24"/>
                    </a:solid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20" name="Freeform 27919">
                    <a:extLst>
                      <a:ext uri="{FF2B5EF4-FFF2-40B4-BE49-F238E27FC236}">
                        <a16:creationId xmlns:a16="http://schemas.microsoft.com/office/drawing/2014/main" id="{5C5FA7F4-A9EA-55E2-AF1D-55BA277127C1}"/>
                      </a:ext>
                    </a:extLst>
                  </p:cNvPr>
                  <p:cNvSpPr/>
                  <p:nvPr/>
                </p:nvSpPr>
                <p:spPr>
                  <a:xfrm>
                    <a:off x="6945589" y="1702834"/>
                    <a:ext cx="759326" cy="14894"/>
                  </a:xfrm>
                  <a:custGeom>
                    <a:avLst/>
                    <a:gdLst>
                      <a:gd name="connsiteX0" fmla="*/ 759326 w 759326"/>
                      <a:gd name="connsiteY0" fmla="*/ 0 h 14894"/>
                      <a:gd name="connsiteX1" fmla="*/ 0 w 759326"/>
                      <a:gd name="connsiteY1" fmla="*/ 0 h 14894"/>
                    </a:gdLst>
                    <a:ahLst/>
                    <a:cxnLst>
                      <a:cxn ang="0">
                        <a:pos x="connsiteX0" y="connsiteY0"/>
                      </a:cxn>
                      <a:cxn ang="0">
                        <a:pos x="connsiteX1" y="connsiteY1"/>
                      </a:cxn>
                    </a:cxnLst>
                    <a:rect l="l" t="t" r="r" b="b"/>
                    <a:pathLst>
                      <a:path w="759326" h="14894">
                        <a:moveTo>
                          <a:pt x="759326" y="0"/>
                        </a:moveTo>
                        <a:lnTo>
                          <a:pt x="0" y="0"/>
                        </a:lnTo>
                      </a:path>
                    </a:pathLst>
                  </a:custGeom>
                  <a:ln w="3729" cap="flat">
                    <a:solidFill>
                      <a:srgbClr val="F59C24"/>
                    </a:solid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21" name="Freeform 27920">
                    <a:extLst>
                      <a:ext uri="{FF2B5EF4-FFF2-40B4-BE49-F238E27FC236}">
                        <a16:creationId xmlns:a16="http://schemas.microsoft.com/office/drawing/2014/main" id="{E57B2A93-7767-AD58-C667-B5133FFEADE2}"/>
                      </a:ext>
                    </a:extLst>
                  </p:cNvPr>
                  <p:cNvSpPr/>
                  <p:nvPr/>
                </p:nvSpPr>
                <p:spPr>
                  <a:xfrm>
                    <a:off x="6945589" y="1638042"/>
                    <a:ext cx="759326" cy="14894"/>
                  </a:xfrm>
                  <a:custGeom>
                    <a:avLst/>
                    <a:gdLst>
                      <a:gd name="connsiteX0" fmla="*/ 759326 w 759326"/>
                      <a:gd name="connsiteY0" fmla="*/ 0 h 14894"/>
                      <a:gd name="connsiteX1" fmla="*/ 0 w 759326"/>
                      <a:gd name="connsiteY1" fmla="*/ 0 h 14894"/>
                    </a:gdLst>
                    <a:ahLst/>
                    <a:cxnLst>
                      <a:cxn ang="0">
                        <a:pos x="connsiteX0" y="connsiteY0"/>
                      </a:cxn>
                      <a:cxn ang="0">
                        <a:pos x="connsiteX1" y="connsiteY1"/>
                      </a:cxn>
                    </a:cxnLst>
                    <a:rect l="l" t="t" r="r" b="b"/>
                    <a:pathLst>
                      <a:path w="759326" h="14894">
                        <a:moveTo>
                          <a:pt x="759326" y="0"/>
                        </a:moveTo>
                        <a:lnTo>
                          <a:pt x="0" y="0"/>
                        </a:lnTo>
                      </a:path>
                    </a:pathLst>
                  </a:custGeom>
                  <a:ln w="3729" cap="flat">
                    <a:solidFill>
                      <a:srgbClr val="F59C24"/>
                    </a:solid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22" name="Freeform 27921">
                    <a:extLst>
                      <a:ext uri="{FF2B5EF4-FFF2-40B4-BE49-F238E27FC236}">
                        <a16:creationId xmlns:a16="http://schemas.microsoft.com/office/drawing/2014/main" id="{ADFEBAA4-F286-CBAA-32E0-7D6EC4FAD861}"/>
                      </a:ext>
                    </a:extLst>
                  </p:cNvPr>
                  <p:cNvSpPr/>
                  <p:nvPr/>
                </p:nvSpPr>
                <p:spPr>
                  <a:xfrm>
                    <a:off x="6945589" y="1573250"/>
                    <a:ext cx="759326" cy="14894"/>
                  </a:xfrm>
                  <a:custGeom>
                    <a:avLst/>
                    <a:gdLst>
                      <a:gd name="connsiteX0" fmla="*/ 759326 w 759326"/>
                      <a:gd name="connsiteY0" fmla="*/ 0 h 14894"/>
                      <a:gd name="connsiteX1" fmla="*/ 0 w 759326"/>
                      <a:gd name="connsiteY1" fmla="*/ 0 h 14894"/>
                    </a:gdLst>
                    <a:ahLst/>
                    <a:cxnLst>
                      <a:cxn ang="0">
                        <a:pos x="connsiteX0" y="connsiteY0"/>
                      </a:cxn>
                      <a:cxn ang="0">
                        <a:pos x="connsiteX1" y="connsiteY1"/>
                      </a:cxn>
                    </a:cxnLst>
                    <a:rect l="l" t="t" r="r" b="b"/>
                    <a:pathLst>
                      <a:path w="759326" h="14894">
                        <a:moveTo>
                          <a:pt x="759326" y="0"/>
                        </a:moveTo>
                        <a:lnTo>
                          <a:pt x="0" y="0"/>
                        </a:lnTo>
                      </a:path>
                    </a:pathLst>
                  </a:custGeom>
                  <a:ln w="3729" cap="flat">
                    <a:solidFill>
                      <a:srgbClr val="F59C24"/>
                    </a:solid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23" name="Freeform 27922">
                    <a:extLst>
                      <a:ext uri="{FF2B5EF4-FFF2-40B4-BE49-F238E27FC236}">
                        <a16:creationId xmlns:a16="http://schemas.microsoft.com/office/drawing/2014/main" id="{DD897156-5AA1-5FBB-29D6-F2D420C328D2}"/>
                      </a:ext>
                    </a:extLst>
                  </p:cNvPr>
                  <p:cNvSpPr/>
                  <p:nvPr/>
                </p:nvSpPr>
                <p:spPr>
                  <a:xfrm>
                    <a:off x="6945589" y="1508458"/>
                    <a:ext cx="759326" cy="14894"/>
                  </a:xfrm>
                  <a:custGeom>
                    <a:avLst/>
                    <a:gdLst>
                      <a:gd name="connsiteX0" fmla="*/ 759326 w 759326"/>
                      <a:gd name="connsiteY0" fmla="*/ 0 h 14894"/>
                      <a:gd name="connsiteX1" fmla="*/ 0 w 759326"/>
                      <a:gd name="connsiteY1" fmla="*/ 0 h 14894"/>
                    </a:gdLst>
                    <a:ahLst/>
                    <a:cxnLst>
                      <a:cxn ang="0">
                        <a:pos x="connsiteX0" y="connsiteY0"/>
                      </a:cxn>
                      <a:cxn ang="0">
                        <a:pos x="connsiteX1" y="connsiteY1"/>
                      </a:cxn>
                    </a:cxnLst>
                    <a:rect l="l" t="t" r="r" b="b"/>
                    <a:pathLst>
                      <a:path w="759326" h="14894">
                        <a:moveTo>
                          <a:pt x="759326" y="0"/>
                        </a:moveTo>
                        <a:lnTo>
                          <a:pt x="0" y="0"/>
                        </a:lnTo>
                      </a:path>
                    </a:pathLst>
                  </a:custGeom>
                  <a:ln w="3729" cap="flat">
                    <a:solidFill>
                      <a:srgbClr val="F59C24"/>
                    </a:solid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24" name="Freeform 27923">
                    <a:extLst>
                      <a:ext uri="{FF2B5EF4-FFF2-40B4-BE49-F238E27FC236}">
                        <a16:creationId xmlns:a16="http://schemas.microsoft.com/office/drawing/2014/main" id="{E4820ED5-C8B9-0E51-EFFE-03D11501D40D}"/>
                      </a:ext>
                    </a:extLst>
                  </p:cNvPr>
                  <p:cNvSpPr/>
                  <p:nvPr/>
                </p:nvSpPr>
                <p:spPr>
                  <a:xfrm>
                    <a:off x="6945589" y="1443666"/>
                    <a:ext cx="759326" cy="14894"/>
                  </a:xfrm>
                  <a:custGeom>
                    <a:avLst/>
                    <a:gdLst>
                      <a:gd name="connsiteX0" fmla="*/ 759326 w 759326"/>
                      <a:gd name="connsiteY0" fmla="*/ 0 h 14894"/>
                      <a:gd name="connsiteX1" fmla="*/ 0 w 759326"/>
                      <a:gd name="connsiteY1" fmla="*/ 0 h 14894"/>
                    </a:gdLst>
                    <a:ahLst/>
                    <a:cxnLst>
                      <a:cxn ang="0">
                        <a:pos x="connsiteX0" y="connsiteY0"/>
                      </a:cxn>
                      <a:cxn ang="0">
                        <a:pos x="connsiteX1" y="connsiteY1"/>
                      </a:cxn>
                    </a:cxnLst>
                    <a:rect l="l" t="t" r="r" b="b"/>
                    <a:pathLst>
                      <a:path w="759326" h="14894">
                        <a:moveTo>
                          <a:pt x="759326" y="0"/>
                        </a:moveTo>
                        <a:lnTo>
                          <a:pt x="0" y="0"/>
                        </a:lnTo>
                      </a:path>
                    </a:pathLst>
                  </a:custGeom>
                  <a:ln w="3729" cap="flat">
                    <a:solidFill>
                      <a:srgbClr val="F59C24"/>
                    </a:solid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25" name="Freeform 27924">
                    <a:extLst>
                      <a:ext uri="{FF2B5EF4-FFF2-40B4-BE49-F238E27FC236}">
                        <a16:creationId xmlns:a16="http://schemas.microsoft.com/office/drawing/2014/main" id="{1B911F85-DF09-34BC-157A-B254402AD516}"/>
                      </a:ext>
                    </a:extLst>
                  </p:cNvPr>
                  <p:cNvSpPr/>
                  <p:nvPr/>
                </p:nvSpPr>
                <p:spPr>
                  <a:xfrm>
                    <a:off x="6945589" y="1378874"/>
                    <a:ext cx="759326" cy="14894"/>
                  </a:xfrm>
                  <a:custGeom>
                    <a:avLst/>
                    <a:gdLst>
                      <a:gd name="connsiteX0" fmla="*/ 759326 w 759326"/>
                      <a:gd name="connsiteY0" fmla="*/ 0 h 14894"/>
                      <a:gd name="connsiteX1" fmla="*/ 0 w 759326"/>
                      <a:gd name="connsiteY1" fmla="*/ 0 h 14894"/>
                    </a:gdLst>
                    <a:ahLst/>
                    <a:cxnLst>
                      <a:cxn ang="0">
                        <a:pos x="connsiteX0" y="connsiteY0"/>
                      </a:cxn>
                      <a:cxn ang="0">
                        <a:pos x="connsiteX1" y="connsiteY1"/>
                      </a:cxn>
                    </a:cxnLst>
                    <a:rect l="l" t="t" r="r" b="b"/>
                    <a:pathLst>
                      <a:path w="759326" h="14894">
                        <a:moveTo>
                          <a:pt x="759326" y="0"/>
                        </a:moveTo>
                        <a:lnTo>
                          <a:pt x="0" y="0"/>
                        </a:lnTo>
                      </a:path>
                    </a:pathLst>
                  </a:custGeom>
                  <a:ln w="3729" cap="flat">
                    <a:solidFill>
                      <a:srgbClr val="F59C24"/>
                    </a:solid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26" name="Freeform 27925">
                    <a:extLst>
                      <a:ext uri="{FF2B5EF4-FFF2-40B4-BE49-F238E27FC236}">
                        <a16:creationId xmlns:a16="http://schemas.microsoft.com/office/drawing/2014/main" id="{6184776E-9CE6-C274-314F-A9BF5FD022CD}"/>
                      </a:ext>
                    </a:extLst>
                  </p:cNvPr>
                  <p:cNvSpPr/>
                  <p:nvPr/>
                </p:nvSpPr>
                <p:spPr>
                  <a:xfrm>
                    <a:off x="6945589" y="1314082"/>
                    <a:ext cx="759326" cy="14894"/>
                  </a:xfrm>
                  <a:custGeom>
                    <a:avLst/>
                    <a:gdLst>
                      <a:gd name="connsiteX0" fmla="*/ 759326 w 759326"/>
                      <a:gd name="connsiteY0" fmla="*/ 0 h 14894"/>
                      <a:gd name="connsiteX1" fmla="*/ 0 w 759326"/>
                      <a:gd name="connsiteY1" fmla="*/ 0 h 14894"/>
                    </a:gdLst>
                    <a:ahLst/>
                    <a:cxnLst>
                      <a:cxn ang="0">
                        <a:pos x="connsiteX0" y="connsiteY0"/>
                      </a:cxn>
                      <a:cxn ang="0">
                        <a:pos x="connsiteX1" y="connsiteY1"/>
                      </a:cxn>
                    </a:cxnLst>
                    <a:rect l="l" t="t" r="r" b="b"/>
                    <a:pathLst>
                      <a:path w="759326" h="14894">
                        <a:moveTo>
                          <a:pt x="759326" y="0"/>
                        </a:moveTo>
                        <a:lnTo>
                          <a:pt x="0" y="0"/>
                        </a:lnTo>
                      </a:path>
                    </a:pathLst>
                  </a:custGeom>
                  <a:ln w="3729" cap="flat">
                    <a:solidFill>
                      <a:srgbClr val="F59C24"/>
                    </a:solid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sp>
              <p:nvSpPr>
                <p:cNvPr id="27927" name="Freeform 27926">
                  <a:extLst>
                    <a:ext uri="{FF2B5EF4-FFF2-40B4-BE49-F238E27FC236}">
                      <a16:creationId xmlns:a16="http://schemas.microsoft.com/office/drawing/2014/main" id="{17C89A75-335F-8884-5D27-0A7179856F0E}"/>
                    </a:ext>
                  </a:extLst>
                </p:cNvPr>
                <p:cNvSpPr/>
                <p:nvPr/>
              </p:nvSpPr>
              <p:spPr>
                <a:xfrm>
                  <a:off x="6945589" y="1767626"/>
                  <a:ext cx="759326" cy="194375"/>
                </a:xfrm>
                <a:custGeom>
                  <a:avLst/>
                  <a:gdLst>
                    <a:gd name="connsiteX0" fmla="*/ 0 w 759326"/>
                    <a:gd name="connsiteY0" fmla="*/ 0 h 194375"/>
                    <a:gd name="connsiteX1" fmla="*/ 759326 w 759326"/>
                    <a:gd name="connsiteY1" fmla="*/ 0 h 194375"/>
                    <a:gd name="connsiteX2" fmla="*/ 759326 w 759326"/>
                    <a:gd name="connsiteY2" fmla="*/ 194376 h 194375"/>
                    <a:gd name="connsiteX3" fmla="*/ 0 w 759326"/>
                    <a:gd name="connsiteY3" fmla="*/ 194376 h 194375"/>
                  </a:gdLst>
                  <a:ahLst/>
                  <a:cxnLst>
                    <a:cxn ang="0">
                      <a:pos x="connsiteX0" y="connsiteY0"/>
                    </a:cxn>
                    <a:cxn ang="0">
                      <a:pos x="connsiteX1" y="connsiteY1"/>
                    </a:cxn>
                    <a:cxn ang="0">
                      <a:pos x="connsiteX2" y="connsiteY2"/>
                    </a:cxn>
                    <a:cxn ang="0">
                      <a:pos x="connsiteX3" y="connsiteY3"/>
                    </a:cxn>
                  </a:cxnLst>
                  <a:rect l="l" t="t" r="r" b="b"/>
                  <a:pathLst>
                    <a:path w="759326" h="194375">
                      <a:moveTo>
                        <a:pt x="0" y="0"/>
                      </a:moveTo>
                      <a:lnTo>
                        <a:pt x="759326" y="0"/>
                      </a:lnTo>
                      <a:lnTo>
                        <a:pt x="759326" y="194376"/>
                      </a:lnTo>
                      <a:lnTo>
                        <a:pt x="0" y="194376"/>
                      </a:lnTo>
                      <a:close/>
                    </a:path>
                  </a:pathLst>
                </a:custGeom>
                <a:solidFill>
                  <a:srgbClr val="F59C24"/>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grpSp>
            <p:nvGrpSpPr>
              <p:cNvPr id="27928" name="Graphic 18">
                <a:extLst>
                  <a:ext uri="{FF2B5EF4-FFF2-40B4-BE49-F238E27FC236}">
                    <a16:creationId xmlns:a16="http://schemas.microsoft.com/office/drawing/2014/main" id="{701A10B5-D3FE-3E16-1E38-D301DA4EEC51}"/>
                  </a:ext>
                </a:extLst>
              </p:cNvPr>
              <p:cNvGrpSpPr/>
              <p:nvPr/>
            </p:nvGrpSpPr>
            <p:grpSpPr>
              <a:xfrm>
                <a:off x="6945589" y="1314082"/>
                <a:ext cx="761565" cy="453543"/>
                <a:chOff x="6945589" y="1314082"/>
                <a:chExt cx="761565" cy="453543"/>
              </a:xfrm>
              <a:solidFill>
                <a:srgbClr val="C34628"/>
              </a:solidFill>
            </p:grpSpPr>
            <p:sp>
              <p:nvSpPr>
                <p:cNvPr id="27929" name="Freeform 27928">
                  <a:extLst>
                    <a:ext uri="{FF2B5EF4-FFF2-40B4-BE49-F238E27FC236}">
                      <a16:creationId xmlns:a16="http://schemas.microsoft.com/office/drawing/2014/main" id="{98DF9079-18D3-45E2-0B84-2D743DAD8268}"/>
                    </a:ext>
                  </a:extLst>
                </p:cNvPr>
                <p:cNvSpPr/>
                <p:nvPr/>
              </p:nvSpPr>
              <p:spPr>
                <a:xfrm>
                  <a:off x="6945589" y="1314082"/>
                  <a:ext cx="664093" cy="395603"/>
                </a:xfrm>
                <a:custGeom>
                  <a:avLst/>
                  <a:gdLst>
                    <a:gd name="connsiteX0" fmla="*/ 0 w 664093"/>
                    <a:gd name="connsiteY0" fmla="*/ 0 h 395603"/>
                    <a:gd name="connsiteX1" fmla="*/ 664093 w 664093"/>
                    <a:gd name="connsiteY1" fmla="*/ 395603 h 395603"/>
                  </a:gdLst>
                  <a:ahLst/>
                  <a:cxnLst>
                    <a:cxn ang="0">
                      <a:pos x="connsiteX0" y="connsiteY0"/>
                    </a:cxn>
                    <a:cxn ang="0">
                      <a:pos x="connsiteX1" y="connsiteY1"/>
                    </a:cxn>
                  </a:cxnLst>
                  <a:rect l="l" t="t" r="r" b="b"/>
                  <a:pathLst>
                    <a:path w="664093" h="395603">
                      <a:moveTo>
                        <a:pt x="0" y="0"/>
                      </a:moveTo>
                      <a:lnTo>
                        <a:pt x="664093" y="395603"/>
                      </a:lnTo>
                    </a:path>
                  </a:pathLst>
                </a:custGeom>
                <a:ln w="31618" cap="flat">
                  <a:solidFill>
                    <a:srgbClr val="C34628"/>
                  </a:solid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30" name="Freeform 27929">
                  <a:extLst>
                    <a:ext uri="{FF2B5EF4-FFF2-40B4-BE49-F238E27FC236}">
                      <a16:creationId xmlns:a16="http://schemas.microsoft.com/office/drawing/2014/main" id="{C33FDD5D-F2A1-D04A-66FC-E211BB36A38E}"/>
                    </a:ext>
                  </a:extLst>
                </p:cNvPr>
                <p:cNvSpPr/>
                <p:nvPr/>
              </p:nvSpPr>
              <p:spPr>
                <a:xfrm>
                  <a:off x="7549527" y="1630297"/>
                  <a:ext cx="157626" cy="137329"/>
                </a:xfrm>
                <a:custGeom>
                  <a:avLst/>
                  <a:gdLst>
                    <a:gd name="connsiteX0" fmla="*/ 0 w 157626"/>
                    <a:gd name="connsiteY0" fmla="*/ 135095 h 137329"/>
                    <a:gd name="connsiteX1" fmla="*/ 157627 w 157626"/>
                    <a:gd name="connsiteY1" fmla="*/ 137329 h 137329"/>
                    <a:gd name="connsiteX2" fmla="*/ 80754 w 157626"/>
                    <a:gd name="connsiteY2" fmla="*/ 0 h 137329"/>
                    <a:gd name="connsiteX3" fmla="*/ 0 w 157626"/>
                    <a:gd name="connsiteY3" fmla="*/ 135095 h 137329"/>
                  </a:gdLst>
                  <a:ahLst/>
                  <a:cxnLst>
                    <a:cxn ang="0">
                      <a:pos x="connsiteX0" y="connsiteY0"/>
                    </a:cxn>
                    <a:cxn ang="0">
                      <a:pos x="connsiteX1" y="connsiteY1"/>
                    </a:cxn>
                    <a:cxn ang="0">
                      <a:pos x="connsiteX2" y="connsiteY2"/>
                    </a:cxn>
                    <a:cxn ang="0">
                      <a:pos x="connsiteX3" y="connsiteY3"/>
                    </a:cxn>
                  </a:cxnLst>
                  <a:rect l="l" t="t" r="r" b="b"/>
                  <a:pathLst>
                    <a:path w="157626" h="137329">
                      <a:moveTo>
                        <a:pt x="0" y="135095"/>
                      </a:moveTo>
                      <a:lnTo>
                        <a:pt x="157627" y="137329"/>
                      </a:lnTo>
                      <a:lnTo>
                        <a:pt x="80754" y="0"/>
                      </a:lnTo>
                      <a:lnTo>
                        <a:pt x="0" y="135095"/>
                      </a:ln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grpSp>
            <p:nvGrpSpPr>
              <p:cNvPr id="27931" name="Graphic 18">
                <a:extLst>
                  <a:ext uri="{FF2B5EF4-FFF2-40B4-BE49-F238E27FC236}">
                    <a16:creationId xmlns:a16="http://schemas.microsoft.com/office/drawing/2014/main" id="{A6F6231A-F407-65F6-095E-9C601279D4B9}"/>
                  </a:ext>
                </a:extLst>
              </p:cNvPr>
              <p:cNvGrpSpPr/>
              <p:nvPr/>
            </p:nvGrpSpPr>
            <p:grpSpPr>
              <a:xfrm>
                <a:off x="6945589" y="1950086"/>
                <a:ext cx="761565" cy="23980"/>
                <a:chOff x="6945589" y="1950086"/>
                <a:chExt cx="761565" cy="23980"/>
              </a:xfrm>
              <a:solidFill>
                <a:srgbClr val="C34628"/>
              </a:solidFill>
            </p:grpSpPr>
            <p:sp>
              <p:nvSpPr>
                <p:cNvPr id="27932" name="Freeform 27931">
                  <a:extLst>
                    <a:ext uri="{FF2B5EF4-FFF2-40B4-BE49-F238E27FC236}">
                      <a16:creationId xmlns:a16="http://schemas.microsoft.com/office/drawing/2014/main" id="{C19101CD-3F4E-BD2D-4B28-A8FBD651E37A}"/>
                    </a:ext>
                  </a:extLst>
                </p:cNvPr>
                <p:cNvSpPr/>
                <p:nvPr/>
              </p:nvSpPr>
              <p:spPr>
                <a:xfrm>
                  <a:off x="6947380" y="1962151"/>
                  <a:ext cx="757983" cy="14894"/>
                </a:xfrm>
                <a:custGeom>
                  <a:avLst/>
                  <a:gdLst>
                    <a:gd name="connsiteX0" fmla="*/ 757983 w 757983"/>
                    <a:gd name="connsiteY0" fmla="*/ 0 h 14894"/>
                    <a:gd name="connsiteX1" fmla="*/ 0 w 757983"/>
                    <a:gd name="connsiteY1" fmla="*/ 0 h 14894"/>
                  </a:gdLst>
                  <a:ahLst/>
                  <a:cxnLst>
                    <a:cxn ang="0">
                      <a:pos x="connsiteX0" y="connsiteY0"/>
                    </a:cxn>
                    <a:cxn ang="0">
                      <a:pos x="connsiteX1" y="connsiteY1"/>
                    </a:cxn>
                  </a:cxnLst>
                  <a:rect l="l" t="t" r="r" b="b"/>
                  <a:pathLst>
                    <a:path w="757983" h="14894">
                      <a:moveTo>
                        <a:pt x="757983" y="0"/>
                      </a:moveTo>
                      <a:lnTo>
                        <a:pt x="0" y="0"/>
                      </a:lnTo>
                    </a:path>
                  </a:pathLst>
                </a:custGeom>
                <a:ln w="3729" cap="flat">
                  <a:solidFill>
                    <a:srgbClr val="C34628"/>
                  </a:solid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33" name="Freeform 27932">
                  <a:extLst>
                    <a:ext uri="{FF2B5EF4-FFF2-40B4-BE49-F238E27FC236}">
                      <a16:creationId xmlns:a16="http://schemas.microsoft.com/office/drawing/2014/main" id="{BF1F3228-1098-3354-3532-E6F12721915A}"/>
                    </a:ext>
                  </a:extLst>
                </p:cNvPr>
                <p:cNvSpPr/>
                <p:nvPr/>
              </p:nvSpPr>
              <p:spPr>
                <a:xfrm>
                  <a:off x="7703422" y="1950086"/>
                  <a:ext cx="3731" cy="23980"/>
                </a:xfrm>
                <a:custGeom>
                  <a:avLst/>
                  <a:gdLst>
                    <a:gd name="connsiteX0" fmla="*/ 0 w 3731"/>
                    <a:gd name="connsiteY0" fmla="*/ 0 h 23980"/>
                    <a:gd name="connsiteX1" fmla="*/ 3732 w 3731"/>
                    <a:gd name="connsiteY1" fmla="*/ 0 h 23980"/>
                    <a:gd name="connsiteX2" fmla="*/ 3732 w 3731"/>
                    <a:gd name="connsiteY2" fmla="*/ 23980 h 23980"/>
                    <a:gd name="connsiteX3" fmla="*/ 0 w 3731"/>
                    <a:gd name="connsiteY3" fmla="*/ 23980 h 23980"/>
                  </a:gdLst>
                  <a:ahLst/>
                  <a:cxnLst>
                    <a:cxn ang="0">
                      <a:pos x="connsiteX0" y="connsiteY0"/>
                    </a:cxn>
                    <a:cxn ang="0">
                      <a:pos x="connsiteX1" y="connsiteY1"/>
                    </a:cxn>
                    <a:cxn ang="0">
                      <a:pos x="connsiteX2" y="connsiteY2"/>
                    </a:cxn>
                    <a:cxn ang="0">
                      <a:pos x="connsiteX3" y="connsiteY3"/>
                    </a:cxn>
                  </a:cxnLst>
                  <a:rect l="l" t="t" r="r" b="b"/>
                  <a:pathLst>
                    <a:path w="3731" h="23980">
                      <a:moveTo>
                        <a:pt x="0" y="0"/>
                      </a:moveTo>
                      <a:lnTo>
                        <a:pt x="3732" y="0"/>
                      </a:lnTo>
                      <a:lnTo>
                        <a:pt x="3732" y="23980"/>
                      </a:lnTo>
                      <a:lnTo>
                        <a:pt x="0" y="23980"/>
                      </a:ln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34" name="Freeform 27933">
                  <a:extLst>
                    <a:ext uri="{FF2B5EF4-FFF2-40B4-BE49-F238E27FC236}">
                      <a16:creationId xmlns:a16="http://schemas.microsoft.com/office/drawing/2014/main" id="{1EC6B2B2-12E2-0FF5-AF3F-404229BC5266}"/>
                    </a:ext>
                  </a:extLst>
                </p:cNvPr>
                <p:cNvSpPr/>
                <p:nvPr/>
              </p:nvSpPr>
              <p:spPr>
                <a:xfrm>
                  <a:off x="6945589" y="1950086"/>
                  <a:ext cx="3731" cy="23980"/>
                </a:xfrm>
                <a:custGeom>
                  <a:avLst/>
                  <a:gdLst>
                    <a:gd name="connsiteX0" fmla="*/ 0 w 3731"/>
                    <a:gd name="connsiteY0" fmla="*/ 0 h 23980"/>
                    <a:gd name="connsiteX1" fmla="*/ 3732 w 3731"/>
                    <a:gd name="connsiteY1" fmla="*/ 0 h 23980"/>
                    <a:gd name="connsiteX2" fmla="*/ 3732 w 3731"/>
                    <a:gd name="connsiteY2" fmla="*/ 23980 h 23980"/>
                    <a:gd name="connsiteX3" fmla="*/ 0 w 3731"/>
                    <a:gd name="connsiteY3" fmla="*/ 23980 h 23980"/>
                  </a:gdLst>
                  <a:ahLst/>
                  <a:cxnLst>
                    <a:cxn ang="0">
                      <a:pos x="connsiteX0" y="connsiteY0"/>
                    </a:cxn>
                    <a:cxn ang="0">
                      <a:pos x="connsiteX1" y="connsiteY1"/>
                    </a:cxn>
                    <a:cxn ang="0">
                      <a:pos x="connsiteX2" y="connsiteY2"/>
                    </a:cxn>
                    <a:cxn ang="0">
                      <a:pos x="connsiteX3" y="connsiteY3"/>
                    </a:cxn>
                  </a:cxnLst>
                  <a:rect l="l" t="t" r="r" b="b"/>
                  <a:pathLst>
                    <a:path w="3731" h="23980">
                      <a:moveTo>
                        <a:pt x="0" y="0"/>
                      </a:moveTo>
                      <a:lnTo>
                        <a:pt x="3732" y="0"/>
                      </a:lnTo>
                      <a:lnTo>
                        <a:pt x="3732" y="23980"/>
                      </a:lnTo>
                      <a:lnTo>
                        <a:pt x="0" y="23980"/>
                      </a:ln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sp>
            <p:nvSpPr>
              <p:cNvPr id="27935" name="Freeform 27934">
                <a:extLst>
                  <a:ext uri="{FF2B5EF4-FFF2-40B4-BE49-F238E27FC236}">
                    <a16:creationId xmlns:a16="http://schemas.microsoft.com/office/drawing/2014/main" id="{DD3A1455-07A3-95CA-1090-50E8CBBCC3A2}"/>
                  </a:ext>
                </a:extLst>
              </p:cNvPr>
              <p:cNvSpPr/>
              <p:nvPr/>
            </p:nvSpPr>
            <p:spPr>
              <a:xfrm>
                <a:off x="7251439" y="1313933"/>
                <a:ext cx="149865" cy="388751"/>
              </a:xfrm>
              <a:custGeom>
                <a:avLst/>
                <a:gdLst>
                  <a:gd name="connsiteX0" fmla="*/ 107921 w 149865"/>
                  <a:gd name="connsiteY0" fmla="*/ 35152 h 388751"/>
                  <a:gd name="connsiteX1" fmla="*/ 117474 w 149865"/>
                  <a:gd name="connsiteY1" fmla="*/ 34705 h 388751"/>
                  <a:gd name="connsiteX2" fmla="*/ 124639 w 149865"/>
                  <a:gd name="connsiteY2" fmla="*/ 27555 h 388751"/>
                  <a:gd name="connsiteX3" fmla="*/ 124639 w 149865"/>
                  <a:gd name="connsiteY3" fmla="*/ 7149 h 388751"/>
                  <a:gd name="connsiteX4" fmla="*/ 117474 w 149865"/>
                  <a:gd name="connsiteY4" fmla="*/ 0 h 388751"/>
                  <a:gd name="connsiteX5" fmla="*/ 32540 w 149865"/>
                  <a:gd name="connsiteY5" fmla="*/ 0 h 388751"/>
                  <a:gd name="connsiteX6" fmla="*/ 25376 w 149865"/>
                  <a:gd name="connsiteY6" fmla="*/ 7149 h 388751"/>
                  <a:gd name="connsiteX7" fmla="*/ 25376 w 149865"/>
                  <a:gd name="connsiteY7" fmla="*/ 27555 h 388751"/>
                  <a:gd name="connsiteX8" fmla="*/ 32540 w 149865"/>
                  <a:gd name="connsiteY8" fmla="*/ 34705 h 388751"/>
                  <a:gd name="connsiteX9" fmla="*/ 41795 w 149865"/>
                  <a:gd name="connsiteY9" fmla="*/ 35152 h 388751"/>
                  <a:gd name="connsiteX10" fmla="*/ 41795 w 149865"/>
                  <a:gd name="connsiteY10" fmla="*/ 35152 h 388751"/>
                  <a:gd name="connsiteX11" fmla="*/ 15076 w 149865"/>
                  <a:gd name="connsiteY11" fmla="*/ 107391 h 388751"/>
                  <a:gd name="connsiteX12" fmla="*/ 9255 w 149865"/>
                  <a:gd name="connsiteY12" fmla="*/ 114838 h 388751"/>
                  <a:gd name="connsiteX13" fmla="*/ 0 w 149865"/>
                  <a:gd name="connsiteY13" fmla="*/ 152820 h 388751"/>
                  <a:gd name="connsiteX14" fmla="*/ 0 w 149865"/>
                  <a:gd name="connsiteY14" fmla="*/ 356579 h 388751"/>
                  <a:gd name="connsiteX15" fmla="*/ 32242 w 149865"/>
                  <a:gd name="connsiteY15" fmla="*/ 388752 h 388751"/>
                  <a:gd name="connsiteX16" fmla="*/ 117623 w 149865"/>
                  <a:gd name="connsiteY16" fmla="*/ 388752 h 388751"/>
                  <a:gd name="connsiteX17" fmla="*/ 149865 w 149865"/>
                  <a:gd name="connsiteY17" fmla="*/ 356579 h 388751"/>
                  <a:gd name="connsiteX18" fmla="*/ 149865 w 149865"/>
                  <a:gd name="connsiteY18" fmla="*/ 154458 h 388751"/>
                  <a:gd name="connsiteX19" fmla="*/ 140312 w 149865"/>
                  <a:gd name="connsiteY19" fmla="*/ 113051 h 388751"/>
                  <a:gd name="connsiteX20" fmla="*/ 130311 w 149865"/>
                  <a:gd name="connsiteY20" fmla="*/ 99646 h 388751"/>
                  <a:gd name="connsiteX21" fmla="*/ 108070 w 149865"/>
                  <a:gd name="connsiteY21" fmla="*/ 34854 h 388751"/>
                  <a:gd name="connsiteX22" fmla="*/ 108070 w 149865"/>
                  <a:gd name="connsiteY22" fmla="*/ 34854 h 388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9865" h="388751">
                    <a:moveTo>
                      <a:pt x="107921" y="35152"/>
                    </a:moveTo>
                    <a:lnTo>
                      <a:pt x="117474" y="34705"/>
                    </a:lnTo>
                    <a:cubicBezTo>
                      <a:pt x="121206" y="34705"/>
                      <a:pt x="124639" y="31428"/>
                      <a:pt x="124639" y="27555"/>
                    </a:cubicBezTo>
                    <a:lnTo>
                      <a:pt x="124639" y="7149"/>
                    </a:lnTo>
                    <a:cubicBezTo>
                      <a:pt x="124639" y="3426"/>
                      <a:pt x="121355" y="0"/>
                      <a:pt x="117474" y="0"/>
                    </a:cubicBezTo>
                    <a:lnTo>
                      <a:pt x="32540" y="0"/>
                    </a:lnTo>
                    <a:cubicBezTo>
                      <a:pt x="28809" y="0"/>
                      <a:pt x="25376" y="3277"/>
                      <a:pt x="25376" y="7149"/>
                    </a:cubicBezTo>
                    <a:lnTo>
                      <a:pt x="25376" y="27555"/>
                    </a:lnTo>
                    <a:cubicBezTo>
                      <a:pt x="25376" y="31279"/>
                      <a:pt x="28660" y="34705"/>
                      <a:pt x="32540" y="34705"/>
                    </a:cubicBezTo>
                    <a:lnTo>
                      <a:pt x="41795" y="35152"/>
                    </a:lnTo>
                    <a:lnTo>
                      <a:pt x="41795" y="35152"/>
                    </a:lnTo>
                    <a:cubicBezTo>
                      <a:pt x="40153" y="61515"/>
                      <a:pt x="30899" y="86538"/>
                      <a:pt x="15076" y="107391"/>
                    </a:cubicBezTo>
                    <a:lnTo>
                      <a:pt x="9255" y="114838"/>
                    </a:lnTo>
                    <a:cubicBezTo>
                      <a:pt x="2986" y="126605"/>
                      <a:pt x="0" y="139414"/>
                      <a:pt x="0" y="152820"/>
                    </a:cubicBezTo>
                    <a:lnTo>
                      <a:pt x="0" y="356579"/>
                    </a:lnTo>
                    <a:cubicBezTo>
                      <a:pt x="0" y="374155"/>
                      <a:pt x="14181" y="388752"/>
                      <a:pt x="32242" y="388752"/>
                    </a:cubicBezTo>
                    <a:lnTo>
                      <a:pt x="117623" y="388752"/>
                    </a:lnTo>
                    <a:cubicBezTo>
                      <a:pt x="135237" y="388752"/>
                      <a:pt x="149865" y="374602"/>
                      <a:pt x="149865" y="356579"/>
                    </a:cubicBezTo>
                    <a:lnTo>
                      <a:pt x="149865" y="154458"/>
                    </a:lnTo>
                    <a:cubicBezTo>
                      <a:pt x="149865" y="140308"/>
                      <a:pt x="146581" y="126009"/>
                      <a:pt x="140312" y="113051"/>
                    </a:cubicBezTo>
                    <a:lnTo>
                      <a:pt x="130311" y="99646"/>
                    </a:lnTo>
                    <a:cubicBezTo>
                      <a:pt x="116131" y="81325"/>
                      <a:pt x="108518" y="58685"/>
                      <a:pt x="108070" y="34854"/>
                    </a:cubicBezTo>
                    <a:lnTo>
                      <a:pt x="108070" y="34854"/>
                    </a:lnTo>
                    <a:close/>
                  </a:path>
                </a:pathLst>
              </a:custGeom>
              <a:solidFill>
                <a:srgbClr val="A1A46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nvGrpSpPr>
              <p:cNvPr id="27936" name="Graphic 18">
                <a:extLst>
                  <a:ext uri="{FF2B5EF4-FFF2-40B4-BE49-F238E27FC236}">
                    <a16:creationId xmlns:a16="http://schemas.microsoft.com/office/drawing/2014/main" id="{4E9B81B8-F90C-80C1-910A-DDA3A09A913F}"/>
                  </a:ext>
                </a:extLst>
              </p:cNvPr>
              <p:cNvGrpSpPr/>
              <p:nvPr/>
            </p:nvGrpSpPr>
            <p:grpSpPr>
              <a:xfrm>
                <a:off x="7123516" y="1786244"/>
                <a:ext cx="400336" cy="152968"/>
                <a:chOff x="7123516" y="1786244"/>
                <a:chExt cx="400336" cy="152968"/>
              </a:xfrm>
              <a:solidFill>
                <a:srgbClr val="FFFFFF"/>
              </a:solidFill>
            </p:grpSpPr>
            <p:sp>
              <p:nvSpPr>
                <p:cNvPr id="27937" name="Freeform 27936">
                  <a:extLst>
                    <a:ext uri="{FF2B5EF4-FFF2-40B4-BE49-F238E27FC236}">
                      <a16:creationId xmlns:a16="http://schemas.microsoft.com/office/drawing/2014/main" id="{60C320F7-B95E-AE84-51C4-A5D16BF59AFD}"/>
                    </a:ext>
                  </a:extLst>
                </p:cNvPr>
                <p:cNvSpPr/>
                <p:nvPr/>
              </p:nvSpPr>
              <p:spPr>
                <a:xfrm>
                  <a:off x="7123516" y="1788925"/>
                  <a:ext cx="102995" cy="147457"/>
                </a:xfrm>
                <a:custGeom>
                  <a:avLst/>
                  <a:gdLst>
                    <a:gd name="connsiteX0" fmla="*/ 102995 w 102995"/>
                    <a:gd name="connsiteY0" fmla="*/ 18469 h 147457"/>
                    <a:gd name="connsiteX1" fmla="*/ 48811 w 102995"/>
                    <a:gd name="connsiteY1" fmla="*/ 147458 h 147457"/>
                    <a:gd name="connsiteX2" fmla="*/ 17763 w 102995"/>
                    <a:gd name="connsiteY2" fmla="*/ 147458 h 147457"/>
                    <a:gd name="connsiteX3" fmla="*/ 72097 w 102995"/>
                    <a:gd name="connsiteY3" fmla="*/ 20704 h 147457"/>
                    <a:gd name="connsiteX4" fmla="*/ 24032 w 102995"/>
                    <a:gd name="connsiteY4" fmla="*/ 20704 h 147457"/>
                    <a:gd name="connsiteX5" fmla="*/ 24032 w 102995"/>
                    <a:gd name="connsiteY5" fmla="*/ 42152 h 147457"/>
                    <a:gd name="connsiteX6" fmla="*/ 0 w 102995"/>
                    <a:gd name="connsiteY6" fmla="*/ 42152 h 147457"/>
                    <a:gd name="connsiteX7" fmla="*/ 0 w 102995"/>
                    <a:gd name="connsiteY7" fmla="*/ 0 h 147457"/>
                    <a:gd name="connsiteX8" fmla="*/ 102995 w 102995"/>
                    <a:gd name="connsiteY8" fmla="*/ 0 h 147457"/>
                    <a:gd name="connsiteX9" fmla="*/ 102995 w 102995"/>
                    <a:gd name="connsiteY9" fmla="*/ 18320 h 147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2995" h="147457">
                      <a:moveTo>
                        <a:pt x="102995" y="18469"/>
                      </a:moveTo>
                      <a:lnTo>
                        <a:pt x="48811" y="147458"/>
                      </a:lnTo>
                      <a:lnTo>
                        <a:pt x="17763" y="147458"/>
                      </a:lnTo>
                      <a:lnTo>
                        <a:pt x="72097" y="20704"/>
                      </a:lnTo>
                      <a:lnTo>
                        <a:pt x="24032" y="20704"/>
                      </a:lnTo>
                      <a:lnTo>
                        <a:pt x="24032" y="42152"/>
                      </a:lnTo>
                      <a:lnTo>
                        <a:pt x="0" y="42152"/>
                      </a:lnTo>
                      <a:lnTo>
                        <a:pt x="0" y="0"/>
                      </a:lnTo>
                      <a:lnTo>
                        <a:pt x="102995" y="0"/>
                      </a:lnTo>
                      <a:lnTo>
                        <a:pt x="102995" y="18320"/>
                      </a:lnTo>
                      <a:close/>
                    </a:path>
                  </a:pathLst>
                </a:custGeom>
                <a:solidFill>
                  <a:srgbClr val="FFFFFF"/>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38" name="Freeform 27937">
                  <a:extLst>
                    <a:ext uri="{FF2B5EF4-FFF2-40B4-BE49-F238E27FC236}">
                      <a16:creationId xmlns:a16="http://schemas.microsoft.com/office/drawing/2014/main" id="{BACB9FA3-BE4B-E8F4-583D-4035064C4498}"/>
                    </a:ext>
                  </a:extLst>
                </p:cNvPr>
                <p:cNvSpPr/>
                <p:nvPr/>
              </p:nvSpPr>
              <p:spPr>
                <a:xfrm>
                  <a:off x="7242184" y="1787138"/>
                  <a:ext cx="111204" cy="151479"/>
                </a:xfrm>
                <a:custGeom>
                  <a:avLst/>
                  <a:gdLst>
                    <a:gd name="connsiteX0" fmla="*/ 0 w 111204"/>
                    <a:gd name="connsiteY0" fmla="*/ 74920 h 151479"/>
                    <a:gd name="connsiteX1" fmla="*/ 55677 w 111204"/>
                    <a:gd name="connsiteY1" fmla="*/ 0 h 151479"/>
                    <a:gd name="connsiteX2" fmla="*/ 111205 w 111204"/>
                    <a:gd name="connsiteY2" fmla="*/ 74920 h 151479"/>
                    <a:gd name="connsiteX3" fmla="*/ 55677 w 111204"/>
                    <a:gd name="connsiteY3" fmla="*/ 151479 h 151479"/>
                    <a:gd name="connsiteX4" fmla="*/ 0 w 111204"/>
                    <a:gd name="connsiteY4" fmla="*/ 74920 h 151479"/>
                    <a:gd name="connsiteX5" fmla="*/ 80754 w 111204"/>
                    <a:gd name="connsiteY5" fmla="*/ 74920 h 151479"/>
                    <a:gd name="connsiteX6" fmla="*/ 55677 w 111204"/>
                    <a:gd name="connsiteY6" fmla="*/ 22342 h 151479"/>
                    <a:gd name="connsiteX7" fmla="*/ 30301 w 111204"/>
                    <a:gd name="connsiteY7" fmla="*/ 74920 h 151479"/>
                    <a:gd name="connsiteX8" fmla="*/ 55677 w 111204"/>
                    <a:gd name="connsiteY8" fmla="*/ 129286 h 151479"/>
                    <a:gd name="connsiteX9" fmla="*/ 80754 w 111204"/>
                    <a:gd name="connsiteY9" fmla="*/ 74920 h 151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1204" h="151479">
                      <a:moveTo>
                        <a:pt x="0" y="74920"/>
                      </a:moveTo>
                      <a:cubicBezTo>
                        <a:pt x="0" y="27108"/>
                        <a:pt x="15524" y="0"/>
                        <a:pt x="55677" y="0"/>
                      </a:cubicBezTo>
                      <a:cubicBezTo>
                        <a:pt x="95830" y="0"/>
                        <a:pt x="111205" y="27108"/>
                        <a:pt x="111205" y="74920"/>
                      </a:cubicBezTo>
                      <a:cubicBezTo>
                        <a:pt x="111205" y="122732"/>
                        <a:pt x="95830" y="151479"/>
                        <a:pt x="55677" y="151479"/>
                      </a:cubicBezTo>
                      <a:cubicBezTo>
                        <a:pt x="15524" y="151479"/>
                        <a:pt x="0" y="122881"/>
                        <a:pt x="0" y="74920"/>
                      </a:cubicBezTo>
                      <a:close/>
                      <a:moveTo>
                        <a:pt x="80754" y="74920"/>
                      </a:moveTo>
                      <a:cubicBezTo>
                        <a:pt x="80754" y="44237"/>
                        <a:pt x="77172" y="22342"/>
                        <a:pt x="55677" y="22342"/>
                      </a:cubicBezTo>
                      <a:cubicBezTo>
                        <a:pt x="34183" y="22342"/>
                        <a:pt x="30301" y="44237"/>
                        <a:pt x="30301" y="74920"/>
                      </a:cubicBezTo>
                      <a:cubicBezTo>
                        <a:pt x="30301" y="105603"/>
                        <a:pt x="34033" y="129286"/>
                        <a:pt x="55677" y="129286"/>
                      </a:cubicBezTo>
                      <a:cubicBezTo>
                        <a:pt x="77321" y="129286"/>
                        <a:pt x="80754" y="105901"/>
                        <a:pt x="80754" y="74920"/>
                      </a:cubicBezTo>
                      <a:close/>
                    </a:path>
                  </a:pathLst>
                </a:custGeom>
                <a:solidFill>
                  <a:srgbClr val="FFFFFF"/>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39" name="Freeform 27938">
                  <a:extLst>
                    <a:ext uri="{FF2B5EF4-FFF2-40B4-BE49-F238E27FC236}">
                      <a16:creationId xmlns:a16="http://schemas.microsoft.com/office/drawing/2014/main" id="{DDDD91A5-5934-6468-3230-9703FAAE2054}"/>
                    </a:ext>
                  </a:extLst>
                </p:cNvPr>
                <p:cNvSpPr/>
                <p:nvPr/>
              </p:nvSpPr>
              <p:spPr>
                <a:xfrm>
                  <a:off x="7375928" y="1786244"/>
                  <a:ext cx="147924" cy="152968"/>
                </a:xfrm>
                <a:custGeom>
                  <a:avLst/>
                  <a:gdLst>
                    <a:gd name="connsiteX0" fmla="*/ 0 w 147924"/>
                    <a:gd name="connsiteY0" fmla="*/ 34109 h 152968"/>
                    <a:gd name="connsiteX1" fmla="*/ 32690 w 147924"/>
                    <a:gd name="connsiteY1" fmla="*/ 0 h 152968"/>
                    <a:gd name="connsiteX2" fmla="*/ 65379 w 147924"/>
                    <a:gd name="connsiteY2" fmla="*/ 34109 h 152968"/>
                    <a:gd name="connsiteX3" fmla="*/ 32690 w 147924"/>
                    <a:gd name="connsiteY3" fmla="*/ 69111 h 152968"/>
                    <a:gd name="connsiteX4" fmla="*/ 0 w 147924"/>
                    <a:gd name="connsiteY4" fmla="*/ 34109 h 152968"/>
                    <a:gd name="connsiteX5" fmla="*/ 113593 w 147924"/>
                    <a:gd name="connsiteY5" fmla="*/ 2830 h 152968"/>
                    <a:gd name="connsiteX6" fmla="*/ 139715 w 147924"/>
                    <a:gd name="connsiteY6" fmla="*/ 2830 h 152968"/>
                    <a:gd name="connsiteX7" fmla="*/ 33585 w 147924"/>
                    <a:gd name="connsiteY7" fmla="*/ 150139 h 152968"/>
                    <a:gd name="connsiteX8" fmla="*/ 7463 w 147924"/>
                    <a:gd name="connsiteY8" fmla="*/ 150139 h 152968"/>
                    <a:gd name="connsiteX9" fmla="*/ 113593 w 147924"/>
                    <a:gd name="connsiteY9" fmla="*/ 2830 h 152968"/>
                    <a:gd name="connsiteX10" fmla="*/ 44780 w 147924"/>
                    <a:gd name="connsiteY10" fmla="*/ 34109 h 152968"/>
                    <a:gd name="connsiteX11" fmla="*/ 32839 w 147924"/>
                    <a:gd name="connsiteY11" fmla="*/ 15193 h 152968"/>
                    <a:gd name="connsiteX12" fmla="*/ 20748 w 147924"/>
                    <a:gd name="connsiteY12" fmla="*/ 34109 h 152968"/>
                    <a:gd name="connsiteX13" fmla="*/ 32839 w 147924"/>
                    <a:gd name="connsiteY13" fmla="*/ 53919 h 152968"/>
                    <a:gd name="connsiteX14" fmla="*/ 44780 w 147924"/>
                    <a:gd name="connsiteY14" fmla="*/ 34109 h 152968"/>
                    <a:gd name="connsiteX15" fmla="*/ 82545 w 147924"/>
                    <a:gd name="connsiteY15" fmla="*/ 117966 h 152968"/>
                    <a:gd name="connsiteX16" fmla="*/ 115235 w 147924"/>
                    <a:gd name="connsiteY16" fmla="*/ 83857 h 152968"/>
                    <a:gd name="connsiteX17" fmla="*/ 147925 w 147924"/>
                    <a:gd name="connsiteY17" fmla="*/ 117966 h 152968"/>
                    <a:gd name="connsiteX18" fmla="*/ 115235 w 147924"/>
                    <a:gd name="connsiteY18" fmla="*/ 152969 h 152968"/>
                    <a:gd name="connsiteX19" fmla="*/ 82545 w 147924"/>
                    <a:gd name="connsiteY19" fmla="*/ 117966 h 152968"/>
                    <a:gd name="connsiteX20" fmla="*/ 127177 w 147924"/>
                    <a:gd name="connsiteY20" fmla="*/ 117966 h 152968"/>
                    <a:gd name="connsiteX21" fmla="*/ 115086 w 147924"/>
                    <a:gd name="connsiteY21" fmla="*/ 99050 h 152968"/>
                    <a:gd name="connsiteX22" fmla="*/ 102995 w 147924"/>
                    <a:gd name="connsiteY22" fmla="*/ 117966 h 152968"/>
                    <a:gd name="connsiteX23" fmla="*/ 115086 w 147924"/>
                    <a:gd name="connsiteY23" fmla="*/ 137776 h 152968"/>
                    <a:gd name="connsiteX24" fmla="*/ 127177 w 147924"/>
                    <a:gd name="connsiteY24" fmla="*/ 117966 h 152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47924" h="152968">
                      <a:moveTo>
                        <a:pt x="0" y="34109"/>
                      </a:moveTo>
                      <a:cubicBezTo>
                        <a:pt x="0" y="13703"/>
                        <a:pt x="10598" y="0"/>
                        <a:pt x="32690" y="0"/>
                      </a:cubicBezTo>
                      <a:cubicBezTo>
                        <a:pt x="54782" y="0"/>
                        <a:pt x="65379" y="13703"/>
                        <a:pt x="65379" y="34109"/>
                      </a:cubicBezTo>
                      <a:cubicBezTo>
                        <a:pt x="65379" y="54515"/>
                        <a:pt x="55080" y="69111"/>
                        <a:pt x="32690" y="69111"/>
                      </a:cubicBezTo>
                      <a:cubicBezTo>
                        <a:pt x="10300" y="69111"/>
                        <a:pt x="0" y="54961"/>
                        <a:pt x="0" y="34109"/>
                      </a:cubicBezTo>
                      <a:close/>
                      <a:moveTo>
                        <a:pt x="113593" y="2830"/>
                      </a:moveTo>
                      <a:lnTo>
                        <a:pt x="139715" y="2830"/>
                      </a:lnTo>
                      <a:lnTo>
                        <a:pt x="33585" y="150139"/>
                      </a:lnTo>
                      <a:lnTo>
                        <a:pt x="7463" y="150139"/>
                      </a:lnTo>
                      <a:lnTo>
                        <a:pt x="113593" y="2830"/>
                      </a:lnTo>
                      <a:close/>
                      <a:moveTo>
                        <a:pt x="44780" y="34109"/>
                      </a:moveTo>
                      <a:cubicBezTo>
                        <a:pt x="44780" y="22789"/>
                        <a:pt x="41348" y="15193"/>
                        <a:pt x="32839" y="15193"/>
                      </a:cubicBezTo>
                      <a:cubicBezTo>
                        <a:pt x="24331" y="15193"/>
                        <a:pt x="20748" y="22789"/>
                        <a:pt x="20748" y="34109"/>
                      </a:cubicBezTo>
                      <a:cubicBezTo>
                        <a:pt x="20748" y="45429"/>
                        <a:pt x="23883" y="53919"/>
                        <a:pt x="32839" y="53919"/>
                      </a:cubicBezTo>
                      <a:cubicBezTo>
                        <a:pt x="41795" y="53919"/>
                        <a:pt x="44780" y="45876"/>
                        <a:pt x="44780" y="34109"/>
                      </a:cubicBezTo>
                      <a:close/>
                      <a:moveTo>
                        <a:pt x="82545" y="117966"/>
                      </a:moveTo>
                      <a:cubicBezTo>
                        <a:pt x="82545" y="97560"/>
                        <a:pt x="93144" y="83857"/>
                        <a:pt x="115235" y="83857"/>
                      </a:cubicBezTo>
                      <a:cubicBezTo>
                        <a:pt x="137327" y="83857"/>
                        <a:pt x="147925" y="97560"/>
                        <a:pt x="147925" y="117966"/>
                      </a:cubicBezTo>
                      <a:cubicBezTo>
                        <a:pt x="147925" y="138372"/>
                        <a:pt x="137625" y="152969"/>
                        <a:pt x="115235" y="152969"/>
                      </a:cubicBezTo>
                      <a:cubicBezTo>
                        <a:pt x="92845" y="152969"/>
                        <a:pt x="82545" y="138819"/>
                        <a:pt x="82545" y="117966"/>
                      </a:cubicBezTo>
                      <a:close/>
                      <a:moveTo>
                        <a:pt x="127177" y="117966"/>
                      </a:moveTo>
                      <a:cubicBezTo>
                        <a:pt x="127177" y="106646"/>
                        <a:pt x="123743" y="99050"/>
                        <a:pt x="115086" y="99050"/>
                      </a:cubicBezTo>
                      <a:cubicBezTo>
                        <a:pt x="106428" y="99050"/>
                        <a:pt x="102995" y="106646"/>
                        <a:pt x="102995" y="117966"/>
                      </a:cubicBezTo>
                      <a:cubicBezTo>
                        <a:pt x="102995" y="129286"/>
                        <a:pt x="106130" y="137776"/>
                        <a:pt x="115086" y="137776"/>
                      </a:cubicBezTo>
                      <a:cubicBezTo>
                        <a:pt x="124042" y="137776"/>
                        <a:pt x="127177" y="129733"/>
                        <a:pt x="127177" y="117966"/>
                      </a:cubicBezTo>
                      <a:close/>
                    </a:path>
                  </a:pathLst>
                </a:custGeom>
                <a:solidFill>
                  <a:srgbClr val="FFFFFF"/>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grpSp>
            <p:nvGrpSpPr>
              <p:cNvPr id="27940" name="Graphic 18">
                <a:extLst>
                  <a:ext uri="{FF2B5EF4-FFF2-40B4-BE49-F238E27FC236}">
                    <a16:creationId xmlns:a16="http://schemas.microsoft.com/office/drawing/2014/main" id="{A03846A3-690A-35E3-A6EF-82313BD099CC}"/>
                  </a:ext>
                </a:extLst>
              </p:cNvPr>
              <p:cNvGrpSpPr/>
              <p:nvPr/>
            </p:nvGrpSpPr>
            <p:grpSpPr>
              <a:xfrm>
                <a:off x="6950216" y="2023964"/>
                <a:ext cx="754400" cy="59727"/>
                <a:chOff x="6950216" y="2023964"/>
                <a:chExt cx="754400" cy="59727"/>
              </a:xfrm>
              <a:solidFill>
                <a:srgbClr val="1D1D1B"/>
              </a:solidFill>
            </p:grpSpPr>
            <p:grpSp>
              <p:nvGrpSpPr>
                <p:cNvPr id="27941" name="Graphic 18">
                  <a:extLst>
                    <a:ext uri="{FF2B5EF4-FFF2-40B4-BE49-F238E27FC236}">
                      <a16:creationId xmlns:a16="http://schemas.microsoft.com/office/drawing/2014/main" id="{65A7F20F-74DF-BF51-CFD2-51441EDD50C9}"/>
                    </a:ext>
                  </a:extLst>
                </p:cNvPr>
                <p:cNvGrpSpPr/>
                <p:nvPr/>
              </p:nvGrpSpPr>
              <p:grpSpPr>
                <a:xfrm>
                  <a:off x="7526838" y="2023964"/>
                  <a:ext cx="177778" cy="59727"/>
                  <a:chOff x="7526838" y="2023964"/>
                  <a:chExt cx="177778" cy="59727"/>
                </a:xfrm>
                <a:solidFill>
                  <a:srgbClr val="1D1D1B"/>
                </a:solidFill>
              </p:grpSpPr>
              <p:sp>
                <p:nvSpPr>
                  <p:cNvPr id="27942" name="Freeform 27941">
                    <a:extLst>
                      <a:ext uri="{FF2B5EF4-FFF2-40B4-BE49-F238E27FC236}">
                        <a16:creationId xmlns:a16="http://schemas.microsoft.com/office/drawing/2014/main" id="{170E201E-5BCE-0A62-C083-2F07EE2BA97B}"/>
                      </a:ext>
                    </a:extLst>
                  </p:cNvPr>
                  <p:cNvSpPr/>
                  <p:nvPr/>
                </p:nvSpPr>
                <p:spPr>
                  <a:xfrm>
                    <a:off x="7526838" y="2023964"/>
                    <a:ext cx="41048" cy="58834"/>
                  </a:xfrm>
                  <a:custGeom>
                    <a:avLst/>
                    <a:gdLst>
                      <a:gd name="connsiteX0" fmla="*/ 1642 w 41048"/>
                      <a:gd name="connsiteY0" fmla="*/ 58834 h 58834"/>
                      <a:gd name="connsiteX1" fmla="*/ 448 w 41048"/>
                      <a:gd name="connsiteY1" fmla="*/ 53323 h 58834"/>
                      <a:gd name="connsiteX2" fmla="*/ 21047 w 41048"/>
                      <a:gd name="connsiteY2" fmla="*/ 33960 h 58834"/>
                      <a:gd name="connsiteX3" fmla="*/ 30450 w 41048"/>
                      <a:gd name="connsiteY3" fmla="*/ 17874 h 58834"/>
                      <a:gd name="connsiteX4" fmla="*/ 18509 w 41048"/>
                      <a:gd name="connsiteY4" fmla="*/ 6554 h 58834"/>
                      <a:gd name="connsiteX5" fmla="*/ 4328 w 41048"/>
                      <a:gd name="connsiteY5" fmla="*/ 15937 h 58834"/>
                      <a:gd name="connsiteX6" fmla="*/ 0 w 41048"/>
                      <a:gd name="connsiteY6" fmla="*/ 11171 h 58834"/>
                      <a:gd name="connsiteX7" fmla="*/ 19106 w 41048"/>
                      <a:gd name="connsiteY7" fmla="*/ 0 h 58834"/>
                      <a:gd name="connsiteX8" fmla="*/ 38511 w 41048"/>
                      <a:gd name="connsiteY8" fmla="*/ 17129 h 58834"/>
                      <a:gd name="connsiteX9" fmla="*/ 26271 w 41048"/>
                      <a:gd name="connsiteY9" fmla="*/ 37981 h 58834"/>
                      <a:gd name="connsiteX10" fmla="*/ 11344 w 41048"/>
                      <a:gd name="connsiteY10" fmla="*/ 52131 h 58834"/>
                      <a:gd name="connsiteX11" fmla="*/ 41049 w 41048"/>
                      <a:gd name="connsiteY11" fmla="*/ 52131 h 58834"/>
                      <a:gd name="connsiteX12" fmla="*/ 41049 w 41048"/>
                      <a:gd name="connsiteY12" fmla="*/ 58834 h 58834"/>
                      <a:gd name="connsiteX13" fmla="*/ 1791 w 41048"/>
                      <a:gd name="connsiteY13" fmla="*/ 58834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1048" h="58834">
                        <a:moveTo>
                          <a:pt x="1642" y="58834"/>
                        </a:moveTo>
                        <a:lnTo>
                          <a:pt x="448" y="53323"/>
                        </a:lnTo>
                        <a:lnTo>
                          <a:pt x="21047" y="33960"/>
                        </a:lnTo>
                        <a:cubicBezTo>
                          <a:pt x="25525" y="29640"/>
                          <a:pt x="30450" y="24427"/>
                          <a:pt x="30450" y="17874"/>
                        </a:cubicBezTo>
                        <a:cubicBezTo>
                          <a:pt x="30450" y="11320"/>
                          <a:pt x="25823" y="6554"/>
                          <a:pt x="18509" y="6554"/>
                        </a:cubicBezTo>
                        <a:cubicBezTo>
                          <a:pt x="11195" y="6554"/>
                          <a:pt x="6568" y="12065"/>
                          <a:pt x="4328" y="15937"/>
                        </a:cubicBezTo>
                        <a:lnTo>
                          <a:pt x="0" y="11171"/>
                        </a:lnTo>
                        <a:cubicBezTo>
                          <a:pt x="1642" y="7596"/>
                          <a:pt x="7463" y="0"/>
                          <a:pt x="19106" y="0"/>
                        </a:cubicBezTo>
                        <a:cubicBezTo>
                          <a:pt x="30749" y="0"/>
                          <a:pt x="38511" y="6852"/>
                          <a:pt x="38511" y="17129"/>
                        </a:cubicBezTo>
                        <a:cubicBezTo>
                          <a:pt x="38511" y="27406"/>
                          <a:pt x="29854" y="34556"/>
                          <a:pt x="26271" y="37981"/>
                        </a:cubicBezTo>
                        <a:lnTo>
                          <a:pt x="11344" y="52131"/>
                        </a:lnTo>
                        <a:lnTo>
                          <a:pt x="41049" y="52131"/>
                        </a:lnTo>
                        <a:lnTo>
                          <a:pt x="41049" y="58834"/>
                        </a:lnTo>
                        <a:lnTo>
                          <a:pt x="1791" y="58834"/>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43" name="Freeform 27942">
                    <a:extLst>
                      <a:ext uri="{FF2B5EF4-FFF2-40B4-BE49-F238E27FC236}">
                        <a16:creationId xmlns:a16="http://schemas.microsoft.com/office/drawing/2014/main" id="{DF003398-3C10-C6EC-FAF7-FF89DD7BE82A}"/>
                      </a:ext>
                    </a:extLst>
                  </p:cNvPr>
                  <p:cNvSpPr/>
                  <p:nvPr/>
                </p:nvSpPr>
                <p:spPr>
                  <a:xfrm>
                    <a:off x="7576843" y="2024708"/>
                    <a:ext cx="19255" cy="58089"/>
                  </a:xfrm>
                  <a:custGeom>
                    <a:avLst/>
                    <a:gdLst>
                      <a:gd name="connsiteX0" fmla="*/ 11344 w 19255"/>
                      <a:gd name="connsiteY0" fmla="*/ 58089 h 58089"/>
                      <a:gd name="connsiteX1" fmla="*/ 11344 w 19255"/>
                      <a:gd name="connsiteY1" fmla="*/ 5958 h 58089"/>
                      <a:gd name="connsiteX2" fmla="*/ 0 w 19255"/>
                      <a:gd name="connsiteY2" fmla="*/ 5958 h 58089"/>
                      <a:gd name="connsiteX3" fmla="*/ 0 w 19255"/>
                      <a:gd name="connsiteY3" fmla="*/ 0 h 58089"/>
                      <a:gd name="connsiteX4" fmla="*/ 19255 w 19255"/>
                      <a:gd name="connsiteY4" fmla="*/ 0 h 58089"/>
                      <a:gd name="connsiteX5" fmla="*/ 19255 w 19255"/>
                      <a:gd name="connsiteY5" fmla="*/ 58089 h 58089"/>
                      <a:gd name="connsiteX6" fmla="*/ 11344 w 19255"/>
                      <a:gd name="connsiteY6" fmla="*/ 58089 h 5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55" h="58089">
                        <a:moveTo>
                          <a:pt x="11344" y="58089"/>
                        </a:moveTo>
                        <a:lnTo>
                          <a:pt x="11344" y="5958"/>
                        </a:lnTo>
                        <a:lnTo>
                          <a:pt x="0" y="5958"/>
                        </a:lnTo>
                        <a:lnTo>
                          <a:pt x="0" y="0"/>
                        </a:lnTo>
                        <a:lnTo>
                          <a:pt x="19255" y="0"/>
                        </a:lnTo>
                        <a:lnTo>
                          <a:pt x="19255" y="58089"/>
                        </a:lnTo>
                        <a:lnTo>
                          <a:pt x="11344" y="5808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44" name="Freeform 27943">
                    <a:extLst>
                      <a:ext uri="{FF2B5EF4-FFF2-40B4-BE49-F238E27FC236}">
                        <a16:creationId xmlns:a16="http://schemas.microsoft.com/office/drawing/2014/main" id="{FD76E58B-3B92-7799-7184-8819278FCF53}"/>
                      </a:ext>
                    </a:extLst>
                  </p:cNvPr>
                  <p:cNvSpPr/>
                  <p:nvPr/>
                </p:nvSpPr>
                <p:spPr>
                  <a:xfrm>
                    <a:off x="7610727" y="2023964"/>
                    <a:ext cx="44482" cy="59727"/>
                  </a:xfrm>
                  <a:custGeom>
                    <a:avLst/>
                    <a:gdLst>
                      <a:gd name="connsiteX0" fmla="*/ 22241 w 44482"/>
                      <a:gd name="connsiteY0" fmla="*/ 59728 h 59727"/>
                      <a:gd name="connsiteX1" fmla="*/ 0 w 44482"/>
                      <a:gd name="connsiteY1" fmla="*/ 29938 h 59727"/>
                      <a:gd name="connsiteX2" fmla="*/ 22241 w 44482"/>
                      <a:gd name="connsiteY2" fmla="*/ 0 h 59727"/>
                      <a:gd name="connsiteX3" fmla="*/ 44482 w 44482"/>
                      <a:gd name="connsiteY3" fmla="*/ 29938 h 59727"/>
                      <a:gd name="connsiteX4" fmla="*/ 22241 w 44482"/>
                      <a:gd name="connsiteY4" fmla="*/ 59728 h 59727"/>
                      <a:gd name="connsiteX5" fmla="*/ 22241 w 44482"/>
                      <a:gd name="connsiteY5" fmla="*/ 6852 h 59727"/>
                      <a:gd name="connsiteX6" fmla="*/ 8210 w 44482"/>
                      <a:gd name="connsiteY6" fmla="*/ 29789 h 59727"/>
                      <a:gd name="connsiteX7" fmla="*/ 22241 w 44482"/>
                      <a:gd name="connsiteY7" fmla="*/ 52727 h 59727"/>
                      <a:gd name="connsiteX8" fmla="*/ 36272 w 44482"/>
                      <a:gd name="connsiteY8" fmla="*/ 29789 h 59727"/>
                      <a:gd name="connsiteX9" fmla="*/ 22241 w 44482"/>
                      <a:gd name="connsiteY9" fmla="*/ 6852 h 59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482" h="59727">
                        <a:moveTo>
                          <a:pt x="22241" y="59728"/>
                        </a:moveTo>
                        <a:cubicBezTo>
                          <a:pt x="6568" y="59728"/>
                          <a:pt x="0" y="44982"/>
                          <a:pt x="0" y="29938"/>
                        </a:cubicBezTo>
                        <a:cubicBezTo>
                          <a:pt x="0" y="14895"/>
                          <a:pt x="6717" y="0"/>
                          <a:pt x="22241" y="0"/>
                        </a:cubicBezTo>
                        <a:cubicBezTo>
                          <a:pt x="37765" y="0"/>
                          <a:pt x="44482" y="14746"/>
                          <a:pt x="44482" y="29938"/>
                        </a:cubicBezTo>
                        <a:cubicBezTo>
                          <a:pt x="44482" y="45131"/>
                          <a:pt x="37914" y="59728"/>
                          <a:pt x="22241" y="59728"/>
                        </a:cubicBezTo>
                        <a:close/>
                        <a:moveTo>
                          <a:pt x="22241" y="6852"/>
                        </a:moveTo>
                        <a:cubicBezTo>
                          <a:pt x="12837" y="6852"/>
                          <a:pt x="8210" y="16384"/>
                          <a:pt x="8210" y="29789"/>
                        </a:cubicBezTo>
                        <a:cubicBezTo>
                          <a:pt x="8210" y="43195"/>
                          <a:pt x="12837" y="52727"/>
                          <a:pt x="22241" y="52727"/>
                        </a:cubicBezTo>
                        <a:cubicBezTo>
                          <a:pt x="31645" y="52727"/>
                          <a:pt x="36272" y="43046"/>
                          <a:pt x="36272" y="29789"/>
                        </a:cubicBezTo>
                        <a:cubicBezTo>
                          <a:pt x="36272" y="16533"/>
                          <a:pt x="31645" y="6852"/>
                          <a:pt x="22241" y="685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45" name="Freeform 27944">
                    <a:extLst>
                      <a:ext uri="{FF2B5EF4-FFF2-40B4-BE49-F238E27FC236}">
                        <a16:creationId xmlns:a16="http://schemas.microsoft.com/office/drawing/2014/main" id="{84981506-EAB9-2061-92AF-5EF1B089F1CA}"/>
                      </a:ext>
                    </a:extLst>
                  </p:cNvPr>
                  <p:cNvSpPr/>
                  <p:nvPr/>
                </p:nvSpPr>
                <p:spPr>
                  <a:xfrm>
                    <a:off x="7660135" y="2023964"/>
                    <a:ext cx="44482" cy="59727"/>
                  </a:xfrm>
                  <a:custGeom>
                    <a:avLst/>
                    <a:gdLst>
                      <a:gd name="connsiteX0" fmla="*/ 22241 w 44482"/>
                      <a:gd name="connsiteY0" fmla="*/ 59728 h 59727"/>
                      <a:gd name="connsiteX1" fmla="*/ 0 w 44482"/>
                      <a:gd name="connsiteY1" fmla="*/ 29938 h 59727"/>
                      <a:gd name="connsiteX2" fmla="*/ 22241 w 44482"/>
                      <a:gd name="connsiteY2" fmla="*/ 0 h 59727"/>
                      <a:gd name="connsiteX3" fmla="*/ 44482 w 44482"/>
                      <a:gd name="connsiteY3" fmla="*/ 29938 h 59727"/>
                      <a:gd name="connsiteX4" fmla="*/ 22241 w 44482"/>
                      <a:gd name="connsiteY4" fmla="*/ 59728 h 59727"/>
                      <a:gd name="connsiteX5" fmla="*/ 22241 w 44482"/>
                      <a:gd name="connsiteY5" fmla="*/ 6852 h 59727"/>
                      <a:gd name="connsiteX6" fmla="*/ 8210 w 44482"/>
                      <a:gd name="connsiteY6" fmla="*/ 29789 h 59727"/>
                      <a:gd name="connsiteX7" fmla="*/ 22241 w 44482"/>
                      <a:gd name="connsiteY7" fmla="*/ 52727 h 59727"/>
                      <a:gd name="connsiteX8" fmla="*/ 36272 w 44482"/>
                      <a:gd name="connsiteY8" fmla="*/ 29789 h 59727"/>
                      <a:gd name="connsiteX9" fmla="*/ 22241 w 44482"/>
                      <a:gd name="connsiteY9" fmla="*/ 6852 h 59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482" h="59727">
                        <a:moveTo>
                          <a:pt x="22241" y="59728"/>
                        </a:moveTo>
                        <a:cubicBezTo>
                          <a:pt x="6568" y="59728"/>
                          <a:pt x="0" y="44982"/>
                          <a:pt x="0" y="29938"/>
                        </a:cubicBezTo>
                        <a:cubicBezTo>
                          <a:pt x="0" y="14895"/>
                          <a:pt x="6717" y="0"/>
                          <a:pt x="22241" y="0"/>
                        </a:cubicBezTo>
                        <a:cubicBezTo>
                          <a:pt x="37765" y="0"/>
                          <a:pt x="44482" y="14746"/>
                          <a:pt x="44482" y="29938"/>
                        </a:cubicBezTo>
                        <a:cubicBezTo>
                          <a:pt x="44482" y="45131"/>
                          <a:pt x="37914" y="59728"/>
                          <a:pt x="22241" y="59728"/>
                        </a:cubicBezTo>
                        <a:close/>
                        <a:moveTo>
                          <a:pt x="22241" y="6852"/>
                        </a:moveTo>
                        <a:cubicBezTo>
                          <a:pt x="12837" y="6852"/>
                          <a:pt x="8210" y="16384"/>
                          <a:pt x="8210" y="29789"/>
                        </a:cubicBezTo>
                        <a:cubicBezTo>
                          <a:pt x="8210" y="43195"/>
                          <a:pt x="12837" y="52727"/>
                          <a:pt x="22241" y="52727"/>
                        </a:cubicBezTo>
                        <a:cubicBezTo>
                          <a:pt x="31645" y="52727"/>
                          <a:pt x="36272" y="43046"/>
                          <a:pt x="36272" y="29789"/>
                        </a:cubicBezTo>
                        <a:cubicBezTo>
                          <a:pt x="36272" y="16533"/>
                          <a:pt x="31645" y="6852"/>
                          <a:pt x="22241" y="685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grpSp>
              <p:nvGrpSpPr>
                <p:cNvPr id="27946" name="Graphic 18">
                  <a:extLst>
                    <a:ext uri="{FF2B5EF4-FFF2-40B4-BE49-F238E27FC236}">
                      <a16:creationId xmlns:a16="http://schemas.microsoft.com/office/drawing/2014/main" id="{45192371-0236-0FB1-B9B7-2EE0046B5CB8}"/>
                    </a:ext>
                  </a:extLst>
                </p:cNvPr>
                <p:cNvGrpSpPr/>
                <p:nvPr/>
              </p:nvGrpSpPr>
              <p:grpSpPr>
                <a:xfrm>
                  <a:off x="6950216" y="2023964"/>
                  <a:ext cx="189570" cy="59727"/>
                  <a:chOff x="6950216" y="2023964"/>
                  <a:chExt cx="189570" cy="59727"/>
                </a:xfrm>
                <a:solidFill>
                  <a:srgbClr val="1D1D1B"/>
                </a:solidFill>
              </p:grpSpPr>
              <p:sp>
                <p:nvSpPr>
                  <p:cNvPr id="27947" name="Freeform 27946">
                    <a:extLst>
                      <a:ext uri="{FF2B5EF4-FFF2-40B4-BE49-F238E27FC236}">
                        <a16:creationId xmlns:a16="http://schemas.microsoft.com/office/drawing/2014/main" id="{7B5F6D52-087A-D048-6C69-1BBCE11F9EBB}"/>
                      </a:ext>
                    </a:extLst>
                  </p:cNvPr>
                  <p:cNvSpPr/>
                  <p:nvPr/>
                </p:nvSpPr>
                <p:spPr>
                  <a:xfrm>
                    <a:off x="6950216" y="2023964"/>
                    <a:ext cx="41048" cy="58834"/>
                  </a:xfrm>
                  <a:custGeom>
                    <a:avLst/>
                    <a:gdLst>
                      <a:gd name="connsiteX0" fmla="*/ 1642 w 41048"/>
                      <a:gd name="connsiteY0" fmla="*/ 58834 h 58834"/>
                      <a:gd name="connsiteX1" fmla="*/ 448 w 41048"/>
                      <a:gd name="connsiteY1" fmla="*/ 53323 h 58834"/>
                      <a:gd name="connsiteX2" fmla="*/ 21047 w 41048"/>
                      <a:gd name="connsiteY2" fmla="*/ 33960 h 58834"/>
                      <a:gd name="connsiteX3" fmla="*/ 30451 w 41048"/>
                      <a:gd name="connsiteY3" fmla="*/ 17874 h 58834"/>
                      <a:gd name="connsiteX4" fmla="*/ 18509 w 41048"/>
                      <a:gd name="connsiteY4" fmla="*/ 6554 h 58834"/>
                      <a:gd name="connsiteX5" fmla="*/ 4329 w 41048"/>
                      <a:gd name="connsiteY5" fmla="*/ 15937 h 58834"/>
                      <a:gd name="connsiteX6" fmla="*/ 0 w 41048"/>
                      <a:gd name="connsiteY6" fmla="*/ 11171 h 58834"/>
                      <a:gd name="connsiteX7" fmla="*/ 19106 w 41048"/>
                      <a:gd name="connsiteY7" fmla="*/ 0 h 58834"/>
                      <a:gd name="connsiteX8" fmla="*/ 38511 w 41048"/>
                      <a:gd name="connsiteY8" fmla="*/ 17129 h 58834"/>
                      <a:gd name="connsiteX9" fmla="*/ 26271 w 41048"/>
                      <a:gd name="connsiteY9" fmla="*/ 37981 h 58834"/>
                      <a:gd name="connsiteX10" fmla="*/ 11345 w 41048"/>
                      <a:gd name="connsiteY10" fmla="*/ 52131 h 58834"/>
                      <a:gd name="connsiteX11" fmla="*/ 41049 w 41048"/>
                      <a:gd name="connsiteY11" fmla="*/ 52131 h 58834"/>
                      <a:gd name="connsiteX12" fmla="*/ 41049 w 41048"/>
                      <a:gd name="connsiteY12" fmla="*/ 58834 h 58834"/>
                      <a:gd name="connsiteX13" fmla="*/ 1791 w 41048"/>
                      <a:gd name="connsiteY13" fmla="*/ 58834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1048" h="58834">
                        <a:moveTo>
                          <a:pt x="1642" y="58834"/>
                        </a:moveTo>
                        <a:lnTo>
                          <a:pt x="448" y="53323"/>
                        </a:lnTo>
                        <a:lnTo>
                          <a:pt x="21047" y="33960"/>
                        </a:lnTo>
                        <a:cubicBezTo>
                          <a:pt x="25525" y="29640"/>
                          <a:pt x="30451" y="24427"/>
                          <a:pt x="30451" y="17874"/>
                        </a:cubicBezTo>
                        <a:cubicBezTo>
                          <a:pt x="30451" y="11320"/>
                          <a:pt x="25824" y="6554"/>
                          <a:pt x="18509" y="6554"/>
                        </a:cubicBezTo>
                        <a:cubicBezTo>
                          <a:pt x="11195" y="6554"/>
                          <a:pt x="6568" y="12065"/>
                          <a:pt x="4329" y="15937"/>
                        </a:cubicBezTo>
                        <a:lnTo>
                          <a:pt x="0" y="11171"/>
                        </a:lnTo>
                        <a:cubicBezTo>
                          <a:pt x="1642" y="7596"/>
                          <a:pt x="7463" y="0"/>
                          <a:pt x="19106" y="0"/>
                        </a:cubicBezTo>
                        <a:cubicBezTo>
                          <a:pt x="30749" y="0"/>
                          <a:pt x="38511" y="6852"/>
                          <a:pt x="38511" y="17129"/>
                        </a:cubicBezTo>
                        <a:cubicBezTo>
                          <a:pt x="38511" y="27406"/>
                          <a:pt x="29854" y="34556"/>
                          <a:pt x="26271" y="37981"/>
                        </a:cubicBezTo>
                        <a:lnTo>
                          <a:pt x="11345" y="52131"/>
                        </a:lnTo>
                        <a:lnTo>
                          <a:pt x="41049" y="52131"/>
                        </a:lnTo>
                        <a:lnTo>
                          <a:pt x="41049" y="58834"/>
                        </a:lnTo>
                        <a:lnTo>
                          <a:pt x="1791" y="58834"/>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48" name="Freeform 27947">
                    <a:extLst>
                      <a:ext uri="{FF2B5EF4-FFF2-40B4-BE49-F238E27FC236}">
                        <a16:creationId xmlns:a16="http://schemas.microsoft.com/office/drawing/2014/main" id="{97289D82-4489-7963-70C2-5ED7BC22A3F7}"/>
                      </a:ext>
                    </a:extLst>
                  </p:cNvPr>
                  <p:cNvSpPr/>
                  <p:nvPr/>
                </p:nvSpPr>
                <p:spPr>
                  <a:xfrm>
                    <a:off x="6997385" y="2023964"/>
                    <a:ext cx="44481" cy="59727"/>
                  </a:xfrm>
                  <a:custGeom>
                    <a:avLst/>
                    <a:gdLst>
                      <a:gd name="connsiteX0" fmla="*/ 22241 w 44481"/>
                      <a:gd name="connsiteY0" fmla="*/ 59728 h 59727"/>
                      <a:gd name="connsiteX1" fmla="*/ 0 w 44481"/>
                      <a:gd name="connsiteY1" fmla="*/ 29938 h 59727"/>
                      <a:gd name="connsiteX2" fmla="*/ 22241 w 44481"/>
                      <a:gd name="connsiteY2" fmla="*/ 0 h 59727"/>
                      <a:gd name="connsiteX3" fmla="*/ 44482 w 44481"/>
                      <a:gd name="connsiteY3" fmla="*/ 29938 h 59727"/>
                      <a:gd name="connsiteX4" fmla="*/ 22241 w 44481"/>
                      <a:gd name="connsiteY4" fmla="*/ 59728 h 59727"/>
                      <a:gd name="connsiteX5" fmla="*/ 22241 w 44481"/>
                      <a:gd name="connsiteY5" fmla="*/ 6852 h 59727"/>
                      <a:gd name="connsiteX6" fmla="*/ 8210 w 44481"/>
                      <a:gd name="connsiteY6" fmla="*/ 29789 h 59727"/>
                      <a:gd name="connsiteX7" fmla="*/ 22241 w 44481"/>
                      <a:gd name="connsiteY7" fmla="*/ 52727 h 59727"/>
                      <a:gd name="connsiteX8" fmla="*/ 36272 w 44481"/>
                      <a:gd name="connsiteY8" fmla="*/ 29789 h 59727"/>
                      <a:gd name="connsiteX9" fmla="*/ 22241 w 44481"/>
                      <a:gd name="connsiteY9" fmla="*/ 6852 h 59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481" h="59727">
                        <a:moveTo>
                          <a:pt x="22241" y="59728"/>
                        </a:moveTo>
                        <a:cubicBezTo>
                          <a:pt x="6568" y="59728"/>
                          <a:pt x="0" y="44982"/>
                          <a:pt x="0" y="29938"/>
                        </a:cubicBezTo>
                        <a:cubicBezTo>
                          <a:pt x="0" y="14895"/>
                          <a:pt x="6717" y="0"/>
                          <a:pt x="22241" y="0"/>
                        </a:cubicBezTo>
                        <a:cubicBezTo>
                          <a:pt x="37765" y="0"/>
                          <a:pt x="44482" y="14746"/>
                          <a:pt x="44482" y="29938"/>
                        </a:cubicBezTo>
                        <a:cubicBezTo>
                          <a:pt x="44482" y="45131"/>
                          <a:pt x="37914" y="59728"/>
                          <a:pt x="22241" y="59728"/>
                        </a:cubicBezTo>
                        <a:close/>
                        <a:moveTo>
                          <a:pt x="22241" y="6852"/>
                        </a:moveTo>
                        <a:cubicBezTo>
                          <a:pt x="12837" y="6852"/>
                          <a:pt x="8210" y="16384"/>
                          <a:pt x="8210" y="29789"/>
                        </a:cubicBezTo>
                        <a:cubicBezTo>
                          <a:pt x="8210" y="43195"/>
                          <a:pt x="12837" y="52727"/>
                          <a:pt x="22241" y="52727"/>
                        </a:cubicBezTo>
                        <a:cubicBezTo>
                          <a:pt x="31645" y="52727"/>
                          <a:pt x="36272" y="43046"/>
                          <a:pt x="36272" y="29789"/>
                        </a:cubicBezTo>
                        <a:cubicBezTo>
                          <a:pt x="36272" y="16533"/>
                          <a:pt x="31645" y="6852"/>
                          <a:pt x="22241" y="685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49" name="Freeform 27948">
                    <a:extLst>
                      <a:ext uri="{FF2B5EF4-FFF2-40B4-BE49-F238E27FC236}">
                        <a16:creationId xmlns:a16="http://schemas.microsoft.com/office/drawing/2014/main" id="{4BB64C94-75D6-66FF-9AB1-C69B751124A5}"/>
                      </a:ext>
                    </a:extLst>
                  </p:cNvPr>
                  <p:cNvSpPr/>
                  <p:nvPr/>
                </p:nvSpPr>
                <p:spPr>
                  <a:xfrm>
                    <a:off x="7049181" y="2023964"/>
                    <a:ext cx="41048" cy="58834"/>
                  </a:xfrm>
                  <a:custGeom>
                    <a:avLst/>
                    <a:gdLst>
                      <a:gd name="connsiteX0" fmla="*/ 1642 w 41048"/>
                      <a:gd name="connsiteY0" fmla="*/ 58834 h 58834"/>
                      <a:gd name="connsiteX1" fmla="*/ 448 w 41048"/>
                      <a:gd name="connsiteY1" fmla="*/ 53323 h 58834"/>
                      <a:gd name="connsiteX2" fmla="*/ 21047 w 41048"/>
                      <a:gd name="connsiteY2" fmla="*/ 33960 h 58834"/>
                      <a:gd name="connsiteX3" fmla="*/ 30450 w 41048"/>
                      <a:gd name="connsiteY3" fmla="*/ 17874 h 58834"/>
                      <a:gd name="connsiteX4" fmla="*/ 18509 w 41048"/>
                      <a:gd name="connsiteY4" fmla="*/ 6554 h 58834"/>
                      <a:gd name="connsiteX5" fmla="*/ 4328 w 41048"/>
                      <a:gd name="connsiteY5" fmla="*/ 15937 h 58834"/>
                      <a:gd name="connsiteX6" fmla="*/ 0 w 41048"/>
                      <a:gd name="connsiteY6" fmla="*/ 11171 h 58834"/>
                      <a:gd name="connsiteX7" fmla="*/ 19106 w 41048"/>
                      <a:gd name="connsiteY7" fmla="*/ 0 h 58834"/>
                      <a:gd name="connsiteX8" fmla="*/ 38511 w 41048"/>
                      <a:gd name="connsiteY8" fmla="*/ 17129 h 58834"/>
                      <a:gd name="connsiteX9" fmla="*/ 26271 w 41048"/>
                      <a:gd name="connsiteY9" fmla="*/ 37981 h 58834"/>
                      <a:gd name="connsiteX10" fmla="*/ 11344 w 41048"/>
                      <a:gd name="connsiteY10" fmla="*/ 52131 h 58834"/>
                      <a:gd name="connsiteX11" fmla="*/ 41049 w 41048"/>
                      <a:gd name="connsiteY11" fmla="*/ 52131 h 58834"/>
                      <a:gd name="connsiteX12" fmla="*/ 41049 w 41048"/>
                      <a:gd name="connsiteY12" fmla="*/ 58834 h 58834"/>
                      <a:gd name="connsiteX13" fmla="*/ 1791 w 41048"/>
                      <a:gd name="connsiteY13" fmla="*/ 58834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1048" h="58834">
                        <a:moveTo>
                          <a:pt x="1642" y="58834"/>
                        </a:moveTo>
                        <a:lnTo>
                          <a:pt x="448" y="53323"/>
                        </a:lnTo>
                        <a:lnTo>
                          <a:pt x="21047" y="33960"/>
                        </a:lnTo>
                        <a:cubicBezTo>
                          <a:pt x="25525" y="29640"/>
                          <a:pt x="30450" y="24427"/>
                          <a:pt x="30450" y="17874"/>
                        </a:cubicBezTo>
                        <a:cubicBezTo>
                          <a:pt x="30450" y="11320"/>
                          <a:pt x="25823" y="6554"/>
                          <a:pt x="18509" y="6554"/>
                        </a:cubicBezTo>
                        <a:cubicBezTo>
                          <a:pt x="11195" y="6554"/>
                          <a:pt x="6568" y="12065"/>
                          <a:pt x="4328" y="15937"/>
                        </a:cubicBezTo>
                        <a:lnTo>
                          <a:pt x="0" y="11171"/>
                        </a:lnTo>
                        <a:cubicBezTo>
                          <a:pt x="1642" y="7596"/>
                          <a:pt x="7463" y="0"/>
                          <a:pt x="19106" y="0"/>
                        </a:cubicBezTo>
                        <a:cubicBezTo>
                          <a:pt x="30749" y="0"/>
                          <a:pt x="38511" y="6852"/>
                          <a:pt x="38511" y="17129"/>
                        </a:cubicBezTo>
                        <a:cubicBezTo>
                          <a:pt x="38511" y="27406"/>
                          <a:pt x="29854" y="34556"/>
                          <a:pt x="26271" y="37981"/>
                        </a:cubicBezTo>
                        <a:lnTo>
                          <a:pt x="11344" y="52131"/>
                        </a:lnTo>
                        <a:lnTo>
                          <a:pt x="41049" y="52131"/>
                        </a:lnTo>
                        <a:lnTo>
                          <a:pt x="41049" y="58834"/>
                        </a:lnTo>
                        <a:lnTo>
                          <a:pt x="1791" y="58834"/>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50" name="Freeform 27949">
                    <a:extLst>
                      <a:ext uri="{FF2B5EF4-FFF2-40B4-BE49-F238E27FC236}">
                        <a16:creationId xmlns:a16="http://schemas.microsoft.com/office/drawing/2014/main" id="{13C77C79-B651-3145-21F2-375DE1C8B789}"/>
                      </a:ext>
                    </a:extLst>
                  </p:cNvPr>
                  <p:cNvSpPr/>
                  <p:nvPr/>
                </p:nvSpPr>
                <p:spPr>
                  <a:xfrm>
                    <a:off x="7094259" y="2024559"/>
                    <a:ext cx="45526" cy="58238"/>
                  </a:xfrm>
                  <a:custGeom>
                    <a:avLst/>
                    <a:gdLst>
                      <a:gd name="connsiteX0" fmla="*/ 37168 w 45526"/>
                      <a:gd name="connsiteY0" fmla="*/ 45578 h 58238"/>
                      <a:gd name="connsiteX1" fmla="*/ 37168 w 45526"/>
                      <a:gd name="connsiteY1" fmla="*/ 58238 h 58238"/>
                      <a:gd name="connsiteX2" fmla="*/ 29256 w 45526"/>
                      <a:gd name="connsiteY2" fmla="*/ 58238 h 58238"/>
                      <a:gd name="connsiteX3" fmla="*/ 29256 w 45526"/>
                      <a:gd name="connsiteY3" fmla="*/ 45578 h 58238"/>
                      <a:gd name="connsiteX4" fmla="*/ 0 w 45526"/>
                      <a:gd name="connsiteY4" fmla="*/ 45578 h 58238"/>
                      <a:gd name="connsiteX5" fmla="*/ 0 w 45526"/>
                      <a:gd name="connsiteY5" fmla="*/ 39620 h 58238"/>
                      <a:gd name="connsiteX6" fmla="*/ 28660 w 45526"/>
                      <a:gd name="connsiteY6" fmla="*/ 0 h 58238"/>
                      <a:gd name="connsiteX7" fmla="*/ 37168 w 45526"/>
                      <a:gd name="connsiteY7" fmla="*/ 0 h 58238"/>
                      <a:gd name="connsiteX8" fmla="*/ 37168 w 45526"/>
                      <a:gd name="connsiteY8" fmla="*/ 38875 h 58238"/>
                      <a:gd name="connsiteX9" fmla="*/ 45527 w 45526"/>
                      <a:gd name="connsiteY9" fmla="*/ 38875 h 58238"/>
                      <a:gd name="connsiteX10" fmla="*/ 45527 w 45526"/>
                      <a:gd name="connsiteY10" fmla="*/ 45578 h 58238"/>
                      <a:gd name="connsiteX11" fmla="*/ 37168 w 45526"/>
                      <a:gd name="connsiteY11" fmla="*/ 45578 h 58238"/>
                      <a:gd name="connsiteX12" fmla="*/ 29256 w 45526"/>
                      <a:gd name="connsiteY12" fmla="*/ 9533 h 58238"/>
                      <a:gd name="connsiteX13" fmla="*/ 7911 w 45526"/>
                      <a:gd name="connsiteY13" fmla="*/ 39024 h 58238"/>
                      <a:gd name="connsiteX14" fmla="*/ 29256 w 45526"/>
                      <a:gd name="connsiteY14" fmla="*/ 39024 h 58238"/>
                      <a:gd name="connsiteX15" fmla="*/ 29256 w 45526"/>
                      <a:gd name="connsiteY15" fmla="*/ 9533 h 58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526" h="58238">
                        <a:moveTo>
                          <a:pt x="37168" y="45578"/>
                        </a:moveTo>
                        <a:lnTo>
                          <a:pt x="37168" y="58238"/>
                        </a:lnTo>
                        <a:lnTo>
                          <a:pt x="29256" y="58238"/>
                        </a:lnTo>
                        <a:lnTo>
                          <a:pt x="29256" y="45578"/>
                        </a:lnTo>
                        <a:lnTo>
                          <a:pt x="0" y="45578"/>
                        </a:lnTo>
                        <a:lnTo>
                          <a:pt x="0" y="39620"/>
                        </a:lnTo>
                        <a:lnTo>
                          <a:pt x="28660" y="0"/>
                        </a:lnTo>
                        <a:lnTo>
                          <a:pt x="37168" y="0"/>
                        </a:lnTo>
                        <a:lnTo>
                          <a:pt x="37168" y="38875"/>
                        </a:lnTo>
                        <a:lnTo>
                          <a:pt x="45527" y="38875"/>
                        </a:lnTo>
                        <a:lnTo>
                          <a:pt x="45527" y="45578"/>
                        </a:lnTo>
                        <a:lnTo>
                          <a:pt x="37168" y="45578"/>
                        </a:lnTo>
                        <a:close/>
                        <a:moveTo>
                          <a:pt x="29256" y="9533"/>
                        </a:moveTo>
                        <a:lnTo>
                          <a:pt x="7911" y="39024"/>
                        </a:lnTo>
                        <a:lnTo>
                          <a:pt x="29256" y="39024"/>
                        </a:lnTo>
                        <a:lnTo>
                          <a:pt x="29256" y="9533"/>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grpSp>
        </p:grpSp>
      </p:grpSp>
      <p:grpSp>
        <p:nvGrpSpPr>
          <p:cNvPr id="27951" name="Graphic 18">
            <a:extLst>
              <a:ext uri="{FF2B5EF4-FFF2-40B4-BE49-F238E27FC236}">
                <a16:creationId xmlns:a16="http://schemas.microsoft.com/office/drawing/2014/main" id="{D72168EF-C5E6-3210-E21E-C76881F12320}"/>
              </a:ext>
            </a:extLst>
          </p:cNvPr>
          <p:cNvGrpSpPr/>
          <p:nvPr/>
        </p:nvGrpSpPr>
        <p:grpSpPr>
          <a:xfrm>
            <a:off x="6682547" y="3935958"/>
            <a:ext cx="3383448" cy="971717"/>
            <a:chOff x="6857670" y="2368627"/>
            <a:chExt cx="3002824" cy="862403"/>
          </a:xfrm>
        </p:grpSpPr>
        <p:grpSp>
          <p:nvGrpSpPr>
            <p:cNvPr id="27952" name="Graphic 18">
              <a:extLst>
                <a:ext uri="{FF2B5EF4-FFF2-40B4-BE49-F238E27FC236}">
                  <a16:creationId xmlns:a16="http://schemas.microsoft.com/office/drawing/2014/main" id="{C7010072-CCDE-EC66-F2C7-1C4323436CDA}"/>
                </a:ext>
              </a:extLst>
            </p:cNvPr>
            <p:cNvGrpSpPr/>
            <p:nvPr/>
          </p:nvGrpSpPr>
          <p:grpSpPr>
            <a:xfrm>
              <a:off x="8159436" y="2368627"/>
              <a:ext cx="1701058" cy="862403"/>
              <a:chOff x="8159436" y="2368627"/>
              <a:chExt cx="1701058" cy="862403"/>
            </a:xfrm>
          </p:grpSpPr>
          <p:grpSp>
            <p:nvGrpSpPr>
              <p:cNvPr id="27953" name="Graphic 18">
                <a:extLst>
                  <a:ext uri="{FF2B5EF4-FFF2-40B4-BE49-F238E27FC236}">
                    <a16:creationId xmlns:a16="http://schemas.microsoft.com/office/drawing/2014/main" id="{4316F325-CD0F-2ACF-20A3-F73CA0753949}"/>
                  </a:ext>
                </a:extLst>
              </p:cNvPr>
              <p:cNvGrpSpPr/>
              <p:nvPr/>
            </p:nvGrpSpPr>
            <p:grpSpPr>
              <a:xfrm>
                <a:off x="8176453" y="2657733"/>
                <a:ext cx="1684041" cy="269594"/>
                <a:chOff x="8176453" y="2657733"/>
                <a:chExt cx="1684041" cy="269594"/>
              </a:xfrm>
              <a:solidFill>
                <a:srgbClr val="C34628"/>
              </a:solidFill>
            </p:grpSpPr>
            <p:sp>
              <p:nvSpPr>
                <p:cNvPr id="27954" name="Freeform 27953">
                  <a:extLst>
                    <a:ext uri="{FF2B5EF4-FFF2-40B4-BE49-F238E27FC236}">
                      <a16:creationId xmlns:a16="http://schemas.microsoft.com/office/drawing/2014/main" id="{B6CB10ED-7382-6B96-2962-754FB2EEF408}"/>
                    </a:ext>
                  </a:extLst>
                </p:cNvPr>
                <p:cNvSpPr/>
                <p:nvPr/>
              </p:nvSpPr>
              <p:spPr>
                <a:xfrm>
                  <a:off x="8176453" y="2657733"/>
                  <a:ext cx="143595" cy="269594"/>
                </a:xfrm>
                <a:custGeom>
                  <a:avLst/>
                  <a:gdLst>
                    <a:gd name="connsiteX0" fmla="*/ 85680 w 143595"/>
                    <a:gd name="connsiteY0" fmla="*/ 241890 h 269594"/>
                    <a:gd name="connsiteX1" fmla="*/ 85680 w 143595"/>
                    <a:gd name="connsiteY1" fmla="*/ 269594 h 269594"/>
                    <a:gd name="connsiteX2" fmla="*/ 60006 w 143595"/>
                    <a:gd name="connsiteY2" fmla="*/ 269594 h 269594"/>
                    <a:gd name="connsiteX3" fmla="*/ 60006 w 143595"/>
                    <a:gd name="connsiteY3" fmla="*/ 239507 h 269594"/>
                    <a:gd name="connsiteX4" fmla="*/ 31944 w 143595"/>
                    <a:gd name="connsiteY4" fmla="*/ 221335 h 269594"/>
                    <a:gd name="connsiteX5" fmla="*/ 31944 w 143595"/>
                    <a:gd name="connsiteY5" fmla="*/ 239209 h 269594"/>
                    <a:gd name="connsiteX6" fmla="*/ 0 w 143595"/>
                    <a:gd name="connsiteY6" fmla="*/ 239209 h 269594"/>
                    <a:gd name="connsiteX7" fmla="*/ 0 w 143595"/>
                    <a:gd name="connsiteY7" fmla="*/ 173970 h 269594"/>
                    <a:gd name="connsiteX8" fmla="*/ 29555 w 143595"/>
                    <a:gd name="connsiteY8" fmla="*/ 173970 h 269594"/>
                    <a:gd name="connsiteX9" fmla="*/ 73440 w 143595"/>
                    <a:gd name="connsiteY9" fmla="*/ 210909 h 269594"/>
                    <a:gd name="connsiteX10" fmla="*/ 101204 w 143595"/>
                    <a:gd name="connsiteY10" fmla="*/ 185588 h 269594"/>
                    <a:gd name="connsiteX11" fmla="*/ 2986 w 143595"/>
                    <a:gd name="connsiteY11" fmla="*/ 84006 h 269594"/>
                    <a:gd name="connsiteX12" fmla="*/ 59110 w 143595"/>
                    <a:gd name="connsiteY12" fmla="*/ 29492 h 269594"/>
                    <a:gd name="connsiteX13" fmla="*/ 59110 w 143595"/>
                    <a:gd name="connsiteY13" fmla="*/ 0 h 269594"/>
                    <a:gd name="connsiteX14" fmla="*/ 85083 w 143595"/>
                    <a:gd name="connsiteY14" fmla="*/ 0 h 269594"/>
                    <a:gd name="connsiteX15" fmla="*/ 85083 w 143595"/>
                    <a:gd name="connsiteY15" fmla="*/ 33662 h 269594"/>
                    <a:gd name="connsiteX16" fmla="*/ 105682 w 143595"/>
                    <a:gd name="connsiteY16" fmla="*/ 48557 h 269594"/>
                    <a:gd name="connsiteX17" fmla="*/ 105682 w 143595"/>
                    <a:gd name="connsiteY17" fmla="*/ 31577 h 269594"/>
                    <a:gd name="connsiteX18" fmla="*/ 137924 w 143595"/>
                    <a:gd name="connsiteY18" fmla="*/ 31577 h 269594"/>
                    <a:gd name="connsiteX19" fmla="*/ 137924 w 143595"/>
                    <a:gd name="connsiteY19" fmla="*/ 92645 h 269594"/>
                    <a:gd name="connsiteX20" fmla="*/ 108369 w 143595"/>
                    <a:gd name="connsiteY20" fmla="*/ 92645 h 269594"/>
                    <a:gd name="connsiteX21" fmla="*/ 108369 w 143595"/>
                    <a:gd name="connsiteY21" fmla="*/ 92347 h 269594"/>
                    <a:gd name="connsiteX22" fmla="*/ 108070 w 143595"/>
                    <a:gd name="connsiteY22" fmla="*/ 92645 h 269594"/>
                    <a:gd name="connsiteX23" fmla="*/ 69261 w 143595"/>
                    <a:gd name="connsiteY23" fmla="*/ 58983 h 269594"/>
                    <a:gd name="connsiteX24" fmla="*/ 44780 w 143595"/>
                    <a:gd name="connsiteY24" fmla="*/ 81325 h 269594"/>
                    <a:gd name="connsiteX25" fmla="*/ 143596 w 143595"/>
                    <a:gd name="connsiteY25" fmla="*/ 180822 h 269594"/>
                    <a:gd name="connsiteX26" fmla="*/ 85680 w 143595"/>
                    <a:gd name="connsiteY26" fmla="*/ 241890 h 269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43595" h="269594">
                      <a:moveTo>
                        <a:pt x="85680" y="241890"/>
                      </a:moveTo>
                      <a:lnTo>
                        <a:pt x="85680" y="269594"/>
                      </a:lnTo>
                      <a:lnTo>
                        <a:pt x="60006" y="269594"/>
                      </a:lnTo>
                      <a:lnTo>
                        <a:pt x="60006" y="239507"/>
                      </a:lnTo>
                      <a:cubicBezTo>
                        <a:pt x="48662" y="236230"/>
                        <a:pt x="39407" y="230272"/>
                        <a:pt x="31944" y="221335"/>
                      </a:cubicBezTo>
                      <a:lnTo>
                        <a:pt x="31944" y="239209"/>
                      </a:lnTo>
                      <a:lnTo>
                        <a:pt x="0" y="239209"/>
                      </a:lnTo>
                      <a:lnTo>
                        <a:pt x="0" y="173970"/>
                      </a:lnTo>
                      <a:lnTo>
                        <a:pt x="29555" y="173970"/>
                      </a:lnTo>
                      <a:cubicBezTo>
                        <a:pt x="35227" y="196610"/>
                        <a:pt x="52244" y="210909"/>
                        <a:pt x="73440" y="210909"/>
                      </a:cubicBezTo>
                      <a:cubicBezTo>
                        <a:pt x="89859" y="210909"/>
                        <a:pt x="101204" y="201078"/>
                        <a:pt x="101204" y="185588"/>
                      </a:cubicBezTo>
                      <a:cubicBezTo>
                        <a:pt x="101204" y="145372"/>
                        <a:pt x="2986" y="152820"/>
                        <a:pt x="2986" y="84006"/>
                      </a:cubicBezTo>
                      <a:cubicBezTo>
                        <a:pt x="2986" y="54217"/>
                        <a:pt x="25674" y="30981"/>
                        <a:pt x="59110" y="29492"/>
                      </a:cubicBezTo>
                      <a:lnTo>
                        <a:pt x="59110" y="0"/>
                      </a:lnTo>
                      <a:lnTo>
                        <a:pt x="85083" y="0"/>
                      </a:lnTo>
                      <a:lnTo>
                        <a:pt x="85083" y="33662"/>
                      </a:lnTo>
                      <a:cubicBezTo>
                        <a:pt x="93143" y="36939"/>
                        <a:pt x="100010" y="42003"/>
                        <a:pt x="105682" y="48557"/>
                      </a:cubicBezTo>
                      <a:lnTo>
                        <a:pt x="105682" y="31577"/>
                      </a:lnTo>
                      <a:lnTo>
                        <a:pt x="137924" y="31577"/>
                      </a:lnTo>
                      <a:lnTo>
                        <a:pt x="137924" y="92645"/>
                      </a:lnTo>
                      <a:lnTo>
                        <a:pt x="108369" y="92645"/>
                      </a:lnTo>
                      <a:lnTo>
                        <a:pt x="108369" y="92347"/>
                      </a:lnTo>
                      <a:lnTo>
                        <a:pt x="108070" y="92645"/>
                      </a:lnTo>
                      <a:cubicBezTo>
                        <a:pt x="103592" y="72090"/>
                        <a:pt x="88367" y="58983"/>
                        <a:pt x="69261" y="58983"/>
                      </a:cubicBezTo>
                      <a:cubicBezTo>
                        <a:pt x="54035" y="58983"/>
                        <a:pt x="44780" y="68218"/>
                        <a:pt x="44780" y="81325"/>
                      </a:cubicBezTo>
                      <a:cubicBezTo>
                        <a:pt x="44780" y="118860"/>
                        <a:pt x="143596" y="111710"/>
                        <a:pt x="143596" y="180822"/>
                      </a:cubicBezTo>
                      <a:cubicBezTo>
                        <a:pt x="143596" y="213888"/>
                        <a:pt x="120609" y="239209"/>
                        <a:pt x="85680" y="241890"/>
                      </a:cubicBez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55" name="Freeform 27954">
                  <a:extLst>
                    <a:ext uri="{FF2B5EF4-FFF2-40B4-BE49-F238E27FC236}">
                      <a16:creationId xmlns:a16="http://schemas.microsoft.com/office/drawing/2014/main" id="{05F8460A-1845-CDC3-5EC0-08DF2FFE9A14}"/>
                    </a:ext>
                  </a:extLst>
                </p:cNvPr>
                <p:cNvSpPr/>
                <p:nvPr/>
              </p:nvSpPr>
              <p:spPr>
                <a:xfrm>
                  <a:off x="8340050" y="2688416"/>
                  <a:ext cx="111652" cy="208525"/>
                </a:xfrm>
                <a:custGeom>
                  <a:avLst/>
                  <a:gdLst>
                    <a:gd name="connsiteX0" fmla="*/ 111653 w 111652"/>
                    <a:gd name="connsiteY0" fmla="*/ 181417 h 208525"/>
                    <a:gd name="connsiteX1" fmla="*/ 111653 w 111652"/>
                    <a:gd name="connsiteY1" fmla="*/ 208526 h 208525"/>
                    <a:gd name="connsiteX2" fmla="*/ 17017 w 111652"/>
                    <a:gd name="connsiteY2" fmla="*/ 208526 h 208525"/>
                    <a:gd name="connsiteX3" fmla="*/ 17017 w 111652"/>
                    <a:gd name="connsiteY3" fmla="*/ 181417 h 208525"/>
                    <a:gd name="connsiteX4" fmla="*/ 46870 w 111652"/>
                    <a:gd name="connsiteY4" fmla="*/ 181417 h 208525"/>
                    <a:gd name="connsiteX5" fmla="*/ 46870 w 111652"/>
                    <a:gd name="connsiteY5" fmla="*/ 37237 h 208525"/>
                    <a:gd name="connsiteX6" fmla="*/ 18808 w 111652"/>
                    <a:gd name="connsiteY6" fmla="*/ 63154 h 208525"/>
                    <a:gd name="connsiteX7" fmla="*/ 0 w 111652"/>
                    <a:gd name="connsiteY7" fmla="*/ 41109 h 208525"/>
                    <a:gd name="connsiteX8" fmla="*/ 49557 w 111652"/>
                    <a:gd name="connsiteY8" fmla="*/ 0 h 208525"/>
                    <a:gd name="connsiteX9" fmla="*/ 87172 w 111652"/>
                    <a:gd name="connsiteY9" fmla="*/ 0 h 208525"/>
                    <a:gd name="connsiteX10" fmla="*/ 87172 w 111652"/>
                    <a:gd name="connsiteY10" fmla="*/ 181417 h 208525"/>
                    <a:gd name="connsiteX11" fmla="*/ 111653 w 111652"/>
                    <a:gd name="connsiteY11" fmla="*/ 181417 h 208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1652" h="208525">
                      <a:moveTo>
                        <a:pt x="111653" y="181417"/>
                      </a:moveTo>
                      <a:lnTo>
                        <a:pt x="111653" y="208526"/>
                      </a:lnTo>
                      <a:lnTo>
                        <a:pt x="17017" y="208526"/>
                      </a:lnTo>
                      <a:lnTo>
                        <a:pt x="17017" y="181417"/>
                      </a:lnTo>
                      <a:lnTo>
                        <a:pt x="46870" y="181417"/>
                      </a:lnTo>
                      <a:lnTo>
                        <a:pt x="46870" y="37237"/>
                      </a:lnTo>
                      <a:lnTo>
                        <a:pt x="18808" y="63154"/>
                      </a:lnTo>
                      <a:lnTo>
                        <a:pt x="0" y="41109"/>
                      </a:lnTo>
                      <a:lnTo>
                        <a:pt x="49557" y="0"/>
                      </a:lnTo>
                      <a:lnTo>
                        <a:pt x="87172" y="0"/>
                      </a:lnTo>
                      <a:lnTo>
                        <a:pt x="87172" y="181417"/>
                      </a:lnTo>
                      <a:lnTo>
                        <a:pt x="111653" y="181417"/>
                      </a:ln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56" name="Freeform 27955">
                  <a:extLst>
                    <a:ext uri="{FF2B5EF4-FFF2-40B4-BE49-F238E27FC236}">
                      <a16:creationId xmlns:a16="http://schemas.microsoft.com/office/drawing/2014/main" id="{9BEA332B-ECC5-2526-5BFF-E9FD2FD3C015}"/>
                    </a:ext>
                  </a:extLst>
                </p:cNvPr>
                <p:cNvSpPr/>
                <p:nvPr/>
              </p:nvSpPr>
              <p:spPr>
                <a:xfrm>
                  <a:off x="8465137" y="2688416"/>
                  <a:ext cx="111652" cy="208525"/>
                </a:xfrm>
                <a:custGeom>
                  <a:avLst/>
                  <a:gdLst>
                    <a:gd name="connsiteX0" fmla="*/ 111653 w 111652"/>
                    <a:gd name="connsiteY0" fmla="*/ 181417 h 208525"/>
                    <a:gd name="connsiteX1" fmla="*/ 111653 w 111652"/>
                    <a:gd name="connsiteY1" fmla="*/ 208526 h 208525"/>
                    <a:gd name="connsiteX2" fmla="*/ 17017 w 111652"/>
                    <a:gd name="connsiteY2" fmla="*/ 208526 h 208525"/>
                    <a:gd name="connsiteX3" fmla="*/ 17017 w 111652"/>
                    <a:gd name="connsiteY3" fmla="*/ 181417 h 208525"/>
                    <a:gd name="connsiteX4" fmla="*/ 46870 w 111652"/>
                    <a:gd name="connsiteY4" fmla="*/ 181417 h 208525"/>
                    <a:gd name="connsiteX5" fmla="*/ 46870 w 111652"/>
                    <a:gd name="connsiteY5" fmla="*/ 37237 h 208525"/>
                    <a:gd name="connsiteX6" fmla="*/ 18808 w 111652"/>
                    <a:gd name="connsiteY6" fmla="*/ 63154 h 208525"/>
                    <a:gd name="connsiteX7" fmla="*/ 0 w 111652"/>
                    <a:gd name="connsiteY7" fmla="*/ 41109 h 208525"/>
                    <a:gd name="connsiteX8" fmla="*/ 49557 w 111652"/>
                    <a:gd name="connsiteY8" fmla="*/ 0 h 208525"/>
                    <a:gd name="connsiteX9" fmla="*/ 87172 w 111652"/>
                    <a:gd name="connsiteY9" fmla="*/ 0 h 208525"/>
                    <a:gd name="connsiteX10" fmla="*/ 87172 w 111652"/>
                    <a:gd name="connsiteY10" fmla="*/ 181417 h 208525"/>
                    <a:gd name="connsiteX11" fmla="*/ 111653 w 111652"/>
                    <a:gd name="connsiteY11" fmla="*/ 181417 h 208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1652" h="208525">
                      <a:moveTo>
                        <a:pt x="111653" y="181417"/>
                      </a:moveTo>
                      <a:lnTo>
                        <a:pt x="111653" y="208526"/>
                      </a:lnTo>
                      <a:lnTo>
                        <a:pt x="17017" y="208526"/>
                      </a:lnTo>
                      <a:lnTo>
                        <a:pt x="17017" y="181417"/>
                      </a:lnTo>
                      <a:lnTo>
                        <a:pt x="46870" y="181417"/>
                      </a:lnTo>
                      <a:lnTo>
                        <a:pt x="46870" y="37237"/>
                      </a:lnTo>
                      <a:lnTo>
                        <a:pt x="18808" y="63154"/>
                      </a:lnTo>
                      <a:lnTo>
                        <a:pt x="0" y="41109"/>
                      </a:lnTo>
                      <a:lnTo>
                        <a:pt x="49557" y="0"/>
                      </a:lnTo>
                      <a:lnTo>
                        <a:pt x="87172" y="0"/>
                      </a:lnTo>
                      <a:lnTo>
                        <a:pt x="87172" y="181417"/>
                      </a:lnTo>
                      <a:lnTo>
                        <a:pt x="111653" y="181417"/>
                      </a:ln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57" name="Freeform 27956">
                  <a:extLst>
                    <a:ext uri="{FF2B5EF4-FFF2-40B4-BE49-F238E27FC236}">
                      <a16:creationId xmlns:a16="http://schemas.microsoft.com/office/drawing/2014/main" id="{D653AC8B-5CA6-F5A0-991E-2AE2A98FB740}"/>
                    </a:ext>
                  </a:extLst>
                </p:cNvPr>
                <p:cNvSpPr/>
                <p:nvPr/>
              </p:nvSpPr>
              <p:spPr>
                <a:xfrm>
                  <a:off x="8603658" y="2685735"/>
                  <a:ext cx="157328" cy="214483"/>
                </a:xfrm>
                <a:custGeom>
                  <a:avLst/>
                  <a:gdLst>
                    <a:gd name="connsiteX0" fmla="*/ 0 w 157328"/>
                    <a:gd name="connsiteY0" fmla="*/ 106050 h 214483"/>
                    <a:gd name="connsiteX1" fmla="*/ 78814 w 157328"/>
                    <a:gd name="connsiteY1" fmla="*/ 0 h 214483"/>
                    <a:gd name="connsiteX2" fmla="*/ 157329 w 157328"/>
                    <a:gd name="connsiteY2" fmla="*/ 106050 h 214483"/>
                    <a:gd name="connsiteX3" fmla="*/ 78814 w 157328"/>
                    <a:gd name="connsiteY3" fmla="*/ 214484 h 214483"/>
                    <a:gd name="connsiteX4" fmla="*/ 0 w 157328"/>
                    <a:gd name="connsiteY4" fmla="*/ 106050 h 214483"/>
                    <a:gd name="connsiteX5" fmla="*/ 114339 w 157328"/>
                    <a:gd name="connsiteY5" fmla="*/ 106050 h 214483"/>
                    <a:gd name="connsiteX6" fmla="*/ 78814 w 157328"/>
                    <a:gd name="connsiteY6" fmla="*/ 31577 h 214483"/>
                    <a:gd name="connsiteX7" fmla="*/ 42989 w 157328"/>
                    <a:gd name="connsiteY7" fmla="*/ 106050 h 214483"/>
                    <a:gd name="connsiteX8" fmla="*/ 78814 w 157328"/>
                    <a:gd name="connsiteY8" fmla="*/ 182907 h 214483"/>
                    <a:gd name="connsiteX9" fmla="*/ 114339 w 157328"/>
                    <a:gd name="connsiteY9" fmla="*/ 106050 h 214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328" h="214483">
                      <a:moveTo>
                        <a:pt x="0" y="106050"/>
                      </a:moveTo>
                      <a:cubicBezTo>
                        <a:pt x="0" y="38428"/>
                        <a:pt x="22092" y="0"/>
                        <a:pt x="78814" y="0"/>
                      </a:cubicBezTo>
                      <a:cubicBezTo>
                        <a:pt x="135536" y="0"/>
                        <a:pt x="157329" y="38428"/>
                        <a:pt x="157329" y="106050"/>
                      </a:cubicBezTo>
                      <a:cubicBezTo>
                        <a:pt x="157329" y="173672"/>
                        <a:pt x="135536" y="214484"/>
                        <a:pt x="78814" y="214484"/>
                      </a:cubicBezTo>
                      <a:cubicBezTo>
                        <a:pt x="22092" y="214484"/>
                        <a:pt x="0" y="173970"/>
                        <a:pt x="0" y="106050"/>
                      </a:cubicBezTo>
                      <a:close/>
                      <a:moveTo>
                        <a:pt x="114339" y="106050"/>
                      </a:moveTo>
                      <a:cubicBezTo>
                        <a:pt x="114339" y="62558"/>
                        <a:pt x="109264" y="31577"/>
                        <a:pt x="78814" y="31577"/>
                      </a:cubicBezTo>
                      <a:cubicBezTo>
                        <a:pt x="48363" y="31577"/>
                        <a:pt x="42989" y="62558"/>
                        <a:pt x="42989" y="106050"/>
                      </a:cubicBezTo>
                      <a:cubicBezTo>
                        <a:pt x="42989" y="149543"/>
                        <a:pt x="48363" y="182907"/>
                        <a:pt x="78814" y="182907"/>
                      </a:cubicBezTo>
                      <a:cubicBezTo>
                        <a:pt x="109264" y="182907"/>
                        <a:pt x="114339" y="149841"/>
                        <a:pt x="114339" y="106050"/>
                      </a:cubicBez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58" name="Freeform 27957">
                  <a:extLst>
                    <a:ext uri="{FF2B5EF4-FFF2-40B4-BE49-F238E27FC236}">
                      <a16:creationId xmlns:a16="http://schemas.microsoft.com/office/drawing/2014/main" id="{C1C0196C-0CD5-02DA-6BC2-647B74F9042B}"/>
                    </a:ext>
                  </a:extLst>
                </p:cNvPr>
                <p:cNvSpPr/>
                <p:nvPr/>
              </p:nvSpPr>
              <p:spPr>
                <a:xfrm>
                  <a:off x="8869952" y="2681565"/>
                  <a:ext cx="184495" cy="219547"/>
                </a:xfrm>
                <a:custGeom>
                  <a:avLst/>
                  <a:gdLst>
                    <a:gd name="connsiteX0" fmla="*/ 184496 w 184495"/>
                    <a:gd name="connsiteY0" fmla="*/ 135840 h 219547"/>
                    <a:gd name="connsiteX1" fmla="*/ 110459 w 184495"/>
                    <a:gd name="connsiteY1" fmla="*/ 219548 h 219547"/>
                    <a:gd name="connsiteX2" fmla="*/ 60304 w 184495"/>
                    <a:gd name="connsiteY2" fmla="*/ 192142 h 219547"/>
                    <a:gd name="connsiteX3" fmla="*/ 60304 w 184495"/>
                    <a:gd name="connsiteY3" fmla="*/ 215377 h 219547"/>
                    <a:gd name="connsiteX4" fmla="*/ 0 w 184495"/>
                    <a:gd name="connsiteY4" fmla="*/ 215377 h 219547"/>
                    <a:gd name="connsiteX5" fmla="*/ 0 w 184495"/>
                    <a:gd name="connsiteY5" fmla="*/ 188865 h 219547"/>
                    <a:gd name="connsiteX6" fmla="*/ 20898 w 184495"/>
                    <a:gd name="connsiteY6" fmla="*/ 188865 h 219547"/>
                    <a:gd name="connsiteX7" fmla="*/ 20599 w 184495"/>
                    <a:gd name="connsiteY7" fmla="*/ 26513 h 219547"/>
                    <a:gd name="connsiteX8" fmla="*/ 0 w 184495"/>
                    <a:gd name="connsiteY8" fmla="*/ 26513 h 219547"/>
                    <a:gd name="connsiteX9" fmla="*/ 0 w 184495"/>
                    <a:gd name="connsiteY9" fmla="*/ 0 h 219547"/>
                    <a:gd name="connsiteX10" fmla="*/ 60902 w 184495"/>
                    <a:gd name="connsiteY10" fmla="*/ 0 h 219547"/>
                    <a:gd name="connsiteX11" fmla="*/ 60902 w 184495"/>
                    <a:gd name="connsiteY11" fmla="*/ 83112 h 219547"/>
                    <a:gd name="connsiteX12" fmla="*/ 112847 w 184495"/>
                    <a:gd name="connsiteY12" fmla="*/ 54813 h 219547"/>
                    <a:gd name="connsiteX13" fmla="*/ 184496 w 184495"/>
                    <a:gd name="connsiteY13" fmla="*/ 135840 h 219547"/>
                    <a:gd name="connsiteX14" fmla="*/ 141506 w 184495"/>
                    <a:gd name="connsiteY14" fmla="*/ 136733 h 219547"/>
                    <a:gd name="connsiteX15" fmla="*/ 100607 w 184495"/>
                    <a:gd name="connsiteY15" fmla="*/ 85496 h 219547"/>
                    <a:gd name="connsiteX16" fmla="*/ 59110 w 184495"/>
                    <a:gd name="connsiteY16" fmla="*/ 136733 h 219547"/>
                    <a:gd name="connsiteX17" fmla="*/ 100607 w 184495"/>
                    <a:gd name="connsiteY17" fmla="*/ 188865 h 219547"/>
                    <a:gd name="connsiteX18" fmla="*/ 141506 w 184495"/>
                    <a:gd name="connsiteY18" fmla="*/ 136733 h 219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84495" h="219547">
                      <a:moveTo>
                        <a:pt x="184496" y="135840"/>
                      </a:moveTo>
                      <a:cubicBezTo>
                        <a:pt x="184496" y="186184"/>
                        <a:pt x="154045" y="219548"/>
                        <a:pt x="110459" y="219548"/>
                      </a:cubicBezTo>
                      <a:cubicBezTo>
                        <a:pt x="88069" y="219548"/>
                        <a:pt x="70156" y="207632"/>
                        <a:pt x="60304" y="192142"/>
                      </a:cubicBezTo>
                      <a:lnTo>
                        <a:pt x="60304" y="215377"/>
                      </a:lnTo>
                      <a:lnTo>
                        <a:pt x="0" y="215377"/>
                      </a:lnTo>
                      <a:lnTo>
                        <a:pt x="0" y="188865"/>
                      </a:lnTo>
                      <a:lnTo>
                        <a:pt x="20898" y="188865"/>
                      </a:lnTo>
                      <a:lnTo>
                        <a:pt x="20599" y="26513"/>
                      </a:lnTo>
                      <a:lnTo>
                        <a:pt x="0" y="26513"/>
                      </a:lnTo>
                      <a:lnTo>
                        <a:pt x="0" y="0"/>
                      </a:lnTo>
                      <a:lnTo>
                        <a:pt x="60902" y="0"/>
                      </a:lnTo>
                      <a:lnTo>
                        <a:pt x="60902" y="83112"/>
                      </a:lnTo>
                      <a:cubicBezTo>
                        <a:pt x="70455" y="67920"/>
                        <a:pt x="88367" y="54813"/>
                        <a:pt x="112847" y="54813"/>
                      </a:cubicBezTo>
                      <a:cubicBezTo>
                        <a:pt x="155537" y="54813"/>
                        <a:pt x="184496" y="88475"/>
                        <a:pt x="184496" y="135840"/>
                      </a:cubicBezTo>
                      <a:close/>
                      <a:moveTo>
                        <a:pt x="141506" y="136733"/>
                      </a:moveTo>
                      <a:cubicBezTo>
                        <a:pt x="141506" y="106348"/>
                        <a:pt x="124788" y="85496"/>
                        <a:pt x="100607" y="85496"/>
                      </a:cubicBezTo>
                      <a:cubicBezTo>
                        <a:pt x="76426" y="85496"/>
                        <a:pt x="59110" y="106646"/>
                        <a:pt x="59110" y="136733"/>
                      </a:cubicBezTo>
                      <a:cubicBezTo>
                        <a:pt x="59110" y="166821"/>
                        <a:pt x="76127" y="188865"/>
                        <a:pt x="100607" y="188865"/>
                      </a:cubicBezTo>
                      <a:cubicBezTo>
                        <a:pt x="125087" y="188865"/>
                        <a:pt x="141506" y="167119"/>
                        <a:pt x="141506" y="136733"/>
                      </a:cubicBez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59" name="Freeform 27958">
                  <a:extLst>
                    <a:ext uri="{FF2B5EF4-FFF2-40B4-BE49-F238E27FC236}">
                      <a16:creationId xmlns:a16="http://schemas.microsoft.com/office/drawing/2014/main" id="{E99F25F8-71C3-A709-DAEB-CA98820CCC1F}"/>
                    </a:ext>
                  </a:extLst>
                </p:cNvPr>
                <p:cNvSpPr/>
                <p:nvPr/>
              </p:nvSpPr>
              <p:spPr>
                <a:xfrm>
                  <a:off x="9077136" y="2674415"/>
                  <a:ext cx="81799" cy="222526"/>
                </a:xfrm>
                <a:custGeom>
                  <a:avLst/>
                  <a:gdLst>
                    <a:gd name="connsiteX0" fmla="*/ 81799 w 81799"/>
                    <a:gd name="connsiteY0" fmla="*/ 196014 h 222526"/>
                    <a:gd name="connsiteX1" fmla="*/ 81799 w 81799"/>
                    <a:gd name="connsiteY1" fmla="*/ 222527 h 222526"/>
                    <a:gd name="connsiteX2" fmla="*/ 0 w 81799"/>
                    <a:gd name="connsiteY2" fmla="*/ 222527 h 222526"/>
                    <a:gd name="connsiteX3" fmla="*/ 0 w 81799"/>
                    <a:gd name="connsiteY3" fmla="*/ 196014 h 222526"/>
                    <a:gd name="connsiteX4" fmla="*/ 20599 w 81799"/>
                    <a:gd name="connsiteY4" fmla="*/ 196014 h 222526"/>
                    <a:gd name="connsiteX5" fmla="*/ 20599 w 81799"/>
                    <a:gd name="connsiteY5" fmla="*/ 92645 h 222526"/>
                    <a:gd name="connsiteX6" fmla="*/ 0 w 81799"/>
                    <a:gd name="connsiteY6" fmla="*/ 92645 h 222526"/>
                    <a:gd name="connsiteX7" fmla="*/ 0 w 81799"/>
                    <a:gd name="connsiteY7" fmla="*/ 66132 h 222526"/>
                    <a:gd name="connsiteX8" fmla="*/ 60902 w 81799"/>
                    <a:gd name="connsiteY8" fmla="*/ 66132 h 222526"/>
                    <a:gd name="connsiteX9" fmla="*/ 60902 w 81799"/>
                    <a:gd name="connsiteY9" fmla="*/ 196014 h 222526"/>
                    <a:gd name="connsiteX10" fmla="*/ 81799 w 81799"/>
                    <a:gd name="connsiteY10" fmla="*/ 196014 h 222526"/>
                    <a:gd name="connsiteX11" fmla="*/ 16121 w 81799"/>
                    <a:gd name="connsiteY11" fmla="*/ 22342 h 222526"/>
                    <a:gd name="connsiteX12" fmla="*/ 39407 w 81799"/>
                    <a:gd name="connsiteY12" fmla="*/ 0 h 222526"/>
                    <a:gd name="connsiteX13" fmla="*/ 63290 w 81799"/>
                    <a:gd name="connsiteY13" fmla="*/ 22342 h 222526"/>
                    <a:gd name="connsiteX14" fmla="*/ 39407 w 81799"/>
                    <a:gd name="connsiteY14" fmla="*/ 44684 h 222526"/>
                    <a:gd name="connsiteX15" fmla="*/ 16121 w 81799"/>
                    <a:gd name="connsiteY15" fmla="*/ 22342 h 222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1799" h="222526">
                      <a:moveTo>
                        <a:pt x="81799" y="196014"/>
                      </a:moveTo>
                      <a:lnTo>
                        <a:pt x="81799" y="222527"/>
                      </a:lnTo>
                      <a:lnTo>
                        <a:pt x="0" y="222527"/>
                      </a:lnTo>
                      <a:lnTo>
                        <a:pt x="0" y="196014"/>
                      </a:lnTo>
                      <a:lnTo>
                        <a:pt x="20599" y="196014"/>
                      </a:lnTo>
                      <a:lnTo>
                        <a:pt x="20599" y="92645"/>
                      </a:lnTo>
                      <a:lnTo>
                        <a:pt x="0" y="92645"/>
                      </a:lnTo>
                      <a:lnTo>
                        <a:pt x="0" y="66132"/>
                      </a:lnTo>
                      <a:lnTo>
                        <a:pt x="60902" y="66132"/>
                      </a:lnTo>
                      <a:lnTo>
                        <a:pt x="60902" y="196014"/>
                      </a:lnTo>
                      <a:lnTo>
                        <a:pt x="81799" y="196014"/>
                      </a:lnTo>
                      <a:close/>
                      <a:moveTo>
                        <a:pt x="16121" y="22342"/>
                      </a:moveTo>
                      <a:cubicBezTo>
                        <a:pt x="16121" y="9533"/>
                        <a:pt x="25973" y="0"/>
                        <a:pt x="39407" y="0"/>
                      </a:cubicBezTo>
                      <a:cubicBezTo>
                        <a:pt x="52841" y="0"/>
                        <a:pt x="63290" y="9533"/>
                        <a:pt x="63290" y="22342"/>
                      </a:cubicBezTo>
                      <a:cubicBezTo>
                        <a:pt x="63290" y="35152"/>
                        <a:pt x="53139" y="44684"/>
                        <a:pt x="39407" y="44684"/>
                      </a:cubicBezTo>
                      <a:cubicBezTo>
                        <a:pt x="25674" y="44684"/>
                        <a:pt x="16121" y="35152"/>
                        <a:pt x="16121" y="22342"/>
                      </a:cubicBez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60" name="Freeform 27959">
                  <a:extLst>
                    <a:ext uri="{FF2B5EF4-FFF2-40B4-BE49-F238E27FC236}">
                      <a16:creationId xmlns:a16="http://schemas.microsoft.com/office/drawing/2014/main" id="{98BA7617-0845-54DD-B55E-308527494C87}"/>
                    </a:ext>
                  </a:extLst>
                </p:cNvPr>
                <p:cNvSpPr/>
                <p:nvPr/>
              </p:nvSpPr>
              <p:spPr>
                <a:xfrm>
                  <a:off x="9177146" y="2681565"/>
                  <a:ext cx="81500" cy="215377"/>
                </a:xfrm>
                <a:custGeom>
                  <a:avLst/>
                  <a:gdLst>
                    <a:gd name="connsiteX0" fmla="*/ 81500 w 81500"/>
                    <a:gd name="connsiteY0" fmla="*/ 188865 h 215377"/>
                    <a:gd name="connsiteX1" fmla="*/ 81500 w 81500"/>
                    <a:gd name="connsiteY1" fmla="*/ 215377 h 215377"/>
                    <a:gd name="connsiteX2" fmla="*/ 0 w 81500"/>
                    <a:gd name="connsiteY2" fmla="*/ 215377 h 215377"/>
                    <a:gd name="connsiteX3" fmla="*/ 0 w 81500"/>
                    <a:gd name="connsiteY3" fmla="*/ 188865 h 215377"/>
                    <a:gd name="connsiteX4" fmla="*/ 20599 w 81500"/>
                    <a:gd name="connsiteY4" fmla="*/ 188865 h 215377"/>
                    <a:gd name="connsiteX5" fmla="*/ 20599 w 81500"/>
                    <a:gd name="connsiteY5" fmla="*/ 26513 h 215377"/>
                    <a:gd name="connsiteX6" fmla="*/ 0 w 81500"/>
                    <a:gd name="connsiteY6" fmla="*/ 26513 h 215377"/>
                    <a:gd name="connsiteX7" fmla="*/ 0 w 81500"/>
                    <a:gd name="connsiteY7" fmla="*/ 0 h 215377"/>
                    <a:gd name="connsiteX8" fmla="*/ 60901 w 81500"/>
                    <a:gd name="connsiteY8" fmla="*/ 0 h 215377"/>
                    <a:gd name="connsiteX9" fmla="*/ 60901 w 81500"/>
                    <a:gd name="connsiteY9" fmla="*/ 188865 h 215377"/>
                    <a:gd name="connsiteX10" fmla="*/ 81500 w 81500"/>
                    <a:gd name="connsiteY10" fmla="*/ 188865 h 215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1500" h="215377">
                      <a:moveTo>
                        <a:pt x="81500" y="188865"/>
                      </a:moveTo>
                      <a:lnTo>
                        <a:pt x="81500" y="215377"/>
                      </a:lnTo>
                      <a:lnTo>
                        <a:pt x="0" y="215377"/>
                      </a:lnTo>
                      <a:lnTo>
                        <a:pt x="0" y="188865"/>
                      </a:lnTo>
                      <a:lnTo>
                        <a:pt x="20599" y="188865"/>
                      </a:lnTo>
                      <a:lnTo>
                        <a:pt x="20599" y="26513"/>
                      </a:lnTo>
                      <a:lnTo>
                        <a:pt x="0" y="26513"/>
                      </a:lnTo>
                      <a:lnTo>
                        <a:pt x="0" y="0"/>
                      </a:lnTo>
                      <a:lnTo>
                        <a:pt x="60901" y="0"/>
                      </a:lnTo>
                      <a:lnTo>
                        <a:pt x="60901" y="188865"/>
                      </a:lnTo>
                      <a:lnTo>
                        <a:pt x="81500" y="188865"/>
                      </a:ln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61" name="Freeform 27960">
                  <a:extLst>
                    <a:ext uri="{FF2B5EF4-FFF2-40B4-BE49-F238E27FC236}">
                      <a16:creationId xmlns:a16="http://schemas.microsoft.com/office/drawing/2014/main" id="{1B3119A7-C160-EF80-6B0D-8A4FFE356855}"/>
                    </a:ext>
                  </a:extLst>
                </p:cNvPr>
                <p:cNvSpPr/>
                <p:nvPr/>
              </p:nvSpPr>
              <p:spPr>
                <a:xfrm>
                  <a:off x="9277752" y="2681565"/>
                  <a:ext cx="81500" cy="215377"/>
                </a:xfrm>
                <a:custGeom>
                  <a:avLst/>
                  <a:gdLst>
                    <a:gd name="connsiteX0" fmla="*/ 81500 w 81500"/>
                    <a:gd name="connsiteY0" fmla="*/ 188865 h 215377"/>
                    <a:gd name="connsiteX1" fmla="*/ 81500 w 81500"/>
                    <a:gd name="connsiteY1" fmla="*/ 215377 h 215377"/>
                    <a:gd name="connsiteX2" fmla="*/ 0 w 81500"/>
                    <a:gd name="connsiteY2" fmla="*/ 215377 h 215377"/>
                    <a:gd name="connsiteX3" fmla="*/ 0 w 81500"/>
                    <a:gd name="connsiteY3" fmla="*/ 188865 h 215377"/>
                    <a:gd name="connsiteX4" fmla="*/ 20599 w 81500"/>
                    <a:gd name="connsiteY4" fmla="*/ 188865 h 215377"/>
                    <a:gd name="connsiteX5" fmla="*/ 20599 w 81500"/>
                    <a:gd name="connsiteY5" fmla="*/ 26513 h 215377"/>
                    <a:gd name="connsiteX6" fmla="*/ 0 w 81500"/>
                    <a:gd name="connsiteY6" fmla="*/ 26513 h 215377"/>
                    <a:gd name="connsiteX7" fmla="*/ 0 w 81500"/>
                    <a:gd name="connsiteY7" fmla="*/ 0 h 215377"/>
                    <a:gd name="connsiteX8" fmla="*/ 60902 w 81500"/>
                    <a:gd name="connsiteY8" fmla="*/ 0 h 215377"/>
                    <a:gd name="connsiteX9" fmla="*/ 60902 w 81500"/>
                    <a:gd name="connsiteY9" fmla="*/ 188865 h 215377"/>
                    <a:gd name="connsiteX10" fmla="*/ 81500 w 81500"/>
                    <a:gd name="connsiteY10" fmla="*/ 188865 h 215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1500" h="215377">
                      <a:moveTo>
                        <a:pt x="81500" y="188865"/>
                      </a:moveTo>
                      <a:lnTo>
                        <a:pt x="81500" y="215377"/>
                      </a:lnTo>
                      <a:lnTo>
                        <a:pt x="0" y="215377"/>
                      </a:lnTo>
                      <a:lnTo>
                        <a:pt x="0" y="188865"/>
                      </a:lnTo>
                      <a:lnTo>
                        <a:pt x="20599" y="188865"/>
                      </a:lnTo>
                      <a:lnTo>
                        <a:pt x="20599" y="26513"/>
                      </a:lnTo>
                      <a:lnTo>
                        <a:pt x="0" y="26513"/>
                      </a:lnTo>
                      <a:lnTo>
                        <a:pt x="0" y="0"/>
                      </a:lnTo>
                      <a:lnTo>
                        <a:pt x="60902" y="0"/>
                      </a:lnTo>
                      <a:lnTo>
                        <a:pt x="60902" y="188865"/>
                      </a:lnTo>
                      <a:lnTo>
                        <a:pt x="81500" y="188865"/>
                      </a:ln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62" name="Freeform 27961">
                  <a:extLst>
                    <a:ext uri="{FF2B5EF4-FFF2-40B4-BE49-F238E27FC236}">
                      <a16:creationId xmlns:a16="http://schemas.microsoft.com/office/drawing/2014/main" id="{930EDE4D-9471-218F-BB40-05F62DFFAF36}"/>
                    </a:ext>
                  </a:extLst>
                </p:cNvPr>
                <p:cNvSpPr/>
                <p:nvPr/>
              </p:nvSpPr>
              <p:spPr>
                <a:xfrm>
                  <a:off x="9379553" y="2674415"/>
                  <a:ext cx="81799" cy="222526"/>
                </a:xfrm>
                <a:custGeom>
                  <a:avLst/>
                  <a:gdLst>
                    <a:gd name="connsiteX0" fmla="*/ 81799 w 81799"/>
                    <a:gd name="connsiteY0" fmla="*/ 196014 h 222526"/>
                    <a:gd name="connsiteX1" fmla="*/ 81799 w 81799"/>
                    <a:gd name="connsiteY1" fmla="*/ 222527 h 222526"/>
                    <a:gd name="connsiteX2" fmla="*/ 0 w 81799"/>
                    <a:gd name="connsiteY2" fmla="*/ 222527 h 222526"/>
                    <a:gd name="connsiteX3" fmla="*/ 0 w 81799"/>
                    <a:gd name="connsiteY3" fmla="*/ 196014 h 222526"/>
                    <a:gd name="connsiteX4" fmla="*/ 20599 w 81799"/>
                    <a:gd name="connsiteY4" fmla="*/ 196014 h 222526"/>
                    <a:gd name="connsiteX5" fmla="*/ 20599 w 81799"/>
                    <a:gd name="connsiteY5" fmla="*/ 92645 h 222526"/>
                    <a:gd name="connsiteX6" fmla="*/ 0 w 81799"/>
                    <a:gd name="connsiteY6" fmla="*/ 92645 h 222526"/>
                    <a:gd name="connsiteX7" fmla="*/ 0 w 81799"/>
                    <a:gd name="connsiteY7" fmla="*/ 66132 h 222526"/>
                    <a:gd name="connsiteX8" fmla="*/ 60901 w 81799"/>
                    <a:gd name="connsiteY8" fmla="*/ 66132 h 222526"/>
                    <a:gd name="connsiteX9" fmla="*/ 60901 w 81799"/>
                    <a:gd name="connsiteY9" fmla="*/ 196014 h 222526"/>
                    <a:gd name="connsiteX10" fmla="*/ 81799 w 81799"/>
                    <a:gd name="connsiteY10" fmla="*/ 196014 h 222526"/>
                    <a:gd name="connsiteX11" fmla="*/ 16121 w 81799"/>
                    <a:gd name="connsiteY11" fmla="*/ 22342 h 222526"/>
                    <a:gd name="connsiteX12" fmla="*/ 39407 w 81799"/>
                    <a:gd name="connsiteY12" fmla="*/ 0 h 222526"/>
                    <a:gd name="connsiteX13" fmla="*/ 63289 w 81799"/>
                    <a:gd name="connsiteY13" fmla="*/ 22342 h 222526"/>
                    <a:gd name="connsiteX14" fmla="*/ 39407 w 81799"/>
                    <a:gd name="connsiteY14" fmla="*/ 44684 h 222526"/>
                    <a:gd name="connsiteX15" fmla="*/ 16121 w 81799"/>
                    <a:gd name="connsiteY15" fmla="*/ 22342 h 222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1799" h="222526">
                      <a:moveTo>
                        <a:pt x="81799" y="196014"/>
                      </a:moveTo>
                      <a:lnTo>
                        <a:pt x="81799" y="222527"/>
                      </a:lnTo>
                      <a:lnTo>
                        <a:pt x="0" y="222527"/>
                      </a:lnTo>
                      <a:lnTo>
                        <a:pt x="0" y="196014"/>
                      </a:lnTo>
                      <a:lnTo>
                        <a:pt x="20599" y="196014"/>
                      </a:lnTo>
                      <a:lnTo>
                        <a:pt x="20599" y="92645"/>
                      </a:lnTo>
                      <a:lnTo>
                        <a:pt x="0" y="92645"/>
                      </a:lnTo>
                      <a:lnTo>
                        <a:pt x="0" y="66132"/>
                      </a:lnTo>
                      <a:lnTo>
                        <a:pt x="60901" y="66132"/>
                      </a:lnTo>
                      <a:lnTo>
                        <a:pt x="60901" y="196014"/>
                      </a:lnTo>
                      <a:lnTo>
                        <a:pt x="81799" y="196014"/>
                      </a:lnTo>
                      <a:close/>
                      <a:moveTo>
                        <a:pt x="16121" y="22342"/>
                      </a:moveTo>
                      <a:cubicBezTo>
                        <a:pt x="16121" y="9533"/>
                        <a:pt x="25972" y="0"/>
                        <a:pt x="39407" y="0"/>
                      </a:cubicBezTo>
                      <a:cubicBezTo>
                        <a:pt x="52841" y="0"/>
                        <a:pt x="63289" y="9533"/>
                        <a:pt x="63289" y="22342"/>
                      </a:cubicBezTo>
                      <a:cubicBezTo>
                        <a:pt x="63289" y="35152"/>
                        <a:pt x="53139" y="44684"/>
                        <a:pt x="39407" y="44684"/>
                      </a:cubicBezTo>
                      <a:cubicBezTo>
                        <a:pt x="25674" y="44684"/>
                        <a:pt x="16121" y="35152"/>
                        <a:pt x="16121" y="22342"/>
                      </a:cubicBez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63" name="Freeform 27962">
                  <a:extLst>
                    <a:ext uri="{FF2B5EF4-FFF2-40B4-BE49-F238E27FC236}">
                      <a16:creationId xmlns:a16="http://schemas.microsoft.com/office/drawing/2014/main" id="{76D5A70C-76F3-6460-AA36-A0BD19804296}"/>
                    </a:ext>
                  </a:extLst>
                </p:cNvPr>
                <p:cNvSpPr/>
                <p:nvPr/>
              </p:nvSpPr>
              <p:spPr>
                <a:xfrm>
                  <a:off x="9481205" y="2736079"/>
                  <a:ext cx="169568" cy="165331"/>
                </a:xfrm>
                <a:custGeom>
                  <a:avLst/>
                  <a:gdLst>
                    <a:gd name="connsiteX0" fmla="*/ 0 w 169568"/>
                    <a:gd name="connsiteY0" fmla="*/ 81027 h 165331"/>
                    <a:gd name="connsiteX1" fmla="*/ 84784 w 169568"/>
                    <a:gd name="connsiteY1" fmla="*/ 0 h 165331"/>
                    <a:gd name="connsiteX2" fmla="*/ 169568 w 169568"/>
                    <a:gd name="connsiteY2" fmla="*/ 81027 h 165331"/>
                    <a:gd name="connsiteX3" fmla="*/ 84784 w 169568"/>
                    <a:gd name="connsiteY3" fmla="*/ 165331 h 165331"/>
                    <a:gd name="connsiteX4" fmla="*/ 0 w 169568"/>
                    <a:gd name="connsiteY4" fmla="*/ 81027 h 165331"/>
                    <a:gd name="connsiteX5" fmla="*/ 126728 w 169568"/>
                    <a:gd name="connsiteY5" fmla="*/ 81027 h 165331"/>
                    <a:gd name="connsiteX6" fmla="*/ 84934 w 169568"/>
                    <a:gd name="connsiteY6" fmla="*/ 30683 h 165331"/>
                    <a:gd name="connsiteX7" fmla="*/ 42840 w 169568"/>
                    <a:gd name="connsiteY7" fmla="*/ 81027 h 165331"/>
                    <a:gd name="connsiteX8" fmla="*/ 84934 w 169568"/>
                    <a:gd name="connsiteY8" fmla="*/ 134648 h 165331"/>
                    <a:gd name="connsiteX9" fmla="*/ 126728 w 169568"/>
                    <a:gd name="connsiteY9" fmla="*/ 81027 h 165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9568" h="165331">
                      <a:moveTo>
                        <a:pt x="0" y="81027"/>
                      </a:moveTo>
                      <a:cubicBezTo>
                        <a:pt x="0" y="33960"/>
                        <a:pt x="34033" y="0"/>
                        <a:pt x="84784" y="0"/>
                      </a:cubicBezTo>
                      <a:cubicBezTo>
                        <a:pt x="135535" y="0"/>
                        <a:pt x="169568" y="33960"/>
                        <a:pt x="169568" y="81027"/>
                      </a:cubicBezTo>
                      <a:cubicBezTo>
                        <a:pt x="169568" y="130478"/>
                        <a:pt x="136132" y="165331"/>
                        <a:pt x="84784" y="165331"/>
                      </a:cubicBezTo>
                      <a:cubicBezTo>
                        <a:pt x="33436" y="165331"/>
                        <a:pt x="0" y="130478"/>
                        <a:pt x="0" y="81027"/>
                      </a:cubicBezTo>
                      <a:close/>
                      <a:moveTo>
                        <a:pt x="126728" y="81027"/>
                      </a:moveTo>
                      <a:cubicBezTo>
                        <a:pt x="126728" y="52429"/>
                        <a:pt x="110608" y="30683"/>
                        <a:pt x="84934" y="30683"/>
                      </a:cubicBezTo>
                      <a:cubicBezTo>
                        <a:pt x="59259" y="30683"/>
                        <a:pt x="42840" y="52429"/>
                        <a:pt x="42840" y="81027"/>
                      </a:cubicBezTo>
                      <a:cubicBezTo>
                        <a:pt x="42840" y="112008"/>
                        <a:pt x="59259" y="134648"/>
                        <a:pt x="84934" y="134648"/>
                      </a:cubicBezTo>
                      <a:cubicBezTo>
                        <a:pt x="110608" y="134648"/>
                        <a:pt x="126728" y="112008"/>
                        <a:pt x="126728" y="81027"/>
                      </a:cubicBez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64" name="Freeform 27963">
                  <a:extLst>
                    <a:ext uri="{FF2B5EF4-FFF2-40B4-BE49-F238E27FC236}">
                      <a16:creationId xmlns:a16="http://schemas.microsoft.com/office/drawing/2014/main" id="{4A5CB719-6AA8-0D82-3DB9-E4427C16D440}"/>
                    </a:ext>
                  </a:extLst>
                </p:cNvPr>
                <p:cNvSpPr/>
                <p:nvPr/>
              </p:nvSpPr>
              <p:spPr>
                <a:xfrm>
                  <a:off x="9673014" y="2737271"/>
                  <a:ext cx="187480" cy="159671"/>
                </a:xfrm>
                <a:custGeom>
                  <a:avLst/>
                  <a:gdLst>
                    <a:gd name="connsiteX0" fmla="*/ 187481 w 187480"/>
                    <a:gd name="connsiteY0" fmla="*/ 133159 h 159671"/>
                    <a:gd name="connsiteX1" fmla="*/ 187481 w 187480"/>
                    <a:gd name="connsiteY1" fmla="*/ 159671 h 159671"/>
                    <a:gd name="connsiteX2" fmla="*/ 108070 w 187480"/>
                    <a:gd name="connsiteY2" fmla="*/ 159671 h 159671"/>
                    <a:gd name="connsiteX3" fmla="*/ 108070 w 187480"/>
                    <a:gd name="connsiteY3" fmla="*/ 133159 h 159671"/>
                    <a:gd name="connsiteX4" fmla="*/ 126579 w 187480"/>
                    <a:gd name="connsiteY4" fmla="*/ 133159 h 159671"/>
                    <a:gd name="connsiteX5" fmla="*/ 126579 w 187480"/>
                    <a:gd name="connsiteY5" fmla="*/ 61962 h 159671"/>
                    <a:gd name="connsiteX6" fmla="*/ 95531 w 187480"/>
                    <a:gd name="connsiteY6" fmla="*/ 32172 h 159671"/>
                    <a:gd name="connsiteX7" fmla="*/ 60901 w 187480"/>
                    <a:gd name="connsiteY7" fmla="*/ 65239 h 159671"/>
                    <a:gd name="connsiteX8" fmla="*/ 60901 w 187480"/>
                    <a:gd name="connsiteY8" fmla="*/ 133159 h 159671"/>
                    <a:gd name="connsiteX9" fmla="*/ 79411 w 187480"/>
                    <a:gd name="connsiteY9" fmla="*/ 133159 h 159671"/>
                    <a:gd name="connsiteX10" fmla="*/ 79411 w 187480"/>
                    <a:gd name="connsiteY10" fmla="*/ 159671 h 159671"/>
                    <a:gd name="connsiteX11" fmla="*/ 0 w 187480"/>
                    <a:gd name="connsiteY11" fmla="*/ 159671 h 159671"/>
                    <a:gd name="connsiteX12" fmla="*/ 0 w 187480"/>
                    <a:gd name="connsiteY12" fmla="*/ 133159 h 159671"/>
                    <a:gd name="connsiteX13" fmla="*/ 20599 w 187480"/>
                    <a:gd name="connsiteY13" fmla="*/ 133159 h 159671"/>
                    <a:gd name="connsiteX14" fmla="*/ 20599 w 187480"/>
                    <a:gd name="connsiteY14" fmla="*/ 29789 h 159671"/>
                    <a:gd name="connsiteX15" fmla="*/ 0 w 187480"/>
                    <a:gd name="connsiteY15" fmla="*/ 29789 h 159671"/>
                    <a:gd name="connsiteX16" fmla="*/ 0 w 187480"/>
                    <a:gd name="connsiteY16" fmla="*/ 3277 h 159671"/>
                    <a:gd name="connsiteX17" fmla="*/ 60304 w 187480"/>
                    <a:gd name="connsiteY17" fmla="*/ 3277 h 159671"/>
                    <a:gd name="connsiteX18" fmla="*/ 60304 w 187480"/>
                    <a:gd name="connsiteY18" fmla="*/ 27704 h 159671"/>
                    <a:gd name="connsiteX19" fmla="*/ 109861 w 187480"/>
                    <a:gd name="connsiteY19" fmla="*/ 0 h 159671"/>
                    <a:gd name="connsiteX20" fmla="*/ 166882 w 187480"/>
                    <a:gd name="connsiteY20" fmla="*/ 56302 h 159671"/>
                    <a:gd name="connsiteX21" fmla="*/ 166882 w 187480"/>
                    <a:gd name="connsiteY21" fmla="*/ 133159 h 159671"/>
                    <a:gd name="connsiteX22" fmla="*/ 187481 w 187480"/>
                    <a:gd name="connsiteY22" fmla="*/ 133159 h 15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7480" h="159671">
                      <a:moveTo>
                        <a:pt x="187481" y="133159"/>
                      </a:moveTo>
                      <a:lnTo>
                        <a:pt x="187481" y="159671"/>
                      </a:lnTo>
                      <a:lnTo>
                        <a:pt x="108070" y="159671"/>
                      </a:lnTo>
                      <a:lnTo>
                        <a:pt x="108070" y="133159"/>
                      </a:lnTo>
                      <a:lnTo>
                        <a:pt x="126579" y="133159"/>
                      </a:lnTo>
                      <a:lnTo>
                        <a:pt x="126579" y="61962"/>
                      </a:lnTo>
                      <a:cubicBezTo>
                        <a:pt x="126579" y="44386"/>
                        <a:pt x="112847" y="32172"/>
                        <a:pt x="95531" y="32172"/>
                      </a:cubicBezTo>
                      <a:cubicBezTo>
                        <a:pt x="75828" y="32172"/>
                        <a:pt x="60901" y="46769"/>
                        <a:pt x="60901" y="65239"/>
                      </a:cubicBezTo>
                      <a:lnTo>
                        <a:pt x="60901" y="133159"/>
                      </a:lnTo>
                      <a:lnTo>
                        <a:pt x="79411" y="133159"/>
                      </a:lnTo>
                      <a:lnTo>
                        <a:pt x="79411" y="159671"/>
                      </a:lnTo>
                      <a:lnTo>
                        <a:pt x="0" y="159671"/>
                      </a:lnTo>
                      <a:lnTo>
                        <a:pt x="0" y="133159"/>
                      </a:lnTo>
                      <a:lnTo>
                        <a:pt x="20599" y="133159"/>
                      </a:lnTo>
                      <a:lnTo>
                        <a:pt x="20599" y="29789"/>
                      </a:lnTo>
                      <a:lnTo>
                        <a:pt x="0" y="29789"/>
                      </a:lnTo>
                      <a:lnTo>
                        <a:pt x="0" y="3277"/>
                      </a:lnTo>
                      <a:lnTo>
                        <a:pt x="60304" y="3277"/>
                      </a:lnTo>
                      <a:lnTo>
                        <a:pt x="60304" y="27704"/>
                      </a:lnTo>
                      <a:cubicBezTo>
                        <a:pt x="68962" y="11618"/>
                        <a:pt x="87172" y="0"/>
                        <a:pt x="109861" y="0"/>
                      </a:cubicBezTo>
                      <a:cubicBezTo>
                        <a:pt x="144790" y="0"/>
                        <a:pt x="166882" y="21746"/>
                        <a:pt x="166882" y="56302"/>
                      </a:cubicBezTo>
                      <a:lnTo>
                        <a:pt x="166882" y="133159"/>
                      </a:lnTo>
                      <a:lnTo>
                        <a:pt x="187481" y="133159"/>
                      </a:ln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grpSp>
            <p:nvGrpSpPr>
              <p:cNvPr id="27965" name="Graphic 18">
                <a:extLst>
                  <a:ext uri="{FF2B5EF4-FFF2-40B4-BE49-F238E27FC236}">
                    <a16:creationId xmlns:a16="http://schemas.microsoft.com/office/drawing/2014/main" id="{3CEA0F6C-5DA8-5B7A-ABF3-1E68A97FD7E3}"/>
                  </a:ext>
                </a:extLst>
              </p:cNvPr>
              <p:cNvGrpSpPr/>
              <p:nvPr/>
            </p:nvGrpSpPr>
            <p:grpSpPr>
              <a:xfrm>
                <a:off x="8159436" y="2983629"/>
                <a:ext cx="1262807" cy="247400"/>
                <a:chOff x="8159436" y="2983629"/>
                <a:chExt cx="1262807" cy="247400"/>
              </a:xfrm>
              <a:solidFill>
                <a:srgbClr val="1D1D1B"/>
              </a:solidFill>
            </p:grpSpPr>
            <p:sp>
              <p:nvSpPr>
                <p:cNvPr id="27966" name="Freeform 27965">
                  <a:extLst>
                    <a:ext uri="{FF2B5EF4-FFF2-40B4-BE49-F238E27FC236}">
                      <a16:creationId xmlns:a16="http://schemas.microsoft.com/office/drawing/2014/main" id="{A88E7E7B-F065-5B10-B3F3-309BA98D48C1}"/>
                    </a:ext>
                  </a:extLst>
                </p:cNvPr>
                <p:cNvSpPr/>
                <p:nvPr/>
              </p:nvSpPr>
              <p:spPr>
                <a:xfrm>
                  <a:off x="8159436" y="3008503"/>
                  <a:ext cx="48959" cy="58685"/>
                </a:xfrm>
                <a:custGeom>
                  <a:avLst/>
                  <a:gdLst>
                    <a:gd name="connsiteX0" fmla="*/ 37615 w 48959"/>
                    <a:gd name="connsiteY0" fmla="*/ 57345 h 58685"/>
                    <a:gd name="connsiteX1" fmla="*/ 37615 w 48959"/>
                    <a:gd name="connsiteY1" fmla="*/ 50195 h 58685"/>
                    <a:gd name="connsiteX2" fmla="*/ 19554 w 48959"/>
                    <a:gd name="connsiteY2" fmla="*/ 58685 h 58685"/>
                    <a:gd name="connsiteX3" fmla="*/ 0 w 48959"/>
                    <a:gd name="connsiteY3" fmla="*/ 41258 h 58685"/>
                    <a:gd name="connsiteX4" fmla="*/ 22241 w 48959"/>
                    <a:gd name="connsiteY4" fmla="*/ 23980 h 58685"/>
                    <a:gd name="connsiteX5" fmla="*/ 37466 w 48959"/>
                    <a:gd name="connsiteY5" fmla="*/ 23385 h 58685"/>
                    <a:gd name="connsiteX6" fmla="*/ 37466 w 48959"/>
                    <a:gd name="connsiteY6" fmla="*/ 21150 h 58685"/>
                    <a:gd name="connsiteX7" fmla="*/ 23435 w 48959"/>
                    <a:gd name="connsiteY7" fmla="*/ 8341 h 58685"/>
                    <a:gd name="connsiteX8" fmla="*/ 6418 w 48959"/>
                    <a:gd name="connsiteY8" fmla="*/ 13256 h 58685"/>
                    <a:gd name="connsiteX9" fmla="*/ 2985 w 48959"/>
                    <a:gd name="connsiteY9" fmla="*/ 5660 h 58685"/>
                    <a:gd name="connsiteX10" fmla="*/ 24181 w 48959"/>
                    <a:gd name="connsiteY10" fmla="*/ 0 h 58685"/>
                    <a:gd name="connsiteX11" fmla="*/ 48960 w 48959"/>
                    <a:gd name="connsiteY11" fmla="*/ 24725 h 58685"/>
                    <a:gd name="connsiteX12" fmla="*/ 48960 w 48959"/>
                    <a:gd name="connsiteY12" fmla="*/ 57643 h 58685"/>
                    <a:gd name="connsiteX13" fmla="*/ 37914 w 48959"/>
                    <a:gd name="connsiteY13" fmla="*/ 57643 h 58685"/>
                    <a:gd name="connsiteX14" fmla="*/ 24181 w 48959"/>
                    <a:gd name="connsiteY14" fmla="*/ 31130 h 58685"/>
                    <a:gd name="connsiteX15" fmla="*/ 11344 w 48959"/>
                    <a:gd name="connsiteY15" fmla="*/ 40960 h 58685"/>
                    <a:gd name="connsiteX16" fmla="*/ 22987 w 48959"/>
                    <a:gd name="connsiteY16" fmla="*/ 50791 h 58685"/>
                    <a:gd name="connsiteX17" fmla="*/ 37466 w 48959"/>
                    <a:gd name="connsiteY17" fmla="*/ 42599 h 58685"/>
                    <a:gd name="connsiteX18" fmla="*/ 37466 w 48959"/>
                    <a:gd name="connsiteY18" fmla="*/ 30385 h 58685"/>
                    <a:gd name="connsiteX19" fmla="*/ 24181 w 48959"/>
                    <a:gd name="connsiteY19" fmla="*/ 31279 h 5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959" h="58685">
                      <a:moveTo>
                        <a:pt x="37615" y="57345"/>
                      </a:moveTo>
                      <a:lnTo>
                        <a:pt x="37615" y="50195"/>
                      </a:lnTo>
                      <a:cubicBezTo>
                        <a:pt x="35227" y="52578"/>
                        <a:pt x="29854" y="58685"/>
                        <a:pt x="19554" y="58685"/>
                      </a:cubicBezTo>
                      <a:cubicBezTo>
                        <a:pt x="9255" y="58685"/>
                        <a:pt x="0" y="52131"/>
                        <a:pt x="0" y="41258"/>
                      </a:cubicBezTo>
                      <a:cubicBezTo>
                        <a:pt x="0" y="30385"/>
                        <a:pt x="9105" y="24576"/>
                        <a:pt x="22241" y="23980"/>
                      </a:cubicBezTo>
                      <a:lnTo>
                        <a:pt x="37466" y="23385"/>
                      </a:lnTo>
                      <a:lnTo>
                        <a:pt x="37466" y="21150"/>
                      </a:lnTo>
                      <a:cubicBezTo>
                        <a:pt x="37466" y="12511"/>
                        <a:pt x="31645" y="8341"/>
                        <a:pt x="23435" y="8341"/>
                      </a:cubicBezTo>
                      <a:cubicBezTo>
                        <a:pt x="15225" y="8341"/>
                        <a:pt x="8210" y="12065"/>
                        <a:pt x="6418" y="13256"/>
                      </a:cubicBezTo>
                      <a:lnTo>
                        <a:pt x="2985" y="5660"/>
                      </a:lnTo>
                      <a:cubicBezTo>
                        <a:pt x="7165" y="3277"/>
                        <a:pt x="14777" y="0"/>
                        <a:pt x="24181" y="0"/>
                      </a:cubicBezTo>
                      <a:cubicBezTo>
                        <a:pt x="40750" y="0"/>
                        <a:pt x="48960" y="8341"/>
                        <a:pt x="48960" y="24725"/>
                      </a:cubicBezTo>
                      <a:lnTo>
                        <a:pt x="48960" y="57643"/>
                      </a:lnTo>
                      <a:lnTo>
                        <a:pt x="37914" y="57643"/>
                      </a:lnTo>
                      <a:close/>
                      <a:moveTo>
                        <a:pt x="24181" y="31130"/>
                      </a:moveTo>
                      <a:cubicBezTo>
                        <a:pt x="14927" y="31577"/>
                        <a:pt x="11344" y="35449"/>
                        <a:pt x="11344" y="40960"/>
                      </a:cubicBezTo>
                      <a:cubicBezTo>
                        <a:pt x="11344" y="46471"/>
                        <a:pt x="15524" y="50791"/>
                        <a:pt x="22987" y="50791"/>
                      </a:cubicBezTo>
                      <a:cubicBezTo>
                        <a:pt x="30450" y="50791"/>
                        <a:pt x="35227" y="45727"/>
                        <a:pt x="37466" y="42599"/>
                      </a:cubicBezTo>
                      <a:lnTo>
                        <a:pt x="37466" y="30385"/>
                      </a:lnTo>
                      <a:lnTo>
                        <a:pt x="24181" y="3127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67" name="Freeform 27966">
                  <a:extLst>
                    <a:ext uri="{FF2B5EF4-FFF2-40B4-BE49-F238E27FC236}">
                      <a16:creationId xmlns:a16="http://schemas.microsoft.com/office/drawing/2014/main" id="{9EF75BBE-24AC-90B3-A7BA-AD6A49C75F1F}"/>
                    </a:ext>
                  </a:extLst>
                </p:cNvPr>
                <p:cNvSpPr/>
                <p:nvPr/>
              </p:nvSpPr>
              <p:spPr>
                <a:xfrm>
                  <a:off x="8238548" y="3009248"/>
                  <a:ext cx="57617" cy="79686"/>
                </a:xfrm>
                <a:custGeom>
                  <a:avLst/>
                  <a:gdLst>
                    <a:gd name="connsiteX0" fmla="*/ 30301 w 57617"/>
                    <a:gd name="connsiteY0" fmla="*/ 66579 h 79686"/>
                    <a:gd name="connsiteX1" fmla="*/ 15375 w 57617"/>
                    <a:gd name="connsiteY1" fmla="*/ 79687 h 79686"/>
                    <a:gd name="connsiteX2" fmla="*/ 4627 w 57617"/>
                    <a:gd name="connsiteY2" fmla="*/ 77601 h 79686"/>
                    <a:gd name="connsiteX3" fmla="*/ 6866 w 57617"/>
                    <a:gd name="connsiteY3" fmla="*/ 68367 h 79686"/>
                    <a:gd name="connsiteX4" fmla="*/ 12837 w 57617"/>
                    <a:gd name="connsiteY4" fmla="*/ 69707 h 79686"/>
                    <a:gd name="connsiteX5" fmla="*/ 20300 w 57617"/>
                    <a:gd name="connsiteY5" fmla="*/ 63005 h 79686"/>
                    <a:gd name="connsiteX6" fmla="*/ 22987 w 57617"/>
                    <a:gd name="connsiteY6" fmla="*/ 55557 h 79686"/>
                    <a:gd name="connsiteX7" fmla="*/ 0 w 57617"/>
                    <a:gd name="connsiteY7" fmla="*/ 0 h 79686"/>
                    <a:gd name="connsiteX8" fmla="*/ 11941 w 57617"/>
                    <a:gd name="connsiteY8" fmla="*/ 0 h 79686"/>
                    <a:gd name="connsiteX9" fmla="*/ 29107 w 57617"/>
                    <a:gd name="connsiteY9" fmla="*/ 44088 h 79686"/>
                    <a:gd name="connsiteX10" fmla="*/ 45825 w 57617"/>
                    <a:gd name="connsiteY10" fmla="*/ 0 h 79686"/>
                    <a:gd name="connsiteX11" fmla="*/ 57617 w 57617"/>
                    <a:gd name="connsiteY11" fmla="*/ 0 h 79686"/>
                    <a:gd name="connsiteX12" fmla="*/ 30301 w 57617"/>
                    <a:gd name="connsiteY12" fmla="*/ 66579 h 79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617" h="79686">
                      <a:moveTo>
                        <a:pt x="30301" y="66579"/>
                      </a:moveTo>
                      <a:cubicBezTo>
                        <a:pt x="26420" y="76410"/>
                        <a:pt x="21644" y="79687"/>
                        <a:pt x="15375" y="79687"/>
                      </a:cubicBezTo>
                      <a:cubicBezTo>
                        <a:pt x="9105" y="79687"/>
                        <a:pt x="4627" y="77601"/>
                        <a:pt x="4627" y="77601"/>
                      </a:cubicBezTo>
                      <a:lnTo>
                        <a:pt x="6866" y="68367"/>
                      </a:lnTo>
                      <a:cubicBezTo>
                        <a:pt x="6866" y="68367"/>
                        <a:pt x="10001" y="69707"/>
                        <a:pt x="12837" y="69707"/>
                      </a:cubicBezTo>
                      <a:cubicBezTo>
                        <a:pt x="17465" y="69707"/>
                        <a:pt x="18659" y="67175"/>
                        <a:pt x="20300" y="63005"/>
                      </a:cubicBezTo>
                      <a:lnTo>
                        <a:pt x="22987" y="55557"/>
                      </a:lnTo>
                      <a:lnTo>
                        <a:pt x="0" y="0"/>
                      </a:lnTo>
                      <a:lnTo>
                        <a:pt x="11941" y="0"/>
                      </a:lnTo>
                      <a:cubicBezTo>
                        <a:pt x="11941" y="0"/>
                        <a:pt x="29107" y="44088"/>
                        <a:pt x="29107" y="44088"/>
                      </a:cubicBezTo>
                      <a:lnTo>
                        <a:pt x="45825" y="0"/>
                      </a:lnTo>
                      <a:lnTo>
                        <a:pt x="57617" y="0"/>
                      </a:lnTo>
                      <a:cubicBezTo>
                        <a:pt x="57617" y="0"/>
                        <a:pt x="30301" y="66579"/>
                        <a:pt x="30301" y="66579"/>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68" name="Freeform 27967">
                  <a:extLst>
                    <a:ext uri="{FF2B5EF4-FFF2-40B4-BE49-F238E27FC236}">
                      <a16:creationId xmlns:a16="http://schemas.microsoft.com/office/drawing/2014/main" id="{3BC852BE-E865-5BDB-E21B-CED5076FEB6C}"/>
                    </a:ext>
                  </a:extLst>
                </p:cNvPr>
                <p:cNvSpPr/>
                <p:nvPr/>
              </p:nvSpPr>
              <p:spPr>
                <a:xfrm>
                  <a:off x="8299599" y="3008205"/>
                  <a:ext cx="55677" cy="58982"/>
                </a:xfrm>
                <a:custGeom>
                  <a:avLst/>
                  <a:gdLst>
                    <a:gd name="connsiteX0" fmla="*/ 55378 w 55677"/>
                    <a:gd name="connsiteY0" fmla="*/ 32024 h 58982"/>
                    <a:gd name="connsiteX1" fmla="*/ 11643 w 55677"/>
                    <a:gd name="connsiteY1" fmla="*/ 32024 h 58982"/>
                    <a:gd name="connsiteX2" fmla="*/ 29854 w 55677"/>
                    <a:gd name="connsiteY2" fmla="*/ 50046 h 58982"/>
                    <a:gd name="connsiteX3" fmla="*/ 48512 w 55677"/>
                    <a:gd name="connsiteY3" fmla="*/ 43493 h 58982"/>
                    <a:gd name="connsiteX4" fmla="*/ 53289 w 55677"/>
                    <a:gd name="connsiteY4" fmla="*/ 50046 h 58982"/>
                    <a:gd name="connsiteX5" fmla="*/ 28361 w 55677"/>
                    <a:gd name="connsiteY5" fmla="*/ 58983 h 58982"/>
                    <a:gd name="connsiteX6" fmla="*/ 0 w 55677"/>
                    <a:gd name="connsiteY6" fmla="*/ 29343 h 58982"/>
                    <a:gd name="connsiteX7" fmla="*/ 28809 w 55677"/>
                    <a:gd name="connsiteY7" fmla="*/ 0 h 58982"/>
                    <a:gd name="connsiteX8" fmla="*/ 55677 w 55677"/>
                    <a:gd name="connsiteY8" fmla="*/ 27108 h 58982"/>
                    <a:gd name="connsiteX9" fmla="*/ 55378 w 55677"/>
                    <a:gd name="connsiteY9" fmla="*/ 32173 h 58982"/>
                    <a:gd name="connsiteX10" fmla="*/ 28510 w 55677"/>
                    <a:gd name="connsiteY10" fmla="*/ 8192 h 58982"/>
                    <a:gd name="connsiteX11" fmla="*/ 11792 w 55677"/>
                    <a:gd name="connsiteY11" fmla="*/ 24427 h 58982"/>
                    <a:gd name="connsiteX12" fmla="*/ 44780 w 55677"/>
                    <a:gd name="connsiteY12" fmla="*/ 24427 h 58982"/>
                    <a:gd name="connsiteX13" fmla="*/ 28361 w 55677"/>
                    <a:gd name="connsiteY13" fmla="*/ 8192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7" h="58982">
                      <a:moveTo>
                        <a:pt x="55378" y="32024"/>
                      </a:moveTo>
                      <a:lnTo>
                        <a:pt x="11643" y="32024"/>
                      </a:lnTo>
                      <a:cubicBezTo>
                        <a:pt x="12240" y="43195"/>
                        <a:pt x="19405" y="50046"/>
                        <a:pt x="29854" y="50046"/>
                      </a:cubicBezTo>
                      <a:cubicBezTo>
                        <a:pt x="40303" y="50046"/>
                        <a:pt x="47318" y="44386"/>
                        <a:pt x="48512" y="43493"/>
                      </a:cubicBezTo>
                      <a:lnTo>
                        <a:pt x="53289" y="50046"/>
                      </a:lnTo>
                      <a:cubicBezTo>
                        <a:pt x="53289" y="50046"/>
                        <a:pt x="45228" y="58983"/>
                        <a:pt x="28361" y="58983"/>
                      </a:cubicBezTo>
                      <a:cubicBezTo>
                        <a:pt x="11493" y="58983"/>
                        <a:pt x="0" y="47365"/>
                        <a:pt x="0" y="29343"/>
                      </a:cubicBezTo>
                      <a:cubicBezTo>
                        <a:pt x="0" y="11320"/>
                        <a:pt x="12986" y="0"/>
                        <a:pt x="28809" y="0"/>
                      </a:cubicBezTo>
                      <a:cubicBezTo>
                        <a:pt x="44631" y="0"/>
                        <a:pt x="55677" y="11171"/>
                        <a:pt x="55677" y="27108"/>
                      </a:cubicBezTo>
                      <a:cubicBezTo>
                        <a:pt x="55677" y="29194"/>
                        <a:pt x="55378" y="32173"/>
                        <a:pt x="55378" y="32173"/>
                      </a:cubicBezTo>
                      <a:close/>
                      <a:moveTo>
                        <a:pt x="28510" y="8192"/>
                      </a:moveTo>
                      <a:cubicBezTo>
                        <a:pt x="17166" y="8192"/>
                        <a:pt x="12240" y="17576"/>
                        <a:pt x="11792" y="24427"/>
                      </a:cubicBezTo>
                      <a:lnTo>
                        <a:pt x="44780" y="24427"/>
                      </a:lnTo>
                      <a:cubicBezTo>
                        <a:pt x="44780" y="18172"/>
                        <a:pt x="39855" y="8192"/>
                        <a:pt x="28361"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69" name="Freeform 27968">
                  <a:extLst>
                    <a:ext uri="{FF2B5EF4-FFF2-40B4-BE49-F238E27FC236}">
                      <a16:creationId xmlns:a16="http://schemas.microsoft.com/office/drawing/2014/main" id="{F3D3A94A-1823-1D79-E15B-3C134D244357}"/>
                    </a:ext>
                  </a:extLst>
                </p:cNvPr>
                <p:cNvSpPr/>
                <p:nvPr/>
              </p:nvSpPr>
              <p:spPr>
                <a:xfrm>
                  <a:off x="8363038" y="3008503"/>
                  <a:ext cx="48810" cy="58685"/>
                </a:xfrm>
                <a:custGeom>
                  <a:avLst/>
                  <a:gdLst>
                    <a:gd name="connsiteX0" fmla="*/ 37765 w 48810"/>
                    <a:gd name="connsiteY0" fmla="*/ 57345 h 58685"/>
                    <a:gd name="connsiteX1" fmla="*/ 37765 w 48810"/>
                    <a:gd name="connsiteY1" fmla="*/ 50195 h 58685"/>
                    <a:gd name="connsiteX2" fmla="*/ 19554 w 48810"/>
                    <a:gd name="connsiteY2" fmla="*/ 58685 h 58685"/>
                    <a:gd name="connsiteX3" fmla="*/ 0 w 48810"/>
                    <a:gd name="connsiteY3" fmla="*/ 41258 h 58685"/>
                    <a:gd name="connsiteX4" fmla="*/ 22241 w 48810"/>
                    <a:gd name="connsiteY4" fmla="*/ 23980 h 58685"/>
                    <a:gd name="connsiteX5" fmla="*/ 37317 w 48810"/>
                    <a:gd name="connsiteY5" fmla="*/ 23385 h 58685"/>
                    <a:gd name="connsiteX6" fmla="*/ 37317 w 48810"/>
                    <a:gd name="connsiteY6" fmla="*/ 21150 h 58685"/>
                    <a:gd name="connsiteX7" fmla="*/ 23286 w 48810"/>
                    <a:gd name="connsiteY7" fmla="*/ 8341 h 58685"/>
                    <a:gd name="connsiteX8" fmla="*/ 6269 w 48810"/>
                    <a:gd name="connsiteY8" fmla="*/ 13256 h 58685"/>
                    <a:gd name="connsiteX9" fmla="*/ 2836 w 48810"/>
                    <a:gd name="connsiteY9" fmla="*/ 5660 h 58685"/>
                    <a:gd name="connsiteX10" fmla="*/ 24032 w 48810"/>
                    <a:gd name="connsiteY10" fmla="*/ 0 h 58685"/>
                    <a:gd name="connsiteX11" fmla="*/ 48810 w 48810"/>
                    <a:gd name="connsiteY11" fmla="*/ 24725 h 58685"/>
                    <a:gd name="connsiteX12" fmla="*/ 48810 w 48810"/>
                    <a:gd name="connsiteY12" fmla="*/ 57643 h 58685"/>
                    <a:gd name="connsiteX13" fmla="*/ 37765 w 48810"/>
                    <a:gd name="connsiteY13" fmla="*/ 57643 h 58685"/>
                    <a:gd name="connsiteX14" fmla="*/ 24331 w 48810"/>
                    <a:gd name="connsiteY14" fmla="*/ 31130 h 58685"/>
                    <a:gd name="connsiteX15" fmla="*/ 11493 w 48810"/>
                    <a:gd name="connsiteY15" fmla="*/ 40960 h 58685"/>
                    <a:gd name="connsiteX16" fmla="*/ 23136 w 48810"/>
                    <a:gd name="connsiteY16" fmla="*/ 50791 h 58685"/>
                    <a:gd name="connsiteX17" fmla="*/ 37615 w 48810"/>
                    <a:gd name="connsiteY17" fmla="*/ 42599 h 58685"/>
                    <a:gd name="connsiteX18" fmla="*/ 37615 w 48810"/>
                    <a:gd name="connsiteY18" fmla="*/ 30385 h 58685"/>
                    <a:gd name="connsiteX19" fmla="*/ 24331 w 48810"/>
                    <a:gd name="connsiteY19" fmla="*/ 31279 h 5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810" h="58685">
                      <a:moveTo>
                        <a:pt x="37765" y="57345"/>
                      </a:moveTo>
                      <a:lnTo>
                        <a:pt x="37765" y="50195"/>
                      </a:lnTo>
                      <a:cubicBezTo>
                        <a:pt x="35376" y="52578"/>
                        <a:pt x="30003" y="58685"/>
                        <a:pt x="19554" y="58685"/>
                      </a:cubicBezTo>
                      <a:cubicBezTo>
                        <a:pt x="9106" y="58685"/>
                        <a:pt x="0" y="52131"/>
                        <a:pt x="0" y="41258"/>
                      </a:cubicBezTo>
                      <a:cubicBezTo>
                        <a:pt x="0" y="30385"/>
                        <a:pt x="9106" y="24576"/>
                        <a:pt x="22241" y="23980"/>
                      </a:cubicBezTo>
                      <a:lnTo>
                        <a:pt x="37317" y="23385"/>
                      </a:lnTo>
                      <a:lnTo>
                        <a:pt x="37317" y="21150"/>
                      </a:lnTo>
                      <a:cubicBezTo>
                        <a:pt x="37317" y="12511"/>
                        <a:pt x="31496" y="8341"/>
                        <a:pt x="23286" y="8341"/>
                      </a:cubicBezTo>
                      <a:cubicBezTo>
                        <a:pt x="15076" y="8341"/>
                        <a:pt x="8061" y="12065"/>
                        <a:pt x="6269" y="13256"/>
                      </a:cubicBezTo>
                      <a:lnTo>
                        <a:pt x="2836" y="5660"/>
                      </a:lnTo>
                      <a:cubicBezTo>
                        <a:pt x="7016" y="3277"/>
                        <a:pt x="14628" y="0"/>
                        <a:pt x="24032" y="0"/>
                      </a:cubicBezTo>
                      <a:cubicBezTo>
                        <a:pt x="40601" y="0"/>
                        <a:pt x="48810" y="8341"/>
                        <a:pt x="48810" y="24725"/>
                      </a:cubicBezTo>
                      <a:lnTo>
                        <a:pt x="48810" y="57643"/>
                      </a:lnTo>
                      <a:lnTo>
                        <a:pt x="37765" y="57643"/>
                      </a:lnTo>
                      <a:close/>
                      <a:moveTo>
                        <a:pt x="24331" y="31130"/>
                      </a:moveTo>
                      <a:cubicBezTo>
                        <a:pt x="15076" y="31577"/>
                        <a:pt x="11493" y="35449"/>
                        <a:pt x="11493" y="40960"/>
                      </a:cubicBezTo>
                      <a:cubicBezTo>
                        <a:pt x="11493" y="46471"/>
                        <a:pt x="15673" y="50791"/>
                        <a:pt x="23136" y="50791"/>
                      </a:cubicBezTo>
                      <a:cubicBezTo>
                        <a:pt x="30600" y="50791"/>
                        <a:pt x="35376" y="45727"/>
                        <a:pt x="37615" y="42599"/>
                      </a:cubicBezTo>
                      <a:lnTo>
                        <a:pt x="37615" y="30385"/>
                      </a:lnTo>
                      <a:lnTo>
                        <a:pt x="24331" y="3127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70" name="Freeform 27969">
                  <a:extLst>
                    <a:ext uri="{FF2B5EF4-FFF2-40B4-BE49-F238E27FC236}">
                      <a16:creationId xmlns:a16="http://schemas.microsoft.com/office/drawing/2014/main" id="{AEE79CAE-99F0-97A1-86E2-72110DC4B36C}"/>
                    </a:ext>
                  </a:extLst>
                </p:cNvPr>
                <p:cNvSpPr/>
                <p:nvPr/>
              </p:nvSpPr>
              <p:spPr>
                <a:xfrm>
                  <a:off x="8426477" y="3008056"/>
                  <a:ext cx="31794" cy="57791"/>
                </a:xfrm>
                <a:custGeom>
                  <a:avLst/>
                  <a:gdLst>
                    <a:gd name="connsiteX0" fmla="*/ 31048 w 31794"/>
                    <a:gd name="connsiteY0" fmla="*/ 11767 h 57791"/>
                    <a:gd name="connsiteX1" fmla="*/ 30600 w 31794"/>
                    <a:gd name="connsiteY1" fmla="*/ 11767 h 57791"/>
                    <a:gd name="connsiteX2" fmla="*/ 24331 w 31794"/>
                    <a:gd name="connsiteY2" fmla="*/ 10575 h 57791"/>
                    <a:gd name="connsiteX3" fmla="*/ 11493 w 31794"/>
                    <a:gd name="connsiteY3" fmla="*/ 29640 h 57791"/>
                    <a:gd name="connsiteX4" fmla="*/ 11493 w 31794"/>
                    <a:gd name="connsiteY4" fmla="*/ 57791 h 57791"/>
                    <a:gd name="connsiteX5" fmla="*/ 0 w 31794"/>
                    <a:gd name="connsiteY5" fmla="*/ 57791 h 57791"/>
                    <a:gd name="connsiteX6" fmla="*/ 0 w 31794"/>
                    <a:gd name="connsiteY6" fmla="*/ 1191 h 57791"/>
                    <a:gd name="connsiteX7" fmla="*/ 11493 w 31794"/>
                    <a:gd name="connsiteY7" fmla="*/ 1191 h 57791"/>
                    <a:gd name="connsiteX8" fmla="*/ 11493 w 31794"/>
                    <a:gd name="connsiteY8" fmla="*/ 9830 h 57791"/>
                    <a:gd name="connsiteX9" fmla="*/ 11792 w 31794"/>
                    <a:gd name="connsiteY9" fmla="*/ 9830 h 57791"/>
                    <a:gd name="connsiteX10" fmla="*/ 25824 w 31794"/>
                    <a:gd name="connsiteY10" fmla="*/ 0 h 57791"/>
                    <a:gd name="connsiteX11" fmla="*/ 31794 w 31794"/>
                    <a:gd name="connsiteY11" fmla="*/ 894 h 57791"/>
                    <a:gd name="connsiteX12" fmla="*/ 31048 w 31794"/>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794" h="57791">
                      <a:moveTo>
                        <a:pt x="31048" y="11767"/>
                      </a:moveTo>
                      <a:lnTo>
                        <a:pt x="30600" y="11767"/>
                      </a:lnTo>
                      <a:cubicBezTo>
                        <a:pt x="29555" y="11320"/>
                        <a:pt x="27465" y="10575"/>
                        <a:pt x="24331" y="10575"/>
                      </a:cubicBezTo>
                      <a:cubicBezTo>
                        <a:pt x="14031" y="10575"/>
                        <a:pt x="11493" y="21448"/>
                        <a:pt x="11493" y="29640"/>
                      </a:cubicBezTo>
                      <a:lnTo>
                        <a:pt x="11493" y="57791"/>
                      </a:lnTo>
                      <a:lnTo>
                        <a:pt x="0" y="57791"/>
                      </a:lnTo>
                      <a:lnTo>
                        <a:pt x="0" y="1191"/>
                      </a:lnTo>
                      <a:lnTo>
                        <a:pt x="11493" y="1191"/>
                      </a:lnTo>
                      <a:lnTo>
                        <a:pt x="11493" y="9830"/>
                      </a:lnTo>
                      <a:cubicBezTo>
                        <a:pt x="11493" y="9830"/>
                        <a:pt x="11792" y="9830"/>
                        <a:pt x="11792" y="9830"/>
                      </a:cubicBezTo>
                      <a:cubicBezTo>
                        <a:pt x="14479" y="3426"/>
                        <a:pt x="19703" y="0"/>
                        <a:pt x="25824" y="0"/>
                      </a:cubicBezTo>
                      <a:cubicBezTo>
                        <a:pt x="29704" y="0"/>
                        <a:pt x="31794" y="894"/>
                        <a:pt x="31794" y="894"/>
                      </a:cubicBezTo>
                      <a:lnTo>
                        <a:pt x="31048"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71" name="Freeform 27970">
                  <a:extLst>
                    <a:ext uri="{FF2B5EF4-FFF2-40B4-BE49-F238E27FC236}">
                      <a16:creationId xmlns:a16="http://schemas.microsoft.com/office/drawing/2014/main" id="{9185B60A-7B13-226A-C1AA-2B3CC64ADED2}"/>
                    </a:ext>
                  </a:extLst>
                </p:cNvPr>
                <p:cNvSpPr/>
                <p:nvPr/>
              </p:nvSpPr>
              <p:spPr>
                <a:xfrm>
                  <a:off x="8489169" y="2983778"/>
                  <a:ext cx="14926" cy="82069"/>
                </a:xfrm>
                <a:custGeom>
                  <a:avLst/>
                  <a:gdLst>
                    <a:gd name="connsiteX0" fmla="*/ 7463 w 14926"/>
                    <a:gd name="connsiteY0" fmla="*/ 14001 h 82069"/>
                    <a:gd name="connsiteX1" fmla="*/ 0 w 14926"/>
                    <a:gd name="connsiteY1" fmla="*/ 7001 h 82069"/>
                    <a:gd name="connsiteX2" fmla="*/ 7463 w 14926"/>
                    <a:gd name="connsiteY2" fmla="*/ 0 h 82069"/>
                    <a:gd name="connsiteX3" fmla="*/ 14927 w 14926"/>
                    <a:gd name="connsiteY3" fmla="*/ 7001 h 82069"/>
                    <a:gd name="connsiteX4" fmla="*/ 7463 w 14926"/>
                    <a:gd name="connsiteY4" fmla="*/ 14001 h 82069"/>
                    <a:gd name="connsiteX5" fmla="*/ 1642 w 14926"/>
                    <a:gd name="connsiteY5" fmla="*/ 82070 h 82069"/>
                    <a:gd name="connsiteX6" fmla="*/ 1642 w 14926"/>
                    <a:gd name="connsiteY6" fmla="*/ 25470 h 82069"/>
                    <a:gd name="connsiteX7" fmla="*/ 13136 w 14926"/>
                    <a:gd name="connsiteY7" fmla="*/ 25470 h 82069"/>
                    <a:gd name="connsiteX8" fmla="*/ 13136 w 14926"/>
                    <a:gd name="connsiteY8" fmla="*/ 82070 h 82069"/>
                    <a:gd name="connsiteX9" fmla="*/ 1642 w 14926"/>
                    <a:gd name="connsiteY9" fmla="*/ 82070 h 8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069">
                      <a:moveTo>
                        <a:pt x="7463" y="14001"/>
                      </a:moveTo>
                      <a:cubicBezTo>
                        <a:pt x="2985" y="14001"/>
                        <a:pt x="0" y="11022"/>
                        <a:pt x="0" y="7001"/>
                      </a:cubicBezTo>
                      <a:cubicBezTo>
                        <a:pt x="0" y="2979"/>
                        <a:pt x="3135" y="0"/>
                        <a:pt x="7463" y="0"/>
                      </a:cubicBezTo>
                      <a:cubicBezTo>
                        <a:pt x="11792" y="0"/>
                        <a:pt x="14927" y="2979"/>
                        <a:pt x="14927" y="7001"/>
                      </a:cubicBezTo>
                      <a:cubicBezTo>
                        <a:pt x="14927" y="11022"/>
                        <a:pt x="11792" y="14001"/>
                        <a:pt x="7463" y="14001"/>
                      </a:cubicBezTo>
                      <a:close/>
                      <a:moveTo>
                        <a:pt x="1642" y="82070"/>
                      </a:moveTo>
                      <a:lnTo>
                        <a:pt x="1642" y="25470"/>
                      </a:lnTo>
                      <a:lnTo>
                        <a:pt x="13136" y="25470"/>
                      </a:lnTo>
                      <a:lnTo>
                        <a:pt x="13136" y="82070"/>
                      </a:lnTo>
                      <a:lnTo>
                        <a:pt x="1642" y="8207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72" name="Freeform 27971">
                  <a:extLst>
                    <a:ext uri="{FF2B5EF4-FFF2-40B4-BE49-F238E27FC236}">
                      <a16:creationId xmlns:a16="http://schemas.microsoft.com/office/drawing/2014/main" id="{A1012011-9960-6DD3-8816-41452E93A166}"/>
                    </a:ext>
                  </a:extLst>
                </p:cNvPr>
                <p:cNvSpPr/>
                <p:nvPr/>
              </p:nvSpPr>
              <p:spPr>
                <a:xfrm>
                  <a:off x="8518575" y="3008205"/>
                  <a:ext cx="49407" cy="57642"/>
                </a:xfrm>
                <a:custGeom>
                  <a:avLst/>
                  <a:gdLst>
                    <a:gd name="connsiteX0" fmla="*/ 37914 w 49407"/>
                    <a:gd name="connsiteY0" fmla="*/ 57643 h 57642"/>
                    <a:gd name="connsiteX1" fmla="*/ 37914 w 49407"/>
                    <a:gd name="connsiteY1" fmla="*/ 26066 h 57642"/>
                    <a:gd name="connsiteX2" fmla="*/ 26122 w 49407"/>
                    <a:gd name="connsiteY2" fmla="*/ 9384 h 57642"/>
                    <a:gd name="connsiteX3" fmla="*/ 11493 w 49407"/>
                    <a:gd name="connsiteY3" fmla="*/ 29194 h 57642"/>
                    <a:gd name="connsiteX4" fmla="*/ 11493 w 49407"/>
                    <a:gd name="connsiteY4" fmla="*/ 57643 h 57642"/>
                    <a:gd name="connsiteX5" fmla="*/ 0 w 49407"/>
                    <a:gd name="connsiteY5" fmla="*/ 57643 h 57642"/>
                    <a:gd name="connsiteX6" fmla="*/ 0 w 49407"/>
                    <a:gd name="connsiteY6" fmla="*/ 1043 h 57642"/>
                    <a:gd name="connsiteX7" fmla="*/ 11493 w 49407"/>
                    <a:gd name="connsiteY7" fmla="*/ 1043 h 57642"/>
                    <a:gd name="connsiteX8" fmla="*/ 11493 w 49407"/>
                    <a:gd name="connsiteY8" fmla="*/ 9980 h 57642"/>
                    <a:gd name="connsiteX9" fmla="*/ 11792 w 49407"/>
                    <a:gd name="connsiteY9" fmla="*/ 9980 h 57642"/>
                    <a:gd name="connsiteX10" fmla="*/ 29107 w 49407"/>
                    <a:gd name="connsiteY10" fmla="*/ 0 h 57642"/>
                    <a:gd name="connsiteX11" fmla="*/ 49408 w 49407"/>
                    <a:gd name="connsiteY11" fmla="*/ 24129 h 57642"/>
                    <a:gd name="connsiteX12" fmla="*/ 49408 w 49407"/>
                    <a:gd name="connsiteY12" fmla="*/ 57643 h 57642"/>
                    <a:gd name="connsiteX13" fmla="*/ 37914 w 49407"/>
                    <a:gd name="connsiteY13" fmla="*/ 57643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914" y="57643"/>
                      </a:moveTo>
                      <a:lnTo>
                        <a:pt x="37914" y="26066"/>
                      </a:lnTo>
                      <a:cubicBezTo>
                        <a:pt x="37914" y="16533"/>
                        <a:pt x="36272" y="9384"/>
                        <a:pt x="26122" y="9384"/>
                      </a:cubicBezTo>
                      <a:cubicBezTo>
                        <a:pt x="15524" y="9384"/>
                        <a:pt x="11493" y="18321"/>
                        <a:pt x="11493" y="29194"/>
                      </a:cubicBezTo>
                      <a:lnTo>
                        <a:pt x="11493" y="57643"/>
                      </a:lnTo>
                      <a:lnTo>
                        <a:pt x="0" y="57643"/>
                      </a:lnTo>
                      <a:lnTo>
                        <a:pt x="0" y="1043"/>
                      </a:lnTo>
                      <a:lnTo>
                        <a:pt x="11493" y="1043"/>
                      </a:lnTo>
                      <a:lnTo>
                        <a:pt x="11493" y="9980"/>
                      </a:lnTo>
                      <a:cubicBezTo>
                        <a:pt x="11493" y="9980"/>
                        <a:pt x="11792" y="9980"/>
                        <a:pt x="11792" y="9980"/>
                      </a:cubicBezTo>
                      <a:cubicBezTo>
                        <a:pt x="14777" y="4319"/>
                        <a:pt x="20897" y="0"/>
                        <a:pt x="29107" y="0"/>
                      </a:cubicBezTo>
                      <a:cubicBezTo>
                        <a:pt x="45228" y="0"/>
                        <a:pt x="49408" y="10575"/>
                        <a:pt x="49408" y="24129"/>
                      </a:cubicBezTo>
                      <a:lnTo>
                        <a:pt x="49408" y="57643"/>
                      </a:lnTo>
                      <a:lnTo>
                        <a:pt x="37914" y="57643"/>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73" name="Freeform 27972">
                  <a:extLst>
                    <a:ext uri="{FF2B5EF4-FFF2-40B4-BE49-F238E27FC236}">
                      <a16:creationId xmlns:a16="http://schemas.microsoft.com/office/drawing/2014/main" id="{8BDF68D8-C720-3C56-F280-0FCAAC525CE1}"/>
                    </a:ext>
                  </a:extLst>
                </p:cNvPr>
                <p:cNvSpPr/>
                <p:nvPr/>
              </p:nvSpPr>
              <p:spPr>
                <a:xfrm>
                  <a:off x="8607539" y="2983629"/>
                  <a:ext cx="11344" cy="82218"/>
                </a:xfrm>
                <a:custGeom>
                  <a:avLst/>
                  <a:gdLst>
                    <a:gd name="connsiteX0" fmla="*/ 0 w 11344"/>
                    <a:gd name="connsiteY0" fmla="*/ 82219 h 82218"/>
                    <a:gd name="connsiteX1" fmla="*/ 0 w 11344"/>
                    <a:gd name="connsiteY1" fmla="*/ 0 h 82218"/>
                    <a:gd name="connsiteX2" fmla="*/ 11345 w 11344"/>
                    <a:gd name="connsiteY2" fmla="*/ 0 h 82218"/>
                    <a:gd name="connsiteX3" fmla="*/ 11345 w 11344"/>
                    <a:gd name="connsiteY3" fmla="*/ 82219 h 82218"/>
                    <a:gd name="connsiteX4" fmla="*/ 0 w 11344"/>
                    <a:gd name="connsiteY4" fmla="*/ 82219 h 82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4" h="82218">
                      <a:moveTo>
                        <a:pt x="0" y="82219"/>
                      </a:moveTo>
                      <a:lnTo>
                        <a:pt x="0" y="0"/>
                      </a:lnTo>
                      <a:lnTo>
                        <a:pt x="11345" y="0"/>
                      </a:lnTo>
                      <a:lnTo>
                        <a:pt x="11345" y="82219"/>
                      </a:lnTo>
                      <a:lnTo>
                        <a:pt x="0"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74" name="Freeform 27973">
                  <a:extLst>
                    <a:ext uri="{FF2B5EF4-FFF2-40B4-BE49-F238E27FC236}">
                      <a16:creationId xmlns:a16="http://schemas.microsoft.com/office/drawing/2014/main" id="{69F51C2B-19EB-AC96-2720-CADA4195EA59}"/>
                    </a:ext>
                  </a:extLst>
                </p:cNvPr>
                <p:cNvSpPr/>
                <p:nvPr/>
              </p:nvSpPr>
              <p:spPr>
                <a:xfrm>
                  <a:off x="8631571" y="3008354"/>
                  <a:ext cx="60006" cy="58834"/>
                </a:xfrm>
                <a:custGeom>
                  <a:avLst/>
                  <a:gdLst>
                    <a:gd name="connsiteX0" fmla="*/ 30003 w 60006"/>
                    <a:gd name="connsiteY0" fmla="*/ 58834 h 58834"/>
                    <a:gd name="connsiteX1" fmla="*/ 0 w 60006"/>
                    <a:gd name="connsiteY1" fmla="*/ 29492 h 58834"/>
                    <a:gd name="connsiteX2" fmla="*/ 30003 w 60006"/>
                    <a:gd name="connsiteY2" fmla="*/ 0 h 58834"/>
                    <a:gd name="connsiteX3" fmla="*/ 60006 w 60006"/>
                    <a:gd name="connsiteY3" fmla="*/ 29492 h 58834"/>
                    <a:gd name="connsiteX4" fmla="*/ 30003 w 60006"/>
                    <a:gd name="connsiteY4" fmla="*/ 58834 h 58834"/>
                    <a:gd name="connsiteX5" fmla="*/ 30003 w 60006"/>
                    <a:gd name="connsiteY5" fmla="*/ 9235 h 58834"/>
                    <a:gd name="connsiteX6" fmla="*/ 11494 w 60006"/>
                    <a:gd name="connsiteY6" fmla="*/ 29045 h 58834"/>
                    <a:gd name="connsiteX7" fmla="*/ 30003 w 60006"/>
                    <a:gd name="connsiteY7" fmla="*/ 49003 h 58834"/>
                    <a:gd name="connsiteX8" fmla="*/ 48363 w 60006"/>
                    <a:gd name="connsiteY8" fmla="*/ 29045 h 58834"/>
                    <a:gd name="connsiteX9" fmla="*/ 30003 w 60006"/>
                    <a:gd name="connsiteY9" fmla="*/ 9235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6" h="58834">
                      <a:moveTo>
                        <a:pt x="30003" y="58834"/>
                      </a:moveTo>
                      <a:cubicBezTo>
                        <a:pt x="13136" y="58834"/>
                        <a:pt x="0" y="47067"/>
                        <a:pt x="0" y="29492"/>
                      </a:cubicBezTo>
                      <a:cubicBezTo>
                        <a:pt x="0" y="11916"/>
                        <a:pt x="13136" y="0"/>
                        <a:pt x="30003" y="0"/>
                      </a:cubicBezTo>
                      <a:cubicBezTo>
                        <a:pt x="46870" y="0"/>
                        <a:pt x="60006" y="12065"/>
                        <a:pt x="60006" y="29492"/>
                      </a:cubicBezTo>
                      <a:cubicBezTo>
                        <a:pt x="60006" y="46918"/>
                        <a:pt x="46870" y="58834"/>
                        <a:pt x="30003" y="58834"/>
                      </a:cubicBezTo>
                      <a:close/>
                      <a:moveTo>
                        <a:pt x="30003" y="9235"/>
                      </a:moveTo>
                      <a:cubicBezTo>
                        <a:pt x="18510" y="9235"/>
                        <a:pt x="11494" y="18023"/>
                        <a:pt x="11494" y="29045"/>
                      </a:cubicBezTo>
                      <a:cubicBezTo>
                        <a:pt x="11494" y="40067"/>
                        <a:pt x="18510" y="49003"/>
                        <a:pt x="30003" y="49003"/>
                      </a:cubicBezTo>
                      <a:cubicBezTo>
                        <a:pt x="41496" y="49003"/>
                        <a:pt x="48363" y="40216"/>
                        <a:pt x="48363" y="29045"/>
                      </a:cubicBezTo>
                      <a:cubicBezTo>
                        <a:pt x="48363" y="17874"/>
                        <a:pt x="41348" y="9235"/>
                        <a:pt x="30003"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75" name="Freeform 27974">
                  <a:extLst>
                    <a:ext uri="{FF2B5EF4-FFF2-40B4-BE49-F238E27FC236}">
                      <a16:creationId xmlns:a16="http://schemas.microsoft.com/office/drawing/2014/main" id="{C5EA0C4A-2C41-57BE-EA75-DF47CC79EE1E}"/>
                    </a:ext>
                  </a:extLst>
                </p:cNvPr>
                <p:cNvSpPr/>
                <p:nvPr/>
              </p:nvSpPr>
              <p:spPr>
                <a:xfrm>
                  <a:off x="8697995" y="3008205"/>
                  <a:ext cx="43437" cy="58982"/>
                </a:xfrm>
                <a:custGeom>
                  <a:avLst/>
                  <a:gdLst>
                    <a:gd name="connsiteX0" fmla="*/ 22092 w 43437"/>
                    <a:gd name="connsiteY0" fmla="*/ 58983 h 58982"/>
                    <a:gd name="connsiteX1" fmla="*/ 0 w 43437"/>
                    <a:gd name="connsiteY1" fmla="*/ 48855 h 58982"/>
                    <a:gd name="connsiteX2" fmla="*/ 5523 w 43437"/>
                    <a:gd name="connsiteY2" fmla="*/ 42152 h 58982"/>
                    <a:gd name="connsiteX3" fmla="*/ 22241 w 43437"/>
                    <a:gd name="connsiteY3" fmla="*/ 50195 h 58982"/>
                    <a:gd name="connsiteX4" fmla="*/ 33138 w 43437"/>
                    <a:gd name="connsiteY4" fmla="*/ 42152 h 58982"/>
                    <a:gd name="connsiteX5" fmla="*/ 20300 w 43437"/>
                    <a:gd name="connsiteY5" fmla="*/ 32768 h 58982"/>
                    <a:gd name="connsiteX6" fmla="*/ 3582 w 43437"/>
                    <a:gd name="connsiteY6" fmla="*/ 16235 h 58982"/>
                    <a:gd name="connsiteX7" fmla="*/ 22689 w 43437"/>
                    <a:gd name="connsiteY7" fmla="*/ 0 h 58982"/>
                    <a:gd name="connsiteX8" fmla="*/ 41944 w 43437"/>
                    <a:gd name="connsiteY8" fmla="*/ 7447 h 58982"/>
                    <a:gd name="connsiteX9" fmla="*/ 37168 w 43437"/>
                    <a:gd name="connsiteY9" fmla="*/ 14448 h 58982"/>
                    <a:gd name="connsiteX10" fmla="*/ 22838 w 43437"/>
                    <a:gd name="connsiteY10" fmla="*/ 8341 h 58982"/>
                    <a:gd name="connsiteX11" fmla="*/ 13733 w 43437"/>
                    <a:gd name="connsiteY11" fmla="*/ 15342 h 58982"/>
                    <a:gd name="connsiteX12" fmla="*/ 24779 w 43437"/>
                    <a:gd name="connsiteY12" fmla="*/ 23831 h 58982"/>
                    <a:gd name="connsiteX13" fmla="*/ 32391 w 43437"/>
                    <a:gd name="connsiteY13" fmla="*/ 26513 h 58982"/>
                    <a:gd name="connsiteX14" fmla="*/ 43437 w 43437"/>
                    <a:gd name="connsiteY14" fmla="*/ 41109 h 58982"/>
                    <a:gd name="connsiteX15" fmla="*/ 21793 w 43437"/>
                    <a:gd name="connsiteY15" fmla="*/ 58983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37" h="58982">
                      <a:moveTo>
                        <a:pt x="22092" y="58983"/>
                      </a:moveTo>
                      <a:cubicBezTo>
                        <a:pt x="12538" y="58983"/>
                        <a:pt x="4777" y="55110"/>
                        <a:pt x="0" y="48855"/>
                      </a:cubicBezTo>
                      <a:lnTo>
                        <a:pt x="5523" y="42152"/>
                      </a:lnTo>
                      <a:cubicBezTo>
                        <a:pt x="10300" y="47067"/>
                        <a:pt x="17017" y="50195"/>
                        <a:pt x="22241" y="50195"/>
                      </a:cubicBezTo>
                      <a:cubicBezTo>
                        <a:pt x="27465" y="50195"/>
                        <a:pt x="33138" y="48259"/>
                        <a:pt x="33138" y="42152"/>
                      </a:cubicBezTo>
                      <a:cubicBezTo>
                        <a:pt x="33138" y="36045"/>
                        <a:pt x="24181" y="34109"/>
                        <a:pt x="20300" y="32768"/>
                      </a:cubicBezTo>
                      <a:cubicBezTo>
                        <a:pt x="11941" y="29938"/>
                        <a:pt x="3582" y="26959"/>
                        <a:pt x="3582" y="16235"/>
                      </a:cubicBezTo>
                      <a:cubicBezTo>
                        <a:pt x="3582" y="5511"/>
                        <a:pt x="12688" y="0"/>
                        <a:pt x="22689" y="0"/>
                      </a:cubicBezTo>
                      <a:cubicBezTo>
                        <a:pt x="32690" y="0"/>
                        <a:pt x="38362" y="3575"/>
                        <a:pt x="41944" y="7447"/>
                      </a:cubicBezTo>
                      <a:lnTo>
                        <a:pt x="37168" y="14448"/>
                      </a:lnTo>
                      <a:cubicBezTo>
                        <a:pt x="33884" y="11022"/>
                        <a:pt x="28361" y="8341"/>
                        <a:pt x="22838" y="8341"/>
                      </a:cubicBezTo>
                      <a:cubicBezTo>
                        <a:pt x="17315" y="8341"/>
                        <a:pt x="13733" y="10724"/>
                        <a:pt x="13733" y="15342"/>
                      </a:cubicBezTo>
                      <a:cubicBezTo>
                        <a:pt x="13733" y="19959"/>
                        <a:pt x="19256" y="22044"/>
                        <a:pt x="24779" y="23831"/>
                      </a:cubicBezTo>
                      <a:cubicBezTo>
                        <a:pt x="27913" y="24874"/>
                        <a:pt x="30003" y="25619"/>
                        <a:pt x="32391" y="26513"/>
                      </a:cubicBezTo>
                      <a:cubicBezTo>
                        <a:pt x="38660" y="29194"/>
                        <a:pt x="43437" y="33662"/>
                        <a:pt x="43437" y="41109"/>
                      </a:cubicBezTo>
                      <a:cubicBezTo>
                        <a:pt x="43437" y="53323"/>
                        <a:pt x="32839" y="58983"/>
                        <a:pt x="21793"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76" name="Freeform 27975">
                  <a:extLst>
                    <a:ext uri="{FF2B5EF4-FFF2-40B4-BE49-F238E27FC236}">
                      <a16:creationId xmlns:a16="http://schemas.microsoft.com/office/drawing/2014/main" id="{38D44DDA-49FC-D47C-A215-1223743D88AD}"/>
                    </a:ext>
                  </a:extLst>
                </p:cNvPr>
                <p:cNvSpPr/>
                <p:nvPr/>
              </p:nvSpPr>
              <p:spPr>
                <a:xfrm>
                  <a:off x="8746806" y="2992566"/>
                  <a:ext cx="33734" cy="74771"/>
                </a:xfrm>
                <a:custGeom>
                  <a:avLst/>
                  <a:gdLst>
                    <a:gd name="connsiteX0" fmla="*/ 23286 w 33734"/>
                    <a:gd name="connsiteY0" fmla="*/ 74622 h 74771"/>
                    <a:gd name="connsiteX1" fmla="*/ 8359 w 33734"/>
                    <a:gd name="connsiteY1" fmla="*/ 51833 h 74771"/>
                    <a:gd name="connsiteX2" fmla="*/ 8359 w 33734"/>
                    <a:gd name="connsiteY2" fmla="*/ 26066 h 74771"/>
                    <a:gd name="connsiteX3" fmla="*/ 0 w 33734"/>
                    <a:gd name="connsiteY3" fmla="*/ 26066 h 74771"/>
                    <a:gd name="connsiteX4" fmla="*/ 0 w 33734"/>
                    <a:gd name="connsiteY4" fmla="*/ 16831 h 74771"/>
                    <a:gd name="connsiteX5" fmla="*/ 8359 w 33734"/>
                    <a:gd name="connsiteY5" fmla="*/ 16831 h 74771"/>
                    <a:gd name="connsiteX6" fmla="*/ 8359 w 33734"/>
                    <a:gd name="connsiteY6" fmla="*/ 0 h 74771"/>
                    <a:gd name="connsiteX7" fmla="*/ 19853 w 33734"/>
                    <a:gd name="connsiteY7" fmla="*/ 0 h 74771"/>
                    <a:gd name="connsiteX8" fmla="*/ 19853 w 33734"/>
                    <a:gd name="connsiteY8" fmla="*/ 16831 h 74771"/>
                    <a:gd name="connsiteX9" fmla="*/ 33436 w 33734"/>
                    <a:gd name="connsiteY9" fmla="*/ 16831 h 74771"/>
                    <a:gd name="connsiteX10" fmla="*/ 33436 w 33734"/>
                    <a:gd name="connsiteY10" fmla="*/ 26066 h 74771"/>
                    <a:gd name="connsiteX11" fmla="*/ 19853 w 33734"/>
                    <a:gd name="connsiteY11" fmla="*/ 26066 h 74771"/>
                    <a:gd name="connsiteX12" fmla="*/ 19853 w 33734"/>
                    <a:gd name="connsiteY12" fmla="*/ 51685 h 74771"/>
                    <a:gd name="connsiteX13" fmla="*/ 21346 w 33734"/>
                    <a:gd name="connsiteY13" fmla="*/ 62111 h 74771"/>
                    <a:gd name="connsiteX14" fmla="*/ 27167 w 33734"/>
                    <a:gd name="connsiteY14" fmla="*/ 64941 h 74771"/>
                    <a:gd name="connsiteX15" fmla="*/ 32989 w 33734"/>
                    <a:gd name="connsiteY15" fmla="*/ 63600 h 74771"/>
                    <a:gd name="connsiteX16" fmla="*/ 33735 w 33734"/>
                    <a:gd name="connsiteY16" fmla="*/ 72835 h 74771"/>
                    <a:gd name="connsiteX17" fmla="*/ 23286 w 33734"/>
                    <a:gd name="connsiteY17" fmla="*/ 74771 h 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771">
                      <a:moveTo>
                        <a:pt x="23286" y="74622"/>
                      </a:moveTo>
                      <a:cubicBezTo>
                        <a:pt x="9106" y="74622"/>
                        <a:pt x="8359" y="63005"/>
                        <a:pt x="8359" y="51833"/>
                      </a:cubicBezTo>
                      <a:lnTo>
                        <a:pt x="8359" y="26066"/>
                      </a:lnTo>
                      <a:lnTo>
                        <a:pt x="0" y="26066"/>
                      </a:lnTo>
                      <a:lnTo>
                        <a:pt x="0" y="16831"/>
                      </a:lnTo>
                      <a:lnTo>
                        <a:pt x="8359" y="16831"/>
                      </a:lnTo>
                      <a:lnTo>
                        <a:pt x="8359" y="0"/>
                      </a:lnTo>
                      <a:lnTo>
                        <a:pt x="19853" y="0"/>
                      </a:lnTo>
                      <a:lnTo>
                        <a:pt x="19853" y="16831"/>
                      </a:lnTo>
                      <a:lnTo>
                        <a:pt x="33436" y="16831"/>
                      </a:lnTo>
                      <a:lnTo>
                        <a:pt x="33436" y="26066"/>
                      </a:lnTo>
                      <a:lnTo>
                        <a:pt x="19853" y="26066"/>
                      </a:lnTo>
                      <a:lnTo>
                        <a:pt x="19853" y="51685"/>
                      </a:lnTo>
                      <a:cubicBezTo>
                        <a:pt x="19853" y="56451"/>
                        <a:pt x="19853" y="59728"/>
                        <a:pt x="21346" y="62111"/>
                      </a:cubicBezTo>
                      <a:cubicBezTo>
                        <a:pt x="22390" y="63898"/>
                        <a:pt x="24032" y="64941"/>
                        <a:pt x="27167" y="64941"/>
                      </a:cubicBezTo>
                      <a:cubicBezTo>
                        <a:pt x="30301" y="64941"/>
                        <a:pt x="32989" y="63600"/>
                        <a:pt x="32989" y="63600"/>
                      </a:cubicBezTo>
                      <a:lnTo>
                        <a:pt x="33735" y="72835"/>
                      </a:lnTo>
                      <a:cubicBezTo>
                        <a:pt x="30749" y="74176"/>
                        <a:pt x="27316" y="74771"/>
                        <a:pt x="23286" y="7477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77" name="Freeform 27976">
                  <a:extLst>
                    <a:ext uri="{FF2B5EF4-FFF2-40B4-BE49-F238E27FC236}">
                      <a16:creationId xmlns:a16="http://schemas.microsoft.com/office/drawing/2014/main" id="{1B042559-9CC5-29FD-7B14-5984CA9FA368}"/>
                    </a:ext>
                  </a:extLst>
                </p:cNvPr>
                <p:cNvSpPr/>
                <p:nvPr/>
              </p:nvSpPr>
              <p:spPr>
                <a:xfrm>
                  <a:off x="8814275" y="3008205"/>
                  <a:ext cx="58811" cy="79835"/>
                </a:xfrm>
                <a:custGeom>
                  <a:avLst/>
                  <a:gdLst>
                    <a:gd name="connsiteX0" fmla="*/ 31048 w 58811"/>
                    <a:gd name="connsiteY0" fmla="*/ 58983 h 79835"/>
                    <a:gd name="connsiteX1" fmla="*/ 11493 w 58811"/>
                    <a:gd name="connsiteY1" fmla="*/ 48855 h 79835"/>
                    <a:gd name="connsiteX2" fmla="*/ 11493 w 58811"/>
                    <a:gd name="connsiteY2" fmla="*/ 48855 h 79835"/>
                    <a:gd name="connsiteX3" fmla="*/ 11493 w 58811"/>
                    <a:gd name="connsiteY3" fmla="*/ 79836 h 79835"/>
                    <a:gd name="connsiteX4" fmla="*/ 0 w 58811"/>
                    <a:gd name="connsiteY4" fmla="*/ 79836 h 79835"/>
                    <a:gd name="connsiteX5" fmla="*/ 0 w 58811"/>
                    <a:gd name="connsiteY5" fmla="*/ 1043 h 79835"/>
                    <a:gd name="connsiteX6" fmla="*/ 11046 w 58811"/>
                    <a:gd name="connsiteY6" fmla="*/ 1043 h 79835"/>
                    <a:gd name="connsiteX7" fmla="*/ 11046 w 58811"/>
                    <a:gd name="connsiteY7" fmla="*/ 9980 h 79835"/>
                    <a:gd name="connsiteX8" fmla="*/ 11344 w 58811"/>
                    <a:gd name="connsiteY8" fmla="*/ 9980 h 79835"/>
                    <a:gd name="connsiteX9" fmla="*/ 31495 w 58811"/>
                    <a:gd name="connsiteY9" fmla="*/ 0 h 79835"/>
                    <a:gd name="connsiteX10" fmla="*/ 58812 w 58811"/>
                    <a:gd name="connsiteY10" fmla="*/ 29343 h 79835"/>
                    <a:gd name="connsiteX11" fmla="*/ 31197 w 58811"/>
                    <a:gd name="connsiteY11" fmla="*/ 58983 h 79835"/>
                    <a:gd name="connsiteX12" fmla="*/ 28958 w 58811"/>
                    <a:gd name="connsiteY12" fmla="*/ 9384 h 79835"/>
                    <a:gd name="connsiteX13" fmla="*/ 10896 w 58811"/>
                    <a:gd name="connsiteY13" fmla="*/ 29194 h 79835"/>
                    <a:gd name="connsiteX14" fmla="*/ 28958 w 58811"/>
                    <a:gd name="connsiteY14" fmla="*/ 49152 h 79835"/>
                    <a:gd name="connsiteX15" fmla="*/ 47019 w 58811"/>
                    <a:gd name="connsiteY15" fmla="*/ 29194 h 79835"/>
                    <a:gd name="connsiteX16" fmla="*/ 28958 w 58811"/>
                    <a:gd name="connsiteY16" fmla="*/ 9384 h 79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811" h="79835">
                      <a:moveTo>
                        <a:pt x="31048" y="58983"/>
                      </a:moveTo>
                      <a:cubicBezTo>
                        <a:pt x="22091" y="58983"/>
                        <a:pt x="15524" y="55110"/>
                        <a:pt x="11493" y="48855"/>
                      </a:cubicBezTo>
                      <a:lnTo>
                        <a:pt x="11493" y="48855"/>
                      </a:lnTo>
                      <a:cubicBezTo>
                        <a:pt x="11493" y="48855"/>
                        <a:pt x="11493" y="79836"/>
                        <a:pt x="11493" y="79836"/>
                      </a:cubicBezTo>
                      <a:lnTo>
                        <a:pt x="0" y="79836"/>
                      </a:lnTo>
                      <a:lnTo>
                        <a:pt x="0" y="1043"/>
                      </a:lnTo>
                      <a:lnTo>
                        <a:pt x="11046" y="1043"/>
                      </a:lnTo>
                      <a:lnTo>
                        <a:pt x="11046" y="9980"/>
                      </a:lnTo>
                      <a:lnTo>
                        <a:pt x="11344" y="9980"/>
                      </a:lnTo>
                      <a:cubicBezTo>
                        <a:pt x="16420" y="3277"/>
                        <a:pt x="23136" y="0"/>
                        <a:pt x="31495" y="0"/>
                      </a:cubicBezTo>
                      <a:cubicBezTo>
                        <a:pt x="48213" y="0"/>
                        <a:pt x="58812" y="12512"/>
                        <a:pt x="58812" y="29343"/>
                      </a:cubicBezTo>
                      <a:cubicBezTo>
                        <a:pt x="58812" y="46174"/>
                        <a:pt x="48064" y="58983"/>
                        <a:pt x="31197" y="58983"/>
                      </a:cubicBezTo>
                      <a:close/>
                      <a:moveTo>
                        <a:pt x="28958" y="9384"/>
                      </a:moveTo>
                      <a:cubicBezTo>
                        <a:pt x="17614" y="9384"/>
                        <a:pt x="10896" y="18023"/>
                        <a:pt x="10896" y="29194"/>
                      </a:cubicBezTo>
                      <a:cubicBezTo>
                        <a:pt x="10896" y="40365"/>
                        <a:pt x="17614" y="49152"/>
                        <a:pt x="28958" y="49152"/>
                      </a:cubicBezTo>
                      <a:cubicBezTo>
                        <a:pt x="40302" y="49152"/>
                        <a:pt x="47019" y="40514"/>
                        <a:pt x="47019" y="29194"/>
                      </a:cubicBezTo>
                      <a:cubicBezTo>
                        <a:pt x="47019" y="17874"/>
                        <a:pt x="40302" y="9384"/>
                        <a:pt x="28958" y="9384"/>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78" name="Freeform 27977">
                  <a:extLst>
                    <a:ext uri="{FF2B5EF4-FFF2-40B4-BE49-F238E27FC236}">
                      <a16:creationId xmlns:a16="http://schemas.microsoft.com/office/drawing/2014/main" id="{FA92B340-6D39-FDC2-0750-9BBAC65231C5}"/>
                    </a:ext>
                  </a:extLst>
                </p:cNvPr>
                <p:cNvSpPr/>
                <p:nvPr/>
              </p:nvSpPr>
              <p:spPr>
                <a:xfrm>
                  <a:off x="8884879" y="3008056"/>
                  <a:ext cx="31645" cy="57791"/>
                </a:xfrm>
                <a:custGeom>
                  <a:avLst/>
                  <a:gdLst>
                    <a:gd name="connsiteX0" fmla="*/ 31048 w 31645"/>
                    <a:gd name="connsiteY0" fmla="*/ 11767 h 57791"/>
                    <a:gd name="connsiteX1" fmla="*/ 30600 w 31645"/>
                    <a:gd name="connsiteY1" fmla="*/ 11767 h 57791"/>
                    <a:gd name="connsiteX2" fmla="*/ 24331 w 31645"/>
                    <a:gd name="connsiteY2" fmla="*/ 10575 h 57791"/>
                    <a:gd name="connsiteX3" fmla="*/ 11494 w 31645"/>
                    <a:gd name="connsiteY3" fmla="*/ 29640 h 57791"/>
                    <a:gd name="connsiteX4" fmla="*/ 11494 w 31645"/>
                    <a:gd name="connsiteY4" fmla="*/ 57791 h 57791"/>
                    <a:gd name="connsiteX5" fmla="*/ 0 w 31645"/>
                    <a:gd name="connsiteY5" fmla="*/ 57791 h 57791"/>
                    <a:gd name="connsiteX6" fmla="*/ 0 w 31645"/>
                    <a:gd name="connsiteY6" fmla="*/ 1191 h 57791"/>
                    <a:gd name="connsiteX7" fmla="*/ 11494 w 31645"/>
                    <a:gd name="connsiteY7" fmla="*/ 1191 h 57791"/>
                    <a:gd name="connsiteX8" fmla="*/ 11494 w 31645"/>
                    <a:gd name="connsiteY8" fmla="*/ 9830 h 57791"/>
                    <a:gd name="connsiteX9" fmla="*/ 11792 w 31645"/>
                    <a:gd name="connsiteY9" fmla="*/ 9830 h 57791"/>
                    <a:gd name="connsiteX10" fmla="*/ 25674 w 31645"/>
                    <a:gd name="connsiteY10" fmla="*/ 0 h 57791"/>
                    <a:gd name="connsiteX11" fmla="*/ 31645 w 31645"/>
                    <a:gd name="connsiteY11" fmla="*/ 894 h 57791"/>
                    <a:gd name="connsiteX12" fmla="*/ 30899 w 31645"/>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645" h="57791">
                      <a:moveTo>
                        <a:pt x="31048" y="11767"/>
                      </a:moveTo>
                      <a:lnTo>
                        <a:pt x="30600" y="11767"/>
                      </a:lnTo>
                      <a:cubicBezTo>
                        <a:pt x="29555" y="11320"/>
                        <a:pt x="27465" y="10575"/>
                        <a:pt x="24331" y="10575"/>
                      </a:cubicBezTo>
                      <a:cubicBezTo>
                        <a:pt x="14031" y="10575"/>
                        <a:pt x="11494" y="21448"/>
                        <a:pt x="11494" y="29640"/>
                      </a:cubicBezTo>
                      <a:lnTo>
                        <a:pt x="11494" y="57791"/>
                      </a:lnTo>
                      <a:lnTo>
                        <a:pt x="0" y="57791"/>
                      </a:lnTo>
                      <a:lnTo>
                        <a:pt x="0" y="1191"/>
                      </a:lnTo>
                      <a:lnTo>
                        <a:pt x="11494" y="1191"/>
                      </a:lnTo>
                      <a:lnTo>
                        <a:pt x="11494" y="9830"/>
                      </a:lnTo>
                      <a:cubicBezTo>
                        <a:pt x="11494" y="9830"/>
                        <a:pt x="11792" y="9830"/>
                        <a:pt x="11792" y="9830"/>
                      </a:cubicBezTo>
                      <a:cubicBezTo>
                        <a:pt x="14479" y="3426"/>
                        <a:pt x="19703" y="0"/>
                        <a:pt x="25674" y="0"/>
                      </a:cubicBezTo>
                      <a:cubicBezTo>
                        <a:pt x="29555" y="0"/>
                        <a:pt x="31645" y="894"/>
                        <a:pt x="31645" y="894"/>
                      </a:cubicBezTo>
                      <a:lnTo>
                        <a:pt x="30899"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79" name="Freeform 27978">
                  <a:extLst>
                    <a:ext uri="{FF2B5EF4-FFF2-40B4-BE49-F238E27FC236}">
                      <a16:creationId xmlns:a16="http://schemas.microsoft.com/office/drawing/2014/main" id="{FE933CFF-69AF-F6D5-D95C-B6B5BDC671A2}"/>
                    </a:ext>
                  </a:extLst>
                </p:cNvPr>
                <p:cNvSpPr/>
                <p:nvPr/>
              </p:nvSpPr>
              <p:spPr>
                <a:xfrm>
                  <a:off x="8920554" y="3008354"/>
                  <a:ext cx="60005" cy="58834"/>
                </a:xfrm>
                <a:custGeom>
                  <a:avLst/>
                  <a:gdLst>
                    <a:gd name="connsiteX0" fmla="*/ 30003 w 60005"/>
                    <a:gd name="connsiteY0" fmla="*/ 58834 h 58834"/>
                    <a:gd name="connsiteX1" fmla="*/ 0 w 60005"/>
                    <a:gd name="connsiteY1" fmla="*/ 29492 h 58834"/>
                    <a:gd name="connsiteX2" fmla="*/ 30003 w 60005"/>
                    <a:gd name="connsiteY2" fmla="*/ 0 h 58834"/>
                    <a:gd name="connsiteX3" fmla="*/ 60006 w 60005"/>
                    <a:gd name="connsiteY3" fmla="*/ 29492 h 58834"/>
                    <a:gd name="connsiteX4" fmla="*/ 30003 w 60005"/>
                    <a:gd name="connsiteY4" fmla="*/ 58834 h 58834"/>
                    <a:gd name="connsiteX5" fmla="*/ 30003 w 60005"/>
                    <a:gd name="connsiteY5" fmla="*/ 9235 h 58834"/>
                    <a:gd name="connsiteX6" fmla="*/ 11493 w 60005"/>
                    <a:gd name="connsiteY6" fmla="*/ 29045 h 58834"/>
                    <a:gd name="connsiteX7" fmla="*/ 30003 w 60005"/>
                    <a:gd name="connsiteY7" fmla="*/ 49003 h 58834"/>
                    <a:gd name="connsiteX8" fmla="*/ 48363 w 60005"/>
                    <a:gd name="connsiteY8" fmla="*/ 29045 h 58834"/>
                    <a:gd name="connsiteX9" fmla="*/ 30003 w 60005"/>
                    <a:gd name="connsiteY9" fmla="*/ 9235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2986" y="58834"/>
                        <a:pt x="0" y="47067"/>
                        <a:pt x="0" y="29492"/>
                      </a:cubicBezTo>
                      <a:cubicBezTo>
                        <a:pt x="0" y="11916"/>
                        <a:pt x="13136" y="0"/>
                        <a:pt x="30003" y="0"/>
                      </a:cubicBezTo>
                      <a:cubicBezTo>
                        <a:pt x="46870" y="0"/>
                        <a:pt x="60006" y="12065"/>
                        <a:pt x="60006" y="29492"/>
                      </a:cubicBezTo>
                      <a:cubicBezTo>
                        <a:pt x="60006" y="46918"/>
                        <a:pt x="46870" y="58834"/>
                        <a:pt x="30003" y="58834"/>
                      </a:cubicBezTo>
                      <a:close/>
                      <a:moveTo>
                        <a:pt x="30003" y="9235"/>
                      </a:moveTo>
                      <a:cubicBezTo>
                        <a:pt x="18509" y="9235"/>
                        <a:pt x="11493" y="18023"/>
                        <a:pt x="11493" y="29045"/>
                      </a:cubicBezTo>
                      <a:cubicBezTo>
                        <a:pt x="11493" y="40067"/>
                        <a:pt x="18509" y="49003"/>
                        <a:pt x="30003" y="49003"/>
                      </a:cubicBezTo>
                      <a:cubicBezTo>
                        <a:pt x="41496" y="49003"/>
                        <a:pt x="48363" y="40216"/>
                        <a:pt x="48363" y="29045"/>
                      </a:cubicBezTo>
                      <a:cubicBezTo>
                        <a:pt x="48363" y="17874"/>
                        <a:pt x="41347" y="9235"/>
                        <a:pt x="30003"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80" name="Freeform 27979">
                  <a:extLst>
                    <a:ext uri="{FF2B5EF4-FFF2-40B4-BE49-F238E27FC236}">
                      <a16:creationId xmlns:a16="http://schemas.microsoft.com/office/drawing/2014/main" id="{6A1269B8-1E6D-2E2E-D483-45FA9D169952}"/>
                    </a:ext>
                  </a:extLst>
                </p:cNvPr>
                <p:cNvSpPr/>
                <p:nvPr/>
              </p:nvSpPr>
              <p:spPr>
                <a:xfrm>
                  <a:off x="8988471" y="2983629"/>
                  <a:ext cx="58811" cy="83559"/>
                </a:xfrm>
                <a:custGeom>
                  <a:avLst/>
                  <a:gdLst>
                    <a:gd name="connsiteX0" fmla="*/ 47915 w 58811"/>
                    <a:gd name="connsiteY0" fmla="*/ 82219 h 83559"/>
                    <a:gd name="connsiteX1" fmla="*/ 47915 w 58811"/>
                    <a:gd name="connsiteY1" fmla="*/ 73133 h 83559"/>
                    <a:gd name="connsiteX2" fmla="*/ 47617 w 58811"/>
                    <a:gd name="connsiteY2" fmla="*/ 73133 h 83559"/>
                    <a:gd name="connsiteX3" fmla="*/ 27615 w 58811"/>
                    <a:gd name="connsiteY3" fmla="*/ 83559 h 83559"/>
                    <a:gd name="connsiteX4" fmla="*/ 0 w 58811"/>
                    <a:gd name="connsiteY4" fmla="*/ 53919 h 83559"/>
                    <a:gd name="connsiteX5" fmla="*/ 27316 w 58811"/>
                    <a:gd name="connsiteY5" fmla="*/ 24576 h 83559"/>
                    <a:gd name="connsiteX6" fmla="*/ 47169 w 58811"/>
                    <a:gd name="connsiteY6" fmla="*/ 34407 h 83559"/>
                    <a:gd name="connsiteX7" fmla="*/ 47468 w 58811"/>
                    <a:gd name="connsiteY7" fmla="*/ 34407 h 83559"/>
                    <a:gd name="connsiteX8" fmla="*/ 47468 w 58811"/>
                    <a:gd name="connsiteY8" fmla="*/ 0 h 83559"/>
                    <a:gd name="connsiteX9" fmla="*/ 58812 w 58811"/>
                    <a:gd name="connsiteY9" fmla="*/ 0 h 83559"/>
                    <a:gd name="connsiteX10" fmla="*/ 58812 w 58811"/>
                    <a:gd name="connsiteY10" fmla="*/ 82219 h 83559"/>
                    <a:gd name="connsiteX11" fmla="*/ 47766 w 58811"/>
                    <a:gd name="connsiteY11" fmla="*/ 82219 h 83559"/>
                    <a:gd name="connsiteX12" fmla="*/ 30003 w 58811"/>
                    <a:gd name="connsiteY12" fmla="*/ 33960 h 83559"/>
                    <a:gd name="connsiteX13" fmla="*/ 11942 w 58811"/>
                    <a:gd name="connsiteY13" fmla="*/ 53770 h 83559"/>
                    <a:gd name="connsiteX14" fmla="*/ 30003 w 58811"/>
                    <a:gd name="connsiteY14" fmla="*/ 73729 h 83559"/>
                    <a:gd name="connsiteX15" fmla="*/ 48064 w 58811"/>
                    <a:gd name="connsiteY15" fmla="*/ 53770 h 83559"/>
                    <a:gd name="connsiteX16" fmla="*/ 30003 w 58811"/>
                    <a:gd name="connsiteY16" fmla="*/ 33960 h 8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811" h="83559">
                      <a:moveTo>
                        <a:pt x="47915" y="82219"/>
                      </a:moveTo>
                      <a:lnTo>
                        <a:pt x="47915" y="73133"/>
                      </a:lnTo>
                      <a:lnTo>
                        <a:pt x="47617" y="73133"/>
                      </a:lnTo>
                      <a:cubicBezTo>
                        <a:pt x="42989" y="79985"/>
                        <a:pt x="35974" y="83559"/>
                        <a:pt x="27615" y="83559"/>
                      </a:cubicBezTo>
                      <a:cubicBezTo>
                        <a:pt x="10747" y="83559"/>
                        <a:pt x="0" y="70750"/>
                        <a:pt x="0" y="53919"/>
                      </a:cubicBezTo>
                      <a:cubicBezTo>
                        <a:pt x="0" y="37088"/>
                        <a:pt x="10747" y="24576"/>
                        <a:pt x="27316" y="24576"/>
                      </a:cubicBezTo>
                      <a:cubicBezTo>
                        <a:pt x="36571" y="24576"/>
                        <a:pt x="43139" y="28598"/>
                        <a:pt x="47169" y="34407"/>
                      </a:cubicBezTo>
                      <a:lnTo>
                        <a:pt x="47468" y="34407"/>
                      </a:lnTo>
                      <a:lnTo>
                        <a:pt x="47468" y="0"/>
                      </a:lnTo>
                      <a:lnTo>
                        <a:pt x="58812" y="0"/>
                      </a:lnTo>
                      <a:lnTo>
                        <a:pt x="58812" y="82219"/>
                      </a:lnTo>
                      <a:lnTo>
                        <a:pt x="47766" y="82219"/>
                      </a:lnTo>
                      <a:close/>
                      <a:moveTo>
                        <a:pt x="30003" y="33960"/>
                      </a:moveTo>
                      <a:cubicBezTo>
                        <a:pt x="18659" y="33960"/>
                        <a:pt x="11942" y="42599"/>
                        <a:pt x="11942" y="53770"/>
                      </a:cubicBezTo>
                      <a:cubicBezTo>
                        <a:pt x="11942" y="64941"/>
                        <a:pt x="18659" y="73729"/>
                        <a:pt x="30003" y="73729"/>
                      </a:cubicBezTo>
                      <a:cubicBezTo>
                        <a:pt x="41348" y="73729"/>
                        <a:pt x="48064" y="65090"/>
                        <a:pt x="48064" y="53770"/>
                      </a:cubicBezTo>
                      <a:cubicBezTo>
                        <a:pt x="48064" y="42450"/>
                        <a:pt x="41348" y="33960"/>
                        <a:pt x="30003" y="33960"/>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81" name="Freeform 27980">
                  <a:extLst>
                    <a:ext uri="{FF2B5EF4-FFF2-40B4-BE49-F238E27FC236}">
                      <a16:creationId xmlns:a16="http://schemas.microsoft.com/office/drawing/2014/main" id="{368BB98C-8326-3CCA-F0CD-AEE6E826B408}"/>
                    </a:ext>
                  </a:extLst>
                </p:cNvPr>
                <p:cNvSpPr/>
                <p:nvPr/>
              </p:nvSpPr>
              <p:spPr>
                <a:xfrm>
                  <a:off x="9063403" y="3009099"/>
                  <a:ext cx="48661" cy="58089"/>
                </a:xfrm>
                <a:custGeom>
                  <a:avLst/>
                  <a:gdLst>
                    <a:gd name="connsiteX0" fmla="*/ 37466 w 48661"/>
                    <a:gd name="connsiteY0" fmla="*/ 56749 h 58089"/>
                    <a:gd name="connsiteX1" fmla="*/ 37466 w 48661"/>
                    <a:gd name="connsiteY1" fmla="*/ 48706 h 58089"/>
                    <a:gd name="connsiteX2" fmla="*/ 19852 w 48661"/>
                    <a:gd name="connsiteY2" fmla="*/ 58089 h 58089"/>
                    <a:gd name="connsiteX3" fmla="*/ 0 w 48661"/>
                    <a:gd name="connsiteY3" fmla="*/ 33960 h 58089"/>
                    <a:gd name="connsiteX4" fmla="*/ 0 w 48661"/>
                    <a:gd name="connsiteY4" fmla="*/ 0 h 58089"/>
                    <a:gd name="connsiteX5" fmla="*/ 11344 w 48661"/>
                    <a:gd name="connsiteY5" fmla="*/ 0 h 58089"/>
                    <a:gd name="connsiteX6" fmla="*/ 11344 w 48661"/>
                    <a:gd name="connsiteY6" fmla="*/ 33513 h 58089"/>
                    <a:gd name="connsiteX7" fmla="*/ 23136 w 48661"/>
                    <a:gd name="connsiteY7" fmla="*/ 48557 h 58089"/>
                    <a:gd name="connsiteX8" fmla="*/ 37168 w 48661"/>
                    <a:gd name="connsiteY8" fmla="*/ 30534 h 58089"/>
                    <a:gd name="connsiteX9" fmla="*/ 37168 w 48661"/>
                    <a:gd name="connsiteY9" fmla="*/ 149 h 58089"/>
                    <a:gd name="connsiteX10" fmla="*/ 48661 w 48661"/>
                    <a:gd name="connsiteY10" fmla="*/ 149 h 58089"/>
                    <a:gd name="connsiteX11" fmla="*/ 48661 w 48661"/>
                    <a:gd name="connsiteY11" fmla="*/ 56898 h 58089"/>
                    <a:gd name="connsiteX12" fmla="*/ 37615 w 48661"/>
                    <a:gd name="connsiteY12" fmla="*/ 56898 h 5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61" h="58089">
                      <a:moveTo>
                        <a:pt x="37466" y="56749"/>
                      </a:moveTo>
                      <a:lnTo>
                        <a:pt x="37466" y="48706"/>
                      </a:lnTo>
                      <a:cubicBezTo>
                        <a:pt x="34182" y="54217"/>
                        <a:pt x="27764" y="58089"/>
                        <a:pt x="19852" y="58089"/>
                      </a:cubicBezTo>
                      <a:cubicBezTo>
                        <a:pt x="4030" y="58089"/>
                        <a:pt x="0" y="48110"/>
                        <a:pt x="0" y="33960"/>
                      </a:cubicBezTo>
                      <a:lnTo>
                        <a:pt x="0" y="0"/>
                      </a:lnTo>
                      <a:lnTo>
                        <a:pt x="11344" y="0"/>
                      </a:lnTo>
                      <a:lnTo>
                        <a:pt x="11344" y="33513"/>
                      </a:lnTo>
                      <a:cubicBezTo>
                        <a:pt x="11344" y="41258"/>
                        <a:pt x="12986" y="48557"/>
                        <a:pt x="23136" y="48557"/>
                      </a:cubicBezTo>
                      <a:cubicBezTo>
                        <a:pt x="33286" y="48557"/>
                        <a:pt x="37168" y="39918"/>
                        <a:pt x="37168" y="30534"/>
                      </a:cubicBezTo>
                      <a:lnTo>
                        <a:pt x="37168" y="149"/>
                      </a:lnTo>
                      <a:lnTo>
                        <a:pt x="48661" y="149"/>
                      </a:lnTo>
                      <a:lnTo>
                        <a:pt x="48661" y="56898"/>
                      </a:lnTo>
                      <a:lnTo>
                        <a:pt x="37615" y="56898"/>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82" name="Freeform 27981">
                  <a:extLst>
                    <a:ext uri="{FF2B5EF4-FFF2-40B4-BE49-F238E27FC236}">
                      <a16:creationId xmlns:a16="http://schemas.microsoft.com/office/drawing/2014/main" id="{C5F040F9-4B7A-50FC-C9FC-9A075E442FD3}"/>
                    </a:ext>
                  </a:extLst>
                </p:cNvPr>
                <p:cNvSpPr/>
                <p:nvPr/>
              </p:nvSpPr>
              <p:spPr>
                <a:xfrm>
                  <a:off x="9124006" y="3008205"/>
                  <a:ext cx="51348" cy="58982"/>
                </a:xfrm>
                <a:custGeom>
                  <a:avLst/>
                  <a:gdLst>
                    <a:gd name="connsiteX0" fmla="*/ 28659 w 51348"/>
                    <a:gd name="connsiteY0" fmla="*/ 58983 h 58982"/>
                    <a:gd name="connsiteX1" fmla="*/ 0 w 51348"/>
                    <a:gd name="connsiteY1" fmla="*/ 29492 h 58982"/>
                    <a:gd name="connsiteX2" fmla="*/ 28958 w 51348"/>
                    <a:gd name="connsiteY2" fmla="*/ 0 h 58982"/>
                    <a:gd name="connsiteX3" fmla="*/ 50900 w 51348"/>
                    <a:gd name="connsiteY3" fmla="*/ 8043 h 58982"/>
                    <a:gd name="connsiteX4" fmla="*/ 46870 w 51348"/>
                    <a:gd name="connsiteY4" fmla="*/ 16384 h 58982"/>
                    <a:gd name="connsiteX5" fmla="*/ 30003 w 51348"/>
                    <a:gd name="connsiteY5" fmla="*/ 9533 h 58982"/>
                    <a:gd name="connsiteX6" fmla="*/ 11643 w 51348"/>
                    <a:gd name="connsiteY6" fmla="*/ 29045 h 58982"/>
                    <a:gd name="connsiteX7" fmla="*/ 30003 w 51348"/>
                    <a:gd name="connsiteY7" fmla="*/ 49152 h 58982"/>
                    <a:gd name="connsiteX8" fmla="*/ 47318 w 51348"/>
                    <a:gd name="connsiteY8" fmla="*/ 42003 h 58982"/>
                    <a:gd name="connsiteX9" fmla="*/ 51348 w 51348"/>
                    <a:gd name="connsiteY9" fmla="*/ 50344 h 58982"/>
                    <a:gd name="connsiteX10" fmla="*/ 28659 w 51348"/>
                    <a:gd name="connsiteY10" fmla="*/ 58983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348" h="58982">
                      <a:moveTo>
                        <a:pt x="28659" y="58983"/>
                      </a:moveTo>
                      <a:cubicBezTo>
                        <a:pt x="13434" y="58983"/>
                        <a:pt x="0" y="47514"/>
                        <a:pt x="0" y="29492"/>
                      </a:cubicBezTo>
                      <a:cubicBezTo>
                        <a:pt x="0" y="11469"/>
                        <a:pt x="14031" y="0"/>
                        <a:pt x="28958" y="0"/>
                      </a:cubicBezTo>
                      <a:cubicBezTo>
                        <a:pt x="43885" y="0"/>
                        <a:pt x="50303" y="7447"/>
                        <a:pt x="50900" y="8043"/>
                      </a:cubicBezTo>
                      <a:lnTo>
                        <a:pt x="46870" y="16384"/>
                      </a:lnTo>
                      <a:cubicBezTo>
                        <a:pt x="44929" y="14448"/>
                        <a:pt x="40004" y="9533"/>
                        <a:pt x="30003" y="9533"/>
                      </a:cubicBezTo>
                      <a:cubicBezTo>
                        <a:pt x="20002" y="9533"/>
                        <a:pt x="11643" y="17129"/>
                        <a:pt x="11643" y="29045"/>
                      </a:cubicBezTo>
                      <a:cubicBezTo>
                        <a:pt x="11643" y="40960"/>
                        <a:pt x="19106" y="49152"/>
                        <a:pt x="30003" y="49152"/>
                      </a:cubicBezTo>
                      <a:cubicBezTo>
                        <a:pt x="40899" y="49152"/>
                        <a:pt x="47318" y="42003"/>
                        <a:pt x="47318" y="42003"/>
                      </a:cubicBezTo>
                      <a:lnTo>
                        <a:pt x="51348" y="50344"/>
                      </a:lnTo>
                      <a:cubicBezTo>
                        <a:pt x="49706" y="51982"/>
                        <a:pt x="43885" y="58983"/>
                        <a:pt x="28659"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83" name="Freeform 27982">
                  <a:extLst>
                    <a:ext uri="{FF2B5EF4-FFF2-40B4-BE49-F238E27FC236}">
                      <a16:creationId xmlns:a16="http://schemas.microsoft.com/office/drawing/2014/main" id="{DCBC0ACA-0C69-0B80-3BF5-97BB140E28DE}"/>
                    </a:ext>
                  </a:extLst>
                </p:cNvPr>
                <p:cNvSpPr/>
                <p:nvPr/>
              </p:nvSpPr>
              <p:spPr>
                <a:xfrm>
                  <a:off x="9178489" y="2992566"/>
                  <a:ext cx="33734" cy="74771"/>
                </a:xfrm>
                <a:custGeom>
                  <a:avLst/>
                  <a:gdLst>
                    <a:gd name="connsiteX0" fmla="*/ 23286 w 33734"/>
                    <a:gd name="connsiteY0" fmla="*/ 74622 h 74771"/>
                    <a:gd name="connsiteX1" fmla="*/ 8359 w 33734"/>
                    <a:gd name="connsiteY1" fmla="*/ 51833 h 74771"/>
                    <a:gd name="connsiteX2" fmla="*/ 8359 w 33734"/>
                    <a:gd name="connsiteY2" fmla="*/ 26066 h 74771"/>
                    <a:gd name="connsiteX3" fmla="*/ 0 w 33734"/>
                    <a:gd name="connsiteY3" fmla="*/ 26066 h 74771"/>
                    <a:gd name="connsiteX4" fmla="*/ 0 w 33734"/>
                    <a:gd name="connsiteY4" fmla="*/ 16831 h 74771"/>
                    <a:gd name="connsiteX5" fmla="*/ 8359 w 33734"/>
                    <a:gd name="connsiteY5" fmla="*/ 16831 h 74771"/>
                    <a:gd name="connsiteX6" fmla="*/ 8359 w 33734"/>
                    <a:gd name="connsiteY6" fmla="*/ 0 h 74771"/>
                    <a:gd name="connsiteX7" fmla="*/ 19852 w 33734"/>
                    <a:gd name="connsiteY7" fmla="*/ 0 h 74771"/>
                    <a:gd name="connsiteX8" fmla="*/ 19852 w 33734"/>
                    <a:gd name="connsiteY8" fmla="*/ 16831 h 74771"/>
                    <a:gd name="connsiteX9" fmla="*/ 33436 w 33734"/>
                    <a:gd name="connsiteY9" fmla="*/ 16831 h 74771"/>
                    <a:gd name="connsiteX10" fmla="*/ 33436 w 33734"/>
                    <a:gd name="connsiteY10" fmla="*/ 26066 h 74771"/>
                    <a:gd name="connsiteX11" fmla="*/ 19852 w 33734"/>
                    <a:gd name="connsiteY11" fmla="*/ 26066 h 74771"/>
                    <a:gd name="connsiteX12" fmla="*/ 19852 w 33734"/>
                    <a:gd name="connsiteY12" fmla="*/ 51685 h 74771"/>
                    <a:gd name="connsiteX13" fmla="*/ 21345 w 33734"/>
                    <a:gd name="connsiteY13" fmla="*/ 62111 h 74771"/>
                    <a:gd name="connsiteX14" fmla="*/ 27167 w 33734"/>
                    <a:gd name="connsiteY14" fmla="*/ 64941 h 74771"/>
                    <a:gd name="connsiteX15" fmla="*/ 32988 w 33734"/>
                    <a:gd name="connsiteY15" fmla="*/ 63600 h 74771"/>
                    <a:gd name="connsiteX16" fmla="*/ 33735 w 33734"/>
                    <a:gd name="connsiteY16" fmla="*/ 72835 h 74771"/>
                    <a:gd name="connsiteX17" fmla="*/ 23286 w 33734"/>
                    <a:gd name="connsiteY17" fmla="*/ 74771 h 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771">
                      <a:moveTo>
                        <a:pt x="23286" y="74622"/>
                      </a:moveTo>
                      <a:cubicBezTo>
                        <a:pt x="9105" y="74622"/>
                        <a:pt x="8359" y="63005"/>
                        <a:pt x="8359" y="51833"/>
                      </a:cubicBezTo>
                      <a:lnTo>
                        <a:pt x="8359" y="26066"/>
                      </a:lnTo>
                      <a:lnTo>
                        <a:pt x="0" y="26066"/>
                      </a:lnTo>
                      <a:lnTo>
                        <a:pt x="0" y="16831"/>
                      </a:lnTo>
                      <a:lnTo>
                        <a:pt x="8359" y="16831"/>
                      </a:lnTo>
                      <a:lnTo>
                        <a:pt x="8359" y="0"/>
                      </a:lnTo>
                      <a:lnTo>
                        <a:pt x="19852" y="0"/>
                      </a:lnTo>
                      <a:lnTo>
                        <a:pt x="19852" y="16831"/>
                      </a:lnTo>
                      <a:lnTo>
                        <a:pt x="33436" y="16831"/>
                      </a:lnTo>
                      <a:lnTo>
                        <a:pt x="33436" y="26066"/>
                      </a:lnTo>
                      <a:lnTo>
                        <a:pt x="19852" y="26066"/>
                      </a:lnTo>
                      <a:lnTo>
                        <a:pt x="19852" y="51685"/>
                      </a:lnTo>
                      <a:cubicBezTo>
                        <a:pt x="19852" y="56451"/>
                        <a:pt x="19852" y="59728"/>
                        <a:pt x="21345" y="62111"/>
                      </a:cubicBezTo>
                      <a:cubicBezTo>
                        <a:pt x="22390" y="63898"/>
                        <a:pt x="24032" y="64941"/>
                        <a:pt x="27167" y="64941"/>
                      </a:cubicBezTo>
                      <a:cubicBezTo>
                        <a:pt x="30301" y="64941"/>
                        <a:pt x="32988" y="63600"/>
                        <a:pt x="32988" y="63600"/>
                      </a:cubicBezTo>
                      <a:lnTo>
                        <a:pt x="33735" y="72835"/>
                      </a:lnTo>
                      <a:cubicBezTo>
                        <a:pt x="30749" y="74176"/>
                        <a:pt x="27316" y="74771"/>
                        <a:pt x="23286" y="7477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84" name="Freeform 27983">
                  <a:extLst>
                    <a:ext uri="{FF2B5EF4-FFF2-40B4-BE49-F238E27FC236}">
                      <a16:creationId xmlns:a16="http://schemas.microsoft.com/office/drawing/2014/main" id="{58FA7427-43E7-91CC-2622-FF9B1350DC39}"/>
                    </a:ext>
                  </a:extLst>
                </p:cNvPr>
                <p:cNvSpPr/>
                <p:nvPr/>
              </p:nvSpPr>
              <p:spPr>
                <a:xfrm>
                  <a:off x="9220433" y="2983778"/>
                  <a:ext cx="14926" cy="82069"/>
                </a:xfrm>
                <a:custGeom>
                  <a:avLst/>
                  <a:gdLst>
                    <a:gd name="connsiteX0" fmla="*/ 7463 w 14926"/>
                    <a:gd name="connsiteY0" fmla="*/ 14001 h 82069"/>
                    <a:gd name="connsiteX1" fmla="*/ 0 w 14926"/>
                    <a:gd name="connsiteY1" fmla="*/ 7001 h 82069"/>
                    <a:gd name="connsiteX2" fmla="*/ 7463 w 14926"/>
                    <a:gd name="connsiteY2" fmla="*/ 0 h 82069"/>
                    <a:gd name="connsiteX3" fmla="*/ 14927 w 14926"/>
                    <a:gd name="connsiteY3" fmla="*/ 7001 h 82069"/>
                    <a:gd name="connsiteX4" fmla="*/ 7463 w 14926"/>
                    <a:gd name="connsiteY4" fmla="*/ 14001 h 82069"/>
                    <a:gd name="connsiteX5" fmla="*/ 1791 w 14926"/>
                    <a:gd name="connsiteY5" fmla="*/ 82070 h 82069"/>
                    <a:gd name="connsiteX6" fmla="*/ 1791 w 14926"/>
                    <a:gd name="connsiteY6" fmla="*/ 25470 h 82069"/>
                    <a:gd name="connsiteX7" fmla="*/ 13285 w 14926"/>
                    <a:gd name="connsiteY7" fmla="*/ 25470 h 82069"/>
                    <a:gd name="connsiteX8" fmla="*/ 13285 w 14926"/>
                    <a:gd name="connsiteY8" fmla="*/ 82070 h 82069"/>
                    <a:gd name="connsiteX9" fmla="*/ 1791 w 14926"/>
                    <a:gd name="connsiteY9" fmla="*/ 82070 h 8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069">
                      <a:moveTo>
                        <a:pt x="7463" y="14001"/>
                      </a:moveTo>
                      <a:cubicBezTo>
                        <a:pt x="2986" y="14001"/>
                        <a:pt x="0" y="11022"/>
                        <a:pt x="0" y="7001"/>
                      </a:cubicBezTo>
                      <a:cubicBezTo>
                        <a:pt x="0" y="2979"/>
                        <a:pt x="3135" y="0"/>
                        <a:pt x="7463" y="0"/>
                      </a:cubicBezTo>
                      <a:cubicBezTo>
                        <a:pt x="11792" y="0"/>
                        <a:pt x="14927" y="2979"/>
                        <a:pt x="14927" y="7001"/>
                      </a:cubicBezTo>
                      <a:cubicBezTo>
                        <a:pt x="14927" y="11022"/>
                        <a:pt x="11792" y="14001"/>
                        <a:pt x="7463" y="14001"/>
                      </a:cubicBezTo>
                      <a:close/>
                      <a:moveTo>
                        <a:pt x="1791" y="82070"/>
                      </a:moveTo>
                      <a:lnTo>
                        <a:pt x="1791" y="25470"/>
                      </a:lnTo>
                      <a:lnTo>
                        <a:pt x="13285" y="25470"/>
                      </a:lnTo>
                      <a:lnTo>
                        <a:pt x="13285" y="82070"/>
                      </a:lnTo>
                      <a:lnTo>
                        <a:pt x="1791" y="8207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85" name="Freeform 27984">
                  <a:extLst>
                    <a:ext uri="{FF2B5EF4-FFF2-40B4-BE49-F238E27FC236}">
                      <a16:creationId xmlns:a16="http://schemas.microsoft.com/office/drawing/2014/main" id="{CD9DDAED-4BB5-1C3C-FDE9-263B333A20AD}"/>
                    </a:ext>
                  </a:extLst>
                </p:cNvPr>
                <p:cNvSpPr/>
                <p:nvPr/>
              </p:nvSpPr>
              <p:spPr>
                <a:xfrm>
                  <a:off x="9242226" y="3009248"/>
                  <a:ext cx="57318" cy="56599"/>
                </a:xfrm>
                <a:custGeom>
                  <a:avLst/>
                  <a:gdLst>
                    <a:gd name="connsiteX0" fmla="*/ 33585 w 57318"/>
                    <a:gd name="connsiteY0" fmla="*/ 56600 h 56599"/>
                    <a:gd name="connsiteX1" fmla="*/ 23585 w 57318"/>
                    <a:gd name="connsiteY1" fmla="*/ 56600 h 56599"/>
                    <a:gd name="connsiteX2" fmla="*/ 0 w 57318"/>
                    <a:gd name="connsiteY2" fmla="*/ 0 h 56599"/>
                    <a:gd name="connsiteX3" fmla="*/ 11942 w 57318"/>
                    <a:gd name="connsiteY3" fmla="*/ 0 h 56599"/>
                    <a:gd name="connsiteX4" fmla="*/ 28809 w 57318"/>
                    <a:gd name="connsiteY4" fmla="*/ 42599 h 56599"/>
                    <a:gd name="connsiteX5" fmla="*/ 45527 w 57318"/>
                    <a:gd name="connsiteY5" fmla="*/ 0 h 56599"/>
                    <a:gd name="connsiteX6" fmla="*/ 57319 w 57318"/>
                    <a:gd name="connsiteY6" fmla="*/ 0 h 56599"/>
                    <a:gd name="connsiteX7" fmla="*/ 33735 w 57318"/>
                    <a:gd name="connsiteY7" fmla="*/ 56600 h 56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318" h="56599">
                      <a:moveTo>
                        <a:pt x="33585" y="56600"/>
                      </a:moveTo>
                      <a:lnTo>
                        <a:pt x="23585" y="56600"/>
                      </a:lnTo>
                      <a:lnTo>
                        <a:pt x="0" y="0"/>
                      </a:lnTo>
                      <a:lnTo>
                        <a:pt x="11942" y="0"/>
                      </a:lnTo>
                      <a:lnTo>
                        <a:pt x="28809" y="42599"/>
                      </a:lnTo>
                      <a:lnTo>
                        <a:pt x="45527" y="0"/>
                      </a:lnTo>
                      <a:lnTo>
                        <a:pt x="57319" y="0"/>
                      </a:lnTo>
                      <a:lnTo>
                        <a:pt x="33735" y="5660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86" name="Freeform 27985">
                  <a:extLst>
                    <a:ext uri="{FF2B5EF4-FFF2-40B4-BE49-F238E27FC236}">
                      <a16:creationId xmlns:a16="http://schemas.microsoft.com/office/drawing/2014/main" id="{4F5A121B-CCBC-60E8-97BE-BE5DD9BDD664}"/>
                    </a:ext>
                  </a:extLst>
                </p:cNvPr>
                <p:cNvSpPr/>
                <p:nvPr/>
              </p:nvSpPr>
              <p:spPr>
                <a:xfrm>
                  <a:off x="9306113" y="2983778"/>
                  <a:ext cx="14926" cy="82069"/>
                </a:xfrm>
                <a:custGeom>
                  <a:avLst/>
                  <a:gdLst>
                    <a:gd name="connsiteX0" fmla="*/ 7463 w 14926"/>
                    <a:gd name="connsiteY0" fmla="*/ 14001 h 82069"/>
                    <a:gd name="connsiteX1" fmla="*/ 0 w 14926"/>
                    <a:gd name="connsiteY1" fmla="*/ 7001 h 82069"/>
                    <a:gd name="connsiteX2" fmla="*/ 7463 w 14926"/>
                    <a:gd name="connsiteY2" fmla="*/ 0 h 82069"/>
                    <a:gd name="connsiteX3" fmla="*/ 14927 w 14926"/>
                    <a:gd name="connsiteY3" fmla="*/ 7001 h 82069"/>
                    <a:gd name="connsiteX4" fmla="*/ 7463 w 14926"/>
                    <a:gd name="connsiteY4" fmla="*/ 14001 h 82069"/>
                    <a:gd name="connsiteX5" fmla="*/ 1791 w 14926"/>
                    <a:gd name="connsiteY5" fmla="*/ 82070 h 82069"/>
                    <a:gd name="connsiteX6" fmla="*/ 1791 w 14926"/>
                    <a:gd name="connsiteY6" fmla="*/ 25470 h 82069"/>
                    <a:gd name="connsiteX7" fmla="*/ 13285 w 14926"/>
                    <a:gd name="connsiteY7" fmla="*/ 25470 h 82069"/>
                    <a:gd name="connsiteX8" fmla="*/ 13285 w 14926"/>
                    <a:gd name="connsiteY8" fmla="*/ 82070 h 82069"/>
                    <a:gd name="connsiteX9" fmla="*/ 1791 w 14926"/>
                    <a:gd name="connsiteY9" fmla="*/ 82070 h 8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069">
                      <a:moveTo>
                        <a:pt x="7463" y="14001"/>
                      </a:moveTo>
                      <a:cubicBezTo>
                        <a:pt x="2986" y="14001"/>
                        <a:pt x="0" y="11022"/>
                        <a:pt x="0" y="7001"/>
                      </a:cubicBezTo>
                      <a:cubicBezTo>
                        <a:pt x="0" y="2979"/>
                        <a:pt x="3135" y="0"/>
                        <a:pt x="7463" y="0"/>
                      </a:cubicBezTo>
                      <a:cubicBezTo>
                        <a:pt x="11792" y="0"/>
                        <a:pt x="14927" y="2979"/>
                        <a:pt x="14927" y="7001"/>
                      </a:cubicBezTo>
                      <a:cubicBezTo>
                        <a:pt x="14927" y="11022"/>
                        <a:pt x="11792" y="14001"/>
                        <a:pt x="7463" y="14001"/>
                      </a:cubicBezTo>
                      <a:close/>
                      <a:moveTo>
                        <a:pt x="1791" y="82070"/>
                      </a:moveTo>
                      <a:lnTo>
                        <a:pt x="1791" y="25470"/>
                      </a:lnTo>
                      <a:lnTo>
                        <a:pt x="13285" y="25470"/>
                      </a:lnTo>
                      <a:lnTo>
                        <a:pt x="13285" y="82070"/>
                      </a:lnTo>
                      <a:lnTo>
                        <a:pt x="1791" y="8207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87" name="Freeform 27986">
                  <a:extLst>
                    <a:ext uri="{FF2B5EF4-FFF2-40B4-BE49-F238E27FC236}">
                      <a16:creationId xmlns:a16="http://schemas.microsoft.com/office/drawing/2014/main" id="{3551EFBA-079A-D44D-8BFE-91EFDBBC1FA2}"/>
                    </a:ext>
                  </a:extLst>
                </p:cNvPr>
                <p:cNvSpPr/>
                <p:nvPr/>
              </p:nvSpPr>
              <p:spPr>
                <a:xfrm>
                  <a:off x="9329548" y="2992566"/>
                  <a:ext cx="33734" cy="74771"/>
                </a:xfrm>
                <a:custGeom>
                  <a:avLst/>
                  <a:gdLst>
                    <a:gd name="connsiteX0" fmla="*/ 23286 w 33734"/>
                    <a:gd name="connsiteY0" fmla="*/ 74622 h 74771"/>
                    <a:gd name="connsiteX1" fmla="*/ 8359 w 33734"/>
                    <a:gd name="connsiteY1" fmla="*/ 51833 h 74771"/>
                    <a:gd name="connsiteX2" fmla="*/ 8359 w 33734"/>
                    <a:gd name="connsiteY2" fmla="*/ 26066 h 74771"/>
                    <a:gd name="connsiteX3" fmla="*/ 0 w 33734"/>
                    <a:gd name="connsiteY3" fmla="*/ 26066 h 74771"/>
                    <a:gd name="connsiteX4" fmla="*/ 0 w 33734"/>
                    <a:gd name="connsiteY4" fmla="*/ 16831 h 74771"/>
                    <a:gd name="connsiteX5" fmla="*/ 8359 w 33734"/>
                    <a:gd name="connsiteY5" fmla="*/ 16831 h 74771"/>
                    <a:gd name="connsiteX6" fmla="*/ 8359 w 33734"/>
                    <a:gd name="connsiteY6" fmla="*/ 0 h 74771"/>
                    <a:gd name="connsiteX7" fmla="*/ 19853 w 33734"/>
                    <a:gd name="connsiteY7" fmla="*/ 0 h 74771"/>
                    <a:gd name="connsiteX8" fmla="*/ 19853 w 33734"/>
                    <a:gd name="connsiteY8" fmla="*/ 16831 h 74771"/>
                    <a:gd name="connsiteX9" fmla="*/ 33436 w 33734"/>
                    <a:gd name="connsiteY9" fmla="*/ 16831 h 74771"/>
                    <a:gd name="connsiteX10" fmla="*/ 33436 w 33734"/>
                    <a:gd name="connsiteY10" fmla="*/ 26066 h 74771"/>
                    <a:gd name="connsiteX11" fmla="*/ 19853 w 33734"/>
                    <a:gd name="connsiteY11" fmla="*/ 26066 h 74771"/>
                    <a:gd name="connsiteX12" fmla="*/ 19853 w 33734"/>
                    <a:gd name="connsiteY12" fmla="*/ 51685 h 74771"/>
                    <a:gd name="connsiteX13" fmla="*/ 21345 w 33734"/>
                    <a:gd name="connsiteY13" fmla="*/ 62111 h 74771"/>
                    <a:gd name="connsiteX14" fmla="*/ 27167 w 33734"/>
                    <a:gd name="connsiteY14" fmla="*/ 64941 h 74771"/>
                    <a:gd name="connsiteX15" fmla="*/ 32988 w 33734"/>
                    <a:gd name="connsiteY15" fmla="*/ 63600 h 74771"/>
                    <a:gd name="connsiteX16" fmla="*/ 33735 w 33734"/>
                    <a:gd name="connsiteY16" fmla="*/ 72835 h 74771"/>
                    <a:gd name="connsiteX17" fmla="*/ 23286 w 33734"/>
                    <a:gd name="connsiteY17" fmla="*/ 74771 h 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771">
                      <a:moveTo>
                        <a:pt x="23286" y="74622"/>
                      </a:moveTo>
                      <a:cubicBezTo>
                        <a:pt x="9106" y="74622"/>
                        <a:pt x="8359" y="63005"/>
                        <a:pt x="8359" y="51833"/>
                      </a:cubicBezTo>
                      <a:lnTo>
                        <a:pt x="8359" y="26066"/>
                      </a:lnTo>
                      <a:lnTo>
                        <a:pt x="0" y="26066"/>
                      </a:lnTo>
                      <a:lnTo>
                        <a:pt x="0" y="16831"/>
                      </a:lnTo>
                      <a:lnTo>
                        <a:pt x="8359" y="16831"/>
                      </a:lnTo>
                      <a:lnTo>
                        <a:pt x="8359" y="0"/>
                      </a:lnTo>
                      <a:lnTo>
                        <a:pt x="19853" y="0"/>
                      </a:lnTo>
                      <a:lnTo>
                        <a:pt x="19853" y="16831"/>
                      </a:lnTo>
                      <a:lnTo>
                        <a:pt x="33436" y="16831"/>
                      </a:lnTo>
                      <a:lnTo>
                        <a:pt x="33436" y="26066"/>
                      </a:lnTo>
                      <a:lnTo>
                        <a:pt x="19853" y="26066"/>
                      </a:lnTo>
                      <a:lnTo>
                        <a:pt x="19853" y="51685"/>
                      </a:lnTo>
                      <a:cubicBezTo>
                        <a:pt x="19853" y="56451"/>
                        <a:pt x="19853" y="59728"/>
                        <a:pt x="21345" y="62111"/>
                      </a:cubicBezTo>
                      <a:cubicBezTo>
                        <a:pt x="22390" y="63898"/>
                        <a:pt x="24032" y="64941"/>
                        <a:pt x="27167" y="64941"/>
                      </a:cubicBezTo>
                      <a:cubicBezTo>
                        <a:pt x="30301" y="64941"/>
                        <a:pt x="32988" y="63600"/>
                        <a:pt x="32988" y="63600"/>
                      </a:cubicBezTo>
                      <a:lnTo>
                        <a:pt x="33735" y="72835"/>
                      </a:lnTo>
                      <a:cubicBezTo>
                        <a:pt x="30749" y="74176"/>
                        <a:pt x="27316" y="74771"/>
                        <a:pt x="23286" y="7477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88" name="Freeform 27987">
                  <a:extLst>
                    <a:ext uri="{FF2B5EF4-FFF2-40B4-BE49-F238E27FC236}">
                      <a16:creationId xmlns:a16="http://schemas.microsoft.com/office/drawing/2014/main" id="{E9059231-CBC9-997D-4D1D-C52621D95C5D}"/>
                    </a:ext>
                  </a:extLst>
                </p:cNvPr>
                <p:cNvSpPr/>
                <p:nvPr/>
              </p:nvSpPr>
              <p:spPr>
                <a:xfrm>
                  <a:off x="9364626" y="3009248"/>
                  <a:ext cx="57617" cy="79686"/>
                </a:xfrm>
                <a:custGeom>
                  <a:avLst/>
                  <a:gdLst>
                    <a:gd name="connsiteX0" fmla="*/ 30301 w 57617"/>
                    <a:gd name="connsiteY0" fmla="*/ 66579 h 79686"/>
                    <a:gd name="connsiteX1" fmla="*/ 15375 w 57617"/>
                    <a:gd name="connsiteY1" fmla="*/ 79687 h 79686"/>
                    <a:gd name="connsiteX2" fmla="*/ 4627 w 57617"/>
                    <a:gd name="connsiteY2" fmla="*/ 77601 h 79686"/>
                    <a:gd name="connsiteX3" fmla="*/ 6866 w 57617"/>
                    <a:gd name="connsiteY3" fmla="*/ 68367 h 79686"/>
                    <a:gd name="connsiteX4" fmla="*/ 12837 w 57617"/>
                    <a:gd name="connsiteY4" fmla="*/ 69707 h 79686"/>
                    <a:gd name="connsiteX5" fmla="*/ 20300 w 57617"/>
                    <a:gd name="connsiteY5" fmla="*/ 63005 h 79686"/>
                    <a:gd name="connsiteX6" fmla="*/ 22987 w 57617"/>
                    <a:gd name="connsiteY6" fmla="*/ 55557 h 79686"/>
                    <a:gd name="connsiteX7" fmla="*/ 0 w 57617"/>
                    <a:gd name="connsiteY7" fmla="*/ 0 h 79686"/>
                    <a:gd name="connsiteX8" fmla="*/ 11941 w 57617"/>
                    <a:gd name="connsiteY8" fmla="*/ 0 h 79686"/>
                    <a:gd name="connsiteX9" fmla="*/ 29107 w 57617"/>
                    <a:gd name="connsiteY9" fmla="*/ 44088 h 79686"/>
                    <a:gd name="connsiteX10" fmla="*/ 45825 w 57617"/>
                    <a:gd name="connsiteY10" fmla="*/ 0 h 79686"/>
                    <a:gd name="connsiteX11" fmla="*/ 57617 w 57617"/>
                    <a:gd name="connsiteY11" fmla="*/ 0 h 79686"/>
                    <a:gd name="connsiteX12" fmla="*/ 30301 w 57617"/>
                    <a:gd name="connsiteY12" fmla="*/ 66579 h 79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617" h="79686">
                      <a:moveTo>
                        <a:pt x="30301" y="66579"/>
                      </a:moveTo>
                      <a:cubicBezTo>
                        <a:pt x="26420" y="76410"/>
                        <a:pt x="21644" y="79687"/>
                        <a:pt x="15375" y="79687"/>
                      </a:cubicBezTo>
                      <a:cubicBezTo>
                        <a:pt x="9105" y="79687"/>
                        <a:pt x="4627" y="77601"/>
                        <a:pt x="4627" y="77601"/>
                      </a:cubicBezTo>
                      <a:lnTo>
                        <a:pt x="6866" y="68367"/>
                      </a:lnTo>
                      <a:cubicBezTo>
                        <a:pt x="6866" y="68367"/>
                        <a:pt x="10001" y="69707"/>
                        <a:pt x="12837" y="69707"/>
                      </a:cubicBezTo>
                      <a:cubicBezTo>
                        <a:pt x="17464" y="69707"/>
                        <a:pt x="18659" y="67175"/>
                        <a:pt x="20300" y="63005"/>
                      </a:cubicBezTo>
                      <a:lnTo>
                        <a:pt x="22987" y="55557"/>
                      </a:lnTo>
                      <a:lnTo>
                        <a:pt x="0" y="0"/>
                      </a:lnTo>
                      <a:lnTo>
                        <a:pt x="11941" y="0"/>
                      </a:lnTo>
                      <a:cubicBezTo>
                        <a:pt x="11941" y="0"/>
                        <a:pt x="29107" y="44088"/>
                        <a:pt x="29107" y="44088"/>
                      </a:cubicBezTo>
                      <a:lnTo>
                        <a:pt x="45825" y="0"/>
                      </a:lnTo>
                      <a:lnTo>
                        <a:pt x="57617" y="0"/>
                      </a:lnTo>
                      <a:cubicBezTo>
                        <a:pt x="57617" y="0"/>
                        <a:pt x="30301" y="66579"/>
                        <a:pt x="30301" y="66579"/>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89" name="Freeform 27988">
                  <a:extLst>
                    <a:ext uri="{FF2B5EF4-FFF2-40B4-BE49-F238E27FC236}">
                      <a16:creationId xmlns:a16="http://schemas.microsoft.com/office/drawing/2014/main" id="{E36B0DC3-E567-9476-6DE2-9DFB4AC76D97}"/>
                    </a:ext>
                  </a:extLst>
                </p:cNvPr>
                <p:cNvSpPr/>
                <p:nvPr/>
              </p:nvSpPr>
              <p:spPr>
                <a:xfrm>
                  <a:off x="8159436" y="3151344"/>
                  <a:ext cx="48959" cy="58834"/>
                </a:xfrm>
                <a:custGeom>
                  <a:avLst/>
                  <a:gdLst>
                    <a:gd name="connsiteX0" fmla="*/ 37615 w 48959"/>
                    <a:gd name="connsiteY0" fmla="*/ 57494 h 58834"/>
                    <a:gd name="connsiteX1" fmla="*/ 37615 w 48959"/>
                    <a:gd name="connsiteY1" fmla="*/ 50344 h 58834"/>
                    <a:gd name="connsiteX2" fmla="*/ 19554 w 48959"/>
                    <a:gd name="connsiteY2" fmla="*/ 58834 h 58834"/>
                    <a:gd name="connsiteX3" fmla="*/ 0 w 48959"/>
                    <a:gd name="connsiteY3" fmla="*/ 41258 h 58834"/>
                    <a:gd name="connsiteX4" fmla="*/ 22241 w 48959"/>
                    <a:gd name="connsiteY4" fmla="*/ 23980 h 58834"/>
                    <a:gd name="connsiteX5" fmla="*/ 37466 w 48959"/>
                    <a:gd name="connsiteY5" fmla="*/ 23385 h 58834"/>
                    <a:gd name="connsiteX6" fmla="*/ 37466 w 48959"/>
                    <a:gd name="connsiteY6" fmla="*/ 21150 h 58834"/>
                    <a:gd name="connsiteX7" fmla="*/ 23435 w 48959"/>
                    <a:gd name="connsiteY7" fmla="*/ 8341 h 58834"/>
                    <a:gd name="connsiteX8" fmla="*/ 6418 w 48959"/>
                    <a:gd name="connsiteY8" fmla="*/ 13256 h 58834"/>
                    <a:gd name="connsiteX9" fmla="*/ 2985 w 48959"/>
                    <a:gd name="connsiteY9" fmla="*/ 5660 h 58834"/>
                    <a:gd name="connsiteX10" fmla="*/ 24181 w 48959"/>
                    <a:gd name="connsiteY10" fmla="*/ 0 h 58834"/>
                    <a:gd name="connsiteX11" fmla="*/ 48960 w 48959"/>
                    <a:gd name="connsiteY11" fmla="*/ 24725 h 58834"/>
                    <a:gd name="connsiteX12" fmla="*/ 48960 w 48959"/>
                    <a:gd name="connsiteY12" fmla="*/ 57642 h 58834"/>
                    <a:gd name="connsiteX13" fmla="*/ 37914 w 48959"/>
                    <a:gd name="connsiteY13" fmla="*/ 57642 h 58834"/>
                    <a:gd name="connsiteX14" fmla="*/ 24181 w 48959"/>
                    <a:gd name="connsiteY14" fmla="*/ 31279 h 58834"/>
                    <a:gd name="connsiteX15" fmla="*/ 11344 w 48959"/>
                    <a:gd name="connsiteY15" fmla="*/ 41109 h 58834"/>
                    <a:gd name="connsiteX16" fmla="*/ 22987 w 48959"/>
                    <a:gd name="connsiteY16" fmla="*/ 50940 h 58834"/>
                    <a:gd name="connsiteX17" fmla="*/ 37466 w 48959"/>
                    <a:gd name="connsiteY17" fmla="*/ 42748 h 58834"/>
                    <a:gd name="connsiteX18" fmla="*/ 37466 w 48959"/>
                    <a:gd name="connsiteY18" fmla="*/ 30534 h 58834"/>
                    <a:gd name="connsiteX19" fmla="*/ 24181 w 48959"/>
                    <a:gd name="connsiteY19" fmla="*/ 31428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959" h="58834">
                      <a:moveTo>
                        <a:pt x="37615" y="57494"/>
                      </a:moveTo>
                      <a:lnTo>
                        <a:pt x="37615" y="50344"/>
                      </a:lnTo>
                      <a:cubicBezTo>
                        <a:pt x="35227" y="52727"/>
                        <a:pt x="29854" y="58834"/>
                        <a:pt x="19554" y="58834"/>
                      </a:cubicBezTo>
                      <a:cubicBezTo>
                        <a:pt x="9255" y="58834"/>
                        <a:pt x="0" y="52280"/>
                        <a:pt x="0" y="41258"/>
                      </a:cubicBezTo>
                      <a:cubicBezTo>
                        <a:pt x="0" y="30236"/>
                        <a:pt x="9105" y="24576"/>
                        <a:pt x="22241" y="23980"/>
                      </a:cubicBezTo>
                      <a:lnTo>
                        <a:pt x="37466" y="23385"/>
                      </a:lnTo>
                      <a:lnTo>
                        <a:pt x="37466" y="21150"/>
                      </a:lnTo>
                      <a:cubicBezTo>
                        <a:pt x="37466" y="12511"/>
                        <a:pt x="31645" y="8341"/>
                        <a:pt x="23435" y="8341"/>
                      </a:cubicBezTo>
                      <a:cubicBezTo>
                        <a:pt x="15225" y="8341"/>
                        <a:pt x="8210" y="12065"/>
                        <a:pt x="6418" y="13256"/>
                      </a:cubicBezTo>
                      <a:lnTo>
                        <a:pt x="2985" y="5660"/>
                      </a:lnTo>
                      <a:cubicBezTo>
                        <a:pt x="7165" y="3277"/>
                        <a:pt x="14777" y="0"/>
                        <a:pt x="24181" y="0"/>
                      </a:cubicBezTo>
                      <a:cubicBezTo>
                        <a:pt x="40750" y="0"/>
                        <a:pt x="48960" y="8341"/>
                        <a:pt x="48960" y="24725"/>
                      </a:cubicBezTo>
                      <a:lnTo>
                        <a:pt x="48960" y="57642"/>
                      </a:lnTo>
                      <a:lnTo>
                        <a:pt x="37914" y="57642"/>
                      </a:lnTo>
                      <a:close/>
                      <a:moveTo>
                        <a:pt x="24181" y="31279"/>
                      </a:moveTo>
                      <a:cubicBezTo>
                        <a:pt x="14927" y="31726"/>
                        <a:pt x="11344" y="35747"/>
                        <a:pt x="11344" y="41109"/>
                      </a:cubicBezTo>
                      <a:cubicBezTo>
                        <a:pt x="11344" y="46471"/>
                        <a:pt x="15524" y="50940"/>
                        <a:pt x="22987" y="50940"/>
                      </a:cubicBezTo>
                      <a:cubicBezTo>
                        <a:pt x="30450" y="50940"/>
                        <a:pt x="35227" y="45875"/>
                        <a:pt x="37466" y="42748"/>
                      </a:cubicBezTo>
                      <a:lnTo>
                        <a:pt x="37466" y="30534"/>
                      </a:lnTo>
                      <a:lnTo>
                        <a:pt x="24181" y="31428"/>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90" name="Freeform 27989">
                  <a:extLst>
                    <a:ext uri="{FF2B5EF4-FFF2-40B4-BE49-F238E27FC236}">
                      <a16:creationId xmlns:a16="http://schemas.microsoft.com/office/drawing/2014/main" id="{F8A291AC-8470-86B6-6F42-C3ADE4369133}"/>
                    </a:ext>
                  </a:extLst>
                </p:cNvPr>
                <p:cNvSpPr/>
                <p:nvPr/>
              </p:nvSpPr>
              <p:spPr>
                <a:xfrm>
                  <a:off x="8222875" y="3151194"/>
                  <a:ext cx="49407" cy="57642"/>
                </a:xfrm>
                <a:custGeom>
                  <a:avLst/>
                  <a:gdLst>
                    <a:gd name="connsiteX0" fmla="*/ 37914 w 49407"/>
                    <a:gd name="connsiteY0" fmla="*/ 57643 h 57642"/>
                    <a:gd name="connsiteX1" fmla="*/ 37914 w 49407"/>
                    <a:gd name="connsiteY1" fmla="*/ 26066 h 57642"/>
                    <a:gd name="connsiteX2" fmla="*/ 26122 w 49407"/>
                    <a:gd name="connsiteY2" fmla="*/ 9384 h 57642"/>
                    <a:gd name="connsiteX3" fmla="*/ 11493 w 49407"/>
                    <a:gd name="connsiteY3" fmla="*/ 29194 h 57642"/>
                    <a:gd name="connsiteX4" fmla="*/ 11493 w 49407"/>
                    <a:gd name="connsiteY4" fmla="*/ 57643 h 57642"/>
                    <a:gd name="connsiteX5" fmla="*/ 0 w 49407"/>
                    <a:gd name="connsiteY5" fmla="*/ 57643 h 57642"/>
                    <a:gd name="connsiteX6" fmla="*/ 0 w 49407"/>
                    <a:gd name="connsiteY6" fmla="*/ 1043 h 57642"/>
                    <a:gd name="connsiteX7" fmla="*/ 11493 w 49407"/>
                    <a:gd name="connsiteY7" fmla="*/ 1043 h 57642"/>
                    <a:gd name="connsiteX8" fmla="*/ 11493 w 49407"/>
                    <a:gd name="connsiteY8" fmla="*/ 9979 h 57642"/>
                    <a:gd name="connsiteX9" fmla="*/ 11792 w 49407"/>
                    <a:gd name="connsiteY9" fmla="*/ 9979 h 57642"/>
                    <a:gd name="connsiteX10" fmla="*/ 29107 w 49407"/>
                    <a:gd name="connsiteY10" fmla="*/ 0 h 57642"/>
                    <a:gd name="connsiteX11" fmla="*/ 49408 w 49407"/>
                    <a:gd name="connsiteY11" fmla="*/ 24130 h 57642"/>
                    <a:gd name="connsiteX12" fmla="*/ 49408 w 49407"/>
                    <a:gd name="connsiteY12" fmla="*/ 57643 h 57642"/>
                    <a:gd name="connsiteX13" fmla="*/ 37914 w 49407"/>
                    <a:gd name="connsiteY13" fmla="*/ 57643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914" y="57643"/>
                      </a:moveTo>
                      <a:lnTo>
                        <a:pt x="37914" y="26066"/>
                      </a:lnTo>
                      <a:cubicBezTo>
                        <a:pt x="37914" y="16533"/>
                        <a:pt x="36272" y="9384"/>
                        <a:pt x="26122" y="9384"/>
                      </a:cubicBezTo>
                      <a:cubicBezTo>
                        <a:pt x="15971" y="9384"/>
                        <a:pt x="11493" y="18321"/>
                        <a:pt x="11493" y="29194"/>
                      </a:cubicBezTo>
                      <a:lnTo>
                        <a:pt x="11493" y="57643"/>
                      </a:lnTo>
                      <a:lnTo>
                        <a:pt x="0" y="57643"/>
                      </a:lnTo>
                      <a:lnTo>
                        <a:pt x="0" y="1043"/>
                      </a:lnTo>
                      <a:lnTo>
                        <a:pt x="11493" y="1043"/>
                      </a:lnTo>
                      <a:lnTo>
                        <a:pt x="11493" y="9979"/>
                      </a:lnTo>
                      <a:cubicBezTo>
                        <a:pt x="11493" y="9979"/>
                        <a:pt x="11792" y="9979"/>
                        <a:pt x="11792" y="9979"/>
                      </a:cubicBezTo>
                      <a:cubicBezTo>
                        <a:pt x="14777" y="4320"/>
                        <a:pt x="20897" y="0"/>
                        <a:pt x="29107" y="0"/>
                      </a:cubicBezTo>
                      <a:cubicBezTo>
                        <a:pt x="45228" y="0"/>
                        <a:pt x="49408" y="10575"/>
                        <a:pt x="49408" y="24130"/>
                      </a:cubicBezTo>
                      <a:lnTo>
                        <a:pt x="49408" y="57643"/>
                      </a:lnTo>
                      <a:lnTo>
                        <a:pt x="37914" y="57643"/>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91" name="Freeform 27990">
                  <a:extLst>
                    <a:ext uri="{FF2B5EF4-FFF2-40B4-BE49-F238E27FC236}">
                      <a16:creationId xmlns:a16="http://schemas.microsoft.com/office/drawing/2014/main" id="{9600B6DA-BA59-53BB-8939-4A9697A2CE80}"/>
                    </a:ext>
                  </a:extLst>
                </p:cNvPr>
                <p:cNvSpPr/>
                <p:nvPr/>
              </p:nvSpPr>
              <p:spPr>
                <a:xfrm>
                  <a:off x="8283478" y="3126618"/>
                  <a:ext cx="58811" cy="83559"/>
                </a:xfrm>
                <a:custGeom>
                  <a:avLst/>
                  <a:gdLst>
                    <a:gd name="connsiteX0" fmla="*/ 47915 w 58811"/>
                    <a:gd name="connsiteY0" fmla="*/ 82219 h 83559"/>
                    <a:gd name="connsiteX1" fmla="*/ 47915 w 58811"/>
                    <a:gd name="connsiteY1" fmla="*/ 73133 h 83559"/>
                    <a:gd name="connsiteX2" fmla="*/ 47617 w 58811"/>
                    <a:gd name="connsiteY2" fmla="*/ 73133 h 83559"/>
                    <a:gd name="connsiteX3" fmla="*/ 27614 w 58811"/>
                    <a:gd name="connsiteY3" fmla="*/ 83559 h 83559"/>
                    <a:gd name="connsiteX4" fmla="*/ 0 w 58811"/>
                    <a:gd name="connsiteY4" fmla="*/ 53919 h 83559"/>
                    <a:gd name="connsiteX5" fmla="*/ 27316 w 58811"/>
                    <a:gd name="connsiteY5" fmla="*/ 24576 h 83559"/>
                    <a:gd name="connsiteX6" fmla="*/ 47169 w 58811"/>
                    <a:gd name="connsiteY6" fmla="*/ 34407 h 83559"/>
                    <a:gd name="connsiteX7" fmla="*/ 47467 w 58811"/>
                    <a:gd name="connsiteY7" fmla="*/ 34407 h 83559"/>
                    <a:gd name="connsiteX8" fmla="*/ 47467 w 58811"/>
                    <a:gd name="connsiteY8" fmla="*/ 0 h 83559"/>
                    <a:gd name="connsiteX9" fmla="*/ 58812 w 58811"/>
                    <a:gd name="connsiteY9" fmla="*/ 0 h 83559"/>
                    <a:gd name="connsiteX10" fmla="*/ 58812 w 58811"/>
                    <a:gd name="connsiteY10" fmla="*/ 82219 h 83559"/>
                    <a:gd name="connsiteX11" fmla="*/ 47765 w 58811"/>
                    <a:gd name="connsiteY11" fmla="*/ 82219 h 83559"/>
                    <a:gd name="connsiteX12" fmla="*/ 30003 w 58811"/>
                    <a:gd name="connsiteY12" fmla="*/ 33960 h 83559"/>
                    <a:gd name="connsiteX13" fmla="*/ 11941 w 58811"/>
                    <a:gd name="connsiteY13" fmla="*/ 53770 h 83559"/>
                    <a:gd name="connsiteX14" fmla="*/ 30003 w 58811"/>
                    <a:gd name="connsiteY14" fmla="*/ 73729 h 83559"/>
                    <a:gd name="connsiteX15" fmla="*/ 48064 w 58811"/>
                    <a:gd name="connsiteY15" fmla="*/ 53770 h 83559"/>
                    <a:gd name="connsiteX16" fmla="*/ 30003 w 58811"/>
                    <a:gd name="connsiteY16" fmla="*/ 33960 h 8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811" h="83559">
                      <a:moveTo>
                        <a:pt x="47915" y="82219"/>
                      </a:moveTo>
                      <a:lnTo>
                        <a:pt x="47915" y="73133"/>
                      </a:lnTo>
                      <a:lnTo>
                        <a:pt x="47617" y="73133"/>
                      </a:lnTo>
                      <a:cubicBezTo>
                        <a:pt x="42989" y="79984"/>
                        <a:pt x="35974" y="83559"/>
                        <a:pt x="27614" y="83559"/>
                      </a:cubicBezTo>
                      <a:cubicBezTo>
                        <a:pt x="10747" y="83559"/>
                        <a:pt x="0" y="70750"/>
                        <a:pt x="0" y="53919"/>
                      </a:cubicBezTo>
                      <a:cubicBezTo>
                        <a:pt x="0" y="37088"/>
                        <a:pt x="10747" y="24576"/>
                        <a:pt x="27316" y="24576"/>
                      </a:cubicBezTo>
                      <a:cubicBezTo>
                        <a:pt x="36570" y="24576"/>
                        <a:pt x="43138" y="28598"/>
                        <a:pt x="47169" y="34407"/>
                      </a:cubicBezTo>
                      <a:lnTo>
                        <a:pt x="47467" y="34407"/>
                      </a:lnTo>
                      <a:lnTo>
                        <a:pt x="47467" y="0"/>
                      </a:lnTo>
                      <a:lnTo>
                        <a:pt x="58812" y="0"/>
                      </a:lnTo>
                      <a:lnTo>
                        <a:pt x="58812" y="82219"/>
                      </a:lnTo>
                      <a:lnTo>
                        <a:pt x="47765" y="82219"/>
                      </a:lnTo>
                      <a:close/>
                      <a:moveTo>
                        <a:pt x="30003" y="33960"/>
                      </a:moveTo>
                      <a:cubicBezTo>
                        <a:pt x="18659" y="33960"/>
                        <a:pt x="11941" y="42599"/>
                        <a:pt x="11941" y="53770"/>
                      </a:cubicBezTo>
                      <a:cubicBezTo>
                        <a:pt x="11941" y="64941"/>
                        <a:pt x="18659" y="73729"/>
                        <a:pt x="30003" y="73729"/>
                      </a:cubicBezTo>
                      <a:cubicBezTo>
                        <a:pt x="41347" y="73729"/>
                        <a:pt x="48064" y="65090"/>
                        <a:pt x="48064" y="53770"/>
                      </a:cubicBezTo>
                      <a:cubicBezTo>
                        <a:pt x="48064" y="42450"/>
                        <a:pt x="41347" y="33960"/>
                        <a:pt x="30003" y="33960"/>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92" name="Freeform 27991">
                  <a:extLst>
                    <a:ext uri="{FF2B5EF4-FFF2-40B4-BE49-F238E27FC236}">
                      <a16:creationId xmlns:a16="http://schemas.microsoft.com/office/drawing/2014/main" id="{9BE5BACA-831D-1BC3-774B-93F4E01A19D5}"/>
                    </a:ext>
                  </a:extLst>
                </p:cNvPr>
                <p:cNvSpPr/>
                <p:nvPr/>
              </p:nvSpPr>
              <p:spPr>
                <a:xfrm>
                  <a:off x="8382442" y="3151194"/>
                  <a:ext cx="82396" cy="57642"/>
                </a:xfrm>
                <a:custGeom>
                  <a:avLst/>
                  <a:gdLst>
                    <a:gd name="connsiteX0" fmla="*/ 70902 w 82396"/>
                    <a:gd name="connsiteY0" fmla="*/ 57643 h 57642"/>
                    <a:gd name="connsiteX1" fmla="*/ 70902 w 82396"/>
                    <a:gd name="connsiteY1" fmla="*/ 24725 h 57642"/>
                    <a:gd name="connsiteX2" fmla="*/ 60454 w 82396"/>
                    <a:gd name="connsiteY2" fmla="*/ 9533 h 57642"/>
                    <a:gd name="connsiteX3" fmla="*/ 46870 w 82396"/>
                    <a:gd name="connsiteY3" fmla="*/ 28300 h 57642"/>
                    <a:gd name="connsiteX4" fmla="*/ 46870 w 82396"/>
                    <a:gd name="connsiteY4" fmla="*/ 57643 h 57642"/>
                    <a:gd name="connsiteX5" fmla="*/ 35377 w 82396"/>
                    <a:gd name="connsiteY5" fmla="*/ 57643 h 57642"/>
                    <a:gd name="connsiteX6" fmla="*/ 35377 w 82396"/>
                    <a:gd name="connsiteY6" fmla="*/ 24725 h 57642"/>
                    <a:gd name="connsiteX7" fmla="*/ 25077 w 82396"/>
                    <a:gd name="connsiteY7" fmla="*/ 9533 h 57642"/>
                    <a:gd name="connsiteX8" fmla="*/ 11494 w 82396"/>
                    <a:gd name="connsiteY8" fmla="*/ 28300 h 57642"/>
                    <a:gd name="connsiteX9" fmla="*/ 11494 w 82396"/>
                    <a:gd name="connsiteY9" fmla="*/ 57643 h 57642"/>
                    <a:gd name="connsiteX10" fmla="*/ 0 w 82396"/>
                    <a:gd name="connsiteY10" fmla="*/ 57643 h 57642"/>
                    <a:gd name="connsiteX11" fmla="*/ 0 w 82396"/>
                    <a:gd name="connsiteY11" fmla="*/ 1043 h 57642"/>
                    <a:gd name="connsiteX12" fmla="*/ 11494 w 82396"/>
                    <a:gd name="connsiteY12" fmla="*/ 1043 h 57642"/>
                    <a:gd name="connsiteX13" fmla="*/ 11494 w 82396"/>
                    <a:gd name="connsiteY13" fmla="*/ 9979 h 57642"/>
                    <a:gd name="connsiteX14" fmla="*/ 11792 w 82396"/>
                    <a:gd name="connsiteY14" fmla="*/ 9979 h 57642"/>
                    <a:gd name="connsiteX15" fmla="*/ 28212 w 82396"/>
                    <a:gd name="connsiteY15" fmla="*/ 0 h 57642"/>
                    <a:gd name="connsiteX16" fmla="*/ 45079 w 82396"/>
                    <a:gd name="connsiteY16" fmla="*/ 11171 h 57642"/>
                    <a:gd name="connsiteX17" fmla="*/ 63141 w 82396"/>
                    <a:gd name="connsiteY17" fmla="*/ 0 h 57642"/>
                    <a:gd name="connsiteX18" fmla="*/ 82396 w 82396"/>
                    <a:gd name="connsiteY18" fmla="*/ 23385 h 57642"/>
                    <a:gd name="connsiteX19" fmla="*/ 82396 w 82396"/>
                    <a:gd name="connsiteY19" fmla="*/ 57643 h 57642"/>
                    <a:gd name="connsiteX20" fmla="*/ 71052 w 82396"/>
                    <a:gd name="connsiteY20" fmla="*/ 57643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2396" h="57642">
                      <a:moveTo>
                        <a:pt x="70902" y="57643"/>
                      </a:moveTo>
                      <a:lnTo>
                        <a:pt x="70902" y="24725"/>
                      </a:lnTo>
                      <a:cubicBezTo>
                        <a:pt x="70902" y="18172"/>
                        <a:pt x="69708" y="9533"/>
                        <a:pt x="60454" y="9533"/>
                      </a:cubicBezTo>
                      <a:cubicBezTo>
                        <a:pt x="51199" y="9533"/>
                        <a:pt x="46870" y="18172"/>
                        <a:pt x="46870" y="28300"/>
                      </a:cubicBezTo>
                      <a:lnTo>
                        <a:pt x="46870" y="57643"/>
                      </a:lnTo>
                      <a:lnTo>
                        <a:pt x="35377" y="57643"/>
                      </a:lnTo>
                      <a:lnTo>
                        <a:pt x="35377" y="24725"/>
                      </a:lnTo>
                      <a:cubicBezTo>
                        <a:pt x="35377" y="16384"/>
                        <a:pt x="33287" y="9533"/>
                        <a:pt x="25077" y="9533"/>
                      </a:cubicBezTo>
                      <a:cubicBezTo>
                        <a:pt x="15972" y="9533"/>
                        <a:pt x="11494" y="18172"/>
                        <a:pt x="11494" y="28300"/>
                      </a:cubicBezTo>
                      <a:lnTo>
                        <a:pt x="11494" y="57643"/>
                      </a:lnTo>
                      <a:lnTo>
                        <a:pt x="0" y="57643"/>
                      </a:lnTo>
                      <a:lnTo>
                        <a:pt x="0" y="1043"/>
                      </a:lnTo>
                      <a:lnTo>
                        <a:pt x="11494" y="1043"/>
                      </a:lnTo>
                      <a:lnTo>
                        <a:pt x="11494" y="9979"/>
                      </a:lnTo>
                      <a:cubicBezTo>
                        <a:pt x="11494" y="9979"/>
                        <a:pt x="11792" y="9979"/>
                        <a:pt x="11792" y="9979"/>
                      </a:cubicBezTo>
                      <a:cubicBezTo>
                        <a:pt x="14479" y="4766"/>
                        <a:pt x="20599" y="0"/>
                        <a:pt x="28212" y="0"/>
                      </a:cubicBezTo>
                      <a:cubicBezTo>
                        <a:pt x="36571" y="0"/>
                        <a:pt x="42393" y="3873"/>
                        <a:pt x="45079" y="11171"/>
                      </a:cubicBezTo>
                      <a:cubicBezTo>
                        <a:pt x="48960" y="4022"/>
                        <a:pt x="55080" y="0"/>
                        <a:pt x="63141" y="0"/>
                      </a:cubicBezTo>
                      <a:cubicBezTo>
                        <a:pt x="78366" y="0"/>
                        <a:pt x="82396" y="11022"/>
                        <a:pt x="82396" y="23385"/>
                      </a:cubicBezTo>
                      <a:lnTo>
                        <a:pt x="82396" y="57643"/>
                      </a:lnTo>
                      <a:lnTo>
                        <a:pt x="71052" y="57643"/>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93" name="Freeform 27992">
                  <a:extLst>
                    <a:ext uri="{FF2B5EF4-FFF2-40B4-BE49-F238E27FC236}">
                      <a16:creationId xmlns:a16="http://schemas.microsoft.com/office/drawing/2014/main" id="{E57E3776-D29F-699A-3035-A340FC50D7EE}"/>
                    </a:ext>
                  </a:extLst>
                </p:cNvPr>
                <p:cNvSpPr/>
                <p:nvPr/>
              </p:nvSpPr>
              <p:spPr>
                <a:xfrm>
                  <a:off x="8476034" y="3151194"/>
                  <a:ext cx="55676" cy="58983"/>
                </a:xfrm>
                <a:custGeom>
                  <a:avLst/>
                  <a:gdLst>
                    <a:gd name="connsiteX0" fmla="*/ 55378 w 55676"/>
                    <a:gd name="connsiteY0" fmla="*/ 32024 h 58983"/>
                    <a:gd name="connsiteX1" fmla="*/ 11643 w 55676"/>
                    <a:gd name="connsiteY1" fmla="*/ 32024 h 58983"/>
                    <a:gd name="connsiteX2" fmla="*/ 29854 w 55676"/>
                    <a:gd name="connsiteY2" fmla="*/ 50046 h 58983"/>
                    <a:gd name="connsiteX3" fmla="*/ 48512 w 55676"/>
                    <a:gd name="connsiteY3" fmla="*/ 43492 h 58983"/>
                    <a:gd name="connsiteX4" fmla="*/ 53289 w 55676"/>
                    <a:gd name="connsiteY4" fmla="*/ 50046 h 58983"/>
                    <a:gd name="connsiteX5" fmla="*/ 28361 w 55676"/>
                    <a:gd name="connsiteY5" fmla="*/ 58983 h 58983"/>
                    <a:gd name="connsiteX6" fmla="*/ 0 w 55676"/>
                    <a:gd name="connsiteY6" fmla="*/ 29343 h 58983"/>
                    <a:gd name="connsiteX7" fmla="*/ 28809 w 55676"/>
                    <a:gd name="connsiteY7" fmla="*/ 0 h 58983"/>
                    <a:gd name="connsiteX8" fmla="*/ 55677 w 55676"/>
                    <a:gd name="connsiteY8" fmla="*/ 27108 h 58983"/>
                    <a:gd name="connsiteX9" fmla="*/ 55378 w 55676"/>
                    <a:gd name="connsiteY9" fmla="*/ 32173 h 58983"/>
                    <a:gd name="connsiteX10" fmla="*/ 28510 w 55676"/>
                    <a:gd name="connsiteY10" fmla="*/ 8192 h 58983"/>
                    <a:gd name="connsiteX11" fmla="*/ 11792 w 55676"/>
                    <a:gd name="connsiteY11" fmla="*/ 24427 h 58983"/>
                    <a:gd name="connsiteX12" fmla="*/ 44780 w 55676"/>
                    <a:gd name="connsiteY12" fmla="*/ 24427 h 58983"/>
                    <a:gd name="connsiteX13" fmla="*/ 28510 w 55676"/>
                    <a:gd name="connsiteY13" fmla="*/ 8192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6" h="58983">
                      <a:moveTo>
                        <a:pt x="55378" y="32024"/>
                      </a:moveTo>
                      <a:lnTo>
                        <a:pt x="11643" y="32024"/>
                      </a:lnTo>
                      <a:cubicBezTo>
                        <a:pt x="12240" y="43195"/>
                        <a:pt x="19405" y="50046"/>
                        <a:pt x="29854" y="50046"/>
                      </a:cubicBezTo>
                      <a:cubicBezTo>
                        <a:pt x="40302" y="50046"/>
                        <a:pt x="47318" y="44386"/>
                        <a:pt x="48512" y="43492"/>
                      </a:cubicBezTo>
                      <a:lnTo>
                        <a:pt x="53289" y="50046"/>
                      </a:lnTo>
                      <a:cubicBezTo>
                        <a:pt x="53289" y="50046"/>
                        <a:pt x="45228" y="58983"/>
                        <a:pt x="28361" y="58983"/>
                      </a:cubicBezTo>
                      <a:cubicBezTo>
                        <a:pt x="11493" y="58983"/>
                        <a:pt x="0" y="47365"/>
                        <a:pt x="0" y="29343"/>
                      </a:cubicBezTo>
                      <a:cubicBezTo>
                        <a:pt x="0" y="11320"/>
                        <a:pt x="12986" y="0"/>
                        <a:pt x="28809" y="0"/>
                      </a:cubicBezTo>
                      <a:cubicBezTo>
                        <a:pt x="44631" y="0"/>
                        <a:pt x="55677" y="11171"/>
                        <a:pt x="55677" y="27108"/>
                      </a:cubicBezTo>
                      <a:cubicBezTo>
                        <a:pt x="55677" y="29194"/>
                        <a:pt x="55378" y="32173"/>
                        <a:pt x="55378" y="32173"/>
                      </a:cubicBezTo>
                      <a:close/>
                      <a:moveTo>
                        <a:pt x="28510" y="8192"/>
                      </a:moveTo>
                      <a:cubicBezTo>
                        <a:pt x="17166" y="8192"/>
                        <a:pt x="12091" y="17576"/>
                        <a:pt x="11792" y="24427"/>
                      </a:cubicBezTo>
                      <a:lnTo>
                        <a:pt x="44780" y="24427"/>
                      </a:lnTo>
                      <a:cubicBezTo>
                        <a:pt x="44780" y="18172"/>
                        <a:pt x="39854" y="8192"/>
                        <a:pt x="28510"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94" name="Freeform 27993">
                  <a:extLst>
                    <a:ext uri="{FF2B5EF4-FFF2-40B4-BE49-F238E27FC236}">
                      <a16:creationId xmlns:a16="http://schemas.microsoft.com/office/drawing/2014/main" id="{B7755253-2A73-D2F0-B92D-7F9524E96E72}"/>
                    </a:ext>
                  </a:extLst>
                </p:cNvPr>
                <p:cNvSpPr/>
                <p:nvPr/>
              </p:nvSpPr>
              <p:spPr>
                <a:xfrm>
                  <a:off x="8539920" y="3126618"/>
                  <a:ext cx="58811" cy="83559"/>
                </a:xfrm>
                <a:custGeom>
                  <a:avLst/>
                  <a:gdLst>
                    <a:gd name="connsiteX0" fmla="*/ 47765 w 58811"/>
                    <a:gd name="connsiteY0" fmla="*/ 82219 h 83559"/>
                    <a:gd name="connsiteX1" fmla="*/ 47765 w 58811"/>
                    <a:gd name="connsiteY1" fmla="*/ 73133 h 83559"/>
                    <a:gd name="connsiteX2" fmla="*/ 47467 w 58811"/>
                    <a:gd name="connsiteY2" fmla="*/ 73133 h 83559"/>
                    <a:gd name="connsiteX3" fmla="*/ 27615 w 58811"/>
                    <a:gd name="connsiteY3" fmla="*/ 83559 h 83559"/>
                    <a:gd name="connsiteX4" fmla="*/ 0 w 58811"/>
                    <a:gd name="connsiteY4" fmla="*/ 53919 h 83559"/>
                    <a:gd name="connsiteX5" fmla="*/ 27316 w 58811"/>
                    <a:gd name="connsiteY5" fmla="*/ 24576 h 83559"/>
                    <a:gd name="connsiteX6" fmla="*/ 47169 w 58811"/>
                    <a:gd name="connsiteY6" fmla="*/ 34407 h 83559"/>
                    <a:gd name="connsiteX7" fmla="*/ 47467 w 58811"/>
                    <a:gd name="connsiteY7" fmla="*/ 34407 h 83559"/>
                    <a:gd name="connsiteX8" fmla="*/ 47467 w 58811"/>
                    <a:gd name="connsiteY8" fmla="*/ 0 h 83559"/>
                    <a:gd name="connsiteX9" fmla="*/ 58812 w 58811"/>
                    <a:gd name="connsiteY9" fmla="*/ 0 h 83559"/>
                    <a:gd name="connsiteX10" fmla="*/ 58812 w 58811"/>
                    <a:gd name="connsiteY10" fmla="*/ 82219 h 83559"/>
                    <a:gd name="connsiteX11" fmla="*/ 47765 w 58811"/>
                    <a:gd name="connsiteY11" fmla="*/ 82219 h 83559"/>
                    <a:gd name="connsiteX12" fmla="*/ 29704 w 58811"/>
                    <a:gd name="connsiteY12" fmla="*/ 33960 h 83559"/>
                    <a:gd name="connsiteX13" fmla="*/ 11643 w 58811"/>
                    <a:gd name="connsiteY13" fmla="*/ 53770 h 83559"/>
                    <a:gd name="connsiteX14" fmla="*/ 29704 w 58811"/>
                    <a:gd name="connsiteY14" fmla="*/ 73729 h 83559"/>
                    <a:gd name="connsiteX15" fmla="*/ 47765 w 58811"/>
                    <a:gd name="connsiteY15" fmla="*/ 53770 h 83559"/>
                    <a:gd name="connsiteX16" fmla="*/ 29704 w 58811"/>
                    <a:gd name="connsiteY16" fmla="*/ 33960 h 8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811" h="83559">
                      <a:moveTo>
                        <a:pt x="47765" y="82219"/>
                      </a:moveTo>
                      <a:lnTo>
                        <a:pt x="47765" y="73133"/>
                      </a:lnTo>
                      <a:lnTo>
                        <a:pt x="47467" y="73133"/>
                      </a:lnTo>
                      <a:cubicBezTo>
                        <a:pt x="42840" y="79984"/>
                        <a:pt x="35824" y="83559"/>
                        <a:pt x="27615" y="83559"/>
                      </a:cubicBezTo>
                      <a:cubicBezTo>
                        <a:pt x="10747" y="83559"/>
                        <a:pt x="0" y="70750"/>
                        <a:pt x="0" y="53919"/>
                      </a:cubicBezTo>
                      <a:cubicBezTo>
                        <a:pt x="0" y="37088"/>
                        <a:pt x="10747" y="24576"/>
                        <a:pt x="27316" y="24576"/>
                      </a:cubicBezTo>
                      <a:cubicBezTo>
                        <a:pt x="36570" y="24576"/>
                        <a:pt x="43138" y="28598"/>
                        <a:pt x="47169" y="34407"/>
                      </a:cubicBezTo>
                      <a:lnTo>
                        <a:pt x="47467" y="34407"/>
                      </a:lnTo>
                      <a:lnTo>
                        <a:pt x="47467" y="0"/>
                      </a:lnTo>
                      <a:lnTo>
                        <a:pt x="58812" y="0"/>
                      </a:lnTo>
                      <a:lnTo>
                        <a:pt x="58812" y="82219"/>
                      </a:lnTo>
                      <a:lnTo>
                        <a:pt x="47765" y="82219"/>
                      </a:lnTo>
                      <a:close/>
                      <a:moveTo>
                        <a:pt x="29704" y="33960"/>
                      </a:moveTo>
                      <a:cubicBezTo>
                        <a:pt x="18360" y="33960"/>
                        <a:pt x="11643" y="42599"/>
                        <a:pt x="11643" y="53770"/>
                      </a:cubicBezTo>
                      <a:cubicBezTo>
                        <a:pt x="11643" y="64941"/>
                        <a:pt x="18360" y="73729"/>
                        <a:pt x="29704" y="73729"/>
                      </a:cubicBezTo>
                      <a:cubicBezTo>
                        <a:pt x="41049" y="73729"/>
                        <a:pt x="47765" y="65090"/>
                        <a:pt x="47765" y="53770"/>
                      </a:cubicBezTo>
                      <a:cubicBezTo>
                        <a:pt x="47765" y="42450"/>
                        <a:pt x="41049" y="33960"/>
                        <a:pt x="29704" y="33960"/>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95" name="Freeform 27994">
                  <a:extLst>
                    <a:ext uri="{FF2B5EF4-FFF2-40B4-BE49-F238E27FC236}">
                      <a16:creationId xmlns:a16="http://schemas.microsoft.com/office/drawing/2014/main" id="{AD8CC561-4771-325E-9467-A36D70F216E9}"/>
                    </a:ext>
                  </a:extLst>
                </p:cNvPr>
                <p:cNvSpPr/>
                <p:nvPr/>
              </p:nvSpPr>
              <p:spPr>
                <a:xfrm>
                  <a:off x="8613808" y="3126767"/>
                  <a:ext cx="14926" cy="82069"/>
                </a:xfrm>
                <a:custGeom>
                  <a:avLst/>
                  <a:gdLst>
                    <a:gd name="connsiteX0" fmla="*/ 7463 w 14926"/>
                    <a:gd name="connsiteY0" fmla="*/ 14001 h 82069"/>
                    <a:gd name="connsiteX1" fmla="*/ 0 w 14926"/>
                    <a:gd name="connsiteY1" fmla="*/ 7001 h 82069"/>
                    <a:gd name="connsiteX2" fmla="*/ 7463 w 14926"/>
                    <a:gd name="connsiteY2" fmla="*/ 0 h 82069"/>
                    <a:gd name="connsiteX3" fmla="*/ 14927 w 14926"/>
                    <a:gd name="connsiteY3" fmla="*/ 7001 h 82069"/>
                    <a:gd name="connsiteX4" fmla="*/ 7463 w 14926"/>
                    <a:gd name="connsiteY4" fmla="*/ 14001 h 82069"/>
                    <a:gd name="connsiteX5" fmla="*/ 1792 w 14926"/>
                    <a:gd name="connsiteY5" fmla="*/ 82070 h 82069"/>
                    <a:gd name="connsiteX6" fmla="*/ 1792 w 14926"/>
                    <a:gd name="connsiteY6" fmla="*/ 25470 h 82069"/>
                    <a:gd name="connsiteX7" fmla="*/ 13285 w 14926"/>
                    <a:gd name="connsiteY7" fmla="*/ 25470 h 82069"/>
                    <a:gd name="connsiteX8" fmla="*/ 13285 w 14926"/>
                    <a:gd name="connsiteY8" fmla="*/ 82070 h 82069"/>
                    <a:gd name="connsiteX9" fmla="*/ 1792 w 14926"/>
                    <a:gd name="connsiteY9" fmla="*/ 82070 h 8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069">
                      <a:moveTo>
                        <a:pt x="7463" y="14001"/>
                      </a:moveTo>
                      <a:cubicBezTo>
                        <a:pt x="2986" y="14001"/>
                        <a:pt x="0" y="11022"/>
                        <a:pt x="0" y="7001"/>
                      </a:cubicBezTo>
                      <a:cubicBezTo>
                        <a:pt x="0" y="2979"/>
                        <a:pt x="3135" y="0"/>
                        <a:pt x="7463" y="0"/>
                      </a:cubicBezTo>
                      <a:cubicBezTo>
                        <a:pt x="11792" y="0"/>
                        <a:pt x="14927" y="2979"/>
                        <a:pt x="14927" y="7001"/>
                      </a:cubicBezTo>
                      <a:cubicBezTo>
                        <a:pt x="14927" y="11022"/>
                        <a:pt x="11792" y="14001"/>
                        <a:pt x="7463" y="14001"/>
                      </a:cubicBezTo>
                      <a:close/>
                      <a:moveTo>
                        <a:pt x="1792" y="82070"/>
                      </a:moveTo>
                      <a:lnTo>
                        <a:pt x="1792" y="25470"/>
                      </a:lnTo>
                      <a:lnTo>
                        <a:pt x="13285" y="25470"/>
                      </a:lnTo>
                      <a:lnTo>
                        <a:pt x="13285" y="82070"/>
                      </a:lnTo>
                      <a:lnTo>
                        <a:pt x="1792" y="8207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96" name="Freeform 27995">
                  <a:extLst>
                    <a:ext uri="{FF2B5EF4-FFF2-40B4-BE49-F238E27FC236}">
                      <a16:creationId xmlns:a16="http://schemas.microsoft.com/office/drawing/2014/main" id="{3413B41A-7ED2-E42E-B96E-4A5364BAD3D3}"/>
                    </a:ext>
                  </a:extLst>
                </p:cNvPr>
                <p:cNvSpPr/>
                <p:nvPr/>
              </p:nvSpPr>
              <p:spPr>
                <a:xfrm>
                  <a:off x="8639482" y="3151194"/>
                  <a:ext cx="51199" cy="58983"/>
                </a:xfrm>
                <a:custGeom>
                  <a:avLst/>
                  <a:gdLst>
                    <a:gd name="connsiteX0" fmla="*/ 28660 w 51199"/>
                    <a:gd name="connsiteY0" fmla="*/ 58983 h 58983"/>
                    <a:gd name="connsiteX1" fmla="*/ 0 w 51199"/>
                    <a:gd name="connsiteY1" fmla="*/ 29492 h 58983"/>
                    <a:gd name="connsiteX2" fmla="*/ 28958 w 51199"/>
                    <a:gd name="connsiteY2" fmla="*/ 0 h 58983"/>
                    <a:gd name="connsiteX3" fmla="*/ 50900 w 51199"/>
                    <a:gd name="connsiteY3" fmla="*/ 8043 h 58983"/>
                    <a:gd name="connsiteX4" fmla="*/ 46870 w 51199"/>
                    <a:gd name="connsiteY4" fmla="*/ 16384 h 58983"/>
                    <a:gd name="connsiteX5" fmla="*/ 29854 w 51199"/>
                    <a:gd name="connsiteY5" fmla="*/ 9533 h 58983"/>
                    <a:gd name="connsiteX6" fmla="*/ 11494 w 51199"/>
                    <a:gd name="connsiteY6" fmla="*/ 29045 h 58983"/>
                    <a:gd name="connsiteX7" fmla="*/ 29854 w 51199"/>
                    <a:gd name="connsiteY7" fmla="*/ 49153 h 58983"/>
                    <a:gd name="connsiteX8" fmla="*/ 47169 w 51199"/>
                    <a:gd name="connsiteY8" fmla="*/ 42003 h 58983"/>
                    <a:gd name="connsiteX9" fmla="*/ 51199 w 51199"/>
                    <a:gd name="connsiteY9" fmla="*/ 50344 h 58983"/>
                    <a:gd name="connsiteX10" fmla="*/ 28510 w 51199"/>
                    <a:gd name="connsiteY10" fmla="*/ 58983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199" h="58983">
                      <a:moveTo>
                        <a:pt x="28660" y="58983"/>
                      </a:moveTo>
                      <a:cubicBezTo>
                        <a:pt x="13434" y="58983"/>
                        <a:pt x="0" y="47514"/>
                        <a:pt x="0" y="29492"/>
                      </a:cubicBezTo>
                      <a:cubicBezTo>
                        <a:pt x="0" y="11469"/>
                        <a:pt x="14031" y="0"/>
                        <a:pt x="28958" y="0"/>
                      </a:cubicBezTo>
                      <a:cubicBezTo>
                        <a:pt x="43885" y="0"/>
                        <a:pt x="50304" y="7447"/>
                        <a:pt x="50900" y="8043"/>
                      </a:cubicBezTo>
                      <a:lnTo>
                        <a:pt x="46870" y="16384"/>
                      </a:lnTo>
                      <a:cubicBezTo>
                        <a:pt x="44930" y="14448"/>
                        <a:pt x="40004" y="9533"/>
                        <a:pt x="29854" y="9533"/>
                      </a:cubicBezTo>
                      <a:cubicBezTo>
                        <a:pt x="19703" y="9533"/>
                        <a:pt x="11494" y="17129"/>
                        <a:pt x="11494" y="29045"/>
                      </a:cubicBezTo>
                      <a:cubicBezTo>
                        <a:pt x="11494" y="40960"/>
                        <a:pt x="18957" y="49153"/>
                        <a:pt x="29854" y="49153"/>
                      </a:cubicBezTo>
                      <a:cubicBezTo>
                        <a:pt x="40750" y="49153"/>
                        <a:pt x="47169" y="42003"/>
                        <a:pt x="47169" y="42003"/>
                      </a:cubicBezTo>
                      <a:lnTo>
                        <a:pt x="51199" y="50344"/>
                      </a:lnTo>
                      <a:cubicBezTo>
                        <a:pt x="49557" y="51983"/>
                        <a:pt x="43736" y="58983"/>
                        <a:pt x="28510"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97" name="Freeform 27996">
                  <a:extLst>
                    <a:ext uri="{FF2B5EF4-FFF2-40B4-BE49-F238E27FC236}">
                      <a16:creationId xmlns:a16="http://schemas.microsoft.com/office/drawing/2014/main" id="{BBFA7496-EBD1-90A5-0B3E-315D43701505}"/>
                    </a:ext>
                  </a:extLst>
                </p:cNvPr>
                <p:cNvSpPr/>
                <p:nvPr/>
              </p:nvSpPr>
              <p:spPr>
                <a:xfrm>
                  <a:off x="8697697" y="3151344"/>
                  <a:ext cx="48959" cy="58834"/>
                </a:xfrm>
                <a:custGeom>
                  <a:avLst/>
                  <a:gdLst>
                    <a:gd name="connsiteX0" fmla="*/ 37615 w 48959"/>
                    <a:gd name="connsiteY0" fmla="*/ 57494 h 58834"/>
                    <a:gd name="connsiteX1" fmla="*/ 37615 w 48959"/>
                    <a:gd name="connsiteY1" fmla="*/ 50344 h 58834"/>
                    <a:gd name="connsiteX2" fmla="*/ 19554 w 48959"/>
                    <a:gd name="connsiteY2" fmla="*/ 58834 h 58834"/>
                    <a:gd name="connsiteX3" fmla="*/ 0 w 48959"/>
                    <a:gd name="connsiteY3" fmla="*/ 41258 h 58834"/>
                    <a:gd name="connsiteX4" fmla="*/ 22241 w 48959"/>
                    <a:gd name="connsiteY4" fmla="*/ 23980 h 58834"/>
                    <a:gd name="connsiteX5" fmla="*/ 37466 w 48959"/>
                    <a:gd name="connsiteY5" fmla="*/ 23385 h 58834"/>
                    <a:gd name="connsiteX6" fmla="*/ 37466 w 48959"/>
                    <a:gd name="connsiteY6" fmla="*/ 21150 h 58834"/>
                    <a:gd name="connsiteX7" fmla="*/ 23435 w 48959"/>
                    <a:gd name="connsiteY7" fmla="*/ 8341 h 58834"/>
                    <a:gd name="connsiteX8" fmla="*/ 6418 w 48959"/>
                    <a:gd name="connsiteY8" fmla="*/ 13256 h 58834"/>
                    <a:gd name="connsiteX9" fmla="*/ 2985 w 48959"/>
                    <a:gd name="connsiteY9" fmla="*/ 5660 h 58834"/>
                    <a:gd name="connsiteX10" fmla="*/ 24181 w 48959"/>
                    <a:gd name="connsiteY10" fmla="*/ 0 h 58834"/>
                    <a:gd name="connsiteX11" fmla="*/ 48960 w 48959"/>
                    <a:gd name="connsiteY11" fmla="*/ 24725 h 58834"/>
                    <a:gd name="connsiteX12" fmla="*/ 48960 w 48959"/>
                    <a:gd name="connsiteY12" fmla="*/ 57642 h 58834"/>
                    <a:gd name="connsiteX13" fmla="*/ 37914 w 48959"/>
                    <a:gd name="connsiteY13" fmla="*/ 57642 h 58834"/>
                    <a:gd name="connsiteX14" fmla="*/ 24181 w 48959"/>
                    <a:gd name="connsiteY14" fmla="*/ 31279 h 58834"/>
                    <a:gd name="connsiteX15" fmla="*/ 11344 w 48959"/>
                    <a:gd name="connsiteY15" fmla="*/ 41109 h 58834"/>
                    <a:gd name="connsiteX16" fmla="*/ 22987 w 48959"/>
                    <a:gd name="connsiteY16" fmla="*/ 50940 h 58834"/>
                    <a:gd name="connsiteX17" fmla="*/ 37466 w 48959"/>
                    <a:gd name="connsiteY17" fmla="*/ 42748 h 58834"/>
                    <a:gd name="connsiteX18" fmla="*/ 37466 w 48959"/>
                    <a:gd name="connsiteY18" fmla="*/ 30534 h 58834"/>
                    <a:gd name="connsiteX19" fmla="*/ 24181 w 48959"/>
                    <a:gd name="connsiteY19" fmla="*/ 31428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959" h="58834">
                      <a:moveTo>
                        <a:pt x="37615" y="57494"/>
                      </a:moveTo>
                      <a:lnTo>
                        <a:pt x="37615" y="50344"/>
                      </a:lnTo>
                      <a:cubicBezTo>
                        <a:pt x="35227" y="52727"/>
                        <a:pt x="29854" y="58834"/>
                        <a:pt x="19554" y="58834"/>
                      </a:cubicBezTo>
                      <a:cubicBezTo>
                        <a:pt x="9255" y="58834"/>
                        <a:pt x="0" y="52280"/>
                        <a:pt x="0" y="41258"/>
                      </a:cubicBezTo>
                      <a:cubicBezTo>
                        <a:pt x="0" y="30236"/>
                        <a:pt x="9105" y="24576"/>
                        <a:pt x="22241" y="23980"/>
                      </a:cubicBezTo>
                      <a:lnTo>
                        <a:pt x="37466" y="23385"/>
                      </a:lnTo>
                      <a:lnTo>
                        <a:pt x="37466" y="21150"/>
                      </a:lnTo>
                      <a:cubicBezTo>
                        <a:pt x="37466" y="12511"/>
                        <a:pt x="31645" y="8341"/>
                        <a:pt x="23435" y="8341"/>
                      </a:cubicBezTo>
                      <a:cubicBezTo>
                        <a:pt x="15225" y="8341"/>
                        <a:pt x="8210" y="12065"/>
                        <a:pt x="6418" y="13256"/>
                      </a:cubicBezTo>
                      <a:lnTo>
                        <a:pt x="2985" y="5660"/>
                      </a:lnTo>
                      <a:cubicBezTo>
                        <a:pt x="7165" y="3277"/>
                        <a:pt x="14777" y="0"/>
                        <a:pt x="24181" y="0"/>
                      </a:cubicBezTo>
                      <a:cubicBezTo>
                        <a:pt x="40750" y="0"/>
                        <a:pt x="48960" y="8341"/>
                        <a:pt x="48960" y="24725"/>
                      </a:cubicBezTo>
                      <a:lnTo>
                        <a:pt x="48960" y="57642"/>
                      </a:lnTo>
                      <a:lnTo>
                        <a:pt x="37914" y="57642"/>
                      </a:lnTo>
                      <a:close/>
                      <a:moveTo>
                        <a:pt x="24181" y="31279"/>
                      </a:moveTo>
                      <a:cubicBezTo>
                        <a:pt x="14927" y="31726"/>
                        <a:pt x="11344" y="35747"/>
                        <a:pt x="11344" y="41109"/>
                      </a:cubicBezTo>
                      <a:cubicBezTo>
                        <a:pt x="11344" y="46471"/>
                        <a:pt x="15524" y="50940"/>
                        <a:pt x="22987" y="50940"/>
                      </a:cubicBezTo>
                      <a:cubicBezTo>
                        <a:pt x="30450" y="50940"/>
                        <a:pt x="35227" y="45875"/>
                        <a:pt x="37466" y="42748"/>
                      </a:cubicBezTo>
                      <a:lnTo>
                        <a:pt x="37466" y="30534"/>
                      </a:lnTo>
                      <a:lnTo>
                        <a:pt x="24181" y="31428"/>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98" name="Freeform 27997">
                  <a:extLst>
                    <a:ext uri="{FF2B5EF4-FFF2-40B4-BE49-F238E27FC236}">
                      <a16:creationId xmlns:a16="http://schemas.microsoft.com/office/drawing/2014/main" id="{A4B542DF-BB97-455F-6878-1263B7CEE3D4}"/>
                    </a:ext>
                  </a:extLst>
                </p:cNvPr>
                <p:cNvSpPr/>
                <p:nvPr/>
              </p:nvSpPr>
              <p:spPr>
                <a:xfrm>
                  <a:off x="8761732" y="3126618"/>
                  <a:ext cx="11344" cy="82218"/>
                </a:xfrm>
                <a:custGeom>
                  <a:avLst/>
                  <a:gdLst>
                    <a:gd name="connsiteX0" fmla="*/ 0 w 11344"/>
                    <a:gd name="connsiteY0" fmla="*/ 82219 h 82218"/>
                    <a:gd name="connsiteX1" fmla="*/ 0 w 11344"/>
                    <a:gd name="connsiteY1" fmla="*/ 0 h 82218"/>
                    <a:gd name="connsiteX2" fmla="*/ 11345 w 11344"/>
                    <a:gd name="connsiteY2" fmla="*/ 0 h 82218"/>
                    <a:gd name="connsiteX3" fmla="*/ 11345 w 11344"/>
                    <a:gd name="connsiteY3" fmla="*/ 82219 h 82218"/>
                    <a:gd name="connsiteX4" fmla="*/ 0 w 11344"/>
                    <a:gd name="connsiteY4" fmla="*/ 82219 h 82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4" h="82218">
                      <a:moveTo>
                        <a:pt x="0" y="82219"/>
                      </a:moveTo>
                      <a:lnTo>
                        <a:pt x="0" y="0"/>
                      </a:lnTo>
                      <a:lnTo>
                        <a:pt x="11345" y="0"/>
                      </a:lnTo>
                      <a:lnTo>
                        <a:pt x="11345" y="82219"/>
                      </a:lnTo>
                      <a:lnTo>
                        <a:pt x="0"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7999" name="Freeform 27998">
                  <a:extLst>
                    <a:ext uri="{FF2B5EF4-FFF2-40B4-BE49-F238E27FC236}">
                      <a16:creationId xmlns:a16="http://schemas.microsoft.com/office/drawing/2014/main" id="{90E5D75E-C72C-FDFC-FA9F-7C56A428F4F1}"/>
                    </a:ext>
                  </a:extLst>
                </p:cNvPr>
                <p:cNvSpPr/>
                <p:nvPr/>
              </p:nvSpPr>
              <p:spPr>
                <a:xfrm>
                  <a:off x="8809200" y="3151194"/>
                  <a:ext cx="55676" cy="58983"/>
                </a:xfrm>
                <a:custGeom>
                  <a:avLst/>
                  <a:gdLst>
                    <a:gd name="connsiteX0" fmla="*/ 55378 w 55676"/>
                    <a:gd name="connsiteY0" fmla="*/ 32024 h 58983"/>
                    <a:gd name="connsiteX1" fmla="*/ 11643 w 55676"/>
                    <a:gd name="connsiteY1" fmla="*/ 32024 h 58983"/>
                    <a:gd name="connsiteX2" fmla="*/ 29854 w 55676"/>
                    <a:gd name="connsiteY2" fmla="*/ 50046 h 58983"/>
                    <a:gd name="connsiteX3" fmla="*/ 48512 w 55676"/>
                    <a:gd name="connsiteY3" fmla="*/ 43492 h 58983"/>
                    <a:gd name="connsiteX4" fmla="*/ 53288 w 55676"/>
                    <a:gd name="connsiteY4" fmla="*/ 50046 h 58983"/>
                    <a:gd name="connsiteX5" fmla="*/ 28361 w 55676"/>
                    <a:gd name="connsiteY5" fmla="*/ 58983 h 58983"/>
                    <a:gd name="connsiteX6" fmla="*/ 0 w 55676"/>
                    <a:gd name="connsiteY6" fmla="*/ 29343 h 58983"/>
                    <a:gd name="connsiteX7" fmla="*/ 28809 w 55676"/>
                    <a:gd name="connsiteY7" fmla="*/ 0 h 58983"/>
                    <a:gd name="connsiteX8" fmla="*/ 55677 w 55676"/>
                    <a:gd name="connsiteY8" fmla="*/ 27108 h 58983"/>
                    <a:gd name="connsiteX9" fmla="*/ 55378 w 55676"/>
                    <a:gd name="connsiteY9" fmla="*/ 32173 h 58983"/>
                    <a:gd name="connsiteX10" fmla="*/ 28510 w 55676"/>
                    <a:gd name="connsiteY10" fmla="*/ 8192 h 58983"/>
                    <a:gd name="connsiteX11" fmla="*/ 11792 w 55676"/>
                    <a:gd name="connsiteY11" fmla="*/ 24427 h 58983"/>
                    <a:gd name="connsiteX12" fmla="*/ 44780 w 55676"/>
                    <a:gd name="connsiteY12" fmla="*/ 24427 h 58983"/>
                    <a:gd name="connsiteX13" fmla="*/ 28361 w 55676"/>
                    <a:gd name="connsiteY13" fmla="*/ 8192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6" h="58983">
                      <a:moveTo>
                        <a:pt x="55378" y="32024"/>
                      </a:moveTo>
                      <a:lnTo>
                        <a:pt x="11643" y="32024"/>
                      </a:lnTo>
                      <a:cubicBezTo>
                        <a:pt x="12240" y="43195"/>
                        <a:pt x="19405" y="50046"/>
                        <a:pt x="29854" y="50046"/>
                      </a:cubicBezTo>
                      <a:cubicBezTo>
                        <a:pt x="40302" y="50046"/>
                        <a:pt x="47318" y="44386"/>
                        <a:pt x="48512" y="43492"/>
                      </a:cubicBezTo>
                      <a:lnTo>
                        <a:pt x="53288" y="50046"/>
                      </a:lnTo>
                      <a:cubicBezTo>
                        <a:pt x="53288" y="50046"/>
                        <a:pt x="45228" y="58983"/>
                        <a:pt x="28361" y="58983"/>
                      </a:cubicBezTo>
                      <a:cubicBezTo>
                        <a:pt x="11493" y="58983"/>
                        <a:pt x="0" y="47365"/>
                        <a:pt x="0" y="29343"/>
                      </a:cubicBezTo>
                      <a:cubicBezTo>
                        <a:pt x="0" y="11320"/>
                        <a:pt x="12986" y="0"/>
                        <a:pt x="28809" y="0"/>
                      </a:cubicBezTo>
                      <a:cubicBezTo>
                        <a:pt x="44631" y="0"/>
                        <a:pt x="55677" y="11171"/>
                        <a:pt x="55677" y="27108"/>
                      </a:cubicBezTo>
                      <a:cubicBezTo>
                        <a:pt x="55677" y="29194"/>
                        <a:pt x="55378" y="32173"/>
                        <a:pt x="55378" y="32173"/>
                      </a:cubicBezTo>
                      <a:close/>
                      <a:moveTo>
                        <a:pt x="28510" y="8192"/>
                      </a:moveTo>
                      <a:cubicBezTo>
                        <a:pt x="17166" y="8192"/>
                        <a:pt x="12240" y="17576"/>
                        <a:pt x="11792" y="24427"/>
                      </a:cubicBezTo>
                      <a:lnTo>
                        <a:pt x="44780" y="24427"/>
                      </a:lnTo>
                      <a:cubicBezTo>
                        <a:pt x="44780" y="18172"/>
                        <a:pt x="39854" y="8192"/>
                        <a:pt x="28361"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00" name="Freeform 27999">
                  <a:extLst>
                    <a:ext uri="{FF2B5EF4-FFF2-40B4-BE49-F238E27FC236}">
                      <a16:creationId xmlns:a16="http://schemas.microsoft.com/office/drawing/2014/main" id="{2B9F4A4B-786C-5E24-D06D-E4A2C817B79F}"/>
                    </a:ext>
                  </a:extLst>
                </p:cNvPr>
                <p:cNvSpPr/>
                <p:nvPr/>
              </p:nvSpPr>
              <p:spPr>
                <a:xfrm>
                  <a:off x="8866519" y="3152237"/>
                  <a:ext cx="59408" cy="56599"/>
                </a:xfrm>
                <a:custGeom>
                  <a:avLst/>
                  <a:gdLst>
                    <a:gd name="connsiteX0" fmla="*/ 46572 w 59408"/>
                    <a:gd name="connsiteY0" fmla="*/ 56600 h 56599"/>
                    <a:gd name="connsiteX1" fmla="*/ 29704 w 59408"/>
                    <a:gd name="connsiteY1" fmla="*/ 33662 h 56599"/>
                    <a:gd name="connsiteX2" fmla="*/ 12837 w 59408"/>
                    <a:gd name="connsiteY2" fmla="*/ 56600 h 56599"/>
                    <a:gd name="connsiteX3" fmla="*/ 0 w 59408"/>
                    <a:gd name="connsiteY3" fmla="*/ 56600 h 56599"/>
                    <a:gd name="connsiteX4" fmla="*/ 22987 w 59408"/>
                    <a:gd name="connsiteY4" fmla="*/ 26811 h 56599"/>
                    <a:gd name="connsiteX5" fmla="*/ 2537 w 59408"/>
                    <a:gd name="connsiteY5" fmla="*/ 0 h 56599"/>
                    <a:gd name="connsiteX6" fmla="*/ 15225 w 59408"/>
                    <a:gd name="connsiteY6" fmla="*/ 0 h 56599"/>
                    <a:gd name="connsiteX7" fmla="*/ 29704 w 59408"/>
                    <a:gd name="connsiteY7" fmla="*/ 20406 h 56599"/>
                    <a:gd name="connsiteX8" fmla="*/ 44183 w 59408"/>
                    <a:gd name="connsiteY8" fmla="*/ 0 h 56599"/>
                    <a:gd name="connsiteX9" fmla="*/ 57020 w 59408"/>
                    <a:gd name="connsiteY9" fmla="*/ 0 h 56599"/>
                    <a:gd name="connsiteX10" fmla="*/ 36421 w 59408"/>
                    <a:gd name="connsiteY10" fmla="*/ 26811 h 56599"/>
                    <a:gd name="connsiteX11" fmla="*/ 59408 w 59408"/>
                    <a:gd name="connsiteY11" fmla="*/ 56600 h 56599"/>
                    <a:gd name="connsiteX12" fmla="*/ 46572 w 59408"/>
                    <a:gd name="connsiteY12" fmla="*/ 56600 h 56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9408" h="56599">
                      <a:moveTo>
                        <a:pt x="46572" y="56600"/>
                      </a:moveTo>
                      <a:lnTo>
                        <a:pt x="29704" y="33662"/>
                      </a:lnTo>
                      <a:lnTo>
                        <a:pt x="12837" y="56600"/>
                      </a:lnTo>
                      <a:lnTo>
                        <a:pt x="0" y="56600"/>
                      </a:lnTo>
                      <a:lnTo>
                        <a:pt x="22987" y="26811"/>
                      </a:lnTo>
                      <a:lnTo>
                        <a:pt x="2537" y="0"/>
                      </a:lnTo>
                      <a:lnTo>
                        <a:pt x="15225" y="0"/>
                      </a:lnTo>
                      <a:lnTo>
                        <a:pt x="29704" y="20406"/>
                      </a:lnTo>
                      <a:lnTo>
                        <a:pt x="44183" y="0"/>
                      </a:lnTo>
                      <a:lnTo>
                        <a:pt x="57020" y="0"/>
                      </a:lnTo>
                      <a:lnTo>
                        <a:pt x="36421" y="26811"/>
                      </a:lnTo>
                      <a:lnTo>
                        <a:pt x="59408" y="56600"/>
                      </a:lnTo>
                      <a:lnTo>
                        <a:pt x="46572" y="5660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01" name="Freeform 28000">
                  <a:extLst>
                    <a:ext uri="{FF2B5EF4-FFF2-40B4-BE49-F238E27FC236}">
                      <a16:creationId xmlns:a16="http://schemas.microsoft.com/office/drawing/2014/main" id="{0E4F6763-13D4-E672-C9EF-4E005B8A4C57}"/>
                    </a:ext>
                  </a:extLst>
                </p:cNvPr>
                <p:cNvSpPr/>
                <p:nvPr/>
              </p:nvSpPr>
              <p:spPr>
                <a:xfrm>
                  <a:off x="8934286" y="3151194"/>
                  <a:ext cx="58811" cy="79835"/>
                </a:xfrm>
                <a:custGeom>
                  <a:avLst/>
                  <a:gdLst>
                    <a:gd name="connsiteX0" fmla="*/ 31048 w 58811"/>
                    <a:gd name="connsiteY0" fmla="*/ 58983 h 79835"/>
                    <a:gd name="connsiteX1" fmla="*/ 11494 w 58811"/>
                    <a:gd name="connsiteY1" fmla="*/ 48855 h 79835"/>
                    <a:gd name="connsiteX2" fmla="*/ 11494 w 58811"/>
                    <a:gd name="connsiteY2" fmla="*/ 48855 h 79835"/>
                    <a:gd name="connsiteX3" fmla="*/ 11494 w 58811"/>
                    <a:gd name="connsiteY3" fmla="*/ 79836 h 79835"/>
                    <a:gd name="connsiteX4" fmla="*/ 0 w 58811"/>
                    <a:gd name="connsiteY4" fmla="*/ 79836 h 79835"/>
                    <a:gd name="connsiteX5" fmla="*/ 0 w 58811"/>
                    <a:gd name="connsiteY5" fmla="*/ 1043 h 79835"/>
                    <a:gd name="connsiteX6" fmla="*/ 11046 w 58811"/>
                    <a:gd name="connsiteY6" fmla="*/ 1043 h 79835"/>
                    <a:gd name="connsiteX7" fmla="*/ 11046 w 58811"/>
                    <a:gd name="connsiteY7" fmla="*/ 9979 h 79835"/>
                    <a:gd name="connsiteX8" fmla="*/ 11345 w 58811"/>
                    <a:gd name="connsiteY8" fmla="*/ 9979 h 79835"/>
                    <a:gd name="connsiteX9" fmla="*/ 31496 w 58811"/>
                    <a:gd name="connsiteY9" fmla="*/ 0 h 79835"/>
                    <a:gd name="connsiteX10" fmla="*/ 58812 w 58811"/>
                    <a:gd name="connsiteY10" fmla="*/ 29343 h 79835"/>
                    <a:gd name="connsiteX11" fmla="*/ 31197 w 58811"/>
                    <a:gd name="connsiteY11" fmla="*/ 58983 h 79835"/>
                    <a:gd name="connsiteX12" fmla="*/ 28958 w 58811"/>
                    <a:gd name="connsiteY12" fmla="*/ 9384 h 79835"/>
                    <a:gd name="connsiteX13" fmla="*/ 10897 w 58811"/>
                    <a:gd name="connsiteY13" fmla="*/ 29194 h 79835"/>
                    <a:gd name="connsiteX14" fmla="*/ 28958 w 58811"/>
                    <a:gd name="connsiteY14" fmla="*/ 49153 h 79835"/>
                    <a:gd name="connsiteX15" fmla="*/ 47020 w 58811"/>
                    <a:gd name="connsiteY15" fmla="*/ 29194 h 79835"/>
                    <a:gd name="connsiteX16" fmla="*/ 28958 w 58811"/>
                    <a:gd name="connsiteY16" fmla="*/ 9384 h 79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811" h="79835">
                      <a:moveTo>
                        <a:pt x="31048" y="58983"/>
                      </a:moveTo>
                      <a:cubicBezTo>
                        <a:pt x="22092" y="58983"/>
                        <a:pt x="15524" y="55110"/>
                        <a:pt x="11494" y="48855"/>
                      </a:cubicBezTo>
                      <a:lnTo>
                        <a:pt x="11494" y="48855"/>
                      </a:lnTo>
                      <a:cubicBezTo>
                        <a:pt x="11494" y="48855"/>
                        <a:pt x="11494" y="79836"/>
                        <a:pt x="11494" y="79836"/>
                      </a:cubicBezTo>
                      <a:lnTo>
                        <a:pt x="0" y="79836"/>
                      </a:lnTo>
                      <a:lnTo>
                        <a:pt x="0" y="1043"/>
                      </a:lnTo>
                      <a:lnTo>
                        <a:pt x="11046" y="1043"/>
                      </a:lnTo>
                      <a:lnTo>
                        <a:pt x="11046" y="9979"/>
                      </a:lnTo>
                      <a:lnTo>
                        <a:pt x="11345" y="9979"/>
                      </a:lnTo>
                      <a:cubicBezTo>
                        <a:pt x="16271" y="3277"/>
                        <a:pt x="23137" y="0"/>
                        <a:pt x="31496" y="0"/>
                      </a:cubicBezTo>
                      <a:cubicBezTo>
                        <a:pt x="48214" y="0"/>
                        <a:pt x="58812" y="12511"/>
                        <a:pt x="58812" y="29343"/>
                      </a:cubicBezTo>
                      <a:cubicBezTo>
                        <a:pt x="58812" y="46174"/>
                        <a:pt x="48064" y="58983"/>
                        <a:pt x="31197" y="58983"/>
                      </a:cubicBezTo>
                      <a:close/>
                      <a:moveTo>
                        <a:pt x="28958" y="9384"/>
                      </a:moveTo>
                      <a:cubicBezTo>
                        <a:pt x="17614" y="9384"/>
                        <a:pt x="10897" y="18023"/>
                        <a:pt x="10897" y="29194"/>
                      </a:cubicBezTo>
                      <a:cubicBezTo>
                        <a:pt x="10897" y="40365"/>
                        <a:pt x="17614" y="49153"/>
                        <a:pt x="28958" y="49153"/>
                      </a:cubicBezTo>
                      <a:cubicBezTo>
                        <a:pt x="40303" y="49153"/>
                        <a:pt x="47020" y="40514"/>
                        <a:pt x="47020" y="29194"/>
                      </a:cubicBezTo>
                      <a:cubicBezTo>
                        <a:pt x="47020" y="17874"/>
                        <a:pt x="40303" y="9384"/>
                        <a:pt x="28958" y="9384"/>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02" name="Freeform 28001">
                  <a:extLst>
                    <a:ext uri="{FF2B5EF4-FFF2-40B4-BE49-F238E27FC236}">
                      <a16:creationId xmlns:a16="http://schemas.microsoft.com/office/drawing/2014/main" id="{FDB11614-E911-A715-C0F2-9ACCAE054653}"/>
                    </a:ext>
                  </a:extLst>
                </p:cNvPr>
                <p:cNvSpPr/>
                <p:nvPr/>
              </p:nvSpPr>
              <p:spPr>
                <a:xfrm>
                  <a:off x="9001009" y="3151194"/>
                  <a:ext cx="55677" cy="58983"/>
                </a:xfrm>
                <a:custGeom>
                  <a:avLst/>
                  <a:gdLst>
                    <a:gd name="connsiteX0" fmla="*/ 55379 w 55677"/>
                    <a:gd name="connsiteY0" fmla="*/ 32024 h 58983"/>
                    <a:gd name="connsiteX1" fmla="*/ 11643 w 55677"/>
                    <a:gd name="connsiteY1" fmla="*/ 32024 h 58983"/>
                    <a:gd name="connsiteX2" fmla="*/ 29854 w 55677"/>
                    <a:gd name="connsiteY2" fmla="*/ 50046 h 58983"/>
                    <a:gd name="connsiteX3" fmla="*/ 48512 w 55677"/>
                    <a:gd name="connsiteY3" fmla="*/ 43492 h 58983"/>
                    <a:gd name="connsiteX4" fmla="*/ 53289 w 55677"/>
                    <a:gd name="connsiteY4" fmla="*/ 50046 h 58983"/>
                    <a:gd name="connsiteX5" fmla="*/ 28361 w 55677"/>
                    <a:gd name="connsiteY5" fmla="*/ 58983 h 58983"/>
                    <a:gd name="connsiteX6" fmla="*/ 0 w 55677"/>
                    <a:gd name="connsiteY6" fmla="*/ 29343 h 58983"/>
                    <a:gd name="connsiteX7" fmla="*/ 28809 w 55677"/>
                    <a:gd name="connsiteY7" fmla="*/ 0 h 58983"/>
                    <a:gd name="connsiteX8" fmla="*/ 55677 w 55677"/>
                    <a:gd name="connsiteY8" fmla="*/ 27108 h 58983"/>
                    <a:gd name="connsiteX9" fmla="*/ 55379 w 55677"/>
                    <a:gd name="connsiteY9" fmla="*/ 32173 h 58983"/>
                    <a:gd name="connsiteX10" fmla="*/ 28510 w 55677"/>
                    <a:gd name="connsiteY10" fmla="*/ 8192 h 58983"/>
                    <a:gd name="connsiteX11" fmla="*/ 11792 w 55677"/>
                    <a:gd name="connsiteY11" fmla="*/ 24427 h 58983"/>
                    <a:gd name="connsiteX12" fmla="*/ 44780 w 55677"/>
                    <a:gd name="connsiteY12" fmla="*/ 24427 h 58983"/>
                    <a:gd name="connsiteX13" fmla="*/ 28510 w 55677"/>
                    <a:gd name="connsiteY13" fmla="*/ 8192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7" h="58983">
                      <a:moveTo>
                        <a:pt x="55379" y="32024"/>
                      </a:moveTo>
                      <a:lnTo>
                        <a:pt x="11643" y="32024"/>
                      </a:lnTo>
                      <a:cubicBezTo>
                        <a:pt x="12240" y="43195"/>
                        <a:pt x="19405" y="50046"/>
                        <a:pt x="29854" y="50046"/>
                      </a:cubicBezTo>
                      <a:cubicBezTo>
                        <a:pt x="40303" y="50046"/>
                        <a:pt x="47318" y="44386"/>
                        <a:pt x="48512" y="43492"/>
                      </a:cubicBezTo>
                      <a:lnTo>
                        <a:pt x="53289" y="50046"/>
                      </a:lnTo>
                      <a:cubicBezTo>
                        <a:pt x="53289" y="50046"/>
                        <a:pt x="45228" y="58983"/>
                        <a:pt x="28361" y="58983"/>
                      </a:cubicBezTo>
                      <a:cubicBezTo>
                        <a:pt x="11494" y="58983"/>
                        <a:pt x="0" y="47365"/>
                        <a:pt x="0" y="29343"/>
                      </a:cubicBezTo>
                      <a:cubicBezTo>
                        <a:pt x="0" y="11320"/>
                        <a:pt x="12987" y="0"/>
                        <a:pt x="28809" y="0"/>
                      </a:cubicBezTo>
                      <a:cubicBezTo>
                        <a:pt x="44631" y="0"/>
                        <a:pt x="55677" y="11171"/>
                        <a:pt x="55677" y="27108"/>
                      </a:cubicBezTo>
                      <a:cubicBezTo>
                        <a:pt x="55677" y="29194"/>
                        <a:pt x="55379" y="32173"/>
                        <a:pt x="55379" y="32173"/>
                      </a:cubicBezTo>
                      <a:close/>
                      <a:moveTo>
                        <a:pt x="28510" y="8192"/>
                      </a:moveTo>
                      <a:cubicBezTo>
                        <a:pt x="17166" y="8192"/>
                        <a:pt x="12091" y="17576"/>
                        <a:pt x="11792" y="24427"/>
                      </a:cubicBezTo>
                      <a:lnTo>
                        <a:pt x="44780" y="24427"/>
                      </a:lnTo>
                      <a:cubicBezTo>
                        <a:pt x="44780" y="18172"/>
                        <a:pt x="39855" y="8192"/>
                        <a:pt x="28510"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03" name="Freeform 28002">
                  <a:extLst>
                    <a:ext uri="{FF2B5EF4-FFF2-40B4-BE49-F238E27FC236}">
                      <a16:creationId xmlns:a16="http://schemas.microsoft.com/office/drawing/2014/main" id="{C34BBC89-533C-D269-B7D3-E791A3B154D8}"/>
                    </a:ext>
                  </a:extLst>
                </p:cNvPr>
                <p:cNvSpPr/>
                <p:nvPr/>
              </p:nvSpPr>
              <p:spPr>
                <a:xfrm>
                  <a:off x="9068031" y="3151194"/>
                  <a:ext cx="49407" cy="57642"/>
                </a:xfrm>
                <a:custGeom>
                  <a:avLst/>
                  <a:gdLst>
                    <a:gd name="connsiteX0" fmla="*/ 37914 w 49407"/>
                    <a:gd name="connsiteY0" fmla="*/ 57643 h 57642"/>
                    <a:gd name="connsiteX1" fmla="*/ 37914 w 49407"/>
                    <a:gd name="connsiteY1" fmla="*/ 26066 h 57642"/>
                    <a:gd name="connsiteX2" fmla="*/ 26122 w 49407"/>
                    <a:gd name="connsiteY2" fmla="*/ 9384 h 57642"/>
                    <a:gd name="connsiteX3" fmla="*/ 11493 w 49407"/>
                    <a:gd name="connsiteY3" fmla="*/ 29194 h 57642"/>
                    <a:gd name="connsiteX4" fmla="*/ 11493 w 49407"/>
                    <a:gd name="connsiteY4" fmla="*/ 57643 h 57642"/>
                    <a:gd name="connsiteX5" fmla="*/ 0 w 49407"/>
                    <a:gd name="connsiteY5" fmla="*/ 57643 h 57642"/>
                    <a:gd name="connsiteX6" fmla="*/ 0 w 49407"/>
                    <a:gd name="connsiteY6" fmla="*/ 1043 h 57642"/>
                    <a:gd name="connsiteX7" fmla="*/ 11493 w 49407"/>
                    <a:gd name="connsiteY7" fmla="*/ 1043 h 57642"/>
                    <a:gd name="connsiteX8" fmla="*/ 11493 w 49407"/>
                    <a:gd name="connsiteY8" fmla="*/ 9979 h 57642"/>
                    <a:gd name="connsiteX9" fmla="*/ 11792 w 49407"/>
                    <a:gd name="connsiteY9" fmla="*/ 9979 h 57642"/>
                    <a:gd name="connsiteX10" fmla="*/ 29107 w 49407"/>
                    <a:gd name="connsiteY10" fmla="*/ 0 h 57642"/>
                    <a:gd name="connsiteX11" fmla="*/ 49408 w 49407"/>
                    <a:gd name="connsiteY11" fmla="*/ 24130 h 57642"/>
                    <a:gd name="connsiteX12" fmla="*/ 49408 w 49407"/>
                    <a:gd name="connsiteY12" fmla="*/ 57643 h 57642"/>
                    <a:gd name="connsiteX13" fmla="*/ 37914 w 49407"/>
                    <a:gd name="connsiteY13" fmla="*/ 57643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914" y="57643"/>
                      </a:moveTo>
                      <a:lnTo>
                        <a:pt x="37914" y="26066"/>
                      </a:lnTo>
                      <a:cubicBezTo>
                        <a:pt x="37914" y="16533"/>
                        <a:pt x="36272" y="9384"/>
                        <a:pt x="26122" y="9384"/>
                      </a:cubicBezTo>
                      <a:cubicBezTo>
                        <a:pt x="15971" y="9384"/>
                        <a:pt x="11493" y="18321"/>
                        <a:pt x="11493" y="29194"/>
                      </a:cubicBezTo>
                      <a:lnTo>
                        <a:pt x="11493" y="57643"/>
                      </a:lnTo>
                      <a:lnTo>
                        <a:pt x="0" y="57643"/>
                      </a:lnTo>
                      <a:lnTo>
                        <a:pt x="0" y="1043"/>
                      </a:lnTo>
                      <a:lnTo>
                        <a:pt x="11493" y="1043"/>
                      </a:lnTo>
                      <a:lnTo>
                        <a:pt x="11493" y="9979"/>
                      </a:lnTo>
                      <a:cubicBezTo>
                        <a:pt x="11493" y="9979"/>
                        <a:pt x="11792" y="9979"/>
                        <a:pt x="11792" y="9979"/>
                      </a:cubicBezTo>
                      <a:cubicBezTo>
                        <a:pt x="14777" y="4320"/>
                        <a:pt x="20897" y="0"/>
                        <a:pt x="29107" y="0"/>
                      </a:cubicBezTo>
                      <a:cubicBezTo>
                        <a:pt x="45228" y="0"/>
                        <a:pt x="49408" y="10575"/>
                        <a:pt x="49408" y="24130"/>
                      </a:cubicBezTo>
                      <a:lnTo>
                        <a:pt x="49408" y="57643"/>
                      </a:lnTo>
                      <a:lnTo>
                        <a:pt x="37914" y="57643"/>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04" name="Freeform 28003">
                  <a:extLst>
                    <a:ext uri="{FF2B5EF4-FFF2-40B4-BE49-F238E27FC236}">
                      <a16:creationId xmlns:a16="http://schemas.microsoft.com/office/drawing/2014/main" id="{1FD1ED94-A036-B1BB-ADC8-4776C8D085F8}"/>
                    </a:ext>
                  </a:extLst>
                </p:cNvPr>
                <p:cNvSpPr/>
                <p:nvPr/>
              </p:nvSpPr>
              <p:spPr>
                <a:xfrm>
                  <a:off x="9127141" y="3151194"/>
                  <a:ext cx="43586" cy="58983"/>
                </a:xfrm>
                <a:custGeom>
                  <a:avLst/>
                  <a:gdLst>
                    <a:gd name="connsiteX0" fmla="*/ 22092 w 43586"/>
                    <a:gd name="connsiteY0" fmla="*/ 58983 h 58983"/>
                    <a:gd name="connsiteX1" fmla="*/ 0 w 43586"/>
                    <a:gd name="connsiteY1" fmla="*/ 48855 h 58983"/>
                    <a:gd name="connsiteX2" fmla="*/ 5523 w 43586"/>
                    <a:gd name="connsiteY2" fmla="*/ 42152 h 58983"/>
                    <a:gd name="connsiteX3" fmla="*/ 22241 w 43586"/>
                    <a:gd name="connsiteY3" fmla="*/ 50195 h 58983"/>
                    <a:gd name="connsiteX4" fmla="*/ 33138 w 43586"/>
                    <a:gd name="connsiteY4" fmla="*/ 42152 h 58983"/>
                    <a:gd name="connsiteX5" fmla="*/ 20300 w 43586"/>
                    <a:gd name="connsiteY5" fmla="*/ 32768 h 58983"/>
                    <a:gd name="connsiteX6" fmla="*/ 3582 w 43586"/>
                    <a:gd name="connsiteY6" fmla="*/ 16235 h 58983"/>
                    <a:gd name="connsiteX7" fmla="*/ 22689 w 43586"/>
                    <a:gd name="connsiteY7" fmla="*/ 0 h 58983"/>
                    <a:gd name="connsiteX8" fmla="*/ 42094 w 43586"/>
                    <a:gd name="connsiteY8" fmla="*/ 7447 h 58983"/>
                    <a:gd name="connsiteX9" fmla="*/ 37317 w 43586"/>
                    <a:gd name="connsiteY9" fmla="*/ 14448 h 58983"/>
                    <a:gd name="connsiteX10" fmla="*/ 22987 w 43586"/>
                    <a:gd name="connsiteY10" fmla="*/ 8341 h 58983"/>
                    <a:gd name="connsiteX11" fmla="*/ 13882 w 43586"/>
                    <a:gd name="connsiteY11" fmla="*/ 15342 h 58983"/>
                    <a:gd name="connsiteX12" fmla="*/ 24928 w 43586"/>
                    <a:gd name="connsiteY12" fmla="*/ 23832 h 58983"/>
                    <a:gd name="connsiteX13" fmla="*/ 32540 w 43586"/>
                    <a:gd name="connsiteY13" fmla="*/ 26513 h 58983"/>
                    <a:gd name="connsiteX14" fmla="*/ 43586 w 43586"/>
                    <a:gd name="connsiteY14" fmla="*/ 41110 h 58983"/>
                    <a:gd name="connsiteX15" fmla="*/ 21942 w 43586"/>
                    <a:gd name="connsiteY15" fmla="*/ 58983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586" h="58983">
                      <a:moveTo>
                        <a:pt x="22092" y="58983"/>
                      </a:moveTo>
                      <a:cubicBezTo>
                        <a:pt x="12538" y="58983"/>
                        <a:pt x="4777" y="55110"/>
                        <a:pt x="0" y="48855"/>
                      </a:cubicBezTo>
                      <a:lnTo>
                        <a:pt x="5523" y="42152"/>
                      </a:lnTo>
                      <a:cubicBezTo>
                        <a:pt x="10300" y="47216"/>
                        <a:pt x="17017" y="50195"/>
                        <a:pt x="22241" y="50195"/>
                      </a:cubicBezTo>
                      <a:cubicBezTo>
                        <a:pt x="27465" y="50195"/>
                        <a:pt x="33138" y="48259"/>
                        <a:pt x="33138" y="42152"/>
                      </a:cubicBezTo>
                      <a:cubicBezTo>
                        <a:pt x="33138" y="36045"/>
                        <a:pt x="24181" y="34109"/>
                        <a:pt x="20300" y="32768"/>
                      </a:cubicBezTo>
                      <a:cubicBezTo>
                        <a:pt x="11941" y="29938"/>
                        <a:pt x="3582" y="26959"/>
                        <a:pt x="3582" y="16235"/>
                      </a:cubicBezTo>
                      <a:cubicBezTo>
                        <a:pt x="3582" y="5511"/>
                        <a:pt x="12688" y="0"/>
                        <a:pt x="22689" y="0"/>
                      </a:cubicBezTo>
                      <a:cubicBezTo>
                        <a:pt x="32690" y="0"/>
                        <a:pt x="38511" y="3575"/>
                        <a:pt x="42094" y="7447"/>
                      </a:cubicBezTo>
                      <a:lnTo>
                        <a:pt x="37317" y="14448"/>
                      </a:lnTo>
                      <a:cubicBezTo>
                        <a:pt x="34033" y="11022"/>
                        <a:pt x="28510" y="8341"/>
                        <a:pt x="22987" y="8341"/>
                      </a:cubicBezTo>
                      <a:cubicBezTo>
                        <a:pt x="17465" y="8341"/>
                        <a:pt x="13882" y="10724"/>
                        <a:pt x="13882" y="15342"/>
                      </a:cubicBezTo>
                      <a:cubicBezTo>
                        <a:pt x="13882" y="19959"/>
                        <a:pt x="19405" y="22044"/>
                        <a:pt x="24928" y="23832"/>
                      </a:cubicBezTo>
                      <a:cubicBezTo>
                        <a:pt x="28062" y="24874"/>
                        <a:pt x="30152" y="25619"/>
                        <a:pt x="32540" y="26513"/>
                      </a:cubicBezTo>
                      <a:cubicBezTo>
                        <a:pt x="38810" y="29194"/>
                        <a:pt x="43586" y="33662"/>
                        <a:pt x="43586" y="41110"/>
                      </a:cubicBezTo>
                      <a:cubicBezTo>
                        <a:pt x="43586" y="53323"/>
                        <a:pt x="32988" y="58983"/>
                        <a:pt x="21942"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05" name="Freeform 28004">
                  <a:extLst>
                    <a:ext uri="{FF2B5EF4-FFF2-40B4-BE49-F238E27FC236}">
                      <a16:creationId xmlns:a16="http://schemas.microsoft.com/office/drawing/2014/main" id="{657C8C43-4691-0667-47F0-0960B20C309D}"/>
                    </a:ext>
                  </a:extLst>
                </p:cNvPr>
                <p:cNvSpPr/>
                <p:nvPr/>
              </p:nvSpPr>
              <p:spPr>
                <a:xfrm>
                  <a:off x="9178191" y="3151194"/>
                  <a:ext cx="55676" cy="58983"/>
                </a:xfrm>
                <a:custGeom>
                  <a:avLst/>
                  <a:gdLst>
                    <a:gd name="connsiteX0" fmla="*/ 55378 w 55676"/>
                    <a:gd name="connsiteY0" fmla="*/ 32024 h 58983"/>
                    <a:gd name="connsiteX1" fmla="*/ 11643 w 55676"/>
                    <a:gd name="connsiteY1" fmla="*/ 32024 h 58983"/>
                    <a:gd name="connsiteX2" fmla="*/ 29854 w 55676"/>
                    <a:gd name="connsiteY2" fmla="*/ 50046 h 58983"/>
                    <a:gd name="connsiteX3" fmla="*/ 48512 w 55676"/>
                    <a:gd name="connsiteY3" fmla="*/ 43492 h 58983"/>
                    <a:gd name="connsiteX4" fmla="*/ 53288 w 55676"/>
                    <a:gd name="connsiteY4" fmla="*/ 50046 h 58983"/>
                    <a:gd name="connsiteX5" fmla="*/ 28361 w 55676"/>
                    <a:gd name="connsiteY5" fmla="*/ 58983 h 58983"/>
                    <a:gd name="connsiteX6" fmla="*/ 0 w 55676"/>
                    <a:gd name="connsiteY6" fmla="*/ 29343 h 58983"/>
                    <a:gd name="connsiteX7" fmla="*/ 28809 w 55676"/>
                    <a:gd name="connsiteY7" fmla="*/ 0 h 58983"/>
                    <a:gd name="connsiteX8" fmla="*/ 55677 w 55676"/>
                    <a:gd name="connsiteY8" fmla="*/ 27108 h 58983"/>
                    <a:gd name="connsiteX9" fmla="*/ 55378 w 55676"/>
                    <a:gd name="connsiteY9" fmla="*/ 32173 h 58983"/>
                    <a:gd name="connsiteX10" fmla="*/ 28510 w 55676"/>
                    <a:gd name="connsiteY10" fmla="*/ 8192 h 58983"/>
                    <a:gd name="connsiteX11" fmla="*/ 11792 w 55676"/>
                    <a:gd name="connsiteY11" fmla="*/ 24427 h 58983"/>
                    <a:gd name="connsiteX12" fmla="*/ 44780 w 55676"/>
                    <a:gd name="connsiteY12" fmla="*/ 24427 h 58983"/>
                    <a:gd name="connsiteX13" fmla="*/ 28510 w 55676"/>
                    <a:gd name="connsiteY13" fmla="*/ 8192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6" h="58983">
                      <a:moveTo>
                        <a:pt x="55378" y="32024"/>
                      </a:moveTo>
                      <a:lnTo>
                        <a:pt x="11643" y="32024"/>
                      </a:lnTo>
                      <a:cubicBezTo>
                        <a:pt x="12240" y="43195"/>
                        <a:pt x="19405" y="50046"/>
                        <a:pt x="29854" y="50046"/>
                      </a:cubicBezTo>
                      <a:cubicBezTo>
                        <a:pt x="40302" y="50046"/>
                        <a:pt x="47318" y="44386"/>
                        <a:pt x="48512" y="43492"/>
                      </a:cubicBezTo>
                      <a:lnTo>
                        <a:pt x="53288" y="50046"/>
                      </a:lnTo>
                      <a:cubicBezTo>
                        <a:pt x="53288" y="50046"/>
                        <a:pt x="45228" y="58983"/>
                        <a:pt x="28361" y="58983"/>
                      </a:cubicBezTo>
                      <a:cubicBezTo>
                        <a:pt x="11493" y="58983"/>
                        <a:pt x="0" y="47365"/>
                        <a:pt x="0" y="29343"/>
                      </a:cubicBezTo>
                      <a:cubicBezTo>
                        <a:pt x="0" y="11320"/>
                        <a:pt x="12986" y="0"/>
                        <a:pt x="28809" y="0"/>
                      </a:cubicBezTo>
                      <a:cubicBezTo>
                        <a:pt x="44631" y="0"/>
                        <a:pt x="55677" y="11171"/>
                        <a:pt x="55677" y="27108"/>
                      </a:cubicBezTo>
                      <a:cubicBezTo>
                        <a:pt x="55677" y="29194"/>
                        <a:pt x="55378" y="32173"/>
                        <a:pt x="55378" y="32173"/>
                      </a:cubicBezTo>
                      <a:close/>
                      <a:moveTo>
                        <a:pt x="28510" y="8192"/>
                      </a:moveTo>
                      <a:cubicBezTo>
                        <a:pt x="17166" y="8192"/>
                        <a:pt x="12091" y="17576"/>
                        <a:pt x="11792" y="24427"/>
                      </a:cubicBezTo>
                      <a:lnTo>
                        <a:pt x="44780" y="24427"/>
                      </a:lnTo>
                      <a:cubicBezTo>
                        <a:pt x="44780" y="18172"/>
                        <a:pt x="39854" y="8192"/>
                        <a:pt x="28510"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06" name="Freeform 28005">
                  <a:extLst>
                    <a:ext uri="{FF2B5EF4-FFF2-40B4-BE49-F238E27FC236}">
                      <a16:creationId xmlns:a16="http://schemas.microsoft.com/office/drawing/2014/main" id="{9D4EA42C-C5A4-6631-5081-83D42A0A8292}"/>
                    </a:ext>
                  </a:extLst>
                </p:cNvPr>
                <p:cNvSpPr/>
                <p:nvPr/>
              </p:nvSpPr>
              <p:spPr>
                <a:xfrm>
                  <a:off x="9239838" y="3151194"/>
                  <a:ext cx="43586" cy="58983"/>
                </a:xfrm>
                <a:custGeom>
                  <a:avLst/>
                  <a:gdLst>
                    <a:gd name="connsiteX0" fmla="*/ 22092 w 43586"/>
                    <a:gd name="connsiteY0" fmla="*/ 58983 h 58983"/>
                    <a:gd name="connsiteX1" fmla="*/ 0 w 43586"/>
                    <a:gd name="connsiteY1" fmla="*/ 48855 h 58983"/>
                    <a:gd name="connsiteX2" fmla="*/ 5523 w 43586"/>
                    <a:gd name="connsiteY2" fmla="*/ 42152 h 58983"/>
                    <a:gd name="connsiteX3" fmla="*/ 22241 w 43586"/>
                    <a:gd name="connsiteY3" fmla="*/ 50195 h 58983"/>
                    <a:gd name="connsiteX4" fmla="*/ 33138 w 43586"/>
                    <a:gd name="connsiteY4" fmla="*/ 42152 h 58983"/>
                    <a:gd name="connsiteX5" fmla="*/ 20301 w 43586"/>
                    <a:gd name="connsiteY5" fmla="*/ 32768 h 58983"/>
                    <a:gd name="connsiteX6" fmla="*/ 3583 w 43586"/>
                    <a:gd name="connsiteY6" fmla="*/ 16235 h 58983"/>
                    <a:gd name="connsiteX7" fmla="*/ 22689 w 43586"/>
                    <a:gd name="connsiteY7" fmla="*/ 0 h 58983"/>
                    <a:gd name="connsiteX8" fmla="*/ 42094 w 43586"/>
                    <a:gd name="connsiteY8" fmla="*/ 7447 h 58983"/>
                    <a:gd name="connsiteX9" fmla="*/ 37317 w 43586"/>
                    <a:gd name="connsiteY9" fmla="*/ 14448 h 58983"/>
                    <a:gd name="connsiteX10" fmla="*/ 22987 w 43586"/>
                    <a:gd name="connsiteY10" fmla="*/ 8341 h 58983"/>
                    <a:gd name="connsiteX11" fmla="*/ 13882 w 43586"/>
                    <a:gd name="connsiteY11" fmla="*/ 15342 h 58983"/>
                    <a:gd name="connsiteX12" fmla="*/ 24928 w 43586"/>
                    <a:gd name="connsiteY12" fmla="*/ 23832 h 58983"/>
                    <a:gd name="connsiteX13" fmla="*/ 32541 w 43586"/>
                    <a:gd name="connsiteY13" fmla="*/ 26513 h 58983"/>
                    <a:gd name="connsiteX14" fmla="*/ 43586 w 43586"/>
                    <a:gd name="connsiteY14" fmla="*/ 41110 h 58983"/>
                    <a:gd name="connsiteX15" fmla="*/ 21942 w 43586"/>
                    <a:gd name="connsiteY15" fmla="*/ 58983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586" h="58983">
                      <a:moveTo>
                        <a:pt x="22092" y="58983"/>
                      </a:moveTo>
                      <a:cubicBezTo>
                        <a:pt x="12539" y="58983"/>
                        <a:pt x="4777" y="55110"/>
                        <a:pt x="0" y="48855"/>
                      </a:cubicBezTo>
                      <a:lnTo>
                        <a:pt x="5523" y="42152"/>
                      </a:lnTo>
                      <a:cubicBezTo>
                        <a:pt x="10300" y="47216"/>
                        <a:pt x="17017" y="50195"/>
                        <a:pt x="22241" y="50195"/>
                      </a:cubicBezTo>
                      <a:cubicBezTo>
                        <a:pt x="27466" y="50195"/>
                        <a:pt x="33138" y="48259"/>
                        <a:pt x="33138" y="42152"/>
                      </a:cubicBezTo>
                      <a:cubicBezTo>
                        <a:pt x="33138" y="36045"/>
                        <a:pt x="24182" y="34109"/>
                        <a:pt x="20301" y="32768"/>
                      </a:cubicBezTo>
                      <a:cubicBezTo>
                        <a:pt x="11942" y="29938"/>
                        <a:pt x="3583" y="26959"/>
                        <a:pt x="3583" y="16235"/>
                      </a:cubicBezTo>
                      <a:cubicBezTo>
                        <a:pt x="3583" y="5511"/>
                        <a:pt x="12688" y="0"/>
                        <a:pt x="22689" y="0"/>
                      </a:cubicBezTo>
                      <a:cubicBezTo>
                        <a:pt x="32690" y="0"/>
                        <a:pt x="38511" y="3575"/>
                        <a:pt x="42094" y="7447"/>
                      </a:cubicBezTo>
                      <a:lnTo>
                        <a:pt x="37317" y="14448"/>
                      </a:lnTo>
                      <a:cubicBezTo>
                        <a:pt x="34033" y="11022"/>
                        <a:pt x="28510" y="8341"/>
                        <a:pt x="22987" y="8341"/>
                      </a:cubicBezTo>
                      <a:cubicBezTo>
                        <a:pt x="17465" y="8341"/>
                        <a:pt x="13882" y="10724"/>
                        <a:pt x="13882" y="15342"/>
                      </a:cubicBezTo>
                      <a:cubicBezTo>
                        <a:pt x="13882" y="19959"/>
                        <a:pt x="19405" y="22044"/>
                        <a:pt x="24928" y="23832"/>
                      </a:cubicBezTo>
                      <a:cubicBezTo>
                        <a:pt x="28062" y="24874"/>
                        <a:pt x="30152" y="25619"/>
                        <a:pt x="32541" y="26513"/>
                      </a:cubicBezTo>
                      <a:cubicBezTo>
                        <a:pt x="38810" y="29194"/>
                        <a:pt x="43586" y="33662"/>
                        <a:pt x="43586" y="41110"/>
                      </a:cubicBezTo>
                      <a:cubicBezTo>
                        <a:pt x="43586" y="53323"/>
                        <a:pt x="32989" y="58983"/>
                        <a:pt x="21942"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07" name="Freeform 28006">
                  <a:extLst>
                    <a:ext uri="{FF2B5EF4-FFF2-40B4-BE49-F238E27FC236}">
                      <a16:creationId xmlns:a16="http://schemas.microsoft.com/office/drawing/2014/main" id="{2C84438A-42C9-BFD2-D999-C7EA1C13E56B}"/>
                    </a:ext>
                  </a:extLst>
                </p:cNvPr>
                <p:cNvSpPr/>
                <p:nvPr/>
              </p:nvSpPr>
              <p:spPr>
                <a:xfrm>
                  <a:off x="9296858" y="3195134"/>
                  <a:ext cx="15971" cy="14894"/>
                </a:xfrm>
                <a:custGeom>
                  <a:avLst/>
                  <a:gdLst>
                    <a:gd name="connsiteX0" fmla="*/ 8061 w 15971"/>
                    <a:gd name="connsiteY0" fmla="*/ 14895 h 14894"/>
                    <a:gd name="connsiteX1" fmla="*/ 0 w 15971"/>
                    <a:gd name="connsiteY1" fmla="*/ 7447 h 14894"/>
                    <a:gd name="connsiteX2" fmla="*/ 8061 w 15971"/>
                    <a:gd name="connsiteY2" fmla="*/ 0 h 14894"/>
                    <a:gd name="connsiteX3" fmla="*/ 15972 w 15971"/>
                    <a:gd name="connsiteY3" fmla="*/ 7447 h 14894"/>
                    <a:gd name="connsiteX4" fmla="*/ 8061 w 15971"/>
                    <a:gd name="connsiteY4" fmla="*/ 14895 h 14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1" h="14894">
                      <a:moveTo>
                        <a:pt x="8061" y="14895"/>
                      </a:moveTo>
                      <a:cubicBezTo>
                        <a:pt x="3433" y="14895"/>
                        <a:pt x="0" y="12065"/>
                        <a:pt x="0" y="7447"/>
                      </a:cubicBezTo>
                      <a:cubicBezTo>
                        <a:pt x="0" y="2830"/>
                        <a:pt x="3284" y="0"/>
                        <a:pt x="8061" y="0"/>
                      </a:cubicBezTo>
                      <a:cubicBezTo>
                        <a:pt x="12837" y="0"/>
                        <a:pt x="15972" y="2830"/>
                        <a:pt x="15972" y="7447"/>
                      </a:cubicBezTo>
                      <a:cubicBezTo>
                        <a:pt x="15972" y="12065"/>
                        <a:pt x="12688" y="14895"/>
                        <a:pt x="8061" y="1489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grpSp>
            <p:nvGrpSpPr>
              <p:cNvPr id="28008" name="Graphic 18">
                <a:extLst>
                  <a:ext uri="{FF2B5EF4-FFF2-40B4-BE49-F238E27FC236}">
                    <a16:creationId xmlns:a16="http://schemas.microsoft.com/office/drawing/2014/main" id="{AD6BEE10-2256-1032-B4A2-54532BA31E86}"/>
                  </a:ext>
                </a:extLst>
              </p:cNvPr>
              <p:cNvGrpSpPr/>
              <p:nvPr/>
            </p:nvGrpSpPr>
            <p:grpSpPr>
              <a:xfrm>
                <a:off x="8159436" y="2368627"/>
                <a:ext cx="1022187" cy="226697"/>
                <a:chOff x="8159436" y="2368627"/>
                <a:chExt cx="1022187" cy="226697"/>
              </a:xfrm>
              <a:solidFill>
                <a:srgbClr val="1D1D1B"/>
              </a:solidFill>
            </p:grpSpPr>
            <p:sp>
              <p:nvSpPr>
                <p:cNvPr id="28009" name="Freeform 28008">
                  <a:extLst>
                    <a:ext uri="{FF2B5EF4-FFF2-40B4-BE49-F238E27FC236}">
                      <a16:creationId xmlns:a16="http://schemas.microsoft.com/office/drawing/2014/main" id="{0DA786B4-47CD-6E4B-E6B0-AF7ADA97FE02}"/>
                    </a:ext>
                  </a:extLst>
                </p:cNvPr>
                <p:cNvSpPr/>
                <p:nvPr/>
              </p:nvSpPr>
              <p:spPr>
                <a:xfrm>
                  <a:off x="8164362" y="2368627"/>
                  <a:ext cx="45675" cy="82218"/>
                </a:xfrm>
                <a:custGeom>
                  <a:avLst/>
                  <a:gdLst>
                    <a:gd name="connsiteX0" fmla="*/ 11643 w 45675"/>
                    <a:gd name="connsiteY0" fmla="*/ 9681 h 82218"/>
                    <a:gd name="connsiteX1" fmla="*/ 11643 w 45675"/>
                    <a:gd name="connsiteY1" fmla="*/ 37088 h 82218"/>
                    <a:gd name="connsiteX2" fmla="*/ 43735 w 45675"/>
                    <a:gd name="connsiteY2" fmla="*/ 37088 h 82218"/>
                    <a:gd name="connsiteX3" fmla="*/ 43735 w 45675"/>
                    <a:gd name="connsiteY3" fmla="*/ 46769 h 82218"/>
                    <a:gd name="connsiteX4" fmla="*/ 11643 w 45675"/>
                    <a:gd name="connsiteY4" fmla="*/ 46769 h 82218"/>
                    <a:gd name="connsiteX5" fmla="*/ 11643 w 45675"/>
                    <a:gd name="connsiteY5" fmla="*/ 82219 h 82218"/>
                    <a:gd name="connsiteX6" fmla="*/ 0 w 45675"/>
                    <a:gd name="connsiteY6" fmla="*/ 82219 h 82218"/>
                    <a:gd name="connsiteX7" fmla="*/ 0 w 45675"/>
                    <a:gd name="connsiteY7" fmla="*/ 0 h 82218"/>
                    <a:gd name="connsiteX8" fmla="*/ 45676 w 45675"/>
                    <a:gd name="connsiteY8" fmla="*/ 0 h 82218"/>
                    <a:gd name="connsiteX9" fmla="*/ 45676 w 45675"/>
                    <a:gd name="connsiteY9" fmla="*/ 9681 h 82218"/>
                    <a:gd name="connsiteX10" fmla="*/ 11493 w 45675"/>
                    <a:gd name="connsiteY10" fmla="*/ 9681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5675" h="82218">
                      <a:moveTo>
                        <a:pt x="11643" y="9681"/>
                      </a:moveTo>
                      <a:lnTo>
                        <a:pt x="11643" y="37088"/>
                      </a:lnTo>
                      <a:lnTo>
                        <a:pt x="43735" y="37088"/>
                      </a:lnTo>
                      <a:lnTo>
                        <a:pt x="43735" y="46769"/>
                      </a:lnTo>
                      <a:lnTo>
                        <a:pt x="11643" y="46769"/>
                      </a:lnTo>
                      <a:lnTo>
                        <a:pt x="11643" y="82219"/>
                      </a:lnTo>
                      <a:lnTo>
                        <a:pt x="0" y="82219"/>
                      </a:lnTo>
                      <a:lnTo>
                        <a:pt x="0" y="0"/>
                      </a:lnTo>
                      <a:lnTo>
                        <a:pt x="45676" y="0"/>
                      </a:lnTo>
                      <a:lnTo>
                        <a:pt x="45676" y="9681"/>
                      </a:lnTo>
                      <a:lnTo>
                        <a:pt x="11493" y="9681"/>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10" name="Freeform 28009">
                  <a:extLst>
                    <a:ext uri="{FF2B5EF4-FFF2-40B4-BE49-F238E27FC236}">
                      <a16:creationId xmlns:a16="http://schemas.microsoft.com/office/drawing/2014/main" id="{B3768B85-6C99-EC72-C54F-451D1CFE7208}"/>
                    </a:ext>
                  </a:extLst>
                </p:cNvPr>
                <p:cNvSpPr/>
                <p:nvPr/>
              </p:nvSpPr>
              <p:spPr>
                <a:xfrm>
                  <a:off x="8216606" y="2393352"/>
                  <a:ext cx="60005" cy="58834"/>
                </a:xfrm>
                <a:custGeom>
                  <a:avLst/>
                  <a:gdLst>
                    <a:gd name="connsiteX0" fmla="*/ 30003 w 60005"/>
                    <a:gd name="connsiteY0" fmla="*/ 58834 h 58834"/>
                    <a:gd name="connsiteX1" fmla="*/ 0 w 60005"/>
                    <a:gd name="connsiteY1" fmla="*/ 29492 h 58834"/>
                    <a:gd name="connsiteX2" fmla="*/ 30003 w 60005"/>
                    <a:gd name="connsiteY2" fmla="*/ 0 h 58834"/>
                    <a:gd name="connsiteX3" fmla="*/ 60006 w 60005"/>
                    <a:gd name="connsiteY3" fmla="*/ 29492 h 58834"/>
                    <a:gd name="connsiteX4" fmla="*/ 30003 w 60005"/>
                    <a:gd name="connsiteY4" fmla="*/ 58834 h 58834"/>
                    <a:gd name="connsiteX5" fmla="*/ 30003 w 60005"/>
                    <a:gd name="connsiteY5" fmla="*/ 9086 h 58834"/>
                    <a:gd name="connsiteX6" fmla="*/ 11493 w 60005"/>
                    <a:gd name="connsiteY6" fmla="*/ 28896 h 58834"/>
                    <a:gd name="connsiteX7" fmla="*/ 30003 w 60005"/>
                    <a:gd name="connsiteY7" fmla="*/ 48855 h 58834"/>
                    <a:gd name="connsiteX8" fmla="*/ 48363 w 60005"/>
                    <a:gd name="connsiteY8" fmla="*/ 28896 h 58834"/>
                    <a:gd name="connsiteX9" fmla="*/ 30003 w 60005"/>
                    <a:gd name="connsiteY9" fmla="*/ 9086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2986" y="58834"/>
                        <a:pt x="0" y="47067"/>
                        <a:pt x="0" y="29492"/>
                      </a:cubicBezTo>
                      <a:cubicBezTo>
                        <a:pt x="0" y="11916"/>
                        <a:pt x="13136" y="0"/>
                        <a:pt x="30003" y="0"/>
                      </a:cubicBezTo>
                      <a:cubicBezTo>
                        <a:pt x="46870" y="0"/>
                        <a:pt x="60006" y="12065"/>
                        <a:pt x="60006" y="29492"/>
                      </a:cubicBezTo>
                      <a:cubicBezTo>
                        <a:pt x="60006" y="46918"/>
                        <a:pt x="46870" y="58834"/>
                        <a:pt x="30003" y="58834"/>
                      </a:cubicBezTo>
                      <a:close/>
                      <a:moveTo>
                        <a:pt x="30003" y="9086"/>
                      </a:moveTo>
                      <a:cubicBezTo>
                        <a:pt x="18509" y="9086"/>
                        <a:pt x="11493" y="17874"/>
                        <a:pt x="11493" y="28896"/>
                      </a:cubicBezTo>
                      <a:cubicBezTo>
                        <a:pt x="11493" y="39918"/>
                        <a:pt x="18509" y="48855"/>
                        <a:pt x="30003" y="48855"/>
                      </a:cubicBezTo>
                      <a:cubicBezTo>
                        <a:pt x="41496" y="48855"/>
                        <a:pt x="48363" y="40067"/>
                        <a:pt x="48363" y="28896"/>
                      </a:cubicBezTo>
                      <a:cubicBezTo>
                        <a:pt x="48363" y="17725"/>
                        <a:pt x="41347" y="9086"/>
                        <a:pt x="30003" y="9086"/>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11" name="Freeform 28010">
                  <a:extLst>
                    <a:ext uri="{FF2B5EF4-FFF2-40B4-BE49-F238E27FC236}">
                      <a16:creationId xmlns:a16="http://schemas.microsoft.com/office/drawing/2014/main" id="{2CE75D4B-5A31-08B1-13F6-C490609034E9}"/>
                    </a:ext>
                  </a:extLst>
                </p:cNvPr>
                <p:cNvSpPr/>
                <p:nvPr/>
              </p:nvSpPr>
              <p:spPr>
                <a:xfrm>
                  <a:off x="8284821" y="2393352"/>
                  <a:ext cx="60005" cy="58834"/>
                </a:xfrm>
                <a:custGeom>
                  <a:avLst/>
                  <a:gdLst>
                    <a:gd name="connsiteX0" fmla="*/ 30003 w 60005"/>
                    <a:gd name="connsiteY0" fmla="*/ 58834 h 58834"/>
                    <a:gd name="connsiteX1" fmla="*/ 0 w 60005"/>
                    <a:gd name="connsiteY1" fmla="*/ 29492 h 58834"/>
                    <a:gd name="connsiteX2" fmla="*/ 30003 w 60005"/>
                    <a:gd name="connsiteY2" fmla="*/ 0 h 58834"/>
                    <a:gd name="connsiteX3" fmla="*/ 60006 w 60005"/>
                    <a:gd name="connsiteY3" fmla="*/ 29492 h 58834"/>
                    <a:gd name="connsiteX4" fmla="*/ 30003 w 60005"/>
                    <a:gd name="connsiteY4" fmla="*/ 58834 h 58834"/>
                    <a:gd name="connsiteX5" fmla="*/ 30003 w 60005"/>
                    <a:gd name="connsiteY5" fmla="*/ 9086 h 58834"/>
                    <a:gd name="connsiteX6" fmla="*/ 11493 w 60005"/>
                    <a:gd name="connsiteY6" fmla="*/ 28896 h 58834"/>
                    <a:gd name="connsiteX7" fmla="*/ 30003 w 60005"/>
                    <a:gd name="connsiteY7" fmla="*/ 48855 h 58834"/>
                    <a:gd name="connsiteX8" fmla="*/ 48363 w 60005"/>
                    <a:gd name="connsiteY8" fmla="*/ 28896 h 58834"/>
                    <a:gd name="connsiteX9" fmla="*/ 30003 w 60005"/>
                    <a:gd name="connsiteY9" fmla="*/ 9086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3136" y="58834"/>
                        <a:pt x="0" y="47067"/>
                        <a:pt x="0" y="29492"/>
                      </a:cubicBezTo>
                      <a:cubicBezTo>
                        <a:pt x="0" y="11916"/>
                        <a:pt x="13136" y="0"/>
                        <a:pt x="30003" y="0"/>
                      </a:cubicBezTo>
                      <a:cubicBezTo>
                        <a:pt x="46870" y="0"/>
                        <a:pt x="60006" y="12065"/>
                        <a:pt x="60006" y="29492"/>
                      </a:cubicBezTo>
                      <a:cubicBezTo>
                        <a:pt x="60006" y="46918"/>
                        <a:pt x="46870" y="58834"/>
                        <a:pt x="30003" y="58834"/>
                      </a:cubicBezTo>
                      <a:close/>
                      <a:moveTo>
                        <a:pt x="30003" y="9086"/>
                      </a:moveTo>
                      <a:cubicBezTo>
                        <a:pt x="18509" y="9086"/>
                        <a:pt x="11493" y="17874"/>
                        <a:pt x="11493" y="28896"/>
                      </a:cubicBezTo>
                      <a:cubicBezTo>
                        <a:pt x="11493" y="39918"/>
                        <a:pt x="18509" y="48855"/>
                        <a:pt x="30003" y="48855"/>
                      </a:cubicBezTo>
                      <a:cubicBezTo>
                        <a:pt x="41496" y="48855"/>
                        <a:pt x="48363" y="40067"/>
                        <a:pt x="48363" y="28896"/>
                      </a:cubicBezTo>
                      <a:cubicBezTo>
                        <a:pt x="48363" y="17725"/>
                        <a:pt x="41347" y="9086"/>
                        <a:pt x="30003" y="9086"/>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12" name="Freeform 28011">
                  <a:extLst>
                    <a:ext uri="{FF2B5EF4-FFF2-40B4-BE49-F238E27FC236}">
                      <a16:creationId xmlns:a16="http://schemas.microsoft.com/office/drawing/2014/main" id="{C12D4F68-1E4F-3D3C-FD5B-85B29B423C1C}"/>
                    </a:ext>
                  </a:extLst>
                </p:cNvPr>
                <p:cNvSpPr/>
                <p:nvPr/>
              </p:nvSpPr>
              <p:spPr>
                <a:xfrm>
                  <a:off x="8352888" y="2368627"/>
                  <a:ext cx="58811" cy="83559"/>
                </a:xfrm>
                <a:custGeom>
                  <a:avLst/>
                  <a:gdLst>
                    <a:gd name="connsiteX0" fmla="*/ 47765 w 58811"/>
                    <a:gd name="connsiteY0" fmla="*/ 82219 h 83559"/>
                    <a:gd name="connsiteX1" fmla="*/ 47765 w 58811"/>
                    <a:gd name="connsiteY1" fmla="*/ 73133 h 83559"/>
                    <a:gd name="connsiteX2" fmla="*/ 47467 w 58811"/>
                    <a:gd name="connsiteY2" fmla="*/ 73133 h 83559"/>
                    <a:gd name="connsiteX3" fmla="*/ 27615 w 58811"/>
                    <a:gd name="connsiteY3" fmla="*/ 83559 h 83559"/>
                    <a:gd name="connsiteX4" fmla="*/ 0 w 58811"/>
                    <a:gd name="connsiteY4" fmla="*/ 53919 h 83559"/>
                    <a:gd name="connsiteX5" fmla="*/ 27316 w 58811"/>
                    <a:gd name="connsiteY5" fmla="*/ 24576 h 83559"/>
                    <a:gd name="connsiteX6" fmla="*/ 47169 w 58811"/>
                    <a:gd name="connsiteY6" fmla="*/ 34407 h 83559"/>
                    <a:gd name="connsiteX7" fmla="*/ 47467 w 58811"/>
                    <a:gd name="connsiteY7" fmla="*/ 34407 h 83559"/>
                    <a:gd name="connsiteX8" fmla="*/ 47467 w 58811"/>
                    <a:gd name="connsiteY8" fmla="*/ 0 h 83559"/>
                    <a:gd name="connsiteX9" fmla="*/ 58812 w 58811"/>
                    <a:gd name="connsiteY9" fmla="*/ 0 h 83559"/>
                    <a:gd name="connsiteX10" fmla="*/ 58812 w 58811"/>
                    <a:gd name="connsiteY10" fmla="*/ 82219 h 83559"/>
                    <a:gd name="connsiteX11" fmla="*/ 47765 w 58811"/>
                    <a:gd name="connsiteY11" fmla="*/ 82219 h 83559"/>
                    <a:gd name="connsiteX12" fmla="*/ 29854 w 58811"/>
                    <a:gd name="connsiteY12" fmla="*/ 33811 h 83559"/>
                    <a:gd name="connsiteX13" fmla="*/ 11792 w 58811"/>
                    <a:gd name="connsiteY13" fmla="*/ 53621 h 83559"/>
                    <a:gd name="connsiteX14" fmla="*/ 29854 w 58811"/>
                    <a:gd name="connsiteY14" fmla="*/ 73580 h 83559"/>
                    <a:gd name="connsiteX15" fmla="*/ 47915 w 58811"/>
                    <a:gd name="connsiteY15" fmla="*/ 53621 h 83559"/>
                    <a:gd name="connsiteX16" fmla="*/ 29854 w 58811"/>
                    <a:gd name="connsiteY16" fmla="*/ 33811 h 8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811" h="83559">
                      <a:moveTo>
                        <a:pt x="47765" y="82219"/>
                      </a:moveTo>
                      <a:lnTo>
                        <a:pt x="47765" y="73133"/>
                      </a:lnTo>
                      <a:lnTo>
                        <a:pt x="47467" y="73133"/>
                      </a:lnTo>
                      <a:cubicBezTo>
                        <a:pt x="42840" y="79984"/>
                        <a:pt x="35824" y="83559"/>
                        <a:pt x="27615" y="83559"/>
                      </a:cubicBezTo>
                      <a:cubicBezTo>
                        <a:pt x="10747" y="83559"/>
                        <a:pt x="0" y="70750"/>
                        <a:pt x="0" y="53919"/>
                      </a:cubicBezTo>
                      <a:cubicBezTo>
                        <a:pt x="0" y="37088"/>
                        <a:pt x="10747" y="24576"/>
                        <a:pt x="27316" y="24576"/>
                      </a:cubicBezTo>
                      <a:cubicBezTo>
                        <a:pt x="36570" y="24576"/>
                        <a:pt x="43138" y="28598"/>
                        <a:pt x="47169" y="34407"/>
                      </a:cubicBezTo>
                      <a:lnTo>
                        <a:pt x="47467" y="34407"/>
                      </a:lnTo>
                      <a:lnTo>
                        <a:pt x="47467" y="0"/>
                      </a:lnTo>
                      <a:lnTo>
                        <a:pt x="58812" y="0"/>
                      </a:lnTo>
                      <a:lnTo>
                        <a:pt x="58812" y="82219"/>
                      </a:lnTo>
                      <a:lnTo>
                        <a:pt x="47765" y="82219"/>
                      </a:lnTo>
                      <a:close/>
                      <a:moveTo>
                        <a:pt x="29854" y="33811"/>
                      </a:moveTo>
                      <a:cubicBezTo>
                        <a:pt x="18509" y="33811"/>
                        <a:pt x="11792" y="42450"/>
                        <a:pt x="11792" y="53621"/>
                      </a:cubicBezTo>
                      <a:cubicBezTo>
                        <a:pt x="11792" y="64792"/>
                        <a:pt x="18509" y="73580"/>
                        <a:pt x="29854" y="73580"/>
                      </a:cubicBezTo>
                      <a:cubicBezTo>
                        <a:pt x="41198" y="73580"/>
                        <a:pt x="47915" y="64941"/>
                        <a:pt x="47915" y="53621"/>
                      </a:cubicBezTo>
                      <a:cubicBezTo>
                        <a:pt x="47915" y="42301"/>
                        <a:pt x="41198" y="33811"/>
                        <a:pt x="29854" y="3381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13" name="Freeform 28012">
                  <a:extLst>
                    <a:ext uri="{FF2B5EF4-FFF2-40B4-BE49-F238E27FC236}">
                      <a16:creationId xmlns:a16="http://schemas.microsoft.com/office/drawing/2014/main" id="{06888199-DE99-361F-B7EC-B79386BF877A}"/>
                    </a:ext>
                  </a:extLst>
                </p:cNvPr>
                <p:cNvSpPr/>
                <p:nvPr/>
              </p:nvSpPr>
              <p:spPr>
                <a:xfrm>
                  <a:off x="8428567" y="2368627"/>
                  <a:ext cx="58811" cy="83559"/>
                </a:xfrm>
                <a:custGeom>
                  <a:avLst/>
                  <a:gdLst>
                    <a:gd name="connsiteX0" fmla="*/ 31197 w 58811"/>
                    <a:gd name="connsiteY0" fmla="*/ 83559 h 83559"/>
                    <a:gd name="connsiteX1" fmla="*/ 11344 w 58811"/>
                    <a:gd name="connsiteY1" fmla="*/ 73282 h 83559"/>
                    <a:gd name="connsiteX2" fmla="*/ 11046 w 58811"/>
                    <a:gd name="connsiteY2" fmla="*/ 73282 h 83559"/>
                    <a:gd name="connsiteX3" fmla="*/ 11046 w 58811"/>
                    <a:gd name="connsiteY3" fmla="*/ 82219 h 83559"/>
                    <a:gd name="connsiteX4" fmla="*/ 0 w 58811"/>
                    <a:gd name="connsiteY4" fmla="*/ 82219 h 83559"/>
                    <a:gd name="connsiteX5" fmla="*/ 0 w 58811"/>
                    <a:gd name="connsiteY5" fmla="*/ 0 h 83559"/>
                    <a:gd name="connsiteX6" fmla="*/ 11344 w 58811"/>
                    <a:gd name="connsiteY6" fmla="*/ 0 h 83559"/>
                    <a:gd name="connsiteX7" fmla="*/ 11344 w 58811"/>
                    <a:gd name="connsiteY7" fmla="*/ 34407 h 83559"/>
                    <a:gd name="connsiteX8" fmla="*/ 11643 w 58811"/>
                    <a:gd name="connsiteY8" fmla="*/ 34407 h 83559"/>
                    <a:gd name="connsiteX9" fmla="*/ 31495 w 58811"/>
                    <a:gd name="connsiteY9" fmla="*/ 24576 h 83559"/>
                    <a:gd name="connsiteX10" fmla="*/ 58812 w 58811"/>
                    <a:gd name="connsiteY10" fmla="*/ 53919 h 83559"/>
                    <a:gd name="connsiteX11" fmla="*/ 31197 w 58811"/>
                    <a:gd name="connsiteY11" fmla="*/ 83559 h 83559"/>
                    <a:gd name="connsiteX12" fmla="*/ 29107 w 58811"/>
                    <a:gd name="connsiteY12" fmla="*/ 33811 h 83559"/>
                    <a:gd name="connsiteX13" fmla="*/ 10896 w 58811"/>
                    <a:gd name="connsiteY13" fmla="*/ 53621 h 83559"/>
                    <a:gd name="connsiteX14" fmla="*/ 29107 w 58811"/>
                    <a:gd name="connsiteY14" fmla="*/ 73580 h 83559"/>
                    <a:gd name="connsiteX15" fmla="*/ 47168 w 58811"/>
                    <a:gd name="connsiteY15" fmla="*/ 53621 h 83559"/>
                    <a:gd name="connsiteX16" fmla="*/ 29107 w 58811"/>
                    <a:gd name="connsiteY16" fmla="*/ 33811 h 8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811" h="83559">
                      <a:moveTo>
                        <a:pt x="31197" y="83559"/>
                      </a:moveTo>
                      <a:cubicBezTo>
                        <a:pt x="22987" y="83559"/>
                        <a:pt x="15971" y="80282"/>
                        <a:pt x="11344" y="73282"/>
                      </a:cubicBezTo>
                      <a:lnTo>
                        <a:pt x="11046" y="73282"/>
                      </a:lnTo>
                      <a:lnTo>
                        <a:pt x="11046" y="82219"/>
                      </a:lnTo>
                      <a:lnTo>
                        <a:pt x="0" y="82219"/>
                      </a:lnTo>
                      <a:lnTo>
                        <a:pt x="0" y="0"/>
                      </a:lnTo>
                      <a:lnTo>
                        <a:pt x="11344" y="0"/>
                      </a:lnTo>
                      <a:lnTo>
                        <a:pt x="11344" y="34407"/>
                      </a:lnTo>
                      <a:lnTo>
                        <a:pt x="11643" y="34407"/>
                      </a:lnTo>
                      <a:cubicBezTo>
                        <a:pt x="15673" y="28151"/>
                        <a:pt x="22539" y="24576"/>
                        <a:pt x="31495" y="24576"/>
                      </a:cubicBezTo>
                      <a:cubicBezTo>
                        <a:pt x="48064" y="24576"/>
                        <a:pt x="58812" y="37237"/>
                        <a:pt x="58812" y="53919"/>
                      </a:cubicBezTo>
                      <a:cubicBezTo>
                        <a:pt x="58812" y="70601"/>
                        <a:pt x="48064" y="83559"/>
                        <a:pt x="31197" y="83559"/>
                      </a:cubicBezTo>
                      <a:close/>
                      <a:moveTo>
                        <a:pt x="29107" y="33811"/>
                      </a:moveTo>
                      <a:cubicBezTo>
                        <a:pt x="17763" y="33811"/>
                        <a:pt x="10896" y="42450"/>
                        <a:pt x="10896" y="53621"/>
                      </a:cubicBezTo>
                      <a:cubicBezTo>
                        <a:pt x="10896" y="64792"/>
                        <a:pt x="17763" y="73580"/>
                        <a:pt x="29107" y="73580"/>
                      </a:cubicBezTo>
                      <a:cubicBezTo>
                        <a:pt x="40452" y="73580"/>
                        <a:pt x="47168" y="64941"/>
                        <a:pt x="47168" y="53621"/>
                      </a:cubicBezTo>
                      <a:cubicBezTo>
                        <a:pt x="47168" y="42301"/>
                        <a:pt x="40452" y="33811"/>
                        <a:pt x="29107" y="3381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14" name="Freeform 28013">
                  <a:extLst>
                    <a:ext uri="{FF2B5EF4-FFF2-40B4-BE49-F238E27FC236}">
                      <a16:creationId xmlns:a16="http://schemas.microsoft.com/office/drawing/2014/main" id="{BB214748-E5F8-9C28-438A-AC4B3579A05A}"/>
                    </a:ext>
                  </a:extLst>
                </p:cNvPr>
                <p:cNvSpPr/>
                <p:nvPr/>
              </p:nvSpPr>
              <p:spPr>
                <a:xfrm>
                  <a:off x="8495588" y="2393352"/>
                  <a:ext cx="60005" cy="58834"/>
                </a:xfrm>
                <a:custGeom>
                  <a:avLst/>
                  <a:gdLst>
                    <a:gd name="connsiteX0" fmla="*/ 30003 w 60005"/>
                    <a:gd name="connsiteY0" fmla="*/ 58834 h 58834"/>
                    <a:gd name="connsiteX1" fmla="*/ 0 w 60005"/>
                    <a:gd name="connsiteY1" fmla="*/ 29492 h 58834"/>
                    <a:gd name="connsiteX2" fmla="*/ 30003 w 60005"/>
                    <a:gd name="connsiteY2" fmla="*/ 0 h 58834"/>
                    <a:gd name="connsiteX3" fmla="*/ 60006 w 60005"/>
                    <a:gd name="connsiteY3" fmla="*/ 29492 h 58834"/>
                    <a:gd name="connsiteX4" fmla="*/ 30003 w 60005"/>
                    <a:gd name="connsiteY4" fmla="*/ 58834 h 58834"/>
                    <a:gd name="connsiteX5" fmla="*/ 30003 w 60005"/>
                    <a:gd name="connsiteY5" fmla="*/ 9086 h 58834"/>
                    <a:gd name="connsiteX6" fmla="*/ 11493 w 60005"/>
                    <a:gd name="connsiteY6" fmla="*/ 28896 h 58834"/>
                    <a:gd name="connsiteX7" fmla="*/ 30003 w 60005"/>
                    <a:gd name="connsiteY7" fmla="*/ 48855 h 58834"/>
                    <a:gd name="connsiteX8" fmla="*/ 48363 w 60005"/>
                    <a:gd name="connsiteY8" fmla="*/ 28896 h 58834"/>
                    <a:gd name="connsiteX9" fmla="*/ 30003 w 60005"/>
                    <a:gd name="connsiteY9" fmla="*/ 9086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2986" y="58834"/>
                        <a:pt x="0" y="47067"/>
                        <a:pt x="0" y="29492"/>
                      </a:cubicBezTo>
                      <a:cubicBezTo>
                        <a:pt x="0" y="11916"/>
                        <a:pt x="13136" y="0"/>
                        <a:pt x="30003" y="0"/>
                      </a:cubicBezTo>
                      <a:cubicBezTo>
                        <a:pt x="46870" y="0"/>
                        <a:pt x="60006" y="12065"/>
                        <a:pt x="60006" y="29492"/>
                      </a:cubicBezTo>
                      <a:cubicBezTo>
                        <a:pt x="60006" y="46918"/>
                        <a:pt x="46870" y="58834"/>
                        <a:pt x="30003" y="58834"/>
                      </a:cubicBezTo>
                      <a:close/>
                      <a:moveTo>
                        <a:pt x="30003" y="9086"/>
                      </a:moveTo>
                      <a:cubicBezTo>
                        <a:pt x="18509" y="9086"/>
                        <a:pt x="11493" y="17874"/>
                        <a:pt x="11493" y="28896"/>
                      </a:cubicBezTo>
                      <a:cubicBezTo>
                        <a:pt x="11493" y="39918"/>
                        <a:pt x="18509" y="48855"/>
                        <a:pt x="30003" y="48855"/>
                      </a:cubicBezTo>
                      <a:cubicBezTo>
                        <a:pt x="41496" y="48855"/>
                        <a:pt x="48363" y="40067"/>
                        <a:pt x="48363" y="28896"/>
                      </a:cubicBezTo>
                      <a:cubicBezTo>
                        <a:pt x="48363" y="17725"/>
                        <a:pt x="41347" y="9086"/>
                        <a:pt x="30003" y="9086"/>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15" name="Freeform 28014">
                  <a:extLst>
                    <a:ext uri="{FF2B5EF4-FFF2-40B4-BE49-F238E27FC236}">
                      <a16:creationId xmlns:a16="http://schemas.microsoft.com/office/drawing/2014/main" id="{C406861F-6DF9-05F0-0EE8-124C45FB8990}"/>
                    </a:ext>
                  </a:extLst>
                </p:cNvPr>
                <p:cNvSpPr/>
                <p:nvPr/>
              </p:nvSpPr>
              <p:spPr>
                <a:xfrm>
                  <a:off x="8567386" y="2392905"/>
                  <a:ext cx="31794" cy="57791"/>
                </a:xfrm>
                <a:custGeom>
                  <a:avLst/>
                  <a:gdLst>
                    <a:gd name="connsiteX0" fmla="*/ 31048 w 31794"/>
                    <a:gd name="connsiteY0" fmla="*/ 11767 h 57791"/>
                    <a:gd name="connsiteX1" fmla="*/ 30600 w 31794"/>
                    <a:gd name="connsiteY1" fmla="*/ 11767 h 57791"/>
                    <a:gd name="connsiteX2" fmla="*/ 24331 w 31794"/>
                    <a:gd name="connsiteY2" fmla="*/ 10575 h 57791"/>
                    <a:gd name="connsiteX3" fmla="*/ 11493 w 31794"/>
                    <a:gd name="connsiteY3" fmla="*/ 29640 h 57791"/>
                    <a:gd name="connsiteX4" fmla="*/ 11493 w 31794"/>
                    <a:gd name="connsiteY4" fmla="*/ 57791 h 57791"/>
                    <a:gd name="connsiteX5" fmla="*/ 0 w 31794"/>
                    <a:gd name="connsiteY5" fmla="*/ 57791 h 57791"/>
                    <a:gd name="connsiteX6" fmla="*/ 0 w 31794"/>
                    <a:gd name="connsiteY6" fmla="*/ 1192 h 57791"/>
                    <a:gd name="connsiteX7" fmla="*/ 11493 w 31794"/>
                    <a:gd name="connsiteY7" fmla="*/ 1192 h 57791"/>
                    <a:gd name="connsiteX8" fmla="*/ 11493 w 31794"/>
                    <a:gd name="connsiteY8" fmla="*/ 9830 h 57791"/>
                    <a:gd name="connsiteX9" fmla="*/ 11792 w 31794"/>
                    <a:gd name="connsiteY9" fmla="*/ 9830 h 57791"/>
                    <a:gd name="connsiteX10" fmla="*/ 25824 w 31794"/>
                    <a:gd name="connsiteY10" fmla="*/ 0 h 57791"/>
                    <a:gd name="connsiteX11" fmla="*/ 31794 w 31794"/>
                    <a:gd name="connsiteY11" fmla="*/ 894 h 57791"/>
                    <a:gd name="connsiteX12" fmla="*/ 31048 w 31794"/>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794" h="57791">
                      <a:moveTo>
                        <a:pt x="31048" y="11767"/>
                      </a:moveTo>
                      <a:lnTo>
                        <a:pt x="30600" y="11767"/>
                      </a:lnTo>
                      <a:cubicBezTo>
                        <a:pt x="29555" y="11320"/>
                        <a:pt x="27465" y="10575"/>
                        <a:pt x="24331" y="10575"/>
                      </a:cubicBezTo>
                      <a:cubicBezTo>
                        <a:pt x="14031" y="10575"/>
                        <a:pt x="11493" y="21448"/>
                        <a:pt x="11493" y="29640"/>
                      </a:cubicBezTo>
                      <a:lnTo>
                        <a:pt x="11493" y="57791"/>
                      </a:lnTo>
                      <a:lnTo>
                        <a:pt x="0" y="57791"/>
                      </a:lnTo>
                      <a:lnTo>
                        <a:pt x="0" y="1192"/>
                      </a:lnTo>
                      <a:lnTo>
                        <a:pt x="11493" y="1192"/>
                      </a:lnTo>
                      <a:lnTo>
                        <a:pt x="11493" y="9830"/>
                      </a:lnTo>
                      <a:cubicBezTo>
                        <a:pt x="11493" y="9830"/>
                        <a:pt x="11792" y="9830"/>
                        <a:pt x="11792" y="9830"/>
                      </a:cubicBezTo>
                      <a:cubicBezTo>
                        <a:pt x="14479" y="3426"/>
                        <a:pt x="19703" y="0"/>
                        <a:pt x="25824" y="0"/>
                      </a:cubicBezTo>
                      <a:cubicBezTo>
                        <a:pt x="29704" y="0"/>
                        <a:pt x="31794" y="894"/>
                        <a:pt x="31794" y="894"/>
                      </a:cubicBezTo>
                      <a:lnTo>
                        <a:pt x="31048"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16" name="Freeform 28015">
                  <a:extLst>
                    <a:ext uri="{FF2B5EF4-FFF2-40B4-BE49-F238E27FC236}">
                      <a16:creationId xmlns:a16="http://schemas.microsoft.com/office/drawing/2014/main" id="{C4E6C361-7082-7A86-9354-023CB17757A2}"/>
                    </a:ext>
                  </a:extLst>
                </p:cNvPr>
                <p:cNvSpPr/>
                <p:nvPr/>
              </p:nvSpPr>
              <p:spPr>
                <a:xfrm>
                  <a:off x="8607539" y="2393203"/>
                  <a:ext cx="49407" cy="57642"/>
                </a:xfrm>
                <a:custGeom>
                  <a:avLst/>
                  <a:gdLst>
                    <a:gd name="connsiteX0" fmla="*/ 37765 w 49407"/>
                    <a:gd name="connsiteY0" fmla="*/ 57643 h 57642"/>
                    <a:gd name="connsiteX1" fmla="*/ 37765 w 49407"/>
                    <a:gd name="connsiteY1" fmla="*/ 26066 h 57642"/>
                    <a:gd name="connsiteX2" fmla="*/ 25972 w 49407"/>
                    <a:gd name="connsiteY2" fmla="*/ 9384 h 57642"/>
                    <a:gd name="connsiteX3" fmla="*/ 11493 w 49407"/>
                    <a:gd name="connsiteY3" fmla="*/ 29194 h 57642"/>
                    <a:gd name="connsiteX4" fmla="*/ 11493 w 49407"/>
                    <a:gd name="connsiteY4" fmla="*/ 57643 h 57642"/>
                    <a:gd name="connsiteX5" fmla="*/ 0 w 49407"/>
                    <a:gd name="connsiteY5" fmla="*/ 57643 h 57642"/>
                    <a:gd name="connsiteX6" fmla="*/ 0 w 49407"/>
                    <a:gd name="connsiteY6" fmla="*/ 1043 h 57642"/>
                    <a:gd name="connsiteX7" fmla="*/ 11493 w 49407"/>
                    <a:gd name="connsiteY7" fmla="*/ 1043 h 57642"/>
                    <a:gd name="connsiteX8" fmla="*/ 11493 w 49407"/>
                    <a:gd name="connsiteY8" fmla="*/ 9980 h 57642"/>
                    <a:gd name="connsiteX9" fmla="*/ 11792 w 49407"/>
                    <a:gd name="connsiteY9" fmla="*/ 9980 h 57642"/>
                    <a:gd name="connsiteX10" fmla="*/ 29107 w 49407"/>
                    <a:gd name="connsiteY10" fmla="*/ 0 h 57642"/>
                    <a:gd name="connsiteX11" fmla="*/ 49408 w 49407"/>
                    <a:gd name="connsiteY11" fmla="*/ 24129 h 57642"/>
                    <a:gd name="connsiteX12" fmla="*/ 49408 w 49407"/>
                    <a:gd name="connsiteY12" fmla="*/ 57643 h 57642"/>
                    <a:gd name="connsiteX13" fmla="*/ 37914 w 49407"/>
                    <a:gd name="connsiteY13" fmla="*/ 57643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765" y="57643"/>
                      </a:moveTo>
                      <a:lnTo>
                        <a:pt x="37765" y="26066"/>
                      </a:lnTo>
                      <a:cubicBezTo>
                        <a:pt x="37765" y="16533"/>
                        <a:pt x="36123" y="9384"/>
                        <a:pt x="25972" y="9384"/>
                      </a:cubicBezTo>
                      <a:cubicBezTo>
                        <a:pt x="15822" y="9384"/>
                        <a:pt x="11493" y="18321"/>
                        <a:pt x="11493" y="29194"/>
                      </a:cubicBezTo>
                      <a:lnTo>
                        <a:pt x="11493" y="57643"/>
                      </a:lnTo>
                      <a:lnTo>
                        <a:pt x="0" y="57643"/>
                      </a:lnTo>
                      <a:lnTo>
                        <a:pt x="0" y="1043"/>
                      </a:lnTo>
                      <a:lnTo>
                        <a:pt x="11493" y="1043"/>
                      </a:lnTo>
                      <a:lnTo>
                        <a:pt x="11493" y="9980"/>
                      </a:lnTo>
                      <a:cubicBezTo>
                        <a:pt x="11493" y="9980"/>
                        <a:pt x="11792" y="9980"/>
                        <a:pt x="11792" y="9980"/>
                      </a:cubicBezTo>
                      <a:cubicBezTo>
                        <a:pt x="14777" y="4319"/>
                        <a:pt x="20897" y="0"/>
                        <a:pt x="29107" y="0"/>
                      </a:cubicBezTo>
                      <a:cubicBezTo>
                        <a:pt x="45228" y="0"/>
                        <a:pt x="49408" y="10575"/>
                        <a:pt x="49408" y="24129"/>
                      </a:cubicBezTo>
                      <a:lnTo>
                        <a:pt x="49408" y="57643"/>
                      </a:lnTo>
                      <a:lnTo>
                        <a:pt x="37914" y="57643"/>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17" name="Freeform 28016">
                  <a:extLst>
                    <a:ext uri="{FF2B5EF4-FFF2-40B4-BE49-F238E27FC236}">
                      <a16:creationId xmlns:a16="http://schemas.microsoft.com/office/drawing/2014/main" id="{4390C387-94D9-10FF-C132-74B45DA85D1C}"/>
                    </a:ext>
                  </a:extLst>
                </p:cNvPr>
                <p:cNvSpPr/>
                <p:nvPr/>
              </p:nvSpPr>
              <p:spPr>
                <a:xfrm>
                  <a:off x="8668291" y="2393203"/>
                  <a:ext cx="55676" cy="58983"/>
                </a:xfrm>
                <a:custGeom>
                  <a:avLst/>
                  <a:gdLst>
                    <a:gd name="connsiteX0" fmla="*/ 55229 w 55676"/>
                    <a:gd name="connsiteY0" fmla="*/ 32024 h 58983"/>
                    <a:gd name="connsiteX1" fmla="*/ 11493 w 55676"/>
                    <a:gd name="connsiteY1" fmla="*/ 32024 h 58983"/>
                    <a:gd name="connsiteX2" fmla="*/ 29704 w 55676"/>
                    <a:gd name="connsiteY2" fmla="*/ 50046 h 58983"/>
                    <a:gd name="connsiteX3" fmla="*/ 48512 w 55676"/>
                    <a:gd name="connsiteY3" fmla="*/ 43493 h 58983"/>
                    <a:gd name="connsiteX4" fmla="*/ 53288 w 55676"/>
                    <a:gd name="connsiteY4" fmla="*/ 50046 h 58983"/>
                    <a:gd name="connsiteX5" fmla="*/ 28361 w 55676"/>
                    <a:gd name="connsiteY5" fmla="*/ 58983 h 58983"/>
                    <a:gd name="connsiteX6" fmla="*/ 0 w 55676"/>
                    <a:gd name="connsiteY6" fmla="*/ 29343 h 58983"/>
                    <a:gd name="connsiteX7" fmla="*/ 28809 w 55676"/>
                    <a:gd name="connsiteY7" fmla="*/ 0 h 58983"/>
                    <a:gd name="connsiteX8" fmla="*/ 55677 w 55676"/>
                    <a:gd name="connsiteY8" fmla="*/ 27108 h 58983"/>
                    <a:gd name="connsiteX9" fmla="*/ 55378 w 55676"/>
                    <a:gd name="connsiteY9" fmla="*/ 32173 h 58983"/>
                    <a:gd name="connsiteX10" fmla="*/ 28510 w 55676"/>
                    <a:gd name="connsiteY10" fmla="*/ 8192 h 58983"/>
                    <a:gd name="connsiteX11" fmla="*/ 11792 w 55676"/>
                    <a:gd name="connsiteY11" fmla="*/ 24427 h 58983"/>
                    <a:gd name="connsiteX12" fmla="*/ 44780 w 55676"/>
                    <a:gd name="connsiteY12" fmla="*/ 24427 h 58983"/>
                    <a:gd name="connsiteX13" fmla="*/ 28361 w 55676"/>
                    <a:gd name="connsiteY13" fmla="*/ 8192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6" h="58983">
                      <a:moveTo>
                        <a:pt x="55229" y="32024"/>
                      </a:moveTo>
                      <a:lnTo>
                        <a:pt x="11493" y="32024"/>
                      </a:lnTo>
                      <a:cubicBezTo>
                        <a:pt x="12091" y="43195"/>
                        <a:pt x="19255" y="50046"/>
                        <a:pt x="29704" y="50046"/>
                      </a:cubicBezTo>
                      <a:cubicBezTo>
                        <a:pt x="40153" y="50046"/>
                        <a:pt x="47169" y="44386"/>
                        <a:pt x="48512" y="43493"/>
                      </a:cubicBezTo>
                      <a:lnTo>
                        <a:pt x="53288" y="50046"/>
                      </a:lnTo>
                      <a:cubicBezTo>
                        <a:pt x="53288" y="50046"/>
                        <a:pt x="45228" y="58983"/>
                        <a:pt x="28361" y="58983"/>
                      </a:cubicBezTo>
                      <a:cubicBezTo>
                        <a:pt x="11493" y="58983"/>
                        <a:pt x="0" y="47365"/>
                        <a:pt x="0" y="29343"/>
                      </a:cubicBezTo>
                      <a:cubicBezTo>
                        <a:pt x="0" y="11320"/>
                        <a:pt x="12986" y="0"/>
                        <a:pt x="28809" y="0"/>
                      </a:cubicBezTo>
                      <a:cubicBezTo>
                        <a:pt x="44631" y="0"/>
                        <a:pt x="55677" y="11171"/>
                        <a:pt x="55677" y="27108"/>
                      </a:cubicBezTo>
                      <a:cubicBezTo>
                        <a:pt x="55677" y="29194"/>
                        <a:pt x="55378" y="32173"/>
                        <a:pt x="55378" y="32173"/>
                      </a:cubicBezTo>
                      <a:close/>
                      <a:moveTo>
                        <a:pt x="28510" y="8192"/>
                      </a:moveTo>
                      <a:cubicBezTo>
                        <a:pt x="17166" y="8192"/>
                        <a:pt x="12240" y="17576"/>
                        <a:pt x="11792" y="24427"/>
                      </a:cubicBezTo>
                      <a:lnTo>
                        <a:pt x="44780" y="24427"/>
                      </a:lnTo>
                      <a:cubicBezTo>
                        <a:pt x="44780" y="18172"/>
                        <a:pt x="39854" y="8192"/>
                        <a:pt x="28361"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18" name="Freeform 28017">
                  <a:extLst>
                    <a:ext uri="{FF2B5EF4-FFF2-40B4-BE49-F238E27FC236}">
                      <a16:creationId xmlns:a16="http://schemas.microsoft.com/office/drawing/2014/main" id="{88BC58F3-3FC1-F152-89E5-21466FF612AD}"/>
                    </a:ext>
                  </a:extLst>
                </p:cNvPr>
                <p:cNvSpPr/>
                <p:nvPr/>
              </p:nvSpPr>
              <p:spPr>
                <a:xfrm>
                  <a:off x="8755016" y="2368627"/>
                  <a:ext cx="58811" cy="83559"/>
                </a:xfrm>
                <a:custGeom>
                  <a:avLst/>
                  <a:gdLst>
                    <a:gd name="connsiteX0" fmla="*/ 47915 w 58811"/>
                    <a:gd name="connsiteY0" fmla="*/ 82219 h 83559"/>
                    <a:gd name="connsiteX1" fmla="*/ 47915 w 58811"/>
                    <a:gd name="connsiteY1" fmla="*/ 73133 h 83559"/>
                    <a:gd name="connsiteX2" fmla="*/ 47617 w 58811"/>
                    <a:gd name="connsiteY2" fmla="*/ 73133 h 83559"/>
                    <a:gd name="connsiteX3" fmla="*/ 27615 w 58811"/>
                    <a:gd name="connsiteY3" fmla="*/ 83559 h 83559"/>
                    <a:gd name="connsiteX4" fmla="*/ 0 w 58811"/>
                    <a:gd name="connsiteY4" fmla="*/ 53919 h 83559"/>
                    <a:gd name="connsiteX5" fmla="*/ 27316 w 58811"/>
                    <a:gd name="connsiteY5" fmla="*/ 24576 h 83559"/>
                    <a:gd name="connsiteX6" fmla="*/ 47169 w 58811"/>
                    <a:gd name="connsiteY6" fmla="*/ 34407 h 83559"/>
                    <a:gd name="connsiteX7" fmla="*/ 47467 w 58811"/>
                    <a:gd name="connsiteY7" fmla="*/ 34407 h 83559"/>
                    <a:gd name="connsiteX8" fmla="*/ 47467 w 58811"/>
                    <a:gd name="connsiteY8" fmla="*/ 0 h 83559"/>
                    <a:gd name="connsiteX9" fmla="*/ 58812 w 58811"/>
                    <a:gd name="connsiteY9" fmla="*/ 0 h 83559"/>
                    <a:gd name="connsiteX10" fmla="*/ 58812 w 58811"/>
                    <a:gd name="connsiteY10" fmla="*/ 82219 h 83559"/>
                    <a:gd name="connsiteX11" fmla="*/ 47765 w 58811"/>
                    <a:gd name="connsiteY11" fmla="*/ 82219 h 83559"/>
                    <a:gd name="connsiteX12" fmla="*/ 30003 w 58811"/>
                    <a:gd name="connsiteY12" fmla="*/ 33811 h 83559"/>
                    <a:gd name="connsiteX13" fmla="*/ 11941 w 58811"/>
                    <a:gd name="connsiteY13" fmla="*/ 53621 h 83559"/>
                    <a:gd name="connsiteX14" fmla="*/ 30003 w 58811"/>
                    <a:gd name="connsiteY14" fmla="*/ 73580 h 83559"/>
                    <a:gd name="connsiteX15" fmla="*/ 48064 w 58811"/>
                    <a:gd name="connsiteY15" fmla="*/ 53621 h 83559"/>
                    <a:gd name="connsiteX16" fmla="*/ 30003 w 58811"/>
                    <a:gd name="connsiteY16" fmla="*/ 33811 h 8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811" h="83559">
                      <a:moveTo>
                        <a:pt x="47915" y="82219"/>
                      </a:moveTo>
                      <a:lnTo>
                        <a:pt x="47915" y="73133"/>
                      </a:lnTo>
                      <a:lnTo>
                        <a:pt x="47617" y="73133"/>
                      </a:lnTo>
                      <a:cubicBezTo>
                        <a:pt x="42989" y="79984"/>
                        <a:pt x="35974" y="83559"/>
                        <a:pt x="27615" y="83559"/>
                      </a:cubicBezTo>
                      <a:cubicBezTo>
                        <a:pt x="10747" y="83559"/>
                        <a:pt x="0" y="70750"/>
                        <a:pt x="0" y="53919"/>
                      </a:cubicBezTo>
                      <a:cubicBezTo>
                        <a:pt x="0" y="37088"/>
                        <a:pt x="10747" y="24576"/>
                        <a:pt x="27316" y="24576"/>
                      </a:cubicBezTo>
                      <a:cubicBezTo>
                        <a:pt x="36570" y="24576"/>
                        <a:pt x="43138" y="28598"/>
                        <a:pt x="47169" y="34407"/>
                      </a:cubicBezTo>
                      <a:lnTo>
                        <a:pt x="47467" y="34407"/>
                      </a:lnTo>
                      <a:lnTo>
                        <a:pt x="47467" y="0"/>
                      </a:lnTo>
                      <a:lnTo>
                        <a:pt x="58812" y="0"/>
                      </a:lnTo>
                      <a:lnTo>
                        <a:pt x="58812" y="82219"/>
                      </a:lnTo>
                      <a:lnTo>
                        <a:pt x="47765" y="82219"/>
                      </a:lnTo>
                      <a:close/>
                      <a:moveTo>
                        <a:pt x="30003" y="33811"/>
                      </a:moveTo>
                      <a:cubicBezTo>
                        <a:pt x="18659" y="33811"/>
                        <a:pt x="11941" y="42450"/>
                        <a:pt x="11941" y="53621"/>
                      </a:cubicBezTo>
                      <a:cubicBezTo>
                        <a:pt x="11941" y="64792"/>
                        <a:pt x="18659" y="73580"/>
                        <a:pt x="30003" y="73580"/>
                      </a:cubicBezTo>
                      <a:cubicBezTo>
                        <a:pt x="41347" y="73580"/>
                        <a:pt x="48064" y="64941"/>
                        <a:pt x="48064" y="53621"/>
                      </a:cubicBezTo>
                      <a:cubicBezTo>
                        <a:pt x="48064" y="42301"/>
                        <a:pt x="41347" y="33811"/>
                        <a:pt x="30003" y="3381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19" name="Freeform 28018">
                  <a:extLst>
                    <a:ext uri="{FF2B5EF4-FFF2-40B4-BE49-F238E27FC236}">
                      <a16:creationId xmlns:a16="http://schemas.microsoft.com/office/drawing/2014/main" id="{B00C72F7-5D57-2A7E-E339-4B6D81A94728}"/>
                    </a:ext>
                  </a:extLst>
                </p:cNvPr>
                <p:cNvSpPr/>
                <p:nvPr/>
              </p:nvSpPr>
              <p:spPr>
                <a:xfrm>
                  <a:off x="8829052" y="2368627"/>
                  <a:ext cx="14926" cy="82218"/>
                </a:xfrm>
                <a:custGeom>
                  <a:avLst/>
                  <a:gdLst>
                    <a:gd name="connsiteX0" fmla="*/ 7463 w 14926"/>
                    <a:gd name="connsiteY0" fmla="*/ 14001 h 82218"/>
                    <a:gd name="connsiteX1" fmla="*/ 0 w 14926"/>
                    <a:gd name="connsiteY1" fmla="*/ 7000 h 82218"/>
                    <a:gd name="connsiteX2" fmla="*/ 7463 w 14926"/>
                    <a:gd name="connsiteY2" fmla="*/ 0 h 82218"/>
                    <a:gd name="connsiteX3" fmla="*/ 14927 w 14926"/>
                    <a:gd name="connsiteY3" fmla="*/ 7000 h 82218"/>
                    <a:gd name="connsiteX4" fmla="*/ 7463 w 14926"/>
                    <a:gd name="connsiteY4" fmla="*/ 14001 h 82218"/>
                    <a:gd name="connsiteX5" fmla="*/ 1791 w 14926"/>
                    <a:gd name="connsiteY5" fmla="*/ 82219 h 82218"/>
                    <a:gd name="connsiteX6" fmla="*/ 1791 w 14926"/>
                    <a:gd name="connsiteY6" fmla="*/ 25619 h 82218"/>
                    <a:gd name="connsiteX7" fmla="*/ 13285 w 14926"/>
                    <a:gd name="connsiteY7" fmla="*/ 25619 h 82218"/>
                    <a:gd name="connsiteX8" fmla="*/ 13285 w 14926"/>
                    <a:gd name="connsiteY8" fmla="*/ 82219 h 82218"/>
                    <a:gd name="connsiteX9" fmla="*/ 1791 w 14926"/>
                    <a:gd name="connsiteY9"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218">
                      <a:moveTo>
                        <a:pt x="7463" y="14001"/>
                      </a:moveTo>
                      <a:cubicBezTo>
                        <a:pt x="2986" y="14001"/>
                        <a:pt x="0" y="11022"/>
                        <a:pt x="0" y="7000"/>
                      </a:cubicBezTo>
                      <a:cubicBezTo>
                        <a:pt x="0" y="2979"/>
                        <a:pt x="3135" y="0"/>
                        <a:pt x="7463" y="0"/>
                      </a:cubicBezTo>
                      <a:cubicBezTo>
                        <a:pt x="11792" y="0"/>
                        <a:pt x="14927" y="2979"/>
                        <a:pt x="14927" y="7000"/>
                      </a:cubicBezTo>
                      <a:cubicBezTo>
                        <a:pt x="14927" y="11022"/>
                        <a:pt x="11792" y="14001"/>
                        <a:pt x="7463" y="14001"/>
                      </a:cubicBezTo>
                      <a:close/>
                      <a:moveTo>
                        <a:pt x="1791" y="82219"/>
                      </a:moveTo>
                      <a:lnTo>
                        <a:pt x="1791" y="25619"/>
                      </a:lnTo>
                      <a:lnTo>
                        <a:pt x="13285" y="25619"/>
                      </a:lnTo>
                      <a:lnTo>
                        <a:pt x="13285" y="82219"/>
                      </a:lnTo>
                      <a:lnTo>
                        <a:pt x="1791"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20" name="Freeform 28019">
                  <a:extLst>
                    <a:ext uri="{FF2B5EF4-FFF2-40B4-BE49-F238E27FC236}">
                      <a16:creationId xmlns:a16="http://schemas.microsoft.com/office/drawing/2014/main" id="{DD1117F7-A586-F2BB-E8E4-4B1A78CCAA94}"/>
                    </a:ext>
                  </a:extLst>
                </p:cNvPr>
                <p:cNvSpPr/>
                <p:nvPr/>
              </p:nvSpPr>
              <p:spPr>
                <a:xfrm>
                  <a:off x="8853085" y="2393203"/>
                  <a:ext cx="43436" cy="58983"/>
                </a:xfrm>
                <a:custGeom>
                  <a:avLst/>
                  <a:gdLst>
                    <a:gd name="connsiteX0" fmla="*/ 22091 w 43436"/>
                    <a:gd name="connsiteY0" fmla="*/ 58983 h 58983"/>
                    <a:gd name="connsiteX1" fmla="*/ 0 w 43436"/>
                    <a:gd name="connsiteY1" fmla="*/ 48855 h 58983"/>
                    <a:gd name="connsiteX2" fmla="*/ 5523 w 43436"/>
                    <a:gd name="connsiteY2" fmla="*/ 42152 h 58983"/>
                    <a:gd name="connsiteX3" fmla="*/ 22241 w 43436"/>
                    <a:gd name="connsiteY3" fmla="*/ 50195 h 58983"/>
                    <a:gd name="connsiteX4" fmla="*/ 33137 w 43436"/>
                    <a:gd name="connsiteY4" fmla="*/ 42152 h 58983"/>
                    <a:gd name="connsiteX5" fmla="*/ 20300 w 43436"/>
                    <a:gd name="connsiteY5" fmla="*/ 32768 h 58983"/>
                    <a:gd name="connsiteX6" fmla="*/ 3582 w 43436"/>
                    <a:gd name="connsiteY6" fmla="*/ 16235 h 58983"/>
                    <a:gd name="connsiteX7" fmla="*/ 22689 w 43436"/>
                    <a:gd name="connsiteY7" fmla="*/ 0 h 58983"/>
                    <a:gd name="connsiteX8" fmla="*/ 41944 w 43436"/>
                    <a:gd name="connsiteY8" fmla="*/ 7447 h 58983"/>
                    <a:gd name="connsiteX9" fmla="*/ 37168 w 43436"/>
                    <a:gd name="connsiteY9" fmla="*/ 14448 h 58983"/>
                    <a:gd name="connsiteX10" fmla="*/ 22838 w 43436"/>
                    <a:gd name="connsiteY10" fmla="*/ 8341 h 58983"/>
                    <a:gd name="connsiteX11" fmla="*/ 13732 w 43436"/>
                    <a:gd name="connsiteY11" fmla="*/ 15342 h 58983"/>
                    <a:gd name="connsiteX12" fmla="*/ 24778 w 43436"/>
                    <a:gd name="connsiteY12" fmla="*/ 23832 h 58983"/>
                    <a:gd name="connsiteX13" fmla="*/ 32391 w 43436"/>
                    <a:gd name="connsiteY13" fmla="*/ 26513 h 58983"/>
                    <a:gd name="connsiteX14" fmla="*/ 43437 w 43436"/>
                    <a:gd name="connsiteY14" fmla="*/ 41109 h 58983"/>
                    <a:gd name="connsiteX15" fmla="*/ 21793 w 43436"/>
                    <a:gd name="connsiteY15" fmla="*/ 58983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36" h="58983">
                      <a:moveTo>
                        <a:pt x="22091" y="58983"/>
                      </a:moveTo>
                      <a:cubicBezTo>
                        <a:pt x="12538" y="58983"/>
                        <a:pt x="4776" y="55110"/>
                        <a:pt x="0" y="48855"/>
                      </a:cubicBezTo>
                      <a:lnTo>
                        <a:pt x="5523" y="42152"/>
                      </a:lnTo>
                      <a:cubicBezTo>
                        <a:pt x="10299" y="47067"/>
                        <a:pt x="17016" y="50195"/>
                        <a:pt x="22241" y="50195"/>
                      </a:cubicBezTo>
                      <a:cubicBezTo>
                        <a:pt x="27465" y="50195"/>
                        <a:pt x="33137" y="48259"/>
                        <a:pt x="33137" y="42152"/>
                      </a:cubicBezTo>
                      <a:cubicBezTo>
                        <a:pt x="33137" y="36045"/>
                        <a:pt x="24181" y="34109"/>
                        <a:pt x="20300" y="32768"/>
                      </a:cubicBezTo>
                      <a:cubicBezTo>
                        <a:pt x="11941" y="29938"/>
                        <a:pt x="3582" y="26959"/>
                        <a:pt x="3582" y="16235"/>
                      </a:cubicBezTo>
                      <a:cubicBezTo>
                        <a:pt x="3582" y="5511"/>
                        <a:pt x="12687" y="0"/>
                        <a:pt x="22689" y="0"/>
                      </a:cubicBezTo>
                      <a:cubicBezTo>
                        <a:pt x="32689" y="0"/>
                        <a:pt x="38362" y="3575"/>
                        <a:pt x="41944" y="7447"/>
                      </a:cubicBezTo>
                      <a:lnTo>
                        <a:pt x="37168" y="14448"/>
                      </a:lnTo>
                      <a:cubicBezTo>
                        <a:pt x="33884" y="11022"/>
                        <a:pt x="28361" y="8341"/>
                        <a:pt x="22838" y="8341"/>
                      </a:cubicBezTo>
                      <a:cubicBezTo>
                        <a:pt x="17315" y="8341"/>
                        <a:pt x="13732" y="10724"/>
                        <a:pt x="13732" y="15342"/>
                      </a:cubicBezTo>
                      <a:cubicBezTo>
                        <a:pt x="13732" y="19959"/>
                        <a:pt x="19255" y="22044"/>
                        <a:pt x="24778" y="23832"/>
                      </a:cubicBezTo>
                      <a:cubicBezTo>
                        <a:pt x="27913" y="24874"/>
                        <a:pt x="30003" y="25619"/>
                        <a:pt x="32391" y="26513"/>
                      </a:cubicBezTo>
                      <a:cubicBezTo>
                        <a:pt x="38660" y="29194"/>
                        <a:pt x="43437" y="33662"/>
                        <a:pt x="43437" y="41109"/>
                      </a:cubicBezTo>
                      <a:cubicBezTo>
                        <a:pt x="43437" y="53323"/>
                        <a:pt x="32839" y="58983"/>
                        <a:pt x="21793"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21" name="Freeform 28020">
                  <a:extLst>
                    <a:ext uri="{FF2B5EF4-FFF2-40B4-BE49-F238E27FC236}">
                      <a16:creationId xmlns:a16="http://schemas.microsoft.com/office/drawing/2014/main" id="{1161CA19-881D-0F0F-965D-042F51A5563D}"/>
                    </a:ext>
                  </a:extLst>
                </p:cNvPr>
                <p:cNvSpPr/>
                <p:nvPr/>
              </p:nvSpPr>
              <p:spPr>
                <a:xfrm>
                  <a:off x="8903985" y="2393203"/>
                  <a:ext cx="55677" cy="58983"/>
                </a:xfrm>
                <a:custGeom>
                  <a:avLst/>
                  <a:gdLst>
                    <a:gd name="connsiteX0" fmla="*/ 55379 w 55677"/>
                    <a:gd name="connsiteY0" fmla="*/ 32024 h 58983"/>
                    <a:gd name="connsiteX1" fmla="*/ 11643 w 55677"/>
                    <a:gd name="connsiteY1" fmla="*/ 32024 h 58983"/>
                    <a:gd name="connsiteX2" fmla="*/ 29854 w 55677"/>
                    <a:gd name="connsiteY2" fmla="*/ 50046 h 58983"/>
                    <a:gd name="connsiteX3" fmla="*/ 48512 w 55677"/>
                    <a:gd name="connsiteY3" fmla="*/ 43493 h 58983"/>
                    <a:gd name="connsiteX4" fmla="*/ 53289 w 55677"/>
                    <a:gd name="connsiteY4" fmla="*/ 50046 h 58983"/>
                    <a:gd name="connsiteX5" fmla="*/ 28361 w 55677"/>
                    <a:gd name="connsiteY5" fmla="*/ 58983 h 58983"/>
                    <a:gd name="connsiteX6" fmla="*/ 0 w 55677"/>
                    <a:gd name="connsiteY6" fmla="*/ 29343 h 58983"/>
                    <a:gd name="connsiteX7" fmla="*/ 28809 w 55677"/>
                    <a:gd name="connsiteY7" fmla="*/ 0 h 58983"/>
                    <a:gd name="connsiteX8" fmla="*/ 55677 w 55677"/>
                    <a:gd name="connsiteY8" fmla="*/ 27108 h 58983"/>
                    <a:gd name="connsiteX9" fmla="*/ 55379 w 55677"/>
                    <a:gd name="connsiteY9" fmla="*/ 32173 h 58983"/>
                    <a:gd name="connsiteX10" fmla="*/ 28660 w 55677"/>
                    <a:gd name="connsiteY10" fmla="*/ 8192 h 58983"/>
                    <a:gd name="connsiteX11" fmla="*/ 11942 w 55677"/>
                    <a:gd name="connsiteY11" fmla="*/ 24427 h 58983"/>
                    <a:gd name="connsiteX12" fmla="*/ 44930 w 55677"/>
                    <a:gd name="connsiteY12" fmla="*/ 24427 h 58983"/>
                    <a:gd name="connsiteX13" fmla="*/ 28660 w 55677"/>
                    <a:gd name="connsiteY13" fmla="*/ 8192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7" h="58983">
                      <a:moveTo>
                        <a:pt x="55379" y="32024"/>
                      </a:moveTo>
                      <a:lnTo>
                        <a:pt x="11643" y="32024"/>
                      </a:lnTo>
                      <a:cubicBezTo>
                        <a:pt x="12240" y="43195"/>
                        <a:pt x="19405" y="50046"/>
                        <a:pt x="29854" y="50046"/>
                      </a:cubicBezTo>
                      <a:cubicBezTo>
                        <a:pt x="40303" y="50046"/>
                        <a:pt x="47318" y="44386"/>
                        <a:pt x="48512" y="43493"/>
                      </a:cubicBezTo>
                      <a:lnTo>
                        <a:pt x="53289" y="50046"/>
                      </a:lnTo>
                      <a:cubicBezTo>
                        <a:pt x="53289" y="50046"/>
                        <a:pt x="45228" y="58983"/>
                        <a:pt x="28361" y="58983"/>
                      </a:cubicBezTo>
                      <a:cubicBezTo>
                        <a:pt x="11494" y="58983"/>
                        <a:pt x="0" y="47365"/>
                        <a:pt x="0" y="29343"/>
                      </a:cubicBezTo>
                      <a:cubicBezTo>
                        <a:pt x="0" y="11320"/>
                        <a:pt x="12987" y="0"/>
                        <a:pt x="28809" y="0"/>
                      </a:cubicBezTo>
                      <a:cubicBezTo>
                        <a:pt x="44631" y="0"/>
                        <a:pt x="55677" y="11171"/>
                        <a:pt x="55677" y="27108"/>
                      </a:cubicBezTo>
                      <a:cubicBezTo>
                        <a:pt x="55677" y="29194"/>
                        <a:pt x="55379" y="32173"/>
                        <a:pt x="55379" y="32173"/>
                      </a:cubicBezTo>
                      <a:close/>
                      <a:moveTo>
                        <a:pt x="28660" y="8192"/>
                      </a:moveTo>
                      <a:cubicBezTo>
                        <a:pt x="17315" y="8192"/>
                        <a:pt x="12240" y="17576"/>
                        <a:pt x="11942" y="24427"/>
                      </a:cubicBezTo>
                      <a:lnTo>
                        <a:pt x="44930" y="24427"/>
                      </a:lnTo>
                      <a:cubicBezTo>
                        <a:pt x="44930" y="18172"/>
                        <a:pt x="40004" y="8192"/>
                        <a:pt x="28660"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22" name="Freeform 28021">
                  <a:extLst>
                    <a:ext uri="{FF2B5EF4-FFF2-40B4-BE49-F238E27FC236}">
                      <a16:creationId xmlns:a16="http://schemas.microsoft.com/office/drawing/2014/main" id="{BD1EA4C4-0A43-DA55-C099-46E204B5FDB6}"/>
                    </a:ext>
                  </a:extLst>
                </p:cNvPr>
                <p:cNvSpPr/>
                <p:nvPr/>
              </p:nvSpPr>
              <p:spPr>
                <a:xfrm>
                  <a:off x="8967723" y="2393501"/>
                  <a:ext cx="48959" cy="58685"/>
                </a:xfrm>
                <a:custGeom>
                  <a:avLst/>
                  <a:gdLst>
                    <a:gd name="connsiteX0" fmla="*/ 37615 w 48959"/>
                    <a:gd name="connsiteY0" fmla="*/ 57345 h 58685"/>
                    <a:gd name="connsiteX1" fmla="*/ 37615 w 48959"/>
                    <a:gd name="connsiteY1" fmla="*/ 50195 h 58685"/>
                    <a:gd name="connsiteX2" fmla="*/ 19554 w 48959"/>
                    <a:gd name="connsiteY2" fmla="*/ 58685 h 58685"/>
                    <a:gd name="connsiteX3" fmla="*/ 0 w 48959"/>
                    <a:gd name="connsiteY3" fmla="*/ 41258 h 58685"/>
                    <a:gd name="connsiteX4" fmla="*/ 22241 w 48959"/>
                    <a:gd name="connsiteY4" fmla="*/ 23980 h 58685"/>
                    <a:gd name="connsiteX5" fmla="*/ 37466 w 48959"/>
                    <a:gd name="connsiteY5" fmla="*/ 23385 h 58685"/>
                    <a:gd name="connsiteX6" fmla="*/ 37466 w 48959"/>
                    <a:gd name="connsiteY6" fmla="*/ 21150 h 58685"/>
                    <a:gd name="connsiteX7" fmla="*/ 23435 w 48959"/>
                    <a:gd name="connsiteY7" fmla="*/ 8341 h 58685"/>
                    <a:gd name="connsiteX8" fmla="*/ 6418 w 48959"/>
                    <a:gd name="connsiteY8" fmla="*/ 13256 h 58685"/>
                    <a:gd name="connsiteX9" fmla="*/ 2985 w 48959"/>
                    <a:gd name="connsiteY9" fmla="*/ 5660 h 58685"/>
                    <a:gd name="connsiteX10" fmla="*/ 24181 w 48959"/>
                    <a:gd name="connsiteY10" fmla="*/ 0 h 58685"/>
                    <a:gd name="connsiteX11" fmla="*/ 48960 w 48959"/>
                    <a:gd name="connsiteY11" fmla="*/ 24725 h 58685"/>
                    <a:gd name="connsiteX12" fmla="*/ 48960 w 48959"/>
                    <a:gd name="connsiteY12" fmla="*/ 57642 h 58685"/>
                    <a:gd name="connsiteX13" fmla="*/ 37914 w 48959"/>
                    <a:gd name="connsiteY13" fmla="*/ 57642 h 58685"/>
                    <a:gd name="connsiteX14" fmla="*/ 24032 w 48959"/>
                    <a:gd name="connsiteY14" fmla="*/ 30981 h 58685"/>
                    <a:gd name="connsiteX15" fmla="*/ 11195 w 48959"/>
                    <a:gd name="connsiteY15" fmla="*/ 40811 h 58685"/>
                    <a:gd name="connsiteX16" fmla="*/ 22838 w 48959"/>
                    <a:gd name="connsiteY16" fmla="*/ 50642 h 58685"/>
                    <a:gd name="connsiteX17" fmla="*/ 37317 w 48959"/>
                    <a:gd name="connsiteY17" fmla="*/ 42450 h 58685"/>
                    <a:gd name="connsiteX18" fmla="*/ 37317 w 48959"/>
                    <a:gd name="connsiteY18" fmla="*/ 30236 h 58685"/>
                    <a:gd name="connsiteX19" fmla="*/ 24032 w 48959"/>
                    <a:gd name="connsiteY19" fmla="*/ 31130 h 5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959" h="58685">
                      <a:moveTo>
                        <a:pt x="37615" y="57345"/>
                      </a:moveTo>
                      <a:lnTo>
                        <a:pt x="37615" y="50195"/>
                      </a:lnTo>
                      <a:cubicBezTo>
                        <a:pt x="35227" y="52578"/>
                        <a:pt x="29854" y="58685"/>
                        <a:pt x="19554" y="58685"/>
                      </a:cubicBezTo>
                      <a:cubicBezTo>
                        <a:pt x="9255" y="58685"/>
                        <a:pt x="0" y="52131"/>
                        <a:pt x="0" y="41258"/>
                      </a:cubicBezTo>
                      <a:cubicBezTo>
                        <a:pt x="0" y="30385"/>
                        <a:pt x="9105" y="24576"/>
                        <a:pt x="22241" y="23980"/>
                      </a:cubicBezTo>
                      <a:lnTo>
                        <a:pt x="37466" y="23385"/>
                      </a:lnTo>
                      <a:lnTo>
                        <a:pt x="37466" y="21150"/>
                      </a:lnTo>
                      <a:cubicBezTo>
                        <a:pt x="37466" y="12511"/>
                        <a:pt x="31645" y="8341"/>
                        <a:pt x="23435" y="8341"/>
                      </a:cubicBezTo>
                      <a:cubicBezTo>
                        <a:pt x="15225" y="8341"/>
                        <a:pt x="8210" y="12065"/>
                        <a:pt x="6418" y="13256"/>
                      </a:cubicBezTo>
                      <a:lnTo>
                        <a:pt x="2985" y="5660"/>
                      </a:lnTo>
                      <a:cubicBezTo>
                        <a:pt x="7165" y="3277"/>
                        <a:pt x="14777" y="0"/>
                        <a:pt x="24181" y="0"/>
                      </a:cubicBezTo>
                      <a:cubicBezTo>
                        <a:pt x="40750" y="0"/>
                        <a:pt x="48960" y="8341"/>
                        <a:pt x="48960" y="24725"/>
                      </a:cubicBezTo>
                      <a:lnTo>
                        <a:pt x="48960" y="57642"/>
                      </a:lnTo>
                      <a:lnTo>
                        <a:pt x="37914" y="57642"/>
                      </a:lnTo>
                      <a:close/>
                      <a:moveTo>
                        <a:pt x="24032" y="30981"/>
                      </a:moveTo>
                      <a:cubicBezTo>
                        <a:pt x="14777" y="31428"/>
                        <a:pt x="11195" y="35300"/>
                        <a:pt x="11195" y="40811"/>
                      </a:cubicBezTo>
                      <a:cubicBezTo>
                        <a:pt x="11195" y="46323"/>
                        <a:pt x="15375" y="50642"/>
                        <a:pt x="22838" y="50642"/>
                      </a:cubicBezTo>
                      <a:cubicBezTo>
                        <a:pt x="30301" y="50642"/>
                        <a:pt x="35078" y="45578"/>
                        <a:pt x="37317" y="42450"/>
                      </a:cubicBezTo>
                      <a:lnTo>
                        <a:pt x="37317" y="30236"/>
                      </a:lnTo>
                      <a:lnTo>
                        <a:pt x="24032" y="3113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23" name="Freeform 28022">
                  <a:extLst>
                    <a:ext uri="{FF2B5EF4-FFF2-40B4-BE49-F238E27FC236}">
                      <a16:creationId xmlns:a16="http://schemas.microsoft.com/office/drawing/2014/main" id="{AFC6DE1A-83EE-ECEA-FC5B-2760A2D32172}"/>
                    </a:ext>
                  </a:extLst>
                </p:cNvPr>
                <p:cNvSpPr/>
                <p:nvPr/>
              </p:nvSpPr>
              <p:spPr>
                <a:xfrm>
                  <a:off x="9025639" y="2393203"/>
                  <a:ext cx="43436" cy="58983"/>
                </a:xfrm>
                <a:custGeom>
                  <a:avLst/>
                  <a:gdLst>
                    <a:gd name="connsiteX0" fmla="*/ 22091 w 43436"/>
                    <a:gd name="connsiteY0" fmla="*/ 58983 h 58983"/>
                    <a:gd name="connsiteX1" fmla="*/ 0 w 43436"/>
                    <a:gd name="connsiteY1" fmla="*/ 48855 h 58983"/>
                    <a:gd name="connsiteX2" fmla="*/ 5523 w 43436"/>
                    <a:gd name="connsiteY2" fmla="*/ 42152 h 58983"/>
                    <a:gd name="connsiteX3" fmla="*/ 22241 w 43436"/>
                    <a:gd name="connsiteY3" fmla="*/ 50195 h 58983"/>
                    <a:gd name="connsiteX4" fmla="*/ 33138 w 43436"/>
                    <a:gd name="connsiteY4" fmla="*/ 42152 h 58983"/>
                    <a:gd name="connsiteX5" fmla="*/ 20300 w 43436"/>
                    <a:gd name="connsiteY5" fmla="*/ 32768 h 58983"/>
                    <a:gd name="connsiteX6" fmla="*/ 3582 w 43436"/>
                    <a:gd name="connsiteY6" fmla="*/ 16235 h 58983"/>
                    <a:gd name="connsiteX7" fmla="*/ 22689 w 43436"/>
                    <a:gd name="connsiteY7" fmla="*/ 0 h 58983"/>
                    <a:gd name="connsiteX8" fmla="*/ 41944 w 43436"/>
                    <a:gd name="connsiteY8" fmla="*/ 7447 h 58983"/>
                    <a:gd name="connsiteX9" fmla="*/ 37168 w 43436"/>
                    <a:gd name="connsiteY9" fmla="*/ 14448 h 58983"/>
                    <a:gd name="connsiteX10" fmla="*/ 22838 w 43436"/>
                    <a:gd name="connsiteY10" fmla="*/ 8341 h 58983"/>
                    <a:gd name="connsiteX11" fmla="*/ 13732 w 43436"/>
                    <a:gd name="connsiteY11" fmla="*/ 15342 h 58983"/>
                    <a:gd name="connsiteX12" fmla="*/ 24778 w 43436"/>
                    <a:gd name="connsiteY12" fmla="*/ 23832 h 58983"/>
                    <a:gd name="connsiteX13" fmla="*/ 32391 w 43436"/>
                    <a:gd name="connsiteY13" fmla="*/ 26513 h 58983"/>
                    <a:gd name="connsiteX14" fmla="*/ 43437 w 43436"/>
                    <a:gd name="connsiteY14" fmla="*/ 41109 h 58983"/>
                    <a:gd name="connsiteX15" fmla="*/ 21793 w 43436"/>
                    <a:gd name="connsiteY15" fmla="*/ 58983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36" h="58983">
                      <a:moveTo>
                        <a:pt x="22091" y="58983"/>
                      </a:moveTo>
                      <a:cubicBezTo>
                        <a:pt x="12538" y="58983"/>
                        <a:pt x="4776" y="55110"/>
                        <a:pt x="0" y="48855"/>
                      </a:cubicBezTo>
                      <a:lnTo>
                        <a:pt x="5523" y="42152"/>
                      </a:lnTo>
                      <a:cubicBezTo>
                        <a:pt x="10300" y="47067"/>
                        <a:pt x="17016" y="50195"/>
                        <a:pt x="22241" y="50195"/>
                      </a:cubicBezTo>
                      <a:cubicBezTo>
                        <a:pt x="27465" y="50195"/>
                        <a:pt x="33138" y="48259"/>
                        <a:pt x="33138" y="42152"/>
                      </a:cubicBezTo>
                      <a:cubicBezTo>
                        <a:pt x="33138" y="36045"/>
                        <a:pt x="24181" y="34109"/>
                        <a:pt x="20300" y="32768"/>
                      </a:cubicBezTo>
                      <a:cubicBezTo>
                        <a:pt x="11941" y="29938"/>
                        <a:pt x="3582" y="26959"/>
                        <a:pt x="3582" y="16235"/>
                      </a:cubicBezTo>
                      <a:cubicBezTo>
                        <a:pt x="3582" y="5511"/>
                        <a:pt x="12687" y="0"/>
                        <a:pt x="22689" y="0"/>
                      </a:cubicBezTo>
                      <a:cubicBezTo>
                        <a:pt x="32690" y="0"/>
                        <a:pt x="38511" y="3575"/>
                        <a:pt x="41944" y="7447"/>
                      </a:cubicBezTo>
                      <a:lnTo>
                        <a:pt x="37168" y="14448"/>
                      </a:lnTo>
                      <a:cubicBezTo>
                        <a:pt x="33884" y="11022"/>
                        <a:pt x="28361" y="8341"/>
                        <a:pt x="22838" y="8341"/>
                      </a:cubicBezTo>
                      <a:cubicBezTo>
                        <a:pt x="17315" y="8341"/>
                        <a:pt x="13732" y="10724"/>
                        <a:pt x="13732" y="15342"/>
                      </a:cubicBezTo>
                      <a:cubicBezTo>
                        <a:pt x="13732" y="19959"/>
                        <a:pt x="19255" y="22044"/>
                        <a:pt x="24778" y="23832"/>
                      </a:cubicBezTo>
                      <a:cubicBezTo>
                        <a:pt x="27913" y="24874"/>
                        <a:pt x="30003" y="25619"/>
                        <a:pt x="32391" y="26513"/>
                      </a:cubicBezTo>
                      <a:cubicBezTo>
                        <a:pt x="38660" y="29194"/>
                        <a:pt x="43437" y="33662"/>
                        <a:pt x="43437" y="41109"/>
                      </a:cubicBezTo>
                      <a:cubicBezTo>
                        <a:pt x="43437" y="53323"/>
                        <a:pt x="32839" y="58983"/>
                        <a:pt x="21793"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24" name="Freeform 28023">
                  <a:extLst>
                    <a:ext uri="{FF2B5EF4-FFF2-40B4-BE49-F238E27FC236}">
                      <a16:creationId xmlns:a16="http://schemas.microsoft.com/office/drawing/2014/main" id="{E542F5A8-2E09-5AB7-3DC3-711AC9F88B54}"/>
                    </a:ext>
                  </a:extLst>
                </p:cNvPr>
                <p:cNvSpPr/>
                <p:nvPr/>
              </p:nvSpPr>
              <p:spPr>
                <a:xfrm>
                  <a:off x="9076688" y="2393203"/>
                  <a:ext cx="55677" cy="58983"/>
                </a:xfrm>
                <a:custGeom>
                  <a:avLst/>
                  <a:gdLst>
                    <a:gd name="connsiteX0" fmla="*/ 55229 w 55677"/>
                    <a:gd name="connsiteY0" fmla="*/ 32024 h 58983"/>
                    <a:gd name="connsiteX1" fmla="*/ 11494 w 55677"/>
                    <a:gd name="connsiteY1" fmla="*/ 32024 h 58983"/>
                    <a:gd name="connsiteX2" fmla="*/ 29704 w 55677"/>
                    <a:gd name="connsiteY2" fmla="*/ 50046 h 58983"/>
                    <a:gd name="connsiteX3" fmla="*/ 48512 w 55677"/>
                    <a:gd name="connsiteY3" fmla="*/ 43493 h 58983"/>
                    <a:gd name="connsiteX4" fmla="*/ 53289 w 55677"/>
                    <a:gd name="connsiteY4" fmla="*/ 50046 h 58983"/>
                    <a:gd name="connsiteX5" fmla="*/ 28361 w 55677"/>
                    <a:gd name="connsiteY5" fmla="*/ 58983 h 58983"/>
                    <a:gd name="connsiteX6" fmla="*/ 0 w 55677"/>
                    <a:gd name="connsiteY6" fmla="*/ 29343 h 58983"/>
                    <a:gd name="connsiteX7" fmla="*/ 28809 w 55677"/>
                    <a:gd name="connsiteY7" fmla="*/ 0 h 58983"/>
                    <a:gd name="connsiteX8" fmla="*/ 55677 w 55677"/>
                    <a:gd name="connsiteY8" fmla="*/ 27108 h 58983"/>
                    <a:gd name="connsiteX9" fmla="*/ 55378 w 55677"/>
                    <a:gd name="connsiteY9" fmla="*/ 32173 h 58983"/>
                    <a:gd name="connsiteX10" fmla="*/ 28361 w 55677"/>
                    <a:gd name="connsiteY10" fmla="*/ 8192 h 58983"/>
                    <a:gd name="connsiteX11" fmla="*/ 11643 w 55677"/>
                    <a:gd name="connsiteY11" fmla="*/ 24427 h 58983"/>
                    <a:gd name="connsiteX12" fmla="*/ 44631 w 55677"/>
                    <a:gd name="connsiteY12" fmla="*/ 24427 h 58983"/>
                    <a:gd name="connsiteX13" fmla="*/ 28212 w 55677"/>
                    <a:gd name="connsiteY13" fmla="*/ 8192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7" h="58983">
                      <a:moveTo>
                        <a:pt x="55229" y="32024"/>
                      </a:moveTo>
                      <a:lnTo>
                        <a:pt x="11494" y="32024"/>
                      </a:lnTo>
                      <a:cubicBezTo>
                        <a:pt x="12091" y="43195"/>
                        <a:pt x="19256" y="50046"/>
                        <a:pt x="29704" y="50046"/>
                      </a:cubicBezTo>
                      <a:cubicBezTo>
                        <a:pt x="40153" y="50046"/>
                        <a:pt x="47169" y="44386"/>
                        <a:pt x="48512" y="43493"/>
                      </a:cubicBezTo>
                      <a:lnTo>
                        <a:pt x="53289" y="50046"/>
                      </a:lnTo>
                      <a:cubicBezTo>
                        <a:pt x="53289" y="50046"/>
                        <a:pt x="45228" y="58983"/>
                        <a:pt x="28361" y="58983"/>
                      </a:cubicBezTo>
                      <a:cubicBezTo>
                        <a:pt x="11494" y="58983"/>
                        <a:pt x="0" y="47365"/>
                        <a:pt x="0" y="29343"/>
                      </a:cubicBezTo>
                      <a:cubicBezTo>
                        <a:pt x="0" y="11320"/>
                        <a:pt x="12986" y="0"/>
                        <a:pt x="28809" y="0"/>
                      </a:cubicBezTo>
                      <a:cubicBezTo>
                        <a:pt x="44631" y="0"/>
                        <a:pt x="55677" y="11171"/>
                        <a:pt x="55677" y="27108"/>
                      </a:cubicBezTo>
                      <a:cubicBezTo>
                        <a:pt x="55677" y="29194"/>
                        <a:pt x="55378" y="32173"/>
                        <a:pt x="55378" y="32173"/>
                      </a:cubicBezTo>
                      <a:close/>
                      <a:moveTo>
                        <a:pt x="28361" y="8192"/>
                      </a:moveTo>
                      <a:cubicBezTo>
                        <a:pt x="17017" y="8192"/>
                        <a:pt x="12091" y="17576"/>
                        <a:pt x="11643" y="24427"/>
                      </a:cubicBezTo>
                      <a:lnTo>
                        <a:pt x="44631" y="24427"/>
                      </a:lnTo>
                      <a:cubicBezTo>
                        <a:pt x="44631" y="18172"/>
                        <a:pt x="39705" y="8192"/>
                        <a:pt x="28212"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25" name="Freeform 28024">
                  <a:extLst>
                    <a:ext uri="{FF2B5EF4-FFF2-40B4-BE49-F238E27FC236}">
                      <a16:creationId xmlns:a16="http://schemas.microsoft.com/office/drawing/2014/main" id="{BC984420-63F8-9985-FCA4-56B408C631A7}"/>
                    </a:ext>
                  </a:extLst>
                </p:cNvPr>
                <p:cNvSpPr/>
                <p:nvPr/>
              </p:nvSpPr>
              <p:spPr>
                <a:xfrm>
                  <a:off x="9138186" y="2393203"/>
                  <a:ext cx="43437" cy="58983"/>
                </a:xfrm>
                <a:custGeom>
                  <a:avLst/>
                  <a:gdLst>
                    <a:gd name="connsiteX0" fmla="*/ 22092 w 43437"/>
                    <a:gd name="connsiteY0" fmla="*/ 58983 h 58983"/>
                    <a:gd name="connsiteX1" fmla="*/ 0 w 43437"/>
                    <a:gd name="connsiteY1" fmla="*/ 48855 h 58983"/>
                    <a:gd name="connsiteX2" fmla="*/ 5523 w 43437"/>
                    <a:gd name="connsiteY2" fmla="*/ 42152 h 58983"/>
                    <a:gd name="connsiteX3" fmla="*/ 22241 w 43437"/>
                    <a:gd name="connsiteY3" fmla="*/ 50195 h 58983"/>
                    <a:gd name="connsiteX4" fmla="*/ 33138 w 43437"/>
                    <a:gd name="connsiteY4" fmla="*/ 42152 h 58983"/>
                    <a:gd name="connsiteX5" fmla="*/ 20301 w 43437"/>
                    <a:gd name="connsiteY5" fmla="*/ 32768 h 58983"/>
                    <a:gd name="connsiteX6" fmla="*/ 3583 w 43437"/>
                    <a:gd name="connsiteY6" fmla="*/ 16235 h 58983"/>
                    <a:gd name="connsiteX7" fmla="*/ 22689 w 43437"/>
                    <a:gd name="connsiteY7" fmla="*/ 0 h 58983"/>
                    <a:gd name="connsiteX8" fmla="*/ 41944 w 43437"/>
                    <a:gd name="connsiteY8" fmla="*/ 7447 h 58983"/>
                    <a:gd name="connsiteX9" fmla="*/ 37168 w 43437"/>
                    <a:gd name="connsiteY9" fmla="*/ 14448 h 58983"/>
                    <a:gd name="connsiteX10" fmla="*/ 22838 w 43437"/>
                    <a:gd name="connsiteY10" fmla="*/ 8341 h 58983"/>
                    <a:gd name="connsiteX11" fmla="*/ 13733 w 43437"/>
                    <a:gd name="connsiteY11" fmla="*/ 15342 h 58983"/>
                    <a:gd name="connsiteX12" fmla="*/ 24779 w 43437"/>
                    <a:gd name="connsiteY12" fmla="*/ 23832 h 58983"/>
                    <a:gd name="connsiteX13" fmla="*/ 32391 w 43437"/>
                    <a:gd name="connsiteY13" fmla="*/ 26513 h 58983"/>
                    <a:gd name="connsiteX14" fmla="*/ 43437 w 43437"/>
                    <a:gd name="connsiteY14" fmla="*/ 41109 h 58983"/>
                    <a:gd name="connsiteX15" fmla="*/ 21793 w 43437"/>
                    <a:gd name="connsiteY15" fmla="*/ 58983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37" h="58983">
                      <a:moveTo>
                        <a:pt x="22092" y="58983"/>
                      </a:moveTo>
                      <a:cubicBezTo>
                        <a:pt x="12538" y="58983"/>
                        <a:pt x="4777" y="55110"/>
                        <a:pt x="0" y="48855"/>
                      </a:cubicBezTo>
                      <a:lnTo>
                        <a:pt x="5523" y="42152"/>
                      </a:lnTo>
                      <a:cubicBezTo>
                        <a:pt x="10300" y="47067"/>
                        <a:pt x="17017" y="50195"/>
                        <a:pt x="22241" y="50195"/>
                      </a:cubicBezTo>
                      <a:cubicBezTo>
                        <a:pt x="27465" y="50195"/>
                        <a:pt x="33138" y="48259"/>
                        <a:pt x="33138" y="42152"/>
                      </a:cubicBezTo>
                      <a:cubicBezTo>
                        <a:pt x="33138" y="36045"/>
                        <a:pt x="24181" y="34109"/>
                        <a:pt x="20301" y="32768"/>
                      </a:cubicBezTo>
                      <a:cubicBezTo>
                        <a:pt x="11942" y="29938"/>
                        <a:pt x="3583" y="26959"/>
                        <a:pt x="3583" y="16235"/>
                      </a:cubicBezTo>
                      <a:cubicBezTo>
                        <a:pt x="3583" y="5511"/>
                        <a:pt x="12688" y="0"/>
                        <a:pt x="22689" y="0"/>
                      </a:cubicBezTo>
                      <a:cubicBezTo>
                        <a:pt x="32690" y="0"/>
                        <a:pt x="38511" y="3575"/>
                        <a:pt x="41944" y="7447"/>
                      </a:cubicBezTo>
                      <a:lnTo>
                        <a:pt x="37168" y="14448"/>
                      </a:lnTo>
                      <a:cubicBezTo>
                        <a:pt x="33884" y="11022"/>
                        <a:pt x="28361" y="8341"/>
                        <a:pt x="22838" y="8341"/>
                      </a:cubicBezTo>
                      <a:cubicBezTo>
                        <a:pt x="17315" y="8341"/>
                        <a:pt x="13733" y="10724"/>
                        <a:pt x="13733" y="15342"/>
                      </a:cubicBezTo>
                      <a:cubicBezTo>
                        <a:pt x="13733" y="19959"/>
                        <a:pt x="19256" y="22044"/>
                        <a:pt x="24779" y="23832"/>
                      </a:cubicBezTo>
                      <a:cubicBezTo>
                        <a:pt x="27913" y="24874"/>
                        <a:pt x="30003" y="25619"/>
                        <a:pt x="32391" y="26513"/>
                      </a:cubicBezTo>
                      <a:cubicBezTo>
                        <a:pt x="38660" y="29194"/>
                        <a:pt x="43437" y="33662"/>
                        <a:pt x="43437" y="41109"/>
                      </a:cubicBezTo>
                      <a:cubicBezTo>
                        <a:pt x="43437" y="53323"/>
                        <a:pt x="32839" y="58983"/>
                        <a:pt x="21793"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26" name="Freeform 28025">
                  <a:extLst>
                    <a:ext uri="{FF2B5EF4-FFF2-40B4-BE49-F238E27FC236}">
                      <a16:creationId xmlns:a16="http://schemas.microsoft.com/office/drawing/2014/main" id="{09BD6F75-96B6-9B7A-749D-06F7EA387207}"/>
                    </a:ext>
                  </a:extLst>
                </p:cNvPr>
                <p:cNvSpPr/>
                <p:nvPr/>
              </p:nvSpPr>
              <p:spPr>
                <a:xfrm>
                  <a:off x="8159436" y="2536192"/>
                  <a:ext cx="51347" cy="58982"/>
                </a:xfrm>
                <a:custGeom>
                  <a:avLst/>
                  <a:gdLst>
                    <a:gd name="connsiteX0" fmla="*/ 28659 w 51347"/>
                    <a:gd name="connsiteY0" fmla="*/ 58983 h 58982"/>
                    <a:gd name="connsiteX1" fmla="*/ 0 w 51347"/>
                    <a:gd name="connsiteY1" fmla="*/ 29491 h 58982"/>
                    <a:gd name="connsiteX2" fmla="*/ 28958 w 51347"/>
                    <a:gd name="connsiteY2" fmla="*/ 0 h 58982"/>
                    <a:gd name="connsiteX3" fmla="*/ 50900 w 51347"/>
                    <a:gd name="connsiteY3" fmla="*/ 8043 h 58982"/>
                    <a:gd name="connsiteX4" fmla="*/ 46870 w 51347"/>
                    <a:gd name="connsiteY4" fmla="*/ 16384 h 58982"/>
                    <a:gd name="connsiteX5" fmla="*/ 30003 w 51347"/>
                    <a:gd name="connsiteY5" fmla="*/ 9533 h 58982"/>
                    <a:gd name="connsiteX6" fmla="*/ 11643 w 51347"/>
                    <a:gd name="connsiteY6" fmla="*/ 29045 h 58982"/>
                    <a:gd name="connsiteX7" fmla="*/ 30003 w 51347"/>
                    <a:gd name="connsiteY7" fmla="*/ 49152 h 58982"/>
                    <a:gd name="connsiteX8" fmla="*/ 47318 w 51347"/>
                    <a:gd name="connsiteY8" fmla="*/ 42003 h 58982"/>
                    <a:gd name="connsiteX9" fmla="*/ 51348 w 51347"/>
                    <a:gd name="connsiteY9" fmla="*/ 50344 h 58982"/>
                    <a:gd name="connsiteX10" fmla="*/ 28659 w 51347"/>
                    <a:gd name="connsiteY10" fmla="*/ 58983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347" h="58982">
                      <a:moveTo>
                        <a:pt x="28659" y="58983"/>
                      </a:moveTo>
                      <a:cubicBezTo>
                        <a:pt x="13434" y="58983"/>
                        <a:pt x="0" y="47514"/>
                        <a:pt x="0" y="29491"/>
                      </a:cubicBezTo>
                      <a:cubicBezTo>
                        <a:pt x="0" y="11469"/>
                        <a:pt x="14031" y="0"/>
                        <a:pt x="28958" y="0"/>
                      </a:cubicBezTo>
                      <a:cubicBezTo>
                        <a:pt x="43884" y="0"/>
                        <a:pt x="50303" y="7447"/>
                        <a:pt x="50900" y="8043"/>
                      </a:cubicBezTo>
                      <a:lnTo>
                        <a:pt x="46870" y="16384"/>
                      </a:lnTo>
                      <a:cubicBezTo>
                        <a:pt x="44929" y="14448"/>
                        <a:pt x="40004" y="9533"/>
                        <a:pt x="30003" y="9533"/>
                      </a:cubicBezTo>
                      <a:cubicBezTo>
                        <a:pt x="20002" y="9533"/>
                        <a:pt x="11643" y="17129"/>
                        <a:pt x="11643" y="29045"/>
                      </a:cubicBezTo>
                      <a:cubicBezTo>
                        <a:pt x="11643" y="40960"/>
                        <a:pt x="19106" y="49152"/>
                        <a:pt x="30003" y="49152"/>
                      </a:cubicBezTo>
                      <a:cubicBezTo>
                        <a:pt x="40899" y="49152"/>
                        <a:pt x="47318" y="42003"/>
                        <a:pt x="47318" y="42003"/>
                      </a:cubicBezTo>
                      <a:lnTo>
                        <a:pt x="51348" y="50344"/>
                      </a:lnTo>
                      <a:cubicBezTo>
                        <a:pt x="49706" y="51982"/>
                        <a:pt x="43884" y="58983"/>
                        <a:pt x="28659"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27" name="Freeform 28026">
                  <a:extLst>
                    <a:ext uri="{FF2B5EF4-FFF2-40B4-BE49-F238E27FC236}">
                      <a16:creationId xmlns:a16="http://schemas.microsoft.com/office/drawing/2014/main" id="{7C79CB25-22FC-CC25-DA66-1A00609D27C5}"/>
                    </a:ext>
                  </a:extLst>
                </p:cNvPr>
                <p:cNvSpPr/>
                <p:nvPr/>
              </p:nvSpPr>
              <p:spPr>
                <a:xfrm>
                  <a:off x="8216158" y="2536341"/>
                  <a:ext cx="60005" cy="58834"/>
                </a:xfrm>
                <a:custGeom>
                  <a:avLst/>
                  <a:gdLst>
                    <a:gd name="connsiteX0" fmla="*/ 30003 w 60005"/>
                    <a:gd name="connsiteY0" fmla="*/ 58834 h 58834"/>
                    <a:gd name="connsiteX1" fmla="*/ 0 w 60005"/>
                    <a:gd name="connsiteY1" fmla="*/ 29492 h 58834"/>
                    <a:gd name="connsiteX2" fmla="*/ 30003 w 60005"/>
                    <a:gd name="connsiteY2" fmla="*/ 0 h 58834"/>
                    <a:gd name="connsiteX3" fmla="*/ 60006 w 60005"/>
                    <a:gd name="connsiteY3" fmla="*/ 29492 h 58834"/>
                    <a:gd name="connsiteX4" fmla="*/ 30003 w 60005"/>
                    <a:gd name="connsiteY4" fmla="*/ 58834 h 58834"/>
                    <a:gd name="connsiteX5" fmla="*/ 30003 w 60005"/>
                    <a:gd name="connsiteY5" fmla="*/ 9086 h 58834"/>
                    <a:gd name="connsiteX6" fmla="*/ 11493 w 60005"/>
                    <a:gd name="connsiteY6" fmla="*/ 28896 h 58834"/>
                    <a:gd name="connsiteX7" fmla="*/ 30003 w 60005"/>
                    <a:gd name="connsiteY7" fmla="*/ 48855 h 58834"/>
                    <a:gd name="connsiteX8" fmla="*/ 48363 w 60005"/>
                    <a:gd name="connsiteY8" fmla="*/ 28896 h 58834"/>
                    <a:gd name="connsiteX9" fmla="*/ 30003 w 60005"/>
                    <a:gd name="connsiteY9" fmla="*/ 9086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2986" y="58834"/>
                        <a:pt x="0" y="47067"/>
                        <a:pt x="0" y="29492"/>
                      </a:cubicBezTo>
                      <a:cubicBezTo>
                        <a:pt x="0" y="11916"/>
                        <a:pt x="13136" y="0"/>
                        <a:pt x="30003" y="0"/>
                      </a:cubicBezTo>
                      <a:cubicBezTo>
                        <a:pt x="46870" y="0"/>
                        <a:pt x="60006" y="12065"/>
                        <a:pt x="60006" y="29492"/>
                      </a:cubicBezTo>
                      <a:cubicBezTo>
                        <a:pt x="60006" y="46918"/>
                        <a:pt x="46870" y="58834"/>
                        <a:pt x="30003" y="58834"/>
                      </a:cubicBezTo>
                      <a:close/>
                      <a:moveTo>
                        <a:pt x="30003" y="9086"/>
                      </a:moveTo>
                      <a:cubicBezTo>
                        <a:pt x="18509" y="9086"/>
                        <a:pt x="11493" y="17874"/>
                        <a:pt x="11493" y="28896"/>
                      </a:cubicBezTo>
                      <a:cubicBezTo>
                        <a:pt x="11493" y="39918"/>
                        <a:pt x="18509" y="48855"/>
                        <a:pt x="30003" y="48855"/>
                      </a:cubicBezTo>
                      <a:cubicBezTo>
                        <a:pt x="41496" y="48855"/>
                        <a:pt x="48363" y="40067"/>
                        <a:pt x="48363" y="28896"/>
                      </a:cubicBezTo>
                      <a:cubicBezTo>
                        <a:pt x="48363" y="17725"/>
                        <a:pt x="41347" y="9086"/>
                        <a:pt x="30003" y="9086"/>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28" name="Freeform 28027">
                  <a:extLst>
                    <a:ext uri="{FF2B5EF4-FFF2-40B4-BE49-F238E27FC236}">
                      <a16:creationId xmlns:a16="http://schemas.microsoft.com/office/drawing/2014/main" id="{A73C002B-5082-66E0-7984-BAE45C339DDE}"/>
                    </a:ext>
                  </a:extLst>
                </p:cNvPr>
                <p:cNvSpPr/>
                <p:nvPr/>
              </p:nvSpPr>
              <p:spPr>
                <a:xfrm>
                  <a:off x="8282582" y="2536192"/>
                  <a:ext cx="43436" cy="58982"/>
                </a:xfrm>
                <a:custGeom>
                  <a:avLst/>
                  <a:gdLst>
                    <a:gd name="connsiteX0" fmla="*/ 22091 w 43436"/>
                    <a:gd name="connsiteY0" fmla="*/ 58983 h 58982"/>
                    <a:gd name="connsiteX1" fmla="*/ 0 w 43436"/>
                    <a:gd name="connsiteY1" fmla="*/ 48855 h 58982"/>
                    <a:gd name="connsiteX2" fmla="*/ 5523 w 43436"/>
                    <a:gd name="connsiteY2" fmla="*/ 42152 h 58982"/>
                    <a:gd name="connsiteX3" fmla="*/ 22241 w 43436"/>
                    <a:gd name="connsiteY3" fmla="*/ 50195 h 58982"/>
                    <a:gd name="connsiteX4" fmla="*/ 33138 w 43436"/>
                    <a:gd name="connsiteY4" fmla="*/ 42152 h 58982"/>
                    <a:gd name="connsiteX5" fmla="*/ 20300 w 43436"/>
                    <a:gd name="connsiteY5" fmla="*/ 32768 h 58982"/>
                    <a:gd name="connsiteX6" fmla="*/ 3582 w 43436"/>
                    <a:gd name="connsiteY6" fmla="*/ 16235 h 58982"/>
                    <a:gd name="connsiteX7" fmla="*/ 22689 w 43436"/>
                    <a:gd name="connsiteY7" fmla="*/ 0 h 58982"/>
                    <a:gd name="connsiteX8" fmla="*/ 41944 w 43436"/>
                    <a:gd name="connsiteY8" fmla="*/ 7447 h 58982"/>
                    <a:gd name="connsiteX9" fmla="*/ 37168 w 43436"/>
                    <a:gd name="connsiteY9" fmla="*/ 14448 h 58982"/>
                    <a:gd name="connsiteX10" fmla="*/ 22838 w 43436"/>
                    <a:gd name="connsiteY10" fmla="*/ 8341 h 58982"/>
                    <a:gd name="connsiteX11" fmla="*/ 13732 w 43436"/>
                    <a:gd name="connsiteY11" fmla="*/ 15342 h 58982"/>
                    <a:gd name="connsiteX12" fmla="*/ 24778 w 43436"/>
                    <a:gd name="connsiteY12" fmla="*/ 23831 h 58982"/>
                    <a:gd name="connsiteX13" fmla="*/ 32391 w 43436"/>
                    <a:gd name="connsiteY13" fmla="*/ 26513 h 58982"/>
                    <a:gd name="connsiteX14" fmla="*/ 43437 w 43436"/>
                    <a:gd name="connsiteY14" fmla="*/ 41109 h 58982"/>
                    <a:gd name="connsiteX15" fmla="*/ 21793 w 43436"/>
                    <a:gd name="connsiteY15" fmla="*/ 58983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36" h="58982">
                      <a:moveTo>
                        <a:pt x="22091" y="58983"/>
                      </a:moveTo>
                      <a:cubicBezTo>
                        <a:pt x="12538" y="58983"/>
                        <a:pt x="4776" y="55110"/>
                        <a:pt x="0" y="48855"/>
                      </a:cubicBezTo>
                      <a:lnTo>
                        <a:pt x="5523" y="42152"/>
                      </a:lnTo>
                      <a:cubicBezTo>
                        <a:pt x="10299" y="47216"/>
                        <a:pt x="17016" y="50195"/>
                        <a:pt x="22241" y="50195"/>
                      </a:cubicBezTo>
                      <a:cubicBezTo>
                        <a:pt x="27465" y="50195"/>
                        <a:pt x="33138" y="48259"/>
                        <a:pt x="33138" y="42152"/>
                      </a:cubicBezTo>
                      <a:cubicBezTo>
                        <a:pt x="33138" y="36045"/>
                        <a:pt x="24181" y="34109"/>
                        <a:pt x="20300" y="32768"/>
                      </a:cubicBezTo>
                      <a:cubicBezTo>
                        <a:pt x="11941" y="29938"/>
                        <a:pt x="3582" y="26959"/>
                        <a:pt x="3582" y="16235"/>
                      </a:cubicBezTo>
                      <a:cubicBezTo>
                        <a:pt x="3582" y="5511"/>
                        <a:pt x="12687" y="0"/>
                        <a:pt x="22689" y="0"/>
                      </a:cubicBezTo>
                      <a:cubicBezTo>
                        <a:pt x="32689" y="0"/>
                        <a:pt x="38511" y="3575"/>
                        <a:pt x="41944" y="7447"/>
                      </a:cubicBezTo>
                      <a:lnTo>
                        <a:pt x="37168" y="14448"/>
                      </a:lnTo>
                      <a:cubicBezTo>
                        <a:pt x="33884" y="11022"/>
                        <a:pt x="28361" y="8341"/>
                        <a:pt x="22838" y="8341"/>
                      </a:cubicBezTo>
                      <a:cubicBezTo>
                        <a:pt x="17315" y="8341"/>
                        <a:pt x="13732" y="10724"/>
                        <a:pt x="13732" y="15342"/>
                      </a:cubicBezTo>
                      <a:cubicBezTo>
                        <a:pt x="13732" y="19959"/>
                        <a:pt x="19255" y="22044"/>
                        <a:pt x="24778" y="23831"/>
                      </a:cubicBezTo>
                      <a:cubicBezTo>
                        <a:pt x="27913" y="24874"/>
                        <a:pt x="30003" y="25619"/>
                        <a:pt x="32391" y="26513"/>
                      </a:cubicBezTo>
                      <a:cubicBezTo>
                        <a:pt x="38660" y="29194"/>
                        <a:pt x="43437" y="33662"/>
                        <a:pt x="43437" y="41109"/>
                      </a:cubicBezTo>
                      <a:cubicBezTo>
                        <a:pt x="43437" y="53323"/>
                        <a:pt x="32839" y="58983"/>
                        <a:pt x="21793"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29" name="Freeform 28028">
                  <a:extLst>
                    <a:ext uri="{FF2B5EF4-FFF2-40B4-BE49-F238E27FC236}">
                      <a16:creationId xmlns:a16="http://schemas.microsoft.com/office/drawing/2014/main" id="{2031A499-C898-57C6-0367-7A6CAE615E1A}"/>
                    </a:ext>
                  </a:extLst>
                </p:cNvPr>
                <p:cNvSpPr/>
                <p:nvPr/>
              </p:nvSpPr>
              <p:spPr>
                <a:xfrm>
                  <a:off x="8331393" y="2520404"/>
                  <a:ext cx="33734" cy="74920"/>
                </a:xfrm>
                <a:custGeom>
                  <a:avLst/>
                  <a:gdLst>
                    <a:gd name="connsiteX0" fmla="*/ 23286 w 33734"/>
                    <a:gd name="connsiteY0" fmla="*/ 74771 h 74920"/>
                    <a:gd name="connsiteX1" fmla="*/ 8359 w 33734"/>
                    <a:gd name="connsiteY1" fmla="*/ 51983 h 74920"/>
                    <a:gd name="connsiteX2" fmla="*/ 8359 w 33734"/>
                    <a:gd name="connsiteY2" fmla="*/ 26215 h 74920"/>
                    <a:gd name="connsiteX3" fmla="*/ 0 w 33734"/>
                    <a:gd name="connsiteY3" fmla="*/ 26215 h 74920"/>
                    <a:gd name="connsiteX4" fmla="*/ 0 w 33734"/>
                    <a:gd name="connsiteY4" fmla="*/ 16980 h 74920"/>
                    <a:gd name="connsiteX5" fmla="*/ 8359 w 33734"/>
                    <a:gd name="connsiteY5" fmla="*/ 16980 h 74920"/>
                    <a:gd name="connsiteX6" fmla="*/ 8359 w 33734"/>
                    <a:gd name="connsiteY6" fmla="*/ 0 h 74920"/>
                    <a:gd name="connsiteX7" fmla="*/ 19852 w 33734"/>
                    <a:gd name="connsiteY7" fmla="*/ 0 h 74920"/>
                    <a:gd name="connsiteX8" fmla="*/ 19852 w 33734"/>
                    <a:gd name="connsiteY8" fmla="*/ 16980 h 74920"/>
                    <a:gd name="connsiteX9" fmla="*/ 33436 w 33734"/>
                    <a:gd name="connsiteY9" fmla="*/ 16980 h 74920"/>
                    <a:gd name="connsiteX10" fmla="*/ 33436 w 33734"/>
                    <a:gd name="connsiteY10" fmla="*/ 26215 h 74920"/>
                    <a:gd name="connsiteX11" fmla="*/ 19852 w 33734"/>
                    <a:gd name="connsiteY11" fmla="*/ 26215 h 74920"/>
                    <a:gd name="connsiteX12" fmla="*/ 19852 w 33734"/>
                    <a:gd name="connsiteY12" fmla="*/ 51834 h 74920"/>
                    <a:gd name="connsiteX13" fmla="*/ 21345 w 33734"/>
                    <a:gd name="connsiteY13" fmla="*/ 62260 h 74920"/>
                    <a:gd name="connsiteX14" fmla="*/ 27167 w 33734"/>
                    <a:gd name="connsiteY14" fmla="*/ 65090 h 74920"/>
                    <a:gd name="connsiteX15" fmla="*/ 32988 w 33734"/>
                    <a:gd name="connsiteY15" fmla="*/ 63749 h 74920"/>
                    <a:gd name="connsiteX16" fmla="*/ 33735 w 33734"/>
                    <a:gd name="connsiteY16" fmla="*/ 72984 h 74920"/>
                    <a:gd name="connsiteX17" fmla="*/ 23286 w 33734"/>
                    <a:gd name="connsiteY17" fmla="*/ 74920 h 74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920">
                      <a:moveTo>
                        <a:pt x="23286" y="74771"/>
                      </a:moveTo>
                      <a:cubicBezTo>
                        <a:pt x="9105" y="74771"/>
                        <a:pt x="8359" y="63154"/>
                        <a:pt x="8359" y="51983"/>
                      </a:cubicBezTo>
                      <a:lnTo>
                        <a:pt x="8359" y="26215"/>
                      </a:lnTo>
                      <a:lnTo>
                        <a:pt x="0" y="26215"/>
                      </a:lnTo>
                      <a:lnTo>
                        <a:pt x="0" y="16980"/>
                      </a:lnTo>
                      <a:lnTo>
                        <a:pt x="8359" y="16980"/>
                      </a:lnTo>
                      <a:lnTo>
                        <a:pt x="8359" y="0"/>
                      </a:lnTo>
                      <a:lnTo>
                        <a:pt x="19852" y="0"/>
                      </a:lnTo>
                      <a:lnTo>
                        <a:pt x="19852" y="16980"/>
                      </a:lnTo>
                      <a:lnTo>
                        <a:pt x="33436" y="16980"/>
                      </a:lnTo>
                      <a:lnTo>
                        <a:pt x="33436" y="26215"/>
                      </a:lnTo>
                      <a:lnTo>
                        <a:pt x="19852" y="26215"/>
                      </a:lnTo>
                      <a:lnTo>
                        <a:pt x="19852" y="51834"/>
                      </a:lnTo>
                      <a:cubicBezTo>
                        <a:pt x="19852" y="56600"/>
                        <a:pt x="19852" y="59877"/>
                        <a:pt x="21345" y="62260"/>
                      </a:cubicBezTo>
                      <a:cubicBezTo>
                        <a:pt x="22390" y="64047"/>
                        <a:pt x="24032" y="65090"/>
                        <a:pt x="27167" y="65090"/>
                      </a:cubicBezTo>
                      <a:cubicBezTo>
                        <a:pt x="30301" y="65090"/>
                        <a:pt x="32988" y="63749"/>
                        <a:pt x="32988" y="63749"/>
                      </a:cubicBezTo>
                      <a:lnTo>
                        <a:pt x="33735" y="72984"/>
                      </a:lnTo>
                      <a:cubicBezTo>
                        <a:pt x="30749" y="74325"/>
                        <a:pt x="27316" y="74920"/>
                        <a:pt x="23286" y="74920"/>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30" name="Freeform 28029">
                  <a:extLst>
                    <a:ext uri="{FF2B5EF4-FFF2-40B4-BE49-F238E27FC236}">
                      <a16:creationId xmlns:a16="http://schemas.microsoft.com/office/drawing/2014/main" id="{F7FBA68E-F842-D832-4472-1505AE92F846}"/>
                    </a:ext>
                  </a:extLst>
                </p:cNvPr>
                <p:cNvSpPr/>
                <p:nvPr/>
              </p:nvSpPr>
              <p:spPr>
                <a:xfrm>
                  <a:off x="8393637" y="2536341"/>
                  <a:ext cx="48960" cy="58834"/>
                </a:xfrm>
                <a:custGeom>
                  <a:avLst/>
                  <a:gdLst>
                    <a:gd name="connsiteX0" fmla="*/ 37765 w 48960"/>
                    <a:gd name="connsiteY0" fmla="*/ 57494 h 58834"/>
                    <a:gd name="connsiteX1" fmla="*/ 37765 w 48960"/>
                    <a:gd name="connsiteY1" fmla="*/ 50344 h 58834"/>
                    <a:gd name="connsiteX2" fmla="*/ 19555 w 48960"/>
                    <a:gd name="connsiteY2" fmla="*/ 58834 h 58834"/>
                    <a:gd name="connsiteX3" fmla="*/ 0 w 48960"/>
                    <a:gd name="connsiteY3" fmla="*/ 41258 h 58834"/>
                    <a:gd name="connsiteX4" fmla="*/ 22241 w 48960"/>
                    <a:gd name="connsiteY4" fmla="*/ 23980 h 58834"/>
                    <a:gd name="connsiteX5" fmla="*/ 37466 w 48960"/>
                    <a:gd name="connsiteY5" fmla="*/ 23385 h 58834"/>
                    <a:gd name="connsiteX6" fmla="*/ 37466 w 48960"/>
                    <a:gd name="connsiteY6" fmla="*/ 21151 h 58834"/>
                    <a:gd name="connsiteX7" fmla="*/ 23435 w 48960"/>
                    <a:gd name="connsiteY7" fmla="*/ 8341 h 58834"/>
                    <a:gd name="connsiteX8" fmla="*/ 6419 w 48960"/>
                    <a:gd name="connsiteY8" fmla="*/ 13256 h 58834"/>
                    <a:gd name="connsiteX9" fmla="*/ 2986 w 48960"/>
                    <a:gd name="connsiteY9" fmla="*/ 5660 h 58834"/>
                    <a:gd name="connsiteX10" fmla="*/ 24182 w 48960"/>
                    <a:gd name="connsiteY10" fmla="*/ 0 h 58834"/>
                    <a:gd name="connsiteX11" fmla="*/ 48960 w 48960"/>
                    <a:gd name="connsiteY11" fmla="*/ 24725 h 58834"/>
                    <a:gd name="connsiteX12" fmla="*/ 48960 w 48960"/>
                    <a:gd name="connsiteY12" fmla="*/ 57643 h 58834"/>
                    <a:gd name="connsiteX13" fmla="*/ 37914 w 48960"/>
                    <a:gd name="connsiteY13" fmla="*/ 57643 h 58834"/>
                    <a:gd name="connsiteX14" fmla="*/ 24331 w 48960"/>
                    <a:gd name="connsiteY14" fmla="*/ 31130 h 58834"/>
                    <a:gd name="connsiteX15" fmla="*/ 11494 w 48960"/>
                    <a:gd name="connsiteY15" fmla="*/ 40960 h 58834"/>
                    <a:gd name="connsiteX16" fmla="*/ 23137 w 48960"/>
                    <a:gd name="connsiteY16" fmla="*/ 50791 h 58834"/>
                    <a:gd name="connsiteX17" fmla="*/ 37616 w 48960"/>
                    <a:gd name="connsiteY17" fmla="*/ 42599 h 58834"/>
                    <a:gd name="connsiteX18" fmla="*/ 37616 w 48960"/>
                    <a:gd name="connsiteY18" fmla="*/ 30385 h 58834"/>
                    <a:gd name="connsiteX19" fmla="*/ 24331 w 48960"/>
                    <a:gd name="connsiteY19" fmla="*/ 31279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960" h="58834">
                      <a:moveTo>
                        <a:pt x="37765" y="57494"/>
                      </a:moveTo>
                      <a:lnTo>
                        <a:pt x="37765" y="50344"/>
                      </a:lnTo>
                      <a:cubicBezTo>
                        <a:pt x="35377" y="52727"/>
                        <a:pt x="30003" y="58834"/>
                        <a:pt x="19555" y="58834"/>
                      </a:cubicBezTo>
                      <a:cubicBezTo>
                        <a:pt x="9106" y="58834"/>
                        <a:pt x="0" y="52280"/>
                        <a:pt x="0" y="41258"/>
                      </a:cubicBezTo>
                      <a:cubicBezTo>
                        <a:pt x="0" y="30236"/>
                        <a:pt x="9106" y="24576"/>
                        <a:pt x="22241" y="23980"/>
                      </a:cubicBezTo>
                      <a:lnTo>
                        <a:pt x="37466" y="23385"/>
                      </a:lnTo>
                      <a:lnTo>
                        <a:pt x="37466" y="21151"/>
                      </a:lnTo>
                      <a:cubicBezTo>
                        <a:pt x="37466" y="12512"/>
                        <a:pt x="31645" y="8341"/>
                        <a:pt x="23435" y="8341"/>
                      </a:cubicBezTo>
                      <a:cubicBezTo>
                        <a:pt x="15226" y="8341"/>
                        <a:pt x="8210" y="12065"/>
                        <a:pt x="6419" y="13256"/>
                      </a:cubicBezTo>
                      <a:lnTo>
                        <a:pt x="2986" y="5660"/>
                      </a:lnTo>
                      <a:cubicBezTo>
                        <a:pt x="7165" y="3277"/>
                        <a:pt x="14778" y="0"/>
                        <a:pt x="24182" y="0"/>
                      </a:cubicBezTo>
                      <a:cubicBezTo>
                        <a:pt x="40750" y="0"/>
                        <a:pt x="48960" y="8341"/>
                        <a:pt x="48960" y="24725"/>
                      </a:cubicBezTo>
                      <a:lnTo>
                        <a:pt x="48960" y="57643"/>
                      </a:lnTo>
                      <a:lnTo>
                        <a:pt x="37914" y="57643"/>
                      </a:lnTo>
                      <a:close/>
                      <a:moveTo>
                        <a:pt x="24331" y="31130"/>
                      </a:moveTo>
                      <a:cubicBezTo>
                        <a:pt x="15076" y="31577"/>
                        <a:pt x="11494" y="35598"/>
                        <a:pt x="11494" y="40960"/>
                      </a:cubicBezTo>
                      <a:cubicBezTo>
                        <a:pt x="11494" y="46323"/>
                        <a:pt x="15673" y="50791"/>
                        <a:pt x="23137" y="50791"/>
                      </a:cubicBezTo>
                      <a:cubicBezTo>
                        <a:pt x="30600" y="50791"/>
                        <a:pt x="35377" y="45727"/>
                        <a:pt x="37616" y="42599"/>
                      </a:cubicBezTo>
                      <a:lnTo>
                        <a:pt x="37616" y="30385"/>
                      </a:lnTo>
                      <a:lnTo>
                        <a:pt x="24331" y="3127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31" name="Freeform 28030">
                  <a:extLst>
                    <a:ext uri="{FF2B5EF4-FFF2-40B4-BE49-F238E27FC236}">
                      <a16:creationId xmlns:a16="http://schemas.microsoft.com/office/drawing/2014/main" id="{5370318D-69F2-A1E2-EACC-B283850814DC}"/>
                    </a:ext>
                  </a:extLst>
                </p:cNvPr>
                <p:cNvSpPr/>
                <p:nvPr/>
              </p:nvSpPr>
              <p:spPr>
                <a:xfrm>
                  <a:off x="8457076" y="2535894"/>
                  <a:ext cx="31794" cy="57791"/>
                </a:xfrm>
                <a:custGeom>
                  <a:avLst/>
                  <a:gdLst>
                    <a:gd name="connsiteX0" fmla="*/ 31048 w 31794"/>
                    <a:gd name="connsiteY0" fmla="*/ 11767 h 57791"/>
                    <a:gd name="connsiteX1" fmla="*/ 30600 w 31794"/>
                    <a:gd name="connsiteY1" fmla="*/ 11767 h 57791"/>
                    <a:gd name="connsiteX2" fmla="*/ 24331 w 31794"/>
                    <a:gd name="connsiteY2" fmla="*/ 10575 h 57791"/>
                    <a:gd name="connsiteX3" fmla="*/ 11494 w 31794"/>
                    <a:gd name="connsiteY3" fmla="*/ 29640 h 57791"/>
                    <a:gd name="connsiteX4" fmla="*/ 11494 w 31794"/>
                    <a:gd name="connsiteY4" fmla="*/ 57792 h 57791"/>
                    <a:gd name="connsiteX5" fmla="*/ 0 w 31794"/>
                    <a:gd name="connsiteY5" fmla="*/ 57792 h 57791"/>
                    <a:gd name="connsiteX6" fmla="*/ 0 w 31794"/>
                    <a:gd name="connsiteY6" fmla="*/ 1192 h 57791"/>
                    <a:gd name="connsiteX7" fmla="*/ 11494 w 31794"/>
                    <a:gd name="connsiteY7" fmla="*/ 1192 h 57791"/>
                    <a:gd name="connsiteX8" fmla="*/ 11494 w 31794"/>
                    <a:gd name="connsiteY8" fmla="*/ 9831 h 57791"/>
                    <a:gd name="connsiteX9" fmla="*/ 11792 w 31794"/>
                    <a:gd name="connsiteY9" fmla="*/ 9831 h 57791"/>
                    <a:gd name="connsiteX10" fmla="*/ 25824 w 31794"/>
                    <a:gd name="connsiteY10" fmla="*/ 0 h 57791"/>
                    <a:gd name="connsiteX11" fmla="*/ 31794 w 31794"/>
                    <a:gd name="connsiteY11" fmla="*/ 894 h 57791"/>
                    <a:gd name="connsiteX12" fmla="*/ 31048 w 31794"/>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794" h="57791">
                      <a:moveTo>
                        <a:pt x="31048" y="11767"/>
                      </a:moveTo>
                      <a:lnTo>
                        <a:pt x="30600" y="11767"/>
                      </a:lnTo>
                      <a:cubicBezTo>
                        <a:pt x="29555" y="11320"/>
                        <a:pt x="27466" y="10575"/>
                        <a:pt x="24331" y="10575"/>
                      </a:cubicBezTo>
                      <a:cubicBezTo>
                        <a:pt x="14031" y="10575"/>
                        <a:pt x="11494" y="21448"/>
                        <a:pt x="11494" y="29640"/>
                      </a:cubicBezTo>
                      <a:lnTo>
                        <a:pt x="11494" y="57792"/>
                      </a:lnTo>
                      <a:lnTo>
                        <a:pt x="0" y="57792"/>
                      </a:lnTo>
                      <a:lnTo>
                        <a:pt x="0" y="1192"/>
                      </a:lnTo>
                      <a:lnTo>
                        <a:pt x="11494" y="1192"/>
                      </a:lnTo>
                      <a:lnTo>
                        <a:pt x="11494" y="9831"/>
                      </a:lnTo>
                      <a:cubicBezTo>
                        <a:pt x="11494" y="9831"/>
                        <a:pt x="11792" y="9831"/>
                        <a:pt x="11792" y="9831"/>
                      </a:cubicBezTo>
                      <a:cubicBezTo>
                        <a:pt x="14479" y="3426"/>
                        <a:pt x="19703" y="0"/>
                        <a:pt x="25824" y="0"/>
                      </a:cubicBezTo>
                      <a:cubicBezTo>
                        <a:pt x="29705" y="0"/>
                        <a:pt x="31794" y="894"/>
                        <a:pt x="31794" y="894"/>
                      </a:cubicBezTo>
                      <a:lnTo>
                        <a:pt x="31048"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32" name="Freeform 28031">
                  <a:extLst>
                    <a:ext uri="{FF2B5EF4-FFF2-40B4-BE49-F238E27FC236}">
                      <a16:creationId xmlns:a16="http://schemas.microsoft.com/office/drawing/2014/main" id="{E90738BA-A9AC-E1E1-FC68-A4CE1EDCF8E7}"/>
                    </a:ext>
                  </a:extLst>
                </p:cNvPr>
                <p:cNvSpPr/>
                <p:nvPr/>
              </p:nvSpPr>
              <p:spPr>
                <a:xfrm>
                  <a:off x="8492901" y="2536341"/>
                  <a:ext cx="60005" cy="58834"/>
                </a:xfrm>
                <a:custGeom>
                  <a:avLst/>
                  <a:gdLst>
                    <a:gd name="connsiteX0" fmla="*/ 30003 w 60005"/>
                    <a:gd name="connsiteY0" fmla="*/ 58834 h 58834"/>
                    <a:gd name="connsiteX1" fmla="*/ 0 w 60005"/>
                    <a:gd name="connsiteY1" fmla="*/ 29492 h 58834"/>
                    <a:gd name="connsiteX2" fmla="*/ 30003 w 60005"/>
                    <a:gd name="connsiteY2" fmla="*/ 0 h 58834"/>
                    <a:gd name="connsiteX3" fmla="*/ 60006 w 60005"/>
                    <a:gd name="connsiteY3" fmla="*/ 29492 h 58834"/>
                    <a:gd name="connsiteX4" fmla="*/ 30003 w 60005"/>
                    <a:gd name="connsiteY4" fmla="*/ 58834 h 58834"/>
                    <a:gd name="connsiteX5" fmla="*/ 30003 w 60005"/>
                    <a:gd name="connsiteY5" fmla="*/ 9086 h 58834"/>
                    <a:gd name="connsiteX6" fmla="*/ 11493 w 60005"/>
                    <a:gd name="connsiteY6" fmla="*/ 28896 h 58834"/>
                    <a:gd name="connsiteX7" fmla="*/ 30003 w 60005"/>
                    <a:gd name="connsiteY7" fmla="*/ 48855 h 58834"/>
                    <a:gd name="connsiteX8" fmla="*/ 48363 w 60005"/>
                    <a:gd name="connsiteY8" fmla="*/ 28896 h 58834"/>
                    <a:gd name="connsiteX9" fmla="*/ 30003 w 60005"/>
                    <a:gd name="connsiteY9" fmla="*/ 9086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2986" y="58834"/>
                        <a:pt x="0" y="47067"/>
                        <a:pt x="0" y="29492"/>
                      </a:cubicBezTo>
                      <a:cubicBezTo>
                        <a:pt x="0" y="11916"/>
                        <a:pt x="13136" y="0"/>
                        <a:pt x="30003" y="0"/>
                      </a:cubicBezTo>
                      <a:cubicBezTo>
                        <a:pt x="46870" y="0"/>
                        <a:pt x="60006" y="12065"/>
                        <a:pt x="60006" y="29492"/>
                      </a:cubicBezTo>
                      <a:cubicBezTo>
                        <a:pt x="60006" y="46918"/>
                        <a:pt x="46870" y="58834"/>
                        <a:pt x="30003" y="58834"/>
                      </a:cubicBezTo>
                      <a:close/>
                      <a:moveTo>
                        <a:pt x="30003" y="9086"/>
                      </a:moveTo>
                      <a:cubicBezTo>
                        <a:pt x="18509" y="9086"/>
                        <a:pt x="11493" y="17874"/>
                        <a:pt x="11493" y="28896"/>
                      </a:cubicBezTo>
                      <a:cubicBezTo>
                        <a:pt x="11493" y="39918"/>
                        <a:pt x="18509" y="48855"/>
                        <a:pt x="30003" y="48855"/>
                      </a:cubicBezTo>
                      <a:cubicBezTo>
                        <a:pt x="41496" y="48855"/>
                        <a:pt x="48363" y="40067"/>
                        <a:pt x="48363" y="28896"/>
                      </a:cubicBezTo>
                      <a:cubicBezTo>
                        <a:pt x="48363" y="17725"/>
                        <a:pt x="41347" y="9086"/>
                        <a:pt x="30003" y="9086"/>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33" name="Freeform 28032">
                  <a:extLst>
                    <a:ext uri="{FF2B5EF4-FFF2-40B4-BE49-F238E27FC236}">
                      <a16:creationId xmlns:a16="http://schemas.microsoft.com/office/drawing/2014/main" id="{47CD3FB1-43B2-1422-8FDD-CDF425F042A3}"/>
                    </a:ext>
                  </a:extLst>
                </p:cNvPr>
                <p:cNvSpPr/>
                <p:nvPr/>
              </p:nvSpPr>
              <p:spPr>
                <a:xfrm>
                  <a:off x="8564251" y="2537086"/>
                  <a:ext cx="48661" cy="58089"/>
                </a:xfrm>
                <a:custGeom>
                  <a:avLst/>
                  <a:gdLst>
                    <a:gd name="connsiteX0" fmla="*/ 37615 w 48661"/>
                    <a:gd name="connsiteY0" fmla="*/ 56749 h 58089"/>
                    <a:gd name="connsiteX1" fmla="*/ 37615 w 48661"/>
                    <a:gd name="connsiteY1" fmla="*/ 48706 h 58089"/>
                    <a:gd name="connsiteX2" fmla="*/ 20002 w 48661"/>
                    <a:gd name="connsiteY2" fmla="*/ 58089 h 58089"/>
                    <a:gd name="connsiteX3" fmla="*/ 0 w 48661"/>
                    <a:gd name="connsiteY3" fmla="*/ 33960 h 58089"/>
                    <a:gd name="connsiteX4" fmla="*/ 0 w 48661"/>
                    <a:gd name="connsiteY4" fmla="*/ 0 h 58089"/>
                    <a:gd name="connsiteX5" fmla="*/ 11344 w 48661"/>
                    <a:gd name="connsiteY5" fmla="*/ 0 h 58089"/>
                    <a:gd name="connsiteX6" fmla="*/ 11344 w 48661"/>
                    <a:gd name="connsiteY6" fmla="*/ 33513 h 58089"/>
                    <a:gd name="connsiteX7" fmla="*/ 23136 w 48661"/>
                    <a:gd name="connsiteY7" fmla="*/ 48557 h 58089"/>
                    <a:gd name="connsiteX8" fmla="*/ 37168 w 48661"/>
                    <a:gd name="connsiteY8" fmla="*/ 30534 h 58089"/>
                    <a:gd name="connsiteX9" fmla="*/ 37168 w 48661"/>
                    <a:gd name="connsiteY9" fmla="*/ 149 h 58089"/>
                    <a:gd name="connsiteX10" fmla="*/ 48661 w 48661"/>
                    <a:gd name="connsiteY10" fmla="*/ 149 h 58089"/>
                    <a:gd name="connsiteX11" fmla="*/ 48661 w 48661"/>
                    <a:gd name="connsiteY11" fmla="*/ 56898 h 58089"/>
                    <a:gd name="connsiteX12" fmla="*/ 37615 w 48661"/>
                    <a:gd name="connsiteY12" fmla="*/ 56898 h 5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61" h="58089">
                      <a:moveTo>
                        <a:pt x="37615" y="56749"/>
                      </a:moveTo>
                      <a:lnTo>
                        <a:pt x="37615" y="48706"/>
                      </a:lnTo>
                      <a:cubicBezTo>
                        <a:pt x="34331" y="54217"/>
                        <a:pt x="27913" y="58089"/>
                        <a:pt x="20002" y="58089"/>
                      </a:cubicBezTo>
                      <a:cubicBezTo>
                        <a:pt x="4179" y="58089"/>
                        <a:pt x="0" y="48110"/>
                        <a:pt x="0" y="33960"/>
                      </a:cubicBezTo>
                      <a:lnTo>
                        <a:pt x="0" y="0"/>
                      </a:lnTo>
                      <a:lnTo>
                        <a:pt x="11344" y="0"/>
                      </a:lnTo>
                      <a:lnTo>
                        <a:pt x="11344" y="33513"/>
                      </a:lnTo>
                      <a:cubicBezTo>
                        <a:pt x="11344" y="41258"/>
                        <a:pt x="12986" y="48557"/>
                        <a:pt x="23136" y="48557"/>
                      </a:cubicBezTo>
                      <a:cubicBezTo>
                        <a:pt x="33286" y="48557"/>
                        <a:pt x="37168" y="39918"/>
                        <a:pt x="37168" y="30534"/>
                      </a:cubicBezTo>
                      <a:lnTo>
                        <a:pt x="37168" y="149"/>
                      </a:lnTo>
                      <a:lnTo>
                        <a:pt x="48661" y="149"/>
                      </a:lnTo>
                      <a:lnTo>
                        <a:pt x="48661" y="56898"/>
                      </a:lnTo>
                      <a:lnTo>
                        <a:pt x="37615" y="56898"/>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34" name="Freeform 28033">
                  <a:extLst>
                    <a:ext uri="{FF2B5EF4-FFF2-40B4-BE49-F238E27FC236}">
                      <a16:creationId xmlns:a16="http://schemas.microsoft.com/office/drawing/2014/main" id="{67FA006B-EC88-6C3E-F8B1-2EEE260F2C27}"/>
                    </a:ext>
                  </a:extLst>
                </p:cNvPr>
                <p:cNvSpPr/>
                <p:nvPr/>
              </p:nvSpPr>
              <p:spPr>
                <a:xfrm>
                  <a:off x="8628735" y="2536192"/>
                  <a:ext cx="49408" cy="57642"/>
                </a:xfrm>
                <a:custGeom>
                  <a:avLst/>
                  <a:gdLst>
                    <a:gd name="connsiteX0" fmla="*/ 37914 w 49408"/>
                    <a:gd name="connsiteY0" fmla="*/ 57642 h 57642"/>
                    <a:gd name="connsiteX1" fmla="*/ 37914 w 49408"/>
                    <a:gd name="connsiteY1" fmla="*/ 26066 h 57642"/>
                    <a:gd name="connsiteX2" fmla="*/ 26122 w 49408"/>
                    <a:gd name="connsiteY2" fmla="*/ 9384 h 57642"/>
                    <a:gd name="connsiteX3" fmla="*/ 11494 w 49408"/>
                    <a:gd name="connsiteY3" fmla="*/ 29194 h 57642"/>
                    <a:gd name="connsiteX4" fmla="*/ 11494 w 49408"/>
                    <a:gd name="connsiteY4" fmla="*/ 57642 h 57642"/>
                    <a:gd name="connsiteX5" fmla="*/ 0 w 49408"/>
                    <a:gd name="connsiteY5" fmla="*/ 57642 h 57642"/>
                    <a:gd name="connsiteX6" fmla="*/ 0 w 49408"/>
                    <a:gd name="connsiteY6" fmla="*/ 1043 h 57642"/>
                    <a:gd name="connsiteX7" fmla="*/ 11494 w 49408"/>
                    <a:gd name="connsiteY7" fmla="*/ 1043 h 57642"/>
                    <a:gd name="connsiteX8" fmla="*/ 11494 w 49408"/>
                    <a:gd name="connsiteY8" fmla="*/ 9979 h 57642"/>
                    <a:gd name="connsiteX9" fmla="*/ 11792 w 49408"/>
                    <a:gd name="connsiteY9" fmla="*/ 9979 h 57642"/>
                    <a:gd name="connsiteX10" fmla="*/ 29107 w 49408"/>
                    <a:gd name="connsiteY10" fmla="*/ 0 h 57642"/>
                    <a:gd name="connsiteX11" fmla="*/ 49408 w 49408"/>
                    <a:gd name="connsiteY11" fmla="*/ 24129 h 57642"/>
                    <a:gd name="connsiteX12" fmla="*/ 49408 w 49408"/>
                    <a:gd name="connsiteY12" fmla="*/ 57642 h 57642"/>
                    <a:gd name="connsiteX13" fmla="*/ 37914 w 49408"/>
                    <a:gd name="connsiteY13" fmla="*/ 57642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8" h="57642">
                      <a:moveTo>
                        <a:pt x="37914" y="57642"/>
                      </a:moveTo>
                      <a:lnTo>
                        <a:pt x="37914" y="26066"/>
                      </a:lnTo>
                      <a:cubicBezTo>
                        <a:pt x="37914" y="16533"/>
                        <a:pt x="36272" y="9384"/>
                        <a:pt x="26122" y="9384"/>
                      </a:cubicBezTo>
                      <a:cubicBezTo>
                        <a:pt x="15972" y="9384"/>
                        <a:pt x="11494" y="18320"/>
                        <a:pt x="11494" y="29194"/>
                      </a:cubicBezTo>
                      <a:lnTo>
                        <a:pt x="11494" y="57642"/>
                      </a:lnTo>
                      <a:lnTo>
                        <a:pt x="0" y="57642"/>
                      </a:lnTo>
                      <a:lnTo>
                        <a:pt x="0" y="1043"/>
                      </a:lnTo>
                      <a:lnTo>
                        <a:pt x="11494" y="1043"/>
                      </a:lnTo>
                      <a:lnTo>
                        <a:pt x="11494" y="9979"/>
                      </a:lnTo>
                      <a:cubicBezTo>
                        <a:pt x="11494" y="9979"/>
                        <a:pt x="11792" y="9979"/>
                        <a:pt x="11792" y="9979"/>
                      </a:cubicBezTo>
                      <a:cubicBezTo>
                        <a:pt x="14778" y="4319"/>
                        <a:pt x="20898" y="0"/>
                        <a:pt x="29107" y="0"/>
                      </a:cubicBezTo>
                      <a:cubicBezTo>
                        <a:pt x="45229" y="0"/>
                        <a:pt x="49408" y="10575"/>
                        <a:pt x="49408" y="24129"/>
                      </a:cubicBezTo>
                      <a:lnTo>
                        <a:pt x="49408" y="57642"/>
                      </a:lnTo>
                      <a:lnTo>
                        <a:pt x="37914" y="57642"/>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35" name="Freeform 28034">
                  <a:extLst>
                    <a:ext uri="{FF2B5EF4-FFF2-40B4-BE49-F238E27FC236}">
                      <a16:creationId xmlns:a16="http://schemas.microsoft.com/office/drawing/2014/main" id="{4AE8E6C8-285D-29F5-D505-285BCFB4273C}"/>
                    </a:ext>
                  </a:extLst>
                </p:cNvPr>
                <p:cNvSpPr/>
                <p:nvPr/>
              </p:nvSpPr>
              <p:spPr>
                <a:xfrm>
                  <a:off x="8689487" y="2511616"/>
                  <a:ext cx="58811" cy="83559"/>
                </a:xfrm>
                <a:custGeom>
                  <a:avLst/>
                  <a:gdLst>
                    <a:gd name="connsiteX0" fmla="*/ 47766 w 58811"/>
                    <a:gd name="connsiteY0" fmla="*/ 82219 h 83559"/>
                    <a:gd name="connsiteX1" fmla="*/ 47766 w 58811"/>
                    <a:gd name="connsiteY1" fmla="*/ 73133 h 83559"/>
                    <a:gd name="connsiteX2" fmla="*/ 47467 w 58811"/>
                    <a:gd name="connsiteY2" fmla="*/ 73133 h 83559"/>
                    <a:gd name="connsiteX3" fmla="*/ 27615 w 58811"/>
                    <a:gd name="connsiteY3" fmla="*/ 83559 h 83559"/>
                    <a:gd name="connsiteX4" fmla="*/ 0 w 58811"/>
                    <a:gd name="connsiteY4" fmla="*/ 53919 h 83559"/>
                    <a:gd name="connsiteX5" fmla="*/ 27316 w 58811"/>
                    <a:gd name="connsiteY5" fmla="*/ 24576 h 83559"/>
                    <a:gd name="connsiteX6" fmla="*/ 47169 w 58811"/>
                    <a:gd name="connsiteY6" fmla="*/ 34407 h 83559"/>
                    <a:gd name="connsiteX7" fmla="*/ 47467 w 58811"/>
                    <a:gd name="connsiteY7" fmla="*/ 34407 h 83559"/>
                    <a:gd name="connsiteX8" fmla="*/ 47467 w 58811"/>
                    <a:gd name="connsiteY8" fmla="*/ 0 h 83559"/>
                    <a:gd name="connsiteX9" fmla="*/ 58812 w 58811"/>
                    <a:gd name="connsiteY9" fmla="*/ 0 h 83559"/>
                    <a:gd name="connsiteX10" fmla="*/ 58812 w 58811"/>
                    <a:gd name="connsiteY10" fmla="*/ 82219 h 83559"/>
                    <a:gd name="connsiteX11" fmla="*/ 47766 w 58811"/>
                    <a:gd name="connsiteY11" fmla="*/ 82219 h 83559"/>
                    <a:gd name="connsiteX12" fmla="*/ 29854 w 58811"/>
                    <a:gd name="connsiteY12" fmla="*/ 33811 h 83559"/>
                    <a:gd name="connsiteX13" fmla="*/ 11792 w 58811"/>
                    <a:gd name="connsiteY13" fmla="*/ 53621 h 83559"/>
                    <a:gd name="connsiteX14" fmla="*/ 29854 w 58811"/>
                    <a:gd name="connsiteY14" fmla="*/ 73580 h 83559"/>
                    <a:gd name="connsiteX15" fmla="*/ 47915 w 58811"/>
                    <a:gd name="connsiteY15" fmla="*/ 53621 h 83559"/>
                    <a:gd name="connsiteX16" fmla="*/ 29854 w 58811"/>
                    <a:gd name="connsiteY16" fmla="*/ 33811 h 8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811" h="83559">
                      <a:moveTo>
                        <a:pt x="47766" y="82219"/>
                      </a:moveTo>
                      <a:lnTo>
                        <a:pt x="47766" y="73133"/>
                      </a:lnTo>
                      <a:lnTo>
                        <a:pt x="47467" y="73133"/>
                      </a:lnTo>
                      <a:cubicBezTo>
                        <a:pt x="42840" y="79984"/>
                        <a:pt x="35824" y="83559"/>
                        <a:pt x="27615" y="83559"/>
                      </a:cubicBezTo>
                      <a:cubicBezTo>
                        <a:pt x="10747" y="83559"/>
                        <a:pt x="0" y="70750"/>
                        <a:pt x="0" y="53919"/>
                      </a:cubicBezTo>
                      <a:cubicBezTo>
                        <a:pt x="0" y="37088"/>
                        <a:pt x="10747" y="24576"/>
                        <a:pt x="27316" y="24576"/>
                      </a:cubicBezTo>
                      <a:cubicBezTo>
                        <a:pt x="36571" y="24576"/>
                        <a:pt x="43139" y="28598"/>
                        <a:pt x="47169" y="34407"/>
                      </a:cubicBezTo>
                      <a:lnTo>
                        <a:pt x="47467" y="34407"/>
                      </a:lnTo>
                      <a:lnTo>
                        <a:pt x="47467" y="0"/>
                      </a:lnTo>
                      <a:lnTo>
                        <a:pt x="58812" y="0"/>
                      </a:lnTo>
                      <a:lnTo>
                        <a:pt x="58812" y="82219"/>
                      </a:lnTo>
                      <a:lnTo>
                        <a:pt x="47766" y="82219"/>
                      </a:lnTo>
                      <a:close/>
                      <a:moveTo>
                        <a:pt x="29854" y="33811"/>
                      </a:moveTo>
                      <a:cubicBezTo>
                        <a:pt x="18510" y="33811"/>
                        <a:pt x="11792" y="42450"/>
                        <a:pt x="11792" y="53621"/>
                      </a:cubicBezTo>
                      <a:cubicBezTo>
                        <a:pt x="11792" y="64792"/>
                        <a:pt x="18510" y="73580"/>
                        <a:pt x="29854" y="73580"/>
                      </a:cubicBezTo>
                      <a:cubicBezTo>
                        <a:pt x="41198" y="73580"/>
                        <a:pt x="47915" y="64941"/>
                        <a:pt x="47915" y="53621"/>
                      </a:cubicBezTo>
                      <a:cubicBezTo>
                        <a:pt x="47915" y="42301"/>
                        <a:pt x="41198" y="33811"/>
                        <a:pt x="29854" y="3381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grpSp>
        <p:grpSp>
          <p:nvGrpSpPr>
            <p:cNvPr id="28036" name="Graphic 18">
              <a:extLst>
                <a:ext uri="{FF2B5EF4-FFF2-40B4-BE49-F238E27FC236}">
                  <a16:creationId xmlns:a16="http://schemas.microsoft.com/office/drawing/2014/main" id="{83A6718C-EF74-1A49-D7C9-DF451F7A5F3D}"/>
                </a:ext>
              </a:extLst>
            </p:cNvPr>
            <p:cNvGrpSpPr/>
            <p:nvPr/>
          </p:nvGrpSpPr>
          <p:grpSpPr>
            <a:xfrm>
              <a:off x="6857670" y="2511467"/>
              <a:ext cx="930984" cy="576722"/>
              <a:chOff x="6857670" y="2511467"/>
              <a:chExt cx="930984" cy="576722"/>
            </a:xfrm>
          </p:grpSpPr>
          <p:grpSp>
            <p:nvGrpSpPr>
              <p:cNvPr id="28037" name="Graphic 18">
                <a:extLst>
                  <a:ext uri="{FF2B5EF4-FFF2-40B4-BE49-F238E27FC236}">
                    <a16:creationId xmlns:a16="http://schemas.microsoft.com/office/drawing/2014/main" id="{5DBFAF44-814A-A29F-C39A-AEF874BC2DAC}"/>
                  </a:ext>
                </a:extLst>
              </p:cNvPr>
              <p:cNvGrpSpPr/>
              <p:nvPr/>
            </p:nvGrpSpPr>
            <p:grpSpPr>
              <a:xfrm>
                <a:off x="6907525" y="2562718"/>
                <a:ext cx="822765" cy="483022"/>
                <a:chOff x="6907525" y="2562718"/>
                <a:chExt cx="822765" cy="483022"/>
              </a:xfrm>
              <a:solidFill>
                <a:srgbClr val="F59C24"/>
              </a:solidFill>
            </p:grpSpPr>
            <p:sp>
              <p:nvSpPr>
                <p:cNvPr id="28038" name="Freeform 28037">
                  <a:extLst>
                    <a:ext uri="{FF2B5EF4-FFF2-40B4-BE49-F238E27FC236}">
                      <a16:creationId xmlns:a16="http://schemas.microsoft.com/office/drawing/2014/main" id="{081BFDF1-D8A2-A783-BFF3-6D54931934CA}"/>
                    </a:ext>
                  </a:extLst>
                </p:cNvPr>
                <p:cNvSpPr/>
                <p:nvPr/>
              </p:nvSpPr>
              <p:spPr>
                <a:xfrm>
                  <a:off x="7191433" y="2562718"/>
                  <a:ext cx="483809" cy="483022"/>
                </a:xfrm>
                <a:custGeom>
                  <a:avLst/>
                  <a:gdLst>
                    <a:gd name="connsiteX0" fmla="*/ 258831 w 483809"/>
                    <a:gd name="connsiteY0" fmla="*/ 438636 h 483022"/>
                    <a:gd name="connsiteX1" fmla="*/ 338242 w 483809"/>
                    <a:gd name="connsiteY1" fmla="*/ 300115 h 483022"/>
                    <a:gd name="connsiteX2" fmla="*/ 353168 w 483809"/>
                    <a:gd name="connsiteY2" fmla="*/ 220280 h 483022"/>
                    <a:gd name="connsiteX3" fmla="*/ 344212 w 483809"/>
                    <a:gd name="connsiteY3" fmla="*/ 175149 h 483022"/>
                    <a:gd name="connsiteX4" fmla="*/ 424071 w 483809"/>
                    <a:gd name="connsiteY4" fmla="*/ 95462 h 483022"/>
                    <a:gd name="connsiteX5" fmla="*/ 436460 w 483809"/>
                    <a:gd name="connsiteY5" fmla="*/ 101271 h 483022"/>
                    <a:gd name="connsiteX6" fmla="*/ 482584 w 483809"/>
                    <a:gd name="connsiteY6" fmla="*/ 74311 h 483022"/>
                    <a:gd name="connsiteX7" fmla="*/ 455566 w 483809"/>
                    <a:gd name="connsiteY7" fmla="*/ 28287 h 483022"/>
                    <a:gd name="connsiteX8" fmla="*/ 449595 w 483809"/>
                    <a:gd name="connsiteY8" fmla="*/ 15626 h 483022"/>
                    <a:gd name="connsiteX9" fmla="*/ 396754 w 483809"/>
                    <a:gd name="connsiteY9" fmla="*/ 7136 h 483022"/>
                    <a:gd name="connsiteX10" fmla="*/ 388246 w 483809"/>
                    <a:gd name="connsiteY10" fmla="*/ 59864 h 483022"/>
                    <a:gd name="connsiteX11" fmla="*/ 308537 w 483809"/>
                    <a:gd name="connsiteY11" fmla="*/ 139401 h 483022"/>
                    <a:gd name="connsiteX12" fmla="*/ 183152 w 483809"/>
                    <a:gd name="connsiteY12" fmla="*/ 145657 h 483022"/>
                    <a:gd name="connsiteX13" fmla="*/ 44333 w 483809"/>
                    <a:gd name="connsiteY13" fmla="*/ 224897 h 483022"/>
                    <a:gd name="connsiteX14" fmla="*/ 44333 w 483809"/>
                    <a:gd name="connsiteY14" fmla="*/ 438785 h 483022"/>
                    <a:gd name="connsiteX15" fmla="*/ 258682 w 483809"/>
                    <a:gd name="connsiteY15" fmla="*/ 438785 h 483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3809" h="483022">
                      <a:moveTo>
                        <a:pt x="258831" y="438636"/>
                      </a:moveTo>
                      <a:cubicBezTo>
                        <a:pt x="288535" y="408995"/>
                        <a:pt x="320479" y="353289"/>
                        <a:pt x="338242" y="300115"/>
                      </a:cubicBezTo>
                      <a:cubicBezTo>
                        <a:pt x="347496" y="274496"/>
                        <a:pt x="352571" y="247537"/>
                        <a:pt x="353168" y="220280"/>
                      </a:cubicBezTo>
                      <a:cubicBezTo>
                        <a:pt x="353467" y="204789"/>
                        <a:pt x="350332" y="189299"/>
                        <a:pt x="344212" y="175149"/>
                      </a:cubicBezTo>
                      <a:lnTo>
                        <a:pt x="424071" y="95462"/>
                      </a:lnTo>
                      <a:cubicBezTo>
                        <a:pt x="427802" y="98143"/>
                        <a:pt x="431982" y="100079"/>
                        <a:pt x="436460" y="101271"/>
                      </a:cubicBezTo>
                      <a:cubicBezTo>
                        <a:pt x="456611" y="106484"/>
                        <a:pt x="477359" y="94568"/>
                        <a:pt x="482584" y="74311"/>
                      </a:cubicBezTo>
                      <a:cubicBezTo>
                        <a:pt x="487808" y="54204"/>
                        <a:pt x="475867" y="33500"/>
                        <a:pt x="455566" y="28287"/>
                      </a:cubicBezTo>
                      <a:cubicBezTo>
                        <a:pt x="454372" y="23669"/>
                        <a:pt x="452432" y="19350"/>
                        <a:pt x="449595" y="15626"/>
                      </a:cubicBezTo>
                      <a:cubicBezTo>
                        <a:pt x="437355" y="-1205"/>
                        <a:pt x="413771" y="-5077"/>
                        <a:pt x="396754" y="7136"/>
                      </a:cubicBezTo>
                      <a:cubicBezTo>
                        <a:pt x="379738" y="19350"/>
                        <a:pt x="376006" y="42884"/>
                        <a:pt x="388246" y="59864"/>
                      </a:cubicBezTo>
                      <a:lnTo>
                        <a:pt x="308537" y="139401"/>
                      </a:lnTo>
                      <a:cubicBezTo>
                        <a:pt x="278982" y="126145"/>
                        <a:pt x="235694" y="128081"/>
                        <a:pt x="183152" y="145657"/>
                      </a:cubicBezTo>
                      <a:cubicBezTo>
                        <a:pt x="129714" y="163531"/>
                        <a:pt x="73888" y="195256"/>
                        <a:pt x="44333" y="224897"/>
                      </a:cubicBezTo>
                      <a:cubicBezTo>
                        <a:pt x="-14778" y="284029"/>
                        <a:pt x="-14778" y="379653"/>
                        <a:pt x="44333" y="438785"/>
                      </a:cubicBezTo>
                      <a:cubicBezTo>
                        <a:pt x="103592" y="497768"/>
                        <a:pt x="199422" y="497768"/>
                        <a:pt x="258682" y="438785"/>
                      </a:cubicBezTo>
                      <a:close/>
                    </a:path>
                  </a:pathLst>
                </a:custGeom>
                <a:solidFill>
                  <a:srgbClr val="F59C24"/>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39" name="Freeform 28038">
                  <a:extLst>
                    <a:ext uri="{FF2B5EF4-FFF2-40B4-BE49-F238E27FC236}">
                      <a16:creationId xmlns:a16="http://schemas.microsoft.com/office/drawing/2014/main" id="{75C1C397-7AF9-04E5-F363-C4E742548DFE}"/>
                    </a:ext>
                  </a:extLst>
                </p:cNvPr>
                <p:cNvSpPr/>
                <p:nvPr/>
              </p:nvSpPr>
              <p:spPr>
                <a:xfrm>
                  <a:off x="6907525" y="2779870"/>
                  <a:ext cx="176733" cy="105603"/>
                </a:xfrm>
                <a:custGeom>
                  <a:avLst/>
                  <a:gdLst>
                    <a:gd name="connsiteX0" fmla="*/ 0 w 176733"/>
                    <a:gd name="connsiteY0" fmla="*/ 105603 h 105603"/>
                    <a:gd name="connsiteX1" fmla="*/ 88367 w 176733"/>
                    <a:gd name="connsiteY1" fmla="*/ 0 h 105603"/>
                    <a:gd name="connsiteX2" fmla="*/ 176734 w 176733"/>
                    <a:gd name="connsiteY2" fmla="*/ 105603 h 105603"/>
                    <a:gd name="connsiteX3" fmla="*/ 149 w 176733"/>
                    <a:gd name="connsiteY3" fmla="*/ 105603 h 105603"/>
                  </a:gdLst>
                  <a:ahLst/>
                  <a:cxnLst>
                    <a:cxn ang="0">
                      <a:pos x="connsiteX0" y="connsiteY0"/>
                    </a:cxn>
                    <a:cxn ang="0">
                      <a:pos x="connsiteX1" y="connsiteY1"/>
                    </a:cxn>
                    <a:cxn ang="0">
                      <a:pos x="connsiteX2" y="connsiteY2"/>
                    </a:cxn>
                    <a:cxn ang="0">
                      <a:pos x="connsiteX3" y="connsiteY3"/>
                    </a:cxn>
                  </a:cxnLst>
                  <a:rect l="l" t="t" r="r" b="b"/>
                  <a:pathLst>
                    <a:path w="176733" h="105603">
                      <a:moveTo>
                        <a:pt x="0" y="105603"/>
                      </a:moveTo>
                      <a:cubicBezTo>
                        <a:pt x="10747" y="44684"/>
                        <a:pt x="46273" y="0"/>
                        <a:pt x="88367" y="0"/>
                      </a:cubicBezTo>
                      <a:cubicBezTo>
                        <a:pt x="130460" y="0"/>
                        <a:pt x="165986" y="44684"/>
                        <a:pt x="176734" y="105603"/>
                      </a:cubicBezTo>
                      <a:lnTo>
                        <a:pt x="149" y="105603"/>
                      </a:lnTo>
                      <a:close/>
                    </a:path>
                  </a:pathLst>
                </a:custGeom>
                <a:solidFill>
                  <a:srgbClr val="F59C24"/>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40" name="Freeform 28039">
                  <a:extLst>
                    <a:ext uri="{FF2B5EF4-FFF2-40B4-BE49-F238E27FC236}">
                      <a16:creationId xmlns:a16="http://schemas.microsoft.com/office/drawing/2014/main" id="{ACE60CBF-D2AD-0E2E-1141-16BEF24A390A}"/>
                    </a:ext>
                  </a:extLst>
                </p:cNvPr>
                <p:cNvSpPr/>
                <p:nvPr/>
              </p:nvSpPr>
              <p:spPr>
                <a:xfrm>
                  <a:off x="7554751" y="2758868"/>
                  <a:ext cx="175539" cy="102773"/>
                </a:xfrm>
                <a:custGeom>
                  <a:avLst/>
                  <a:gdLst>
                    <a:gd name="connsiteX0" fmla="*/ 0 w 175539"/>
                    <a:gd name="connsiteY0" fmla="*/ 102773 h 102773"/>
                    <a:gd name="connsiteX1" fmla="*/ 87770 w 175539"/>
                    <a:gd name="connsiteY1" fmla="*/ 0 h 102773"/>
                    <a:gd name="connsiteX2" fmla="*/ 175539 w 175539"/>
                    <a:gd name="connsiteY2" fmla="*/ 102773 h 102773"/>
                    <a:gd name="connsiteX3" fmla="*/ 0 w 175539"/>
                    <a:gd name="connsiteY3" fmla="*/ 102773 h 102773"/>
                  </a:gdLst>
                  <a:ahLst/>
                  <a:cxnLst>
                    <a:cxn ang="0">
                      <a:pos x="connsiteX0" y="connsiteY0"/>
                    </a:cxn>
                    <a:cxn ang="0">
                      <a:pos x="connsiteX1" y="connsiteY1"/>
                    </a:cxn>
                    <a:cxn ang="0">
                      <a:pos x="connsiteX2" y="connsiteY2"/>
                    </a:cxn>
                    <a:cxn ang="0">
                      <a:pos x="connsiteX3" y="connsiteY3"/>
                    </a:cxn>
                  </a:cxnLst>
                  <a:rect l="l" t="t" r="r" b="b"/>
                  <a:pathLst>
                    <a:path w="175539" h="102773">
                      <a:moveTo>
                        <a:pt x="0" y="102773"/>
                      </a:moveTo>
                      <a:cubicBezTo>
                        <a:pt x="11345" y="43344"/>
                        <a:pt x="46422" y="0"/>
                        <a:pt x="87770" y="0"/>
                      </a:cubicBezTo>
                      <a:cubicBezTo>
                        <a:pt x="129117" y="0"/>
                        <a:pt x="164195" y="43344"/>
                        <a:pt x="175539" y="102773"/>
                      </a:cubicBezTo>
                      <a:lnTo>
                        <a:pt x="0" y="102773"/>
                      </a:lnTo>
                      <a:close/>
                    </a:path>
                  </a:pathLst>
                </a:custGeom>
                <a:solidFill>
                  <a:srgbClr val="F59C24"/>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sp>
            <p:nvSpPr>
              <p:cNvPr id="28041" name="Freeform 28040">
                <a:extLst>
                  <a:ext uri="{FF2B5EF4-FFF2-40B4-BE49-F238E27FC236}">
                    <a16:creationId xmlns:a16="http://schemas.microsoft.com/office/drawing/2014/main" id="{FF8D1976-3789-832E-0EED-F7271009FF56}"/>
                  </a:ext>
                </a:extLst>
              </p:cNvPr>
              <p:cNvSpPr/>
              <p:nvPr/>
            </p:nvSpPr>
            <p:spPr>
              <a:xfrm>
                <a:off x="6857670" y="2855981"/>
                <a:ext cx="930984" cy="232208"/>
              </a:xfrm>
              <a:custGeom>
                <a:avLst/>
                <a:gdLst>
                  <a:gd name="connsiteX0" fmla="*/ 902922 w 930984"/>
                  <a:gd name="connsiteY0" fmla="*/ 0 h 232208"/>
                  <a:gd name="connsiteX1" fmla="*/ 28062 w 930984"/>
                  <a:gd name="connsiteY1" fmla="*/ 0 h 232208"/>
                  <a:gd name="connsiteX2" fmla="*/ 0 w 930984"/>
                  <a:gd name="connsiteY2" fmla="*/ 28002 h 232208"/>
                  <a:gd name="connsiteX3" fmla="*/ 64931 w 930984"/>
                  <a:gd name="connsiteY3" fmla="*/ 176800 h 232208"/>
                  <a:gd name="connsiteX4" fmla="*/ 41795 w 930984"/>
                  <a:gd name="connsiteY4" fmla="*/ 204206 h 232208"/>
                  <a:gd name="connsiteX5" fmla="*/ 69857 w 930984"/>
                  <a:gd name="connsiteY5" fmla="*/ 232208 h 232208"/>
                  <a:gd name="connsiteX6" fmla="*/ 861127 w 930984"/>
                  <a:gd name="connsiteY6" fmla="*/ 232208 h 232208"/>
                  <a:gd name="connsiteX7" fmla="*/ 889190 w 930984"/>
                  <a:gd name="connsiteY7" fmla="*/ 204206 h 232208"/>
                  <a:gd name="connsiteX8" fmla="*/ 866053 w 930984"/>
                  <a:gd name="connsiteY8" fmla="*/ 176800 h 232208"/>
                  <a:gd name="connsiteX9" fmla="*/ 866053 w 930984"/>
                  <a:gd name="connsiteY9" fmla="*/ 176800 h 232208"/>
                  <a:gd name="connsiteX10" fmla="*/ 930984 w 930984"/>
                  <a:gd name="connsiteY10" fmla="*/ 28002 h 232208"/>
                  <a:gd name="connsiteX11" fmla="*/ 902922 w 930984"/>
                  <a:gd name="connsiteY11" fmla="*/ 0 h 23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30984" h="232208">
                    <a:moveTo>
                      <a:pt x="902922" y="0"/>
                    </a:moveTo>
                    <a:lnTo>
                      <a:pt x="28062" y="0"/>
                    </a:lnTo>
                    <a:cubicBezTo>
                      <a:pt x="12538" y="0"/>
                      <a:pt x="0" y="12512"/>
                      <a:pt x="0" y="28002"/>
                    </a:cubicBezTo>
                    <a:cubicBezTo>
                      <a:pt x="0" y="86687"/>
                      <a:pt x="25077" y="139563"/>
                      <a:pt x="64931" y="176800"/>
                    </a:cubicBezTo>
                    <a:cubicBezTo>
                      <a:pt x="51796" y="179034"/>
                      <a:pt x="41795" y="190503"/>
                      <a:pt x="41795" y="204206"/>
                    </a:cubicBezTo>
                    <a:cubicBezTo>
                      <a:pt x="41795" y="219697"/>
                      <a:pt x="54334" y="232208"/>
                      <a:pt x="69857" y="232208"/>
                    </a:cubicBezTo>
                    <a:lnTo>
                      <a:pt x="861127" y="232208"/>
                    </a:lnTo>
                    <a:cubicBezTo>
                      <a:pt x="876651" y="232208"/>
                      <a:pt x="889190" y="219697"/>
                      <a:pt x="889190" y="204206"/>
                    </a:cubicBezTo>
                    <a:cubicBezTo>
                      <a:pt x="889190" y="190354"/>
                      <a:pt x="879188" y="179034"/>
                      <a:pt x="866053" y="176800"/>
                    </a:cubicBezTo>
                    <a:lnTo>
                      <a:pt x="866053" y="176800"/>
                    </a:lnTo>
                    <a:cubicBezTo>
                      <a:pt x="905907" y="139563"/>
                      <a:pt x="930984" y="86687"/>
                      <a:pt x="930984" y="28002"/>
                    </a:cubicBezTo>
                    <a:cubicBezTo>
                      <a:pt x="930984" y="12512"/>
                      <a:pt x="918446" y="0"/>
                      <a:pt x="902922" y="0"/>
                    </a:cubicBezTo>
                    <a:close/>
                  </a:path>
                </a:pathLst>
              </a:custGeom>
              <a:solidFill>
                <a:srgbClr val="A1A46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nvGrpSpPr>
              <p:cNvPr id="28042" name="Graphic 18">
                <a:extLst>
                  <a:ext uri="{FF2B5EF4-FFF2-40B4-BE49-F238E27FC236}">
                    <a16:creationId xmlns:a16="http://schemas.microsoft.com/office/drawing/2014/main" id="{18394EE8-51B9-3228-E566-E2D08EC29A5A}"/>
                  </a:ext>
                </a:extLst>
              </p:cNvPr>
              <p:cNvGrpSpPr/>
              <p:nvPr/>
            </p:nvGrpSpPr>
            <p:grpSpPr>
              <a:xfrm>
                <a:off x="6951746" y="2511467"/>
                <a:ext cx="486874" cy="491487"/>
                <a:chOff x="6951746" y="2511467"/>
                <a:chExt cx="486874" cy="491487"/>
              </a:xfrm>
            </p:grpSpPr>
            <p:sp>
              <p:nvSpPr>
                <p:cNvPr id="28043" name="Freeform 28042">
                  <a:extLst>
                    <a:ext uri="{FF2B5EF4-FFF2-40B4-BE49-F238E27FC236}">
                      <a16:creationId xmlns:a16="http://schemas.microsoft.com/office/drawing/2014/main" id="{E7B9AA4E-ACFD-B790-7DA2-E885B8640427}"/>
                    </a:ext>
                  </a:extLst>
                </p:cNvPr>
                <p:cNvSpPr/>
                <p:nvPr/>
              </p:nvSpPr>
              <p:spPr>
                <a:xfrm>
                  <a:off x="6951746" y="2774247"/>
                  <a:ext cx="223976" cy="228708"/>
                </a:xfrm>
                <a:custGeom>
                  <a:avLst/>
                  <a:gdLst>
                    <a:gd name="connsiteX0" fmla="*/ 220730 w 223976"/>
                    <a:gd name="connsiteY0" fmla="*/ 74287 h 228708"/>
                    <a:gd name="connsiteX1" fmla="*/ 149529 w 223976"/>
                    <a:gd name="connsiteY1" fmla="*/ 3240 h 228708"/>
                    <a:gd name="connsiteX2" fmla="*/ 133707 w 223976"/>
                    <a:gd name="connsiteY2" fmla="*/ 3240 h 228708"/>
                    <a:gd name="connsiteX3" fmla="*/ 18024 w 223976"/>
                    <a:gd name="connsiteY3" fmla="*/ 123887 h 228708"/>
                    <a:gd name="connsiteX4" fmla="*/ 18024 w 223976"/>
                    <a:gd name="connsiteY4" fmla="*/ 210723 h 228708"/>
                    <a:gd name="connsiteX5" fmla="*/ 18024 w 223976"/>
                    <a:gd name="connsiteY5" fmla="*/ 210723 h 228708"/>
                    <a:gd name="connsiteX6" fmla="*/ 105047 w 223976"/>
                    <a:gd name="connsiteY6" fmla="*/ 210723 h 228708"/>
                    <a:gd name="connsiteX7" fmla="*/ 220730 w 223976"/>
                    <a:gd name="connsiteY7" fmla="*/ 90076 h 228708"/>
                    <a:gd name="connsiteX8" fmla="*/ 220730 w 223976"/>
                    <a:gd name="connsiteY8" fmla="*/ 74287 h 228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976" h="228708">
                      <a:moveTo>
                        <a:pt x="220730" y="74287"/>
                      </a:moveTo>
                      <a:lnTo>
                        <a:pt x="149529" y="3240"/>
                      </a:lnTo>
                      <a:cubicBezTo>
                        <a:pt x="145200" y="-1080"/>
                        <a:pt x="138036" y="-1080"/>
                        <a:pt x="133707" y="3240"/>
                      </a:cubicBezTo>
                      <a:lnTo>
                        <a:pt x="18024" y="123887"/>
                      </a:lnTo>
                      <a:cubicBezTo>
                        <a:pt x="-6008" y="147867"/>
                        <a:pt x="-6008" y="186742"/>
                        <a:pt x="18024" y="210723"/>
                      </a:cubicBezTo>
                      <a:lnTo>
                        <a:pt x="18024" y="210723"/>
                      </a:lnTo>
                      <a:cubicBezTo>
                        <a:pt x="42056" y="234703"/>
                        <a:pt x="81015" y="234703"/>
                        <a:pt x="105047" y="210723"/>
                      </a:cubicBezTo>
                      <a:lnTo>
                        <a:pt x="220730" y="90076"/>
                      </a:lnTo>
                      <a:cubicBezTo>
                        <a:pt x="225059" y="85756"/>
                        <a:pt x="225059" y="78607"/>
                        <a:pt x="220730" y="74287"/>
                      </a:cubicBezTo>
                      <a:close/>
                    </a:path>
                  </a:pathLst>
                </a:custGeom>
                <a:solidFill>
                  <a:srgbClr val="F59C24"/>
                </a:solidFill>
                <a:ln w="22371" cap="flat">
                  <a:solidFill>
                    <a:srgbClr val="C34628"/>
                  </a:solidFill>
                  <a:prstDash val="solid"/>
                  <a:round/>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44" name="Freeform 28043">
                  <a:extLst>
                    <a:ext uri="{FF2B5EF4-FFF2-40B4-BE49-F238E27FC236}">
                      <a16:creationId xmlns:a16="http://schemas.microsoft.com/office/drawing/2014/main" id="{D53231C7-6E1D-E7C0-D8D2-0B61E715A3F0}"/>
                    </a:ext>
                  </a:extLst>
                </p:cNvPr>
                <p:cNvSpPr/>
                <p:nvPr/>
              </p:nvSpPr>
              <p:spPr>
                <a:xfrm>
                  <a:off x="7069332" y="2511467"/>
                  <a:ext cx="369289" cy="368494"/>
                </a:xfrm>
                <a:custGeom>
                  <a:avLst/>
                  <a:gdLst>
                    <a:gd name="connsiteX0" fmla="*/ 369289 w 369289"/>
                    <a:gd name="connsiteY0" fmla="*/ 184247 h 368494"/>
                    <a:gd name="connsiteX1" fmla="*/ 184645 w 369289"/>
                    <a:gd name="connsiteY1" fmla="*/ 368495 h 368494"/>
                    <a:gd name="connsiteX2" fmla="*/ 0 w 369289"/>
                    <a:gd name="connsiteY2" fmla="*/ 184247 h 368494"/>
                    <a:gd name="connsiteX3" fmla="*/ 184645 w 369289"/>
                    <a:gd name="connsiteY3" fmla="*/ 0 h 368494"/>
                    <a:gd name="connsiteX4" fmla="*/ 369289 w 369289"/>
                    <a:gd name="connsiteY4" fmla="*/ 184247 h 368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9289" h="368494">
                      <a:moveTo>
                        <a:pt x="369289" y="184247"/>
                      </a:moveTo>
                      <a:cubicBezTo>
                        <a:pt x="369289" y="286005"/>
                        <a:pt x="286621" y="368495"/>
                        <a:pt x="184645" y="368495"/>
                      </a:cubicBezTo>
                      <a:cubicBezTo>
                        <a:pt x="82668" y="368495"/>
                        <a:pt x="0" y="286005"/>
                        <a:pt x="0" y="184247"/>
                      </a:cubicBezTo>
                      <a:cubicBezTo>
                        <a:pt x="0" y="82490"/>
                        <a:pt x="82668" y="0"/>
                        <a:pt x="184645" y="0"/>
                      </a:cubicBezTo>
                      <a:cubicBezTo>
                        <a:pt x="286621" y="0"/>
                        <a:pt x="369289" y="82490"/>
                        <a:pt x="369289" y="184247"/>
                      </a:cubicBezTo>
                      <a:close/>
                    </a:path>
                  </a:pathLst>
                </a:custGeom>
                <a:solidFill>
                  <a:srgbClr val="F59C24"/>
                </a:solidFill>
                <a:ln w="22371" cap="flat">
                  <a:solidFill>
                    <a:srgbClr val="C34628"/>
                  </a:solid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45" name="Freeform 28044">
                  <a:extLst>
                    <a:ext uri="{FF2B5EF4-FFF2-40B4-BE49-F238E27FC236}">
                      <a16:creationId xmlns:a16="http://schemas.microsoft.com/office/drawing/2014/main" id="{842181E4-69DB-3953-4B2B-B54E98859CA1}"/>
                    </a:ext>
                  </a:extLst>
                </p:cNvPr>
                <p:cNvSpPr/>
                <p:nvPr/>
              </p:nvSpPr>
              <p:spPr>
                <a:xfrm>
                  <a:off x="7149638" y="2602176"/>
                  <a:ext cx="208826" cy="199588"/>
                </a:xfrm>
                <a:custGeom>
                  <a:avLst/>
                  <a:gdLst>
                    <a:gd name="connsiteX0" fmla="*/ 163747 w 208826"/>
                    <a:gd name="connsiteY0" fmla="*/ 119753 h 199588"/>
                    <a:gd name="connsiteX1" fmla="*/ 170166 w 208826"/>
                    <a:gd name="connsiteY1" fmla="*/ 97411 h 199588"/>
                    <a:gd name="connsiteX2" fmla="*/ 191810 w 208826"/>
                    <a:gd name="connsiteY2" fmla="*/ 97411 h 199588"/>
                    <a:gd name="connsiteX3" fmla="*/ 191810 w 208826"/>
                    <a:gd name="connsiteY3" fmla="*/ 85049 h 199588"/>
                    <a:gd name="connsiteX4" fmla="*/ 171509 w 208826"/>
                    <a:gd name="connsiteY4" fmla="*/ 85049 h 199588"/>
                    <a:gd name="connsiteX5" fmla="*/ 171808 w 208826"/>
                    <a:gd name="connsiteY5" fmla="*/ 81325 h 199588"/>
                    <a:gd name="connsiteX6" fmla="*/ 170315 w 208826"/>
                    <a:gd name="connsiteY6" fmla="*/ 61962 h 199588"/>
                    <a:gd name="connsiteX7" fmla="*/ 188824 w 208826"/>
                    <a:gd name="connsiteY7" fmla="*/ 57940 h 199588"/>
                    <a:gd name="connsiteX8" fmla="*/ 186137 w 208826"/>
                    <a:gd name="connsiteY8" fmla="*/ 45876 h 199588"/>
                    <a:gd name="connsiteX9" fmla="*/ 167180 w 208826"/>
                    <a:gd name="connsiteY9" fmla="*/ 50046 h 199588"/>
                    <a:gd name="connsiteX10" fmla="*/ 154493 w 208826"/>
                    <a:gd name="connsiteY10" fmla="*/ 28002 h 199588"/>
                    <a:gd name="connsiteX11" fmla="*/ 167778 w 208826"/>
                    <a:gd name="connsiteY11" fmla="*/ 14150 h 199588"/>
                    <a:gd name="connsiteX12" fmla="*/ 158821 w 208826"/>
                    <a:gd name="connsiteY12" fmla="*/ 5660 h 199588"/>
                    <a:gd name="connsiteX13" fmla="*/ 145089 w 208826"/>
                    <a:gd name="connsiteY13" fmla="*/ 19959 h 199588"/>
                    <a:gd name="connsiteX14" fmla="*/ 138372 w 208826"/>
                    <a:gd name="connsiteY14" fmla="*/ 16235 h 199588"/>
                    <a:gd name="connsiteX15" fmla="*/ 134789 w 208826"/>
                    <a:gd name="connsiteY15" fmla="*/ 14895 h 199588"/>
                    <a:gd name="connsiteX16" fmla="*/ 135237 w 208826"/>
                    <a:gd name="connsiteY16" fmla="*/ 298 h 199588"/>
                    <a:gd name="connsiteX17" fmla="*/ 122848 w 208826"/>
                    <a:gd name="connsiteY17" fmla="*/ 0 h 199588"/>
                    <a:gd name="connsiteX18" fmla="*/ 122549 w 208826"/>
                    <a:gd name="connsiteY18" fmla="*/ 13107 h 199588"/>
                    <a:gd name="connsiteX19" fmla="*/ 104935 w 208826"/>
                    <a:gd name="connsiteY19" fmla="*/ 18023 h 199588"/>
                    <a:gd name="connsiteX20" fmla="*/ 97771 w 208826"/>
                    <a:gd name="connsiteY20" fmla="*/ 7745 h 199588"/>
                    <a:gd name="connsiteX21" fmla="*/ 87621 w 208826"/>
                    <a:gd name="connsiteY21" fmla="*/ 14895 h 199588"/>
                    <a:gd name="connsiteX22" fmla="*/ 94935 w 208826"/>
                    <a:gd name="connsiteY22" fmla="*/ 25172 h 199588"/>
                    <a:gd name="connsiteX23" fmla="*/ 92696 w 208826"/>
                    <a:gd name="connsiteY23" fmla="*/ 27257 h 199588"/>
                    <a:gd name="connsiteX24" fmla="*/ 84486 w 208826"/>
                    <a:gd name="connsiteY24" fmla="*/ 38130 h 199588"/>
                    <a:gd name="connsiteX25" fmla="*/ 72694 w 208826"/>
                    <a:gd name="connsiteY25" fmla="*/ 32024 h 199588"/>
                    <a:gd name="connsiteX26" fmla="*/ 67022 w 208826"/>
                    <a:gd name="connsiteY26" fmla="*/ 43046 h 199588"/>
                    <a:gd name="connsiteX27" fmla="*/ 79560 w 208826"/>
                    <a:gd name="connsiteY27" fmla="*/ 49450 h 199588"/>
                    <a:gd name="connsiteX28" fmla="*/ 74336 w 208826"/>
                    <a:gd name="connsiteY28" fmla="*/ 69111 h 199588"/>
                    <a:gd name="connsiteX29" fmla="*/ 73291 w 208826"/>
                    <a:gd name="connsiteY29" fmla="*/ 74027 h 199588"/>
                    <a:gd name="connsiteX30" fmla="*/ 60454 w 208826"/>
                    <a:gd name="connsiteY30" fmla="*/ 68962 h 199588"/>
                    <a:gd name="connsiteX31" fmla="*/ 55827 w 208826"/>
                    <a:gd name="connsiteY31" fmla="*/ 80431 h 199588"/>
                    <a:gd name="connsiteX32" fmla="*/ 70007 w 208826"/>
                    <a:gd name="connsiteY32" fmla="*/ 86091 h 199588"/>
                    <a:gd name="connsiteX33" fmla="*/ 53587 w 208826"/>
                    <a:gd name="connsiteY33" fmla="*/ 112902 h 199588"/>
                    <a:gd name="connsiteX34" fmla="*/ 39407 w 208826"/>
                    <a:gd name="connsiteY34" fmla="*/ 96071 h 199588"/>
                    <a:gd name="connsiteX35" fmla="*/ 30003 w 208826"/>
                    <a:gd name="connsiteY35" fmla="*/ 103965 h 199588"/>
                    <a:gd name="connsiteX36" fmla="*/ 44034 w 208826"/>
                    <a:gd name="connsiteY36" fmla="*/ 120647 h 199588"/>
                    <a:gd name="connsiteX37" fmla="*/ 33138 w 208826"/>
                    <a:gd name="connsiteY37" fmla="*/ 140308 h 199588"/>
                    <a:gd name="connsiteX38" fmla="*/ 18510 w 208826"/>
                    <a:gd name="connsiteY38" fmla="*/ 138967 h 199588"/>
                    <a:gd name="connsiteX39" fmla="*/ 17315 w 208826"/>
                    <a:gd name="connsiteY39" fmla="*/ 151181 h 199588"/>
                    <a:gd name="connsiteX40" fmla="*/ 33436 w 208826"/>
                    <a:gd name="connsiteY40" fmla="*/ 152671 h 199588"/>
                    <a:gd name="connsiteX41" fmla="*/ 37317 w 208826"/>
                    <a:gd name="connsiteY41" fmla="*/ 162352 h 199588"/>
                    <a:gd name="connsiteX42" fmla="*/ 41944 w 208826"/>
                    <a:gd name="connsiteY42" fmla="*/ 168310 h 199588"/>
                    <a:gd name="connsiteX43" fmla="*/ 31197 w 208826"/>
                    <a:gd name="connsiteY43" fmla="*/ 181120 h 199588"/>
                    <a:gd name="connsiteX44" fmla="*/ 40601 w 208826"/>
                    <a:gd name="connsiteY44" fmla="*/ 189014 h 199588"/>
                    <a:gd name="connsiteX45" fmla="*/ 51498 w 208826"/>
                    <a:gd name="connsiteY45" fmla="*/ 176055 h 199588"/>
                    <a:gd name="connsiteX46" fmla="*/ 73888 w 208826"/>
                    <a:gd name="connsiteY46" fmla="*/ 182758 h 199588"/>
                    <a:gd name="connsiteX47" fmla="*/ 73888 w 208826"/>
                    <a:gd name="connsiteY47" fmla="*/ 199589 h 199588"/>
                    <a:gd name="connsiteX48" fmla="*/ 86277 w 208826"/>
                    <a:gd name="connsiteY48" fmla="*/ 199589 h 199588"/>
                    <a:gd name="connsiteX49" fmla="*/ 86277 w 208826"/>
                    <a:gd name="connsiteY49" fmla="*/ 182460 h 199588"/>
                    <a:gd name="connsiteX50" fmla="*/ 106428 w 208826"/>
                    <a:gd name="connsiteY50" fmla="*/ 176949 h 199588"/>
                    <a:gd name="connsiteX51" fmla="*/ 115235 w 208826"/>
                    <a:gd name="connsiteY51" fmla="*/ 195121 h 199588"/>
                    <a:gd name="connsiteX52" fmla="*/ 126430 w 208826"/>
                    <a:gd name="connsiteY52" fmla="*/ 189758 h 199588"/>
                    <a:gd name="connsiteX53" fmla="*/ 117623 w 208826"/>
                    <a:gd name="connsiteY53" fmla="*/ 171587 h 199588"/>
                    <a:gd name="connsiteX54" fmla="*/ 134491 w 208826"/>
                    <a:gd name="connsiteY54" fmla="*/ 160118 h 199588"/>
                    <a:gd name="connsiteX55" fmla="*/ 147925 w 208826"/>
                    <a:gd name="connsiteY55" fmla="*/ 174715 h 199588"/>
                    <a:gd name="connsiteX56" fmla="*/ 157030 w 208826"/>
                    <a:gd name="connsiteY56" fmla="*/ 166374 h 199588"/>
                    <a:gd name="connsiteX57" fmla="*/ 143447 w 208826"/>
                    <a:gd name="connsiteY57" fmla="*/ 151628 h 199588"/>
                    <a:gd name="connsiteX58" fmla="*/ 158821 w 208826"/>
                    <a:gd name="connsiteY58" fmla="*/ 130775 h 199588"/>
                    <a:gd name="connsiteX59" fmla="*/ 175390 w 208826"/>
                    <a:gd name="connsiteY59" fmla="*/ 141500 h 199588"/>
                    <a:gd name="connsiteX60" fmla="*/ 182107 w 208826"/>
                    <a:gd name="connsiteY60" fmla="*/ 131222 h 199588"/>
                    <a:gd name="connsiteX61" fmla="*/ 164195 w 208826"/>
                    <a:gd name="connsiteY61" fmla="*/ 119604 h 199588"/>
                    <a:gd name="connsiteX62" fmla="*/ 192407 w 208826"/>
                    <a:gd name="connsiteY62" fmla="*/ 155501 h 199588"/>
                    <a:gd name="connsiteX63" fmla="*/ 175987 w 208826"/>
                    <a:gd name="connsiteY63" fmla="*/ 171885 h 199588"/>
                    <a:gd name="connsiteX64" fmla="*/ 192407 w 208826"/>
                    <a:gd name="connsiteY64" fmla="*/ 188269 h 199588"/>
                    <a:gd name="connsiteX65" fmla="*/ 208826 w 208826"/>
                    <a:gd name="connsiteY65" fmla="*/ 171885 h 199588"/>
                    <a:gd name="connsiteX66" fmla="*/ 192407 w 208826"/>
                    <a:gd name="connsiteY66" fmla="*/ 155501 h 199588"/>
                    <a:gd name="connsiteX67" fmla="*/ 91651 w 208826"/>
                    <a:gd name="connsiteY67" fmla="*/ 140755 h 199588"/>
                    <a:gd name="connsiteX68" fmla="*/ 83441 w 208826"/>
                    <a:gd name="connsiteY68" fmla="*/ 132563 h 199588"/>
                    <a:gd name="connsiteX69" fmla="*/ 91651 w 208826"/>
                    <a:gd name="connsiteY69" fmla="*/ 124371 h 199588"/>
                    <a:gd name="connsiteX70" fmla="*/ 99860 w 208826"/>
                    <a:gd name="connsiteY70" fmla="*/ 132563 h 199588"/>
                    <a:gd name="connsiteX71" fmla="*/ 91651 w 208826"/>
                    <a:gd name="connsiteY71" fmla="*/ 140755 h 199588"/>
                    <a:gd name="connsiteX72" fmla="*/ 124042 w 208826"/>
                    <a:gd name="connsiteY72" fmla="*/ 74474 h 199588"/>
                    <a:gd name="connsiteX73" fmla="*/ 115832 w 208826"/>
                    <a:gd name="connsiteY73" fmla="*/ 66281 h 199588"/>
                    <a:gd name="connsiteX74" fmla="*/ 124042 w 208826"/>
                    <a:gd name="connsiteY74" fmla="*/ 58089 h 199588"/>
                    <a:gd name="connsiteX75" fmla="*/ 132252 w 208826"/>
                    <a:gd name="connsiteY75" fmla="*/ 66281 h 199588"/>
                    <a:gd name="connsiteX76" fmla="*/ 124042 w 208826"/>
                    <a:gd name="connsiteY76" fmla="*/ 74474 h 199588"/>
                    <a:gd name="connsiteX77" fmla="*/ 32839 w 208826"/>
                    <a:gd name="connsiteY77" fmla="*/ 23087 h 199588"/>
                    <a:gd name="connsiteX78" fmla="*/ 16420 w 208826"/>
                    <a:gd name="connsiteY78" fmla="*/ 6703 h 199588"/>
                    <a:gd name="connsiteX79" fmla="*/ 0 w 208826"/>
                    <a:gd name="connsiteY79" fmla="*/ 23087 h 199588"/>
                    <a:gd name="connsiteX80" fmla="*/ 16420 w 208826"/>
                    <a:gd name="connsiteY80" fmla="*/ 39471 h 199588"/>
                    <a:gd name="connsiteX81" fmla="*/ 32839 w 208826"/>
                    <a:gd name="connsiteY81" fmla="*/ 23087 h 199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208826" h="199588">
                      <a:moveTo>
                        <a:pt x="163747" y="119753"/>
                      </a:moveTo>
                      <a:cubicBezTo>
                        <a:pt x="166733" y="112604"/>
                        <a:pt x="168822" y="105157"/>
                        <a:pt x="170166" y="97411"/>
                      </a:cubicBezTo>
                      <a:lnTo>
                        <a:pt x="191810" y="97411"/>
                      </a:lnTo>
                      <a:lnTo>
                        <a:pt x="191810" y="85049"/>
                      </a:lnTo>
                      <a:lnTo>
                        <a:pt x="171509" y="85049"/>
                      </a:lnTo>
                      <a:cubicBezTo>
                        <a:pt x="171509" y="83857"/>
                        <a:pt x="171658" y="82666"/>
                        <a:pt x="171808" y="81325"/>
                      </a:cubicBezTo>
                      <a:cubicBezTo>
                        <a:pt x="171957" y="74771"/>
                        <a:pt x="171509" y="68367"/>
                        <a:pt x="170315" y="61962"/>
                      </a:cubicBezTo>
                      <a:lnTo>
                        <a:pt x="188824" y="57940"/>
                      </a:lnTo>
                      <a:lnTo>
                        <a:pt x="186137" y="45876"/>
                      </a:lnTo>
                      <a:lnTo>
                        <a:pt x="167180" y="50046"/>
                      </a:lnTo>
                      <a:cubicBezTo>
                        <a:pt x="164494" y="41854"/>
                        <a:pt x="160165" y="34407"/>
                        <a:pt x="154493" y="28002"/>
                      </a:cubicBezTo>
                      <a:lnTo>
                        <a:pt x="167778" y="14150"/>
                      </a:lnTo>
                      <a:lnTo>
                        <a:pt x="158821" y="5660"/>
                      </a:lnTo>
                      <a:lnTo>
                        <a:pt x="145089" y="19959"/>
                      </a:lnTo>
                      <a:cubicBezTo>
                        <a:pt x="142999" y="18469"/>
                        <a:pt x="140611" y="17278"/>
                        <a:pt x="138372" y="16235"/>
                      </a:cubicBezTo>
                      <a:cubicBezTo>
                        <a:pt x="137177" y="15788"/>
                        <a:pt x="135983" y="15342"/>
                        <a:pt x="134789" y="14895"/>
                      </a:cubicBezTo>
                      <a:lnTo>
                        <a:pt x="135237" y="298"/>
                      </a:lnTo>
                      <a:lnTo>
                        <a:pt x="122848" y="0"/>
                      </a:lnTo>
                      <a:lnTo>
                        <a:pt x="122549" y="13107"/>
                      </a:lnTo>
                      <a:cubicBezTo>
                        <a:pt x="116429" y="13256"/>
                        <a:pt x="110309" y="15044"/>
                        <a:pt x="104935" y="18023"/>
                      </a:cubicBezTo>
                      <a:lnTo>
                        <a:pt x="97771" y="7745"/>
                      </a:lnTo>
                      <a:lnTo>
                        <a:pt x="87621" y="14895"/>
                      </a:lnTo>
                      <a:lnTo>
                        <a:pt x="94935" y="25172"/>
                      </a:lnTo>
                      <a:cubicBezTo>
                        <a:pt x="94188" y="25917"/>
                        <a:pt x="93442" y="26513"/>
                        <a:pt x="92696" y="27257"/>
                      </a:cubicBezTo>
                      <a:cubicBezTo>
                        <a:pt x="89561" y="30534"/>
                        <a:pt x="86725" y="34109"/>
                        <a:pt x="84486" y="38130"/>
                      </a:cubicBezTo>
                      <a:lnTo>
                        <a:pt x="72694" y="32024"/>
                      </a:lnTo>
                      <a:lnTo>
                        <a:pt x="67022" y="43046"/>
                      </a:lnTo>
                      <a:lnTo>
                        <a:pt x="79560" y="49450"/>
                      </a:lnTo>
                      <a:cubicBezTo>
                        <a:pt x="77470" y="55855"/>
                        <a:pt x="75679" y="62409"/>
                        <a:pt x="74336" y="69111"/>
                      </a:cubicBezTo>
                      <a:cubicBezTo>
                        <a:pt x="74037" y="70750"/>
                        <a:pt x="73589" y="72388"/>
                        <a:pt x="73291" y="74027"/>
                      </a:cubicBezTo>
                      <a:lnTo>
                        <a:pt x="60454" y="68962"/>
                      </a:lnTo>
                      <a:lnTo>
                        <a:pt x="55827" y="80431"/>
                      </a:lnTo>
                      <a:lnTo>
                        <a:pt x="70007" y="86091"/>
                      </a:lnTo>
                      <a:cubicBezTo>
                        <a:pt x="67171" y="96369"/>
                        <a:pt x="61499" y="105752"/>
                        <a:pt x="53587" y="112902"/>
                      </a:cubicBezTo>
                      <a:lnTo>
                        <a:pt x="39407" y="96071"/>
                      </a:lnTo>
                      <a:lnTo>
                        <a:pt x="30003" y="103965"/>
                      </a:lnTo>
                      <a:lnTo>
                        <a:pt x="44034" y="120647"/>
                      </a:lnTo>
                      <a:cubicBezTo>
                        <a:pt x="38362" y="125860"/>
                        <a:pt x="34481" y="132712"/>
                        <a:pt x="33138" y="140308"/>
                      </a:cubicBezTo>
                      <a:lnTo>
                        <a:pt x="18510" y="138967"/>
                      </a:lnTo>
                      <a:lnTo>
                        <a:pt x="17315" y="151181"/>
                      </a:lnTo>
                      <a:lnTo>
                        <a:pt x="33436" y="152671"/>
                      </a:lnTo>
                      <a:cubicBezTo>
                        <a:pt x="34183" y="156096"/>
                        <a:pt x="35526" y="159373"/>
                        <a:pt x="37317" y="162352"/>
                      </a:cubicBezTo>
                      <a:cubicBezTo>
                        <a:pt x="38660" y="164437"/>
                        <a:pt x="40153" y="166523"/>
                        <a:pt x="41944" y="168310"/>
                      </a:cubicBezTo>
                      <a:lnTo>
                        <a:pt x="31197" y="181120"/>
                      </a:lnTo>
                      <a:lnTo>
                        <a:pt x="40601" y="189014"/>
                      </a:lnTo>
                      <a:lnTo>
                        <a:pt x="51498" y="176055"/>
                      </a:lnTo>
                      <a:cubicBezTo>
                        <a:pt x="58364" y="180077"/>
                        <a:pt x="65977" y="182311"/>
                        <a:pt x="73888" y="182758"/>
                      </a:cubicBezTo>
                      <a:lnTo>
                        <a:pt x="73888" y="199589"/>
                      </a:lnTo>
                      <a:lnTo>
                        <a:pt x="86277" y="199589"/>
                      </a:lnTo>
                      <a:lnTo>
                        <a:pt x="86277" y="182460"/>
                      </a:lnTo>
                      <a:cubicBezTo>
                        <a:pt x="93144" y="181566"/>
                        <a:pt x="100010" y="179630"/>
                        <a:pt x="106428" y="176949"/>
                      </a:cubicBezTo>
                      <a:lnTo>
                        <a:pt x="115235" y="195121"/>
                      </a:lnTo>
                      <a:lnTo>
                        <a:pt x="126430" y="189758"/>
                      </a:lnTo>
                      <a:lnTo>
                        <a:pt x="117623" y="171587"/>
                      </a:lnTo>
                      <a:cubicBezTo>
                        <a:pt x="123594" y="168310"/>
                        <a:pt x="129266" y="164437"/>
                        <a:pt x="134491" y="160118"/>
                      </a:cubicBezTo>
                      <a:lnTo>
                        <a:pt x="147925" y="174715"/>
                      </a:lnTo>
                      <a:lnTo>
                        <a:pt x="157030" y="166374"/>
                      </a:lnTo>
                      <a:lnTo>
                        <a:pt x="143447" y="151628"/>
                      </a:lnTo>
                      <a:cubicBezTo>
                        <a:pt x="149417" y="145372"/>
                        <a:pt x="154642" y="138372"/>
                        <a:pt x="158821" y="130775"/>
                      </a:cubicBezTo>
                      <a:lnTo>
                        <a:pt x="175390" y="141500"/>
                      </a:lnTo>
                      <a:lnTo>
                        <a:pt x="182107" y="131222"/>
                      </a:lnTo>
                      <a:lnTo>
                        <a:pt x="164195" y="119604"/>
                      </a:lnTo>
                      <a:close/>
                      <a:moveTo>
                        <a:pt x="192407" y="155501"/>
                      </a:moveTo>
                      <a:cubicBezTo>
                        <a:pt x="183301" y="155501"/>
                        <a:pt x="175987" y="162799"/>
                        <a:pt x="175987" y="171885"/>
                      </a:cubicBezTo>
                      <a:cubicBezTo>
                        <a:pt x="175987" y="180971"/>
                        <a:pt x="183301" y="188269"/>
                        <a:pt x="192407" y="188269"/>
                      </a:cubicBezTo>
                      <a:cubicBezTo>
                        <a:pt x="201512" y="188269"/>
                        <a:pt x="208826" y="180971"/>
                        <a:pt x="208826" y="171885"/>
                      </a:cubicBezTo>
                      <a:cubicBezTo>
                        <a:pt x="208826" y="162799"/>
                        <a:pt x="201512" y="155501"/>
                        <a:pt x="192407" y="155501"/>
                      </a:cubicBezTo>
                      <a:close/>
                      <a:moveTo>
                        <a:pt x="91651" y="140755"/>
                      </a:moveTo>
                      <a:cubicBezTo>
                        <a:pt x="87172" y="140755"/>
                        <a:pt x="83441" y="137031"/>
                        <a:pt x="83441" y="132563"/>
                      </a:cubicBezTo>
                      <a:cubicBezTo>
                        <a:pt x="83441" y="128094"/>
                        <a:pt x="87172" y="124371"/>
                        <a:pt x="91651" y="124371"/>
                      </a:cubicBezTo>
                      <a:cubicBezTo>
                        <a:pt x="96129" y="124371"/>
                        <a:pt x="99860" y="128094"/>
                        <a:pt x="99860" y="132563"/>
                      </a:cubicBezTo>
                      <a:cubicBezTo>
                        <a:pt x="99860" y="137031"/>
                        <a:pt x="96129" y="140755"/>
                        <a:pt x="91651" y="140755"/>
                      </a:cubicBezTo>
                      <a:close/>
                      <a:moveTo>
                        <a:pt x="124042" y="74474"/>
                      </a:moveTo>
                      <a:cubicBezTo>
                        <a:pt x="119564" y="74474"/>
                        <a:pt x="115832" y="70750"/>
                        <a:pt x="115832" y="66281"/>
                      </a:cubicBezTo>
                      <a:cubicBezTo>
                        <a:pt x="115832" y="61813"/>
                        <a:pt x="119564" y="58089"/>
                        <a:pt x="124042" y="58089"/>
                      </a:cubicBezTo>
                      <a:cubicBezTo>
                        <a:pt x="128520" y="58089"/>
                        <a:pt x="132252" y="61813"/>
                        <a:pt x="132252" y="66281"/>
                      </a:cubicBezTo>
                      <a:cubicBezTo>
                        <a:pt x="132252" y="70750"/>
                        <a:pt x="128520" y="74474"/>
                        <a:pt x="124042" y="74474"/>
                      </a:cubicBezTo>
                      <a:close/>
                      <a:moveTo>
                        <a:pt x="32839" y="23087"/>
                      </a:moveTo>
                      <a:cubicBezTo>
                        <a:pt x="32839" y="14001"/>
                        <a:pt x="25525" y="6703"/>
                        <a:pt x="16420" y="6703"/>
                      </a:cubicBezTo>
                      <a:cubicBezTo>
                        <a:pt x="7314" y="6703"/>
                        <a:pt x="0" y="14001"/>
                        <a:pt x="0" y="23087"/>
                      </a:cubicBezTo>
                      <a:cubicBezTo>
                        <a:pt x="0" y="32172"/>
                        <a:pt x="7314" y="39471"/>
                        <a:pt x="16420" y="39471"/>
                      </a:cubicBezTo>
                      <a:cubicBezTo>
                        <a:pt x="25525" y="39471"/>
                        <a:pt x="32839" y="32172"/>
                        <a:pt x="32839" y="23087"/>
                      </a:cubicBez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grpSp>
      </p:grpSp>
      <p:grpSp>
        <p:nvGrpSpPr>
          <p:cNvPr id="28046" name="Graphic 18">
            <a:extLst>
              <a:ext uri="{FF2B5EF4-FFF2-40B4-BE49-F238E27FC236}">
                <a16:creationId xmlns:a16="http://schemas.microsoft.com/office/drawing/2014/main" id="{5B6999B8-3F2F-BDD8-EB5B-A97FBAE685FC}"/>
              </a:ext>
            </a:extLst>
          </p:cNvPr>
          <p:cNvGrpSpPr/>
          <p:nvPr/>
        </p:nvGrpSpPr>
        <p:grpSpPr>
          <a:xfrm>
            <a:off x="3057223" y="3932985"/>
            <a:ext cx="3112328" cy="964164"/>
            <a:chOff x="3290462" y="3355252"/>
            <a:chExt cx="2762204" cy="855700"/>
          </a:xfrm>
        </p:grpSpPr>
        <p:grpSp>
          <p:nvGrpSpPr>
            <p:cNvPr id="28047" name="Graphic 18">
              <a:extLst>
                <a:ext uri="{FF2B5EF4-FFF2-40B4-BE49-F238E27FC236}">
                  <a16:creationId xmlns:a16="http://schemas.microsoft.com/office/drawing/2014/main" id="{D775138C-165E-0E59-8149-2927258D552D}"/>
                </a:ext>
              </a:extLst>
            </p:cNvPr>
            <p:cNvGrpSpPr/>
            <p:nvPr/>
          </p:nvGrpSpPr>
          <p:grpSpPr>
            <a:xfrm>
              <a:off x="4497593" y="3355252"/>
              <a:ext cx="1555074" cy="855700"/>
              <a:chOff x="4497593" y="3355252"/>
              <a:chExt cx="1555074" cy="855700"/>
            </a:xfrm>
          </p:grpSpPr>
          <p:grpSp>
            <p:nvGrpSpPr>
              <p:cNvPr id="28048" name="Graphic 18">
                <a:extLst>
                  <a:ext uri="{FF2B5EF4-FFF2-40B4-BE49-F238E27FC236}">
                    <a16:creationId xmlns:a16="http://schemas.microsoft.com/office/drawing/2014/main" id="{D3D678D9-96E0-7AA8-F75D-32C1571D47C0}"/>
                  </a:ext>
                </a:extLst>
              </p:cNvPr>
              <p:cNvGrpSpPr/>
              <p:nvPr/>
            </p:nvGrpSpPr>
            <p:grpSpPr>
              <a:xfrm>
                <a:off x="4506848" y="3523860"/>
                <a:ext cx="587817" cy="216271"/>
                <a:chOff x="4506848" y="3523860"/>
                <a:chExt cx="587817" cy="216271"/>
              </a:xfrm>
              <a:solidFill>
                <a:srgbClr val="C34628"/>
              </a:solidFill>
            </p:grpSpPr>
            <p:sp>
              <p:nvSpPr>
                <p:cNvPr id="28049" name="Freeform 28048">
                  <a:extLst>
                    <a:ext uri="{FF2B5EF4-FFF2-40B4-BE49-F238E27FC236}">
                      <a16:creationId xmlns:a16="http://schemas.microsoft.com/office/drawing/2014/main" id="{C98FEB7D-9CE3-E021-FDF3-37E3AFA32289}"/>
                    </a:ext>
                  </a:extLst>
                </p:cNvPr>
                <p:cNvSpPr/>
                <p:nvPr/>
              </p:nvSpPr>
              <p:spPr>
                <a:xfrm>
                  <a:off x="4506848" y="3527732"/>
                  <a:ext cx="158821" cy="208525"/>
                </a:xfrm>
                <a:custGeom>
                  <a:avLst/>
                  <a:gdLst>
                    <a:gd name="connsiteX0" fmla="*/ 133446 w 158821"/>
                    <a:gd name="connsiteY0" fmla="*/ 149245 h 208525"/>
                    <a:gd name="connsiteX1" fmla="*/ 133446 w 158821"/>
                    <a:gd name="connsiteY1" fmla="*/ 182013 h 208525"/>
                    <a:gd name="connsiteX2" fmla="*/ 158821 w 158821"/>
                    <a:gd name="connsiteY2" fmla="*/ 182013 h 208525"/>
                    <a:gd name="connsiteX3" fmla="*/ 158821 w 158821"/>
                    <a:gd name="connsiteY3" fmla="*/ 208526 h 208525"/>
                    <a:gd name="connsiteX4" fmla="*/ 64185 w 158821"/>
                    <a:gd name="connsiteY4" fmla="*/ 208526 h 208525"/>
                    <a:gd name="connsiteX5" fmla="*/ 64185 w 158821"/>
                    <a:gd name="connsiteY5" fmla="*/ 182013 h 208525"/>
                    <a:gd name="connsiteX6" fmla="*/ 94039 w 158821"/>
                    <a:gd name="connsiteY6" fmla="*/ 182013 h 208525"/>
                    <a:gd name="connsiteX7" fmla="*/ 94039 w 158821"/>
                    <a:gd name="connsiteY7" fmla="*/ 149245 h 208525"/>
                    <a:gd name="connsiteX8" fmla="*/ 0 w 158821"/>
                    <a:gd name="connsiteY8" fmla="*/ 149245 h 208525"/>
                    <a:gd name="connsiteX9" fmla="*/ 0 w 158821"/>
                    <a:gd name="connsiteY9" fmla="*/ 124520 h 208525"/>
                    <a:gd name="connsiteX10" fmla="*/ 91949 w 158821"/>
                    <a:gd name="connsiteY10" fmla="*/ 0 h 208525"/>
                    <a:gd name="connsiteX11" fmla="*/ 133446 w 158821"/>
                    <a:gd name="connsiteY11" fmla="*/ 0 h 208525"/>
                    <a:gd name="connsiteX12" fmla="*/ 133446 w 158821"/>
                    <a:gd name="connsiteY12" fmla="*/ 121243 h 208525"/>
                    <a:gd name="connsiteX13" fmla="*/ 158821 w 158821"/>
                    <a:gd name="connsiteY13" fmla="*/ 121243 h 208525"/>
                    <a:gd name="connsiteX14" fmla="*/ 158821 w 158821"/>
                    <a:gd name="connsiteY14" fmla="*/ 149245 h 208525"/>
                    <a:gd name="connsiteX15" fmla="*/ 133446 w 158821"/>
                    <a:gd name="connsiteY15" fmla="*/ 149245 h 208525"/>
                    <a:gd name="connsiteX16" fmla="*/ 94039 w 158821"/>
                    <a:gd name="connsiteY16" fmla="*/ 121243 h 208525"/>
                    <a:gd name="connsiteX17" fmla="*/ 94039 w 158821"/>
                    <a:gd name="connsiteY17" fmla="*/ 42301 h 208525"/>
                    <a:gd name="connsiteX18" fmla="*/ 35824 w 158821"/>
                    <a:gd name="connsiteY18" fmla="*/ 121243 h 208525"/>
                    <a:gd name="connsiteX19" fmla="*/ 94039 w 158821"/>
                    <a:gd name="connsiteY19" fmla="*/ 121243 h 208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58821" h="208525">
                      <a:moveTo>
                        <a:pt x="133446" y="149245"/>
                      </a:moveTo>
                      <a:lnTo>
                        <a:pt x="133446" y="182013"/>
                      </a:lnTo>
                      <a:lnTo>
                        <a:pt x="158821" y="182013"/>
                      </a:lnTo>
                      <a:lnTo>
                        <a:pt x="158821" y="208526"/>
                      </a:lnTo>
                      <a:lnTo>
                        <a:pt x="64185" y="208526"/>
                      </a:lnTo>
                      <a:lnTo>
                        <a:pt x="64185" y="182013"/>
                      </a:lnTo>
                      <a:lnTo>
                        <a:pt x="94039" y="182013"/>
                      </a:lnTo>
                      <a:lnTo>
                        <a:pt x="94039" y="149245"/>
                      </a:lnTo>
                      <a:lnTo>
                        <a:pt x="0" y="149245"/>
                      </a:lnTo>
                      <a:lnTo>
                        <a:pt x="0" y="124520"/>
                      </a:lnTo>
                      <a:lnTo>
                        <a:pt x="91949" y="0"/>
                      </a:lnTo>
                      <a:lnTo>
                        <a:pt x="133446" y="0"/>
                      </a:lnTo>
                      <a:lnTo>
                        <a:pt x="133446" y="121243"/>
                      </a:lnTo>
                      <a:lnTo>
                        <a:pt x="158821" y="121243"/>
                      </a:lnTo>
                      <a:lnTo>
                        <a:pt x="158821" y="149245"/>
                      </a:lnTo>
                      <a:lnTo>
                        <a:pt x="133446" y="149245"/>
                      </a:lnTo>
                      <a:close/>
                      <a:moveTo>
                        <a:pt x="94039" y="121243"/>
                      </a:moveTo>
                      <a:lnTo>
                        <a:pt x="94039" y="42301"/>
                      </a:lnTo>
                      <a:lnTo>
                        <a:pt x="35824" y="121243"/>
                      </a:lnTo>
                      <a:lnTo>
                        <a:pt x="94039" y="121243"/>
                      </a:ln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50" name="Freeform 28049">
                  <a:extLst>
                    <a:ext uri="{FF2B5EF4-FFF2-40B4-BE49-F238E27FC236}">
                      <a16:creationId xmlns:a16="http://schemas.microsoft.com/office/drawing/2014/main" id="{AFDAFF89-5D6F-9BB6-8C55-C1F753E588EA}"/>
                    </a:ext>
                  </a:extLst>
                </p:cNvPr>
                <p:cNvSpPr/>
                <p:nvPr/>
              </p:nvSpPr>
              <p:spPr>
                <a:xfrm>
                  <a:off x="4695821" y="3525052"/>
                  <a:ext cx="157328" cy="214483"/>
                </a:xfrm>
                <a:custGeom>
                  <a:avLst/>
                  <a:gdLst>
                    <a:gd name="connsiteX0" fmla="*/ 0 w 157328"/>
                    <a:gd name="connsiteY0" fmla="*/ 106050 h 214483"/>
                    <a:gd name="connsiteX1" fmla="*/ 78814 w 157328"/>
                    <a:gd name="connsiteY1" fmla="*/ 0 h 214483"/>
                    <a:gd name="connsiteX2" fmla="*/ 157329 w 157328"/>
                    <a:gd name="connsiteY2" fmla="*/ 106050 h 214483"/>
                    <a:gd name="connsiteX3" fmla="*/ 78814 w 157328"/>
                    <a:gd name="connsiteY3" fmla="*/ 214484 h 214483"/>
                    <a:gd name="connsiteX4" fmla="*/ 0 w 157328"/>
                    <a:gd name="connsiteY4" fmla="*/ 106050 h 214483"/>
                    <a:gd name="connsiteX5" fmla="*/ 114339 w 157328"/>
                    <a:gd name="connsiteY5" fmla="*/ 106050 h 214483"/>
                    <a:gd name="connsiteX6" fmla="*/ 78814 w 157328"/>
                    <a:gd name="connsiteY6" fmla="*/ 31577 h 214483"/>
                    <a:gd name="connsiteX7" fmla="*/ 42989 w 157328"/>
                    <a:gd name="connsiteY7" fmla="*/ 106050 h 214483"/>
                    <a:gd name="connsiteX8" fmla="*/ 78814 w 157328"/>
                    <a:gd name="connsiteY8" fmla="*/ 182907 h 214483"/>
                    <a:gd name="connsiteX9" fmla="*/ 114339 w 157328"/>
                    <a:gd name="connsiteY9" fmla="*/ 106050 h 214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328" h="214483">
                      <a:moveTo>
                        <a:pt x="0" y="106050"/>
                      </a:moveTo>
                      <a:cubicBezTo>
                        <a:pt x="0" y="38428"/>
                        <a:pt x="22092" y="0"/>
                        <a:pt x="78814" y="0"/>
                      </a:cubicBezTo>
                      <a:cubicBezTo>
                        <a:pt x="135535" y="0"/>
                        <a:pt x="157329" y="38428"/>
                        <a:pt x="157329" y="106050"/>
                      </a:cubicBezTo>
                      <a:cubicBezTo>
                        <a:pt x="157329" y="173672"/>
                        <a:pt x="135535" y="214484"/>
                        <a:pt x="78814" y="214484"/>
                      </a:cubicBezTo>
                      <a:cubicBezTo>
                        <a:pt x="22092" y="214484"/>
                        <a:pt x="0" y="173970"/>
                        <a:pt x="0" y="106050"/>
                      </a:cubicBezTo>
                      <a:close/>
                      <a:moveTo>
                        <a:pt x="114339" y="106050"/>
                      </a:moveTo>
                      <a:cubicBezTo>
                        <a:pt x="114339" y="62558"/>
                        <a:pt x="109264" y="31577"/>
                        <a:pt x="78814" y="31577"/>
                      </a:cubicBezTo>
                      <a:cubicBezTo>
                        <a:pt x="48363" y="31577"/>
                        <a:pt x="42989" y="62558"/>
                        <a:pt x="42989" y="106050"/>
                      </a:cubicBezTo>
                      <a:cubicBezTo>
                        <a:pt x="42989" y="149543"/>
                        <a:pt x="48363" y="182907"/>
                        <a:pt x="78814" y="182907"/>
                      </a:cubicBezTo>
                      <a:cubicBezTo>
                        <a:pt x="109264" y="182907"/>
                        <a:pt x="114339" y="149841"/>
                        <a:pt x="114339" y="106050"/>
                      </a:cubicBez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51" name="Freeform 28050">
                  <a:extLst>
                    <a:ext uri="{FF2B5EF4-FFF2-40B4-BE49-F238E27FC236}">
                      <a16:creationId xmlns:a16="http://schemas.microsoft.com/office/drawing/2014/main" id="{303B6BF0-731C-B964-5218-F49BB111C79F}"/>
                    </a:ext>
                  </a:extLst>
                </p:cNvPr>
                <p:cNvSpPr/>
                <p:nvPr/>
              </p:nvSpPr>
              <p:spPr>
                <a:xfrm>
                  <a:off x="4885391" y="3523860"/>
                  <a:ext cx="209273" cy="216271"/>
                </a:xfrm>
                <a:custGeom>
                  <a:avLst/>
                  <a:gdLst>
                    <a:gd name="connsiteX0" fmla="*/ 0 w 209273"/>
                    <a:gd name="connsiteY0" fmla="*/ 48259 h 216271"/>
                    <a:gd name="connsiteX1" fmla="*/ 46273 w 209273"/>
                    <a:gd name="connsiteY1" fmla="*/ 0 h 216271"/>
                    <a:gd name="connsiteX2" fmla="*/ 92546 w 209273"/>
                    <a:gd name="connsiteY2" fmla="*/ 48259 h 216271"/>
                    <a:gd name="connsiteX3" fmla="*/ 46273 w 209273"/>
                    <a:gd name="connsiteY3" fmla="*/ 97709 h 216271"/>
                    <a:gd name="connsiteX4" fmla="*/ 0 w 209273"/>
                    <a:gd name="connsiteY4" fmla="*/ 48259 h 216271"/>
                    <a:gd name="connsiteX5" fmla="*/ 160612 w 209273"/>
                    <a:gd name="connsiteY5" fmla="*/ 3873 h 216271"/>
                    <a:gd name="connsiteX6" fmla="*/ 197631 w 209273"/>
                    <a:gd name="connsiteY6" fmla="*/ 3873 h 216271"/>
                    <a:gd name="connsiteX7" fmla="*/ 47467 w 209273"/>
                    <a:gd name="connsiteY7" fmla="*/ 212398 h 216271"/>
                    <a:gd name="connsiteX8" fmla="*/ 10449 w 209273"/>
                    <a:gd name="connsiteY8" fmla="*/ 212398 h 216271"/>
                    <a:gd name="connsiteX9" fmla="*/ 160612 w 209273"/>
                    <a:gd name="connsiteY9" fmla="*/ 3873 h 216271"/>
                    <a:gd name="connsiteX10" fmla="*/ 63290 w 209273"/>
                    <a:gd name="connsiteY10" fmla="*/ 48259 h 216271"/>
                    <a:gd name="connsiteX11" fmla="*/ 46273 w 209273"/>
                    <a:gd name="connsiteY11" fmla="*/ 21448 h 216271"/>
                    <a:gd name="connsiteX12" fmla="*/ 29257 w 209273"/>
                    <a:gd name="connsiteY12" fmla="*/ 48259 h 216271"/>
                    <a:gd name="connsiteX13" fmla="*/ 46273 w 209273"/>
                    <a:gd name="connsiteY13" fmla="*/ 76261 h 216271"/>
                    <a:gd name="connsiteX14" fmla="*/ 63290 w 209273"/>
                    <a:gd name="connsiteY14" fmla="*/ 48259 h 216271"/>
                    <a:gd name="connsiteX15" fmla="*/ 116728 w 209273"/>
                    <a:gd name="connsiteY15" fmla="*/ 166821 h 216271"/>
                    <a:gd name="connsiteX16" fmla="*/ 163001 w 209273"/>
                    <a:gd name="connsiteY16" fmla="*/ 118562 h 216271"/>
                    <a:gd name="connsiteX17" fmla="*/ 209274 w 209273"/>
                    <a:gd name="connsiteY17" fmla="*/ 166821 h 216271"/>
                    <a:gd name="connsiteX18" fmla="*/ 163001 w 209273"/>
                    <a:gd name="connsiteY18" fmla="*/ 216271 h 216271"/>
                    <a:gd name="connsiteX19" fmla="*/ 116728 w 209273"/>
                    <a:gd name="connsiteY19" fmla="*/ 166821 h 216271"/>
                    <a:gd name="connsiteX20" fmla="*/ 180017 w 209273"/>
                    <a:gd name="connsiteY20" fmla="*/ 166821 h 216271"/>
                    <a:gd name="connsiteX21" fmla="*/ 163001 w 209273"/>
                    <a:gd name="connsiteY21" fmla="*/ 140010 h 216271"/>
                    <a:gd name="connsiteX22" fmla="*/ 145984 w 209273"/>
                    <a:gd name="connsiteY22" fmla="*/ 166821 h 216271"/>
                    <a:gd name="connsiteX23" fmla="*/ 163001 w 209273"/>
                    <a:gd name="connsiteY23" fmla="*/ 194823 h 216271"/>
                    <a:gd name="connsiteX24" fmla="*/ 180017 w 209273"/>
                    <a:gd name="connsiteY24" fmla="*/ 166821 h 216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09273" h="216271">
                      <a:moveTo>
                        <a:pt x="0" y="48259"/>
                      </a:moveTo>
                      <a:cubicBezTo>
                        <a:pt x="0" y="19363"/>
                        <a:pt x="14927" y="0"/>
                        <a:pt x="46273" y="0"/>
                      </a:cubicBezTo>
                      <a:cubicBezTo>
                        <a:pt x="77619" y="0"/>
                        <a:pt x="92546" y="19363"/>
                        <a:pt x="92546" y="48259"/>
                      </a:cubicBezTo>
                      <a:cubicBezTo>
                        <a:pt x="92546" y="77154"/>
                        <a:pt x="77918" y="97709"/>
                        <a:pt x="46273" y="97709"/>
                      </a:cubicBezTo>
                      <a:cubicBezTo>
                        <a:pt x="14628" y="97709"/>
                        <a:pt x="0" y="77750"/>
                        <a:pt x="0" y="48259"/>
                      </a:cubicBezTo>
                      <a:close/>
                      <a:moveTo>
                        <a:pt x="160612" y="3873"/>
                      </a:moveTo>
                      <a:lnTo>
                        <a:pt x="197631" y="3873"/>
                      </a:lnTo>
                      <a:lnTo>
                        <a:pt x="47467" y="212398"/>
                      </a:lnTo>
                      <a:lnTo>
                        <a:pt x="10449" y="212398"/>
                      </a:lnTo>
                      <a:lnTo>
                        <a:pt x="160612" y="3873"/>
                      </a:lnTo>
                      <a:close/>
                      <a:moveTo>
                        <a:pt x="63290" y="48259"/>
                      </a:moveTo>
                      <a:cubicBezTo>
                        <a:pt x="63290" y="32173"/>
                        <a:pt x="58513" y="21448"/>
                        <a:pt x="46273" y="21448"/>
                      </a:cubicBezTo>
                      <a:cubicBezTo>
                        <a:pt x="34033" y="21448"/>
                        <a:pt x="29257" y="32173"/>
                        <a:pt x="29257" y="48259"/>
                      </a:cubicBezTo>
                      <a:cubicBezTo>
                        <a:pt x="29257" y="64345"/>
                        <a:pt x="33734" y="76261"/>
                        <a:pt x="46273" y="76261"/>
                      </a:cubicBezTo>
                      <a:cubicBezTo>
                        <a:pt x="58812" y="76261"/>
                        <a:pt x="63290" y="64941"/>
                        <a:pt x="63290" y="48259"/>
                      </a:cubicBezTo>
                      <a:close/>
                      <a:moveTo>
                        <a:pt x="116728" y="166821"/>
                      </a:moveTo>
                      <a:cubicBezTo>
                        <a:pt x="116728" y="137925"/>
                        <a:pt x="131654" y="118562"/>
                        <a:pt x="163001" y="118562"/>
                      </a:cubicBezTo>
                      <a:cubicBezTo>
                        <a:pt x="194347" y="118562"/>
                        <a:pt x="209274" y="137925"/>
                        <a:pt x="209274" y="166821"/>
                      </a:cubicBezTo>
                      <a:cubicBezTo>
                        <a:pt x="209274" y="195716"/>
                        <a:pt x="194645" y="216271"/>
                        <a:pt x="163001" y="216271"/>
                      </a:cubicBezTo>
                      <a:cubicBezTo>
                        <a:pt x="131356" y="216271"/>
                        <a:pt x="116728" y="196312"/>
                        <a:pt x="116728" y="166821"/>
                      </a:cubicBezTo>
                      <a:close/>
                      <a:moveTo>
                        <a:pt x="180017" y="166821"/>
                      </a:moveTo>
                      <a:cubicBezTo>
                        <a:pt x="180017" y="150734"/>
                        <a:pt x="175241" y="140010"/>
                        <a:pt x="163001" y="140010"/>
                      </a:cubicBezTo>
                      <a:cubicBezTo>
                        <a:pt x="150761" y="140010"/>
                        <a:pt x="145984" y="150734"/>
                        <a:pt x="145984" y="166821"/>
                      </a:cubicBezTo>
                      <a:cubicBezTo>
                        <a:pt x="145984" y="182907"/>
                        <a:pt x="150462" y="194823"/>
                        <a:pt x="163001" y="194823"/>
                      </a:cubicBezTo>
                      <a:cubicBezTo>
                        <a:pt x="175539" y="194823"/>
                        <a:pt x="180017" y="183503"/>
                        <a:pt x="180017" y="166821"/>
                      </a:cubicBez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grpSp>
            <p:nvGrpSpPr>
              <p:cNvPr id="28052" name="Graphic 18">
                <a:extLst>
                  <a:ext uri="{FF2B5EF4-FFF2-40B4-BE49-F238E27FC236}">
                    <a16:creationId xmlns:a16="http://schemas.microsoft.com/office/drawing/2014/main" id="{C8BAF242-82E6-A425-5EE3-48F98311BBE5}"/>
                  </a:ext>
                </a:extLst>
              </p:cNvPr>
              <p:cNvGrpSpPr/>
              <p:nvPr/>
            </p:nvGrpSpPr>
            <p:grpSpPr>
              <a:xfrm>
                <a:off x="4497593" y="3815647"/>
                <a:ext cx="1555074" cy="395305"/>
                <a:chOff x="4497593" y="3815647"/>
                <a:chExt cx="1555074" cy="395305"/>
              </a:xfrm>
              <a:solidFill>
                <a:srgbClr val="1D1D1B"/>
              </a:solidFill>
            </p:grpSpPr>
            <p:sp>
              <p:nvSpPr>
                <p:cNvPr id="28053" name="Freeform 28052">
                  <a:extLst>
                    <a:ext uri="{FF2B5EF4-FFF2-40B4-BE49-F238E27FC236}">
                      <a16:creationId xmlns:a16="http://schemas.microsoft.com/office/drawing/2014/main" id="{EFAB7AB1-4882-A23E-F10E-48172D509979}"/>
                    </a:ext>
                  </a:extLst>
                </p:cNvPr>
                <p:cNvSpPr/>
                <p:nvPr/>
              </p:nvSpPr>
              <p:spPr>
                <a:xfrm>
                  <a:off x="4499683" y="3849756"/>
                  <a:ext cx="60005" cy="58834"/>
                </a:xfrm>
                <a:custGeom>
                  <a:avLst/>
                  <a:gdLst>
                    <a:gd name="connsiteX0" fmla="*/ 30003 w 60005"/>
                    <a:gd name="connsiteY0" fmla="*/ 58834 h 58834"/>
                    <a:gd name="connsiteX1" fmla="*/ 0 w 60005"/>
                    <a:gd name="connsiteY1" fmla="*/ 29491 h 58834"/>
                    <a:gd name="connsiteX2" fmla="*/ 30003 w 60005"/>
                    <a:gd name="connsiteY2" fmla="*/ 0 h 58834"/>
                    <a:gd name="connsiteX3" fmla="*/ 60006 w 60005"/>
                    <a:gd name="connsiteY3" fmla="*/ 29491 h 58834"/>
                    <a:gd name="connsiteX4" fmla="*/ 30003 w 60005"/>
                    <a:gd name="connsiteY4" fmla="*/ 58834 h 58834"/>
                    <a:gd name="connsiteX5" fmla="*/ 30003 w 60005"/>
                    <a:gd name="connsiteY5" fmla="*/ 9235 h 58834"/>
                    <a:gd name="connsiteX6" fmla="*/ 11494 w 60005"/>
                    <a:gd name="connsiteY6" fmla="*/ 29045 h 58834"/>
                    <a:gd name="connsiteX7" fmla="*/ 30003 w 60005"/>
                    <a:gd name="connsiteY7" fmla="*/ 49003 h 58834"/>
                    <a:gd name="connsiteX8" fmla="*/ 48363 w 60005"/>
                    <a:gd name="connsiteY8" fmla="*/ 29045 h 58834"/>
                    <a:gd name="connsiteX9" fmla="*/ 30003 w 60005"/>
                    <a:gd name="connsiteY9" fmla="*/ 9235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2986" y="58834"/>
                        <a:pt x="0" y="47067"/>
                        <a:pt x="0" y="29491"/>
                      </a:cubicBezTo>
                      <a:cubicBezTo>
                        <a:pt x="0" y="11916"/>
                        <a:pt x="13136" y="0"/>
                        <a:pt x="30003" y="0"/>
                      </a:cubicBezTo>
                      <a:cubicBezTo>
                        <a:pt x="46870" y="0"/>
                        <a:pt x="60006" y="12065"/>
                        <a:pt x="60006" y="29491"/>
                      </a:cubicBezTo>
                      <a:cubicBezTo>
                        <a:pt x="60006" y="46918"/>
                        <a:pt x="46870" y="58834"/>
                        <a:pt x="30003" y="58834"/>
                      </a:cubicBezTo>
                      <a:close/>
                      <a:moveTo>
                        <a:pt x="30003" y="9235"/>
                      </a:moveTo>
                      <a:cubicBezTo>
                        <a:pt x="18509" y="9235"/>
                        <a:pt x="11494" y="18022"/>
                        <a:pt x="11494" y="29045"/>
                      </a:cubicBezTo>
                      <a:cubicBezTo>
                        <a:pt x="11494" y="40067"/>
                        <a:pt x="18509" y="49003"/>
                        <a:pt x="30003" y="49003"/>
                      </a:cubicBezTo>
                      <a:cubicBezTo>
                        <a:pt x="41496" y="49003"/>
                        <a:pt x="48363" y="40216"/>
                        <a:pt x="48363" y="29045"/>
                      </a:cubicBezTo>
                      <a:cubicBezTo>
                        <a:pt x="48363" y="17874"/>
                        <a:pt x="41347" y="9235"/>
                        <a:pt x="30003"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54" name="Freeform 28053">
                  <a:extLst>
                    <a:ext uri="{FF2B5EF4-FFF2-40B4-BE49-F238E27FC236}">
                      <a16:creationId xmlns:a16="http://schemas.microsoft.com/office/drawing/2014/main" id="{D7BE8581-EB3E-8DE1-0538-3B38676AA46A}"/>
                    </a:ext>
                  </a:extLst>
                </p:cNvPr>
                <p:cNvSpPr/>
                <p:nvPr/>
              </p:nvSpPr>
              <p:spPr>
                <a:xfrm>
                  <a:off x="4565808" y="3823839"/>
                  <a:ext cx="35376" cy="83559"/>
                </a:xfrm>
                <a:custGeom>
                  <a:avLst/>
                  <a:gdLst>
                    <a:gd name="connsiteX0" fmla="*/ 34481 w 35376"/>
                    <a:gd name="connsiteY0" fmla="*/ 9831 h 83559"/>
                    <a:gd name="connsiteX1" fmla="*/ 28062 w 35376"/>
                    <a:gd name="connsiteY1" fmla="*/ 8788 h 83559"/>
                    <a:gd name="connsiteX2" fmla="*/ 19405 w 35376"/>
                    <a:gd name="connsiteY2" fmla="*/ 20852 h 83559"/>
                    <a:gd name="connsiteX3" fmla="*/ 19405 w 35376"/>
                    <a:gd name="connsiteY3" fmla="*/ 27108 h 83559"/>
                    <a:gd name="connsiteX4" fmla="*/ 32839 w 35376"/>
                    <a:gd name="connsiteY4" fmla="*/ 27108 h 83559"/>
                    <a:gd name="connsiteX5" fmla="*/ 32839 w 35376"/>
                    <a:gd name="connsiteY5" fmla="*/ 36343 h 83559"/>
                    <a:gd name="connsiteX6" fmla="*/ 19405 w 35376"/>
                    <a:gd name="connsiteY6" fmla="*/ 36343 h 83559"/>
                    <a:gd name="connsiteX7" fmla="*/ 19405 w 35376"/>
                    <a:gd name="connsiteY7" fmla="*/ 83559 h 83559"/>
                    <a:gd name="connsiteX8" fmla="*/ 8060 w 35376"/>
                    <a:gd name="connsiteY8" fmla="*/ 83559 h 83559"/>
                    <a:gd name="connsiteX9" fmla="*/ 8060 w 35376"/>
                    <a:gd name="connsiteY9" fmla="*/ 36343 h 83559"/>
                    <a:gd name="connsiteX10" fmla="*/ 0 w 35376"/>
                    <a:gd name="connsiteY10" fmla="*/ 36343 h 83559"/>
                    <a:gd name="connsiteX11" fmla="*/ 0 w 35376"/>
                    <a:gd name="connsiteY11" fmla="*/ 27108 h 83559"/>
                    <a:gd name="connsiteX12" fmla="*/ 8060 w 35376"/>
                    <a:gd name="connsiteY12" fmla="*/ 27108 h 83559"/>
                    <a:gd name="connsiteX13" fmla="*/ 8060 w 35376"/>
                    <a:gd name="connsiteY13" fmla="*/ 21448 h 83559"/>
                    <a:gd name="connsiteX14" fmla="*/ 11941 w 35376"/>
                    <a:gd name="connsiteY14" fmla="*/ 6256 h 83559"/>
                    <a:gd name="connsiteX15" fmla="*/ 25525 w 35376"/>
                    <a:gd name="connsiteY15" fmla="*/ 0 h 83559"/>
                    <a:gd name="connsiteX16" fmla="*/ 35377 w 35376"/>
                    <a:gd name="connsiteY16" fmla="*/ 1340 h 83559"/>
                    <a:gd name="connsiteX17" fmla="*/ 34630 w 35376"/>
                    <a:gd name="connsiteY17" fmla="*/ 9831 h 8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376" h="83559">
                      <a:moveTo>
                        <a:pt x="34481" y="9831"/>
                      </a:moveTo>
                      <a:cubicBezTo>
                        <a:pt x="34481" y="9831"/>
                        <a:pt x="31197" y="8788"/>
                        <a:pt x="28062" y="8788"/>
                      </a:cubicBezTo>
                      <a:cubicBezTo>
                        <a:pt x="20599" y="8788"/>
                        <a:pt x="19405" y="14448"/>
                        <a:pt x="19405" y="20852"/>
                      </a:cubicBezTo>
                      <a:lnTo>
                        <a:pt x="19405" y="27108"/>
                      </a:lnTo>
                      <a:lnTo>
                        <a:pt x="32839" y="27108"/>
                      </a:lnTo>
                      <a:lnTo>
                        <a:pt x="32839" y="36343"/>
                      </a:lnTo>
                      <a:lnTo>
                        <a:pt x="19405" y="36343"/>
                      </a:lnTo>
                      <a:lnTo>
                        <a:pt x="19405" y="83559"/>
                      </a:lnTo>
                      <a:lnTo>
                        <a:pt x="8060" y="83559"/>
                      </a:lnTo>
                      <a:lnTo>
                        <a:pt x="8060" y="36343"/>
                      </a:lnTo>
                      <a:lnTo>
                        <a:pt x="0" y="36343"/>
                      </a:lnTo>
                      <a:lnTo>
                        <a:pt x="0" y="27108"/>
                      </a:lnTo>
                      <a:lnTo>
                        <a:pt x="8060" y="27108"/>
                      </a:lnTo>
                      <a:lnTo>
                        <a:pt x="8060" y="21448"/>
                      </a:lnTo>
                      <a:cubicBezTo>
                        <a:pt x="8060" y="14001"/>
                        <a:pt x="9553" y="9235"/>
                        <a:pt x="11941" y="6256"/>
                      </a:cubicBezTo>
                      <a:cubicBezTo>
                        <a:pt x="14479" y="3128"/>
                        <a:pt x="18957" y="0"/>
                        <a:pt x="25525" y="0"/>
                      </a:cubicBezTo>
                      <a:cubicBezTo>
                        <a:pt x="32093" y="0"/>
                        <a:pt x="35377" y="1340"/>
                        <a:pt x="35377" y="1340"/>
                      </a:cubicBezTo>
                      <a:lnTo>
                        <a:pt x="34630" y="9831"/>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55" name="Freeform 28054">
                  <a:extLst>
                    <a:ext uri="{FF2B5EF4-FFF2-40B4-BE49-F238E27FC236}">
                      <a16:creationId xmlns:a16="http://schemas.microsoft.com/office/drawing/2014/main" id="{EC06DB92-D197-E419-8CF0-1F861B5A81EE}"/>
                    </a:ext>
                  </a:extLst>
                </p:cNvPr>
                <p:cNvSpPr/>
                <p:nvPr/>
              </p:nvSpPr>
              <p:spPr>
                <a:xfrm>
                  <a:off x="4621933" y="3833967"/>
                  <a:ext cx="33734" cy="74771"/>
                </a:xfrm>
                <a:custGeom>
                  <a:avLst/>
                  <a:gdLst>
                    <a:gd name="connsiteX0" fmla="*/ 23286 w 33734"/>
                    <a:gd name="connsiteY0" fmla="*/ 74623 h 74771"/>
                    <a:gd name="connsiteX1" fmla="*/ 8359 w 33734"/>
                    <a:gd name="connsiteY1" fmla="*/ 51834 h 74771"/>
                    <a:gd name="connsiteX2" fmla="*/ 8359 w 33734"/>
                    <a:gd name="connsiteY2" fmla="*/ 26066 h 74771"/>
                    <a:gd name="connsiteX3" fmla="*/ 0 w 33734"/>
                    <a:gd name="connsiteY3" fmla="*/ 26066 h 74771"/>
                    <a:gd name="connsiteX4" fmla="*/ 0 w 33734"/>
                    <a:gd name="connsiteY4" fmla="*/ 16831 h 74771"/>
                    <a:gd name="connsiteX5" fmla="*/ 8359 w 33734"/>
                    <a:gd name="connsiteY5" fmla="*/ 16831 h 74771"/>
                    <a:gd name="connsiteX6" fmla="*/ 8359 w 33734"/>
                    <a:gd name="connsiteY6" fmla="*/ 0 h 74771"/>
                    <a:gd name="connsiteX7" fmla="*/ 19853 w 33734"/>
                    <a:gd name="connsiteY7" fmla="*/ 0 h 74771"/>
                    <a:gd name="connsiteX8" fmla="*/ 19853 w 33734"/>
                    <a:gd name="connsiteY8" fmla="*/ 16831 h 74771"/>
                    <a:gd name="connsiteX9" fmla="*/ 33436 w 33734"/>
                    <a:gd name="connsiteY9" fmla="*/ 16831 h 74771"/>
                    <a:gd name="connsiteX10" fmla="*/ 33436 w 33734"/>
                    <a:gd name="connsiteY10" fmla="*/ 26066 h 74771"/>
                    <a:gd name="connsiteX11" fmla="*/ 19853 w 33734"/>
                    <a:gd name="connsiteY11" fmla="*/ 26066 h 74771"/>
                    <a:gd name="connsiteX12" fmla="*/ 19853 w 33734"/>
                    <a:gd name="connsiteY12" fmla="*/ 51685 h 74771"/>
                    <a:gd name="connsiteX13" fmla="*/ 21345 w 33734"/>
                    <a:gd name="connsiteY13" fmla="*/ 62111 h 74771"/>
                    <a:gd name="connsiteX14" fmla="*/ 27167 w 33734"/>
                    <a:gd name="connsiteY14" fmla="*/ 64941 h 74771"/>
                    <a:gd name="connsiteX15" fmla="*/ 32988 w 33734"/>
                    <a:gd name="connsiteY15" fmla="*/ 63600 h 74771"/>
                    <a:gd name="connsiteX16" fmla="*/ 33735 w 33734"/>
                    <a:gd name="connsiteY16" fmla="*/ 72835 h 74771"/>
                    <a:gd name="connsiteX17" fmla="*/ 23286 w 33734"/>
                    <a:gd name="connsiteY17" fmla="*/ 74771 h 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771">
                      <a:moveTo>
                        <a:pt x="23286" y="74623"/>
                      </a:moveTo>
                      <a:cubicBezTo>
                        <a:pt x="9105" y="74623"/>
                        <a:pt x="8359" y="63005"/>
                        <a:pt x="8359" y="51834"/>
                      </a:cubicBezTo>
                      <a:lnTo>
                        <a:pt x="8359" y="26066"/>
                      </a:lnTo>
                      <a:lnTo>
                        <a:pt x="0" y="26066"/>
                      </a:lnTo>
                      <a:lnTo>
                        <a:pt x="0" y="16831"/>
                      </a:lnTo>
                      <a:lnTo>
                        <a:pt x="8359" y="16831"/>
                      </a:lnTo>
                      <a:lnTo>
                        <a:pt x="8359" y="0"/>
                      </a:lnTo>
                      <a:lnTo>
                        <a:pt x="19853" y="0"/>
                      </a:lnTo>
                      <a:lnTo>
                        <a:pt x="19853" y="16831"/>
                      </a:lnTo>
                      <a:lnTo>
                        <a:pt x="33436" y="16831"/>
                      </a:lnTo>
                      <a:lnTo>
                        <a:pt x="33436" y="26066"/>
                      </a:lnTo>
                      <a:lnTo>
                        <a:pt x="19853" y="26066"/>
                      </a:lnTo>
                      <a:lnTo>
                        <a:pt x="19853" y="51685"/>
                      </a:lnTo>
                      <a:cubicBezTo>
                        <a:pt x="19853" y="56451"/>
                        <a:pt x="19853" y="59728"/>
                        <a:pt x="21345" y="62111"/>
                      </a:cubicBezTo>
                      <a:cubicBezTo>
                        <a:pt x="22390" y="63898"/>
                        <a:pt x="24032" y="64941"/>
                        <a:pt x="27167" y="64941"/>
                      </a:cubicBezTo>
                      <a:cubicBezTo>
                        <a:pt x="30301" y="64941"/>
                        <a:pt x="32988" y="63600"/>
                        <a:pt x="32988" y="63600"/>
                      </a:cubicBezTo>
                      <a:lnTo>
                        <a:pt x="33735" y="72835"/>
                      </a:lnTo>
                      <a:cubicBezTo>
                        <a:pt x="30749" y="74176"/>
                        <a:pt x="27316" y="74771"/>
                        <a:pt x="23286" y="7477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56" name="Freeform 28055">
                  <a:extLst>
                    <a:ext uri="{FF2B5EF4-FFF2-40B4-BE49-F238E27FC236}">
                      <a16:creationId xmlns:a16="http://schemas.microsoft.com/office/drawing/2014/main" id="{B0181772-796A-AB8A-F34C-C1A56CBB8902}"/>
                    </a:ext>
                  </a:extLst>
                </p:cNvPr>
                <p:cNvSpPr/>
                <p:nvPr/>
              </p:nvSpPr>
              <p:spPr>
                <a:xfrm>
                  <a:off x="4661489" y="3849756"/>
                  <a:ext cx="60005" cy="58834"/>
                </a:xfrm>
                <a:custGeom>
                  <a:avLst/>
                  <a:gdLst>
                    <a:gd name="connsiteX0" fmla="*/ 30003 w 60005"/>
                    <a:gd name="connsiteY0" fmla="*/ 58834 h 58834"/>
                    <a:gd name="connsiteX1" fmla="*/ 0 w 60005"/>
                    <a:gd name="connsiteY1" fmla="*/ 29491 h 58834"/>
                    <a:gd name="connsiteX2" fmla="*/ 30003 w 60005"/>
                    <a:gd name="connsiteY2" fmla="*/ 0 h 58834"/>
                    <a:gd name="connsiteX3" fmla="*/ 60006 w 60005"/>
                    <a:gd name="connsiteY3" fmla="*/ 29491 h 58834"/>
                    <a:gd name="connsiteX4" fmla="*/ 30003 w 60005"/>
                    <a:gd name="connsiteY4" fmla="*/ 58834 h 58834"/>
                    <a:gd name="connsiteX5" fmla="*/ 30003 w 60005"/>
                    <a:gd name="connsiteY5" fmla="*/ 9235 h 58834"/>
                    <a:gd name="connsiteX6" fmla="*/ 11494 w 60005"/>
                    <a:gd name="connsiteY6" fmla="*/ 29045 h 58834"/>
                    <a:gd name="connsiteX7" fmla="*/ 30003 w 60005"/>
                    <a:gd name="connsiteY7" fmla="*/ 49003 h 58834"/>
                    <a:gd name="connsiteX8" fmla="*/ 48363 w 60005"/>
                    <a:gd name="connsiteY8" fmla="*/ 29045 h 58834"/>
                    <a:gd name="connsiteX9" fmla="*/ 30003 w 60005"/>
                    <a:gd name="connsiteY9" fmla="*/ 9235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3136" y="58834"/>
                        <a:pt x="0" y="47067"/>
                        <a:pt x="0" y="29491"/>
                      </a:cubicBezTo>
                      <a:cubicBezTo>
                        <a:pt x="0" y="11916"/>
                        <a:pt x="13136" y="0"/>
                        <a:pt x="30003" y="0"/>
                      </a:cubicBezTo>
                      <a:cubicBezTo>
                        <a:pt x="46870" y="0"/>
                        <a:pt x="60006" y="12065"/>
                        <a:pt x="60006" y="29491"/>
                      </a:cubicBezTo>
                      <a:cubicBezTo>
                        <a:pt x="60006" y="46918"/>
                        <a:pt x="46870" y="58834"/>
                        <a:pt x="30003" y="58834"/>
                      </a:cubicBezTo>
                      <a:close/>
                      <a:moveTo>
                        <a:pt x="30003" y="9235"/>
                      </a:moveTo>
                      <a:cubicBezTo>
                        <a:pt x="18509" y="9235"/>
                        <a:pt x="11494" y="18022"/>
                        <a:pt x="11494" y="29045"/>
                      </a:cubicBezTo>
                      <a:cubicBezTo>
                        <a:pt x="11494" y="40067"/>
                        <a:pt x="18509" y="49003"/>
                        <a:pt x="30003" y="49003"/>
                      </a:cubicBezTo>
                      <a:cubicBezTo>
                        <a:pt x="41496" y="49003"/>
                        <a:pt x="48363" y="40216"/>
                        <a:pt x="48363" y="29045"/>
                      </a:cubicBezTo>
                      <a:cubicBezTo>
                        <a:pt x="48363" y="17874"/>
                        <a:pt x="41347" y="9235"/>
                        <a:pt x="30003"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57" name="Freeform 28056">
                  <a:extLst>
                    <a:ext uri="{FF2B5EF4-FFF2-40B4-BE49-F238E27FC236}">
                      <a16:creationId xmlns:a16="http://schemas.microsoft.com/office/drawing/2014/main" id="{2248AF0F-A754-8FBB-9827-6E7BFA4009B7}"/>
                    </a:ext>
                  </a:extLst>
                </p:cNvPr>
                <p:cNvSpPr/>
                <p:nvPr/>
              </p:nvSpPr>
              <p:spPr>
                <a:xfrm>
                  <a:off x="4727316" y="3833967"/>
                  <a:ext cx="33734" cy="74771"/>
                </a:xfrm>
                <a:custGeom>
                  <a:avLst/>
                  <a:gdLst>
                    <a:gd name="connsiteX0" fmla="*/ 23286 w 33734"/>
                    <a:gd name="connsiteY0" fmla="*/ 74623 h 74771"/>
                    <a:gd name="connsiteX1" fmla="*/ 8359 w 33734"/>
                    <a:gd name="connsiteY1" fmla="*/ 51834 h 74771"/>
                    <a:gd name="connsiteX2" fmla="*/ 8359 w 33734"/>
                    <a:gd name="connsiteY2" fmla="*/ 26066 h 74771"/>
                    <a:gd name="connsiteX3" fmla="*/ 0 w 33734"/>
                    <a:gd name="connsiteY3" fmla="*/ 26066 h 74771"/>
                    <a:gd name="connsiteX4" fmla="*/ 0 w 33734"/>
                    <a:gd name="connsiteY4" fmla="*/ 16831 h 74771"/>
                    <a:gd name="connsiteX5" fmla="*/ 8359 w 33734"/>
                    <a:gd name="connsiteY5" fmla="*/ 16831 h 74771"/>
                    <a:gd name="connsiteX6" fmla="*/ 8359 w 33734"/>
                    <a:gd name="connsiteY6" fmla="*/ 0 h 74771"/>
                    <a:gd name="connsiteX7" fmla="*/ 19853 w 33734"/>
                    <a:gd name="connsiteY7" fmla="*/ 0 h 74771"/>
                    <a:gd name="connsiteX8" fmla="*/ 19853 w 33734"/>
                    <a:gd name="connsiteY8" fmla="*/ 16831 h 74771"/>
                    <a:gd name="connsiteX9" fmla="*/ 33436 w 33734"/>
                    <a:gd name="connsiteY9" fmla="*/ 16831 h 74771"/>
                    <a:gd name="connsiteX10" fmla="*/ 33436 w 33734"/>
                    <a:gd name="connsiteY10" fmla="*/ 26066 h 74771"/>
                    <a:gd name="connsiteX11" fmla="*/ 19853 w 33734"/>
                    <a:gd name="connsiteY11" fmla="*/ 26066 h 74771"/>
                    <a:gd name="connsiteX12" fmla="*/ 19853 w 33734"/>
                    <a:gd name="connsiteY12" fmla="*/ 51685 h 74771"/>
                    <a:gd name="connsiteX13" fmla="*/ 21345 w 33734"/>
                    <a:gd name="connsiteY13" fmla="*/ 62111 h 74771"/>
                    <a:gd name="connsiteX14" fmla="*/ 27167 w 33734"/>
                    <a:gd name="connsiteY14" fmla="*/ 64941 h 74771"/>
                    <a:gd name="connsiteX15" fmla="*/ 32988 w 33734"/>
                    <a:gd name="connsiteY15" fmla="*/ 63600 h 74771"/>
                    <a:gd name="connsiteX16" fmla="*/ 33735 w 33734"/>
                    <a:gd name="connsiteY16" fmla="*/ 72835 h 74771"/>
                    <a:gd name="connsiteX17" fmla="*/ 23286 w 33734"/>
                    <a:gd name="connsiteY17" fmla="*/ 74771 h 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771">
                      <a:moveTo>
                        <a:pt x="23286" y="74623"/>
                      </a:moveTo>
                      <a:cubicBezTo>
                        <a:pt x="9105" y="74623"/>
                        <a:pt x="8359" y="63005"/>
                        <a:pt x="8359" y="51834"/>
                      </a:cubicBezTo>
                      <a:lnTo>
                        <a:pt x="8359" y="26066"/>
                      </a:lnTo>
                      <a:lnTo>
                        <a:pt x="0" y="26066"/>
                      </a:lnTo>
                      <a:lnTo>
                        <a:pt x="0" y="16831"/>
                      </a:lnTo>
                      <a:lnTo>
                        <a:pt x="8359" y="16831"/>
                      </a:lnTo>
                      <a:lnTo>
                        <a:pt x="8359" y="0"/>
                      </a:lnTo>
                      <a:lnTo>
                        <a:pt x="19853" y="0"/>
                      </a:lnTo>
                      <a:lnTo>
                        <a:pt x="19853" y="16831"/>
                      </a:lnTo>
                      <a:lnTo>
                        <a:pt x="33436" y="16831"/>
                      </a:lnTo>
                      <a:lnTo>
                        <a:pt x="33436" y="26066"/>
                      </a:lnTo>
                      <a:lnTo>
                        <a:pt x="19853" y="26066"/>
                      </a:lnTo>
                      <a:lnTo>
                        <a:pt x="19853" y="51685"/>
                      </a:lnTo>
                      <a:cubicBezTo>
                        <a:pt x="19853" y="56451"/>
                        <a:pt x="19853" y="59728"/>
                        <a:pt x="21345" y="62111"/>
                      </a:cubicBezTo>
                      <a:cubicBezTo>
                        <a:pt x="22390" y="63898"/>
                        <a:pt x="24032" y="64941"/>
                        <a:pt x="27167" y="64941"/>
                      </a:cubicBezTo>
                      <a:cubicBezTo>
                        <a:pt x="30301" y="64941"/>
                        <a:pt x="32988" y="63600"/>
                        <a:pt x="32988" y="63600"/>
                      </a:cubicBezTo>
                      <a:lnTo>
                        <a:pt x="33735" y="72835"/>
                      </a:lnTo>
                      <a:cubicBezTo>
                        <a:pt x="30749" y="74176"/>
                        <a:pt x="27316" y="74771"/>
                        <a:pt x="23286" y="7477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58" name="Freeform 28057">
                  <a:extLst>
                    <a:ext uri="{FF2B5EF4-FFF2-40B4-BE49-F238E27FC236}">
                      <a16:creationId xmlns:a16="http://schemas.microsoft.com/office/drawing/2014/main" id="{94103842-D895-AEF1-C374-830F4D5A21D6}"/>
                    </a:ext>
                  </a:extLst>
                </p:cNvPr>
                <p:cNvSpPr/>
                <p:nvPr/>
              </p:nvSpPr>
              <p:spPr>
                <a:xfrm>
                  <a:off x="4765678" y="3850054"/>
                  <a:ext cx="48959" cy="58685"/>
                </a:xfrm>
                <a:custGeom>
                  <a:avLst/>
                  <a:gdLst>
                    <a:gd name="connsiteX0" fmla="*/ 37765 w 48959"/>
                    <a:gd name="connsiteY0" fmla="*/ 57345 h 58685"/>
                    <a:gd name="connsiteX1" fmla="*/ 37765 w 48959"/>
                    <a:gd name="connsiteY1" fmla="*/ 50195 h 58685"/>
                    <a:gd name="connsiteX2" fmla="*/ 19554 w 48959"/>
                    <a:gd name="connsiteY2" fmla="*/ 58685 h 58685"/>
                    <a:gd name="connsiteX3" fmla="*/ 0 w 48959"/>
                    <a:gd name="connsiteY3" fmla="*/ 41258 h 58685"/>
                    <a:gd name="connsiteX4" fmla="*/ 22241 w 48959"/>
                    <a:gd name="connsiteY4" fmla="*/ 23980 h 58685"/>
                    <a:gd name="connsiteX5" fmla="*/ 37466 w 48959"/>
                    <a:gd name="connsiteY5" fmla="*/ 23385 h 58685"/>
                    <a:gd name="connsiteX6" fmla="*/ 37466 w 48959"/>
                    <a:gd name="connsiteY6" fmla="*/ 21150 h 58685"/>
                    <a:gd name="connsiteX7" fmla="*/ 23435 w 48959"/>
                    <a:gd name="connsiteY7" fmla="*/ 8341 h 58685"/>
                    <a:gd name="connsiteX8" fmla="*/ 6419 w 48959"/>
                    <a:gd name="connsiteY8" fmla="*/ 13256 h 58685"/>
                    <a:gd name="connsiteX9" fmla="*/ 2985 w 48959"/>
                    <a:gd name="connsiteY9" fmla="*/ 5660 h 58685"/>
                    <a:gd name="connsiteX10" fmla="*/ 24181 w 48959"/>
                    <a:gd name="connsiteY10" fmla="*/ 0 h 58685"/>
                    <a:gd name="connsiteX11" fmla="*/ 48960 w 48959"/>
                    <a:gd name="connsiteY11" fmla="*/ 24725 h 58685"/>
                    <a:gd name="connsiteX12" fmla="*/ 48960 w 48959"/>
                    <a:gd name="connsiteY12" fmla="*/ 57643 h 58685"/>
                    <a:gd name="connsiteX13" fmla="*/ 37914 w 48959"/>
                    <a:gd name="connsiteY13" fmla="*/ 57643 h 58685"/>
                    <a:gd name="connsiteX14" fmla="*/ 24331 w 48959"/>
                    <a:gd name="connsiteY14" fmla="*/ 30981 h 58685"/>
                    <a:gd name="connsiteX15" fmla="*/ 11494 w 48959"/>
                    <a:gd name="connsiteY15" fmla="*/ 40812 h 58685"/>
                    <a:gd name="connsiteX16" fmla="*/ 23137 w 48959"/>
                    <a:gd name="connsiteY16" fmla="*/ 50642 h 58685"/>
                    <a:gd name="connsiteX17" fmla="*/ 37616 w 48959"/>
                    <a:gd name="connsiteY17" fmla="*/ 42450 h 58685"/>
                    <a:gd name="connsiteX18" fmla="*/ 37616 w 48959"/>
                    <a:gd name="connsiteY18" fmla="*/ 30236 h 58685"/>
                    <a:gd name="connsiteX19" fmla="*/ 24331 w 48959"/>
                    <a:gd name="connsiteY19" fmla="*/ 31130 h 5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959" h="58685">
                      <a:moveTo>
                        <a:pt x="37765" y="57345"/>
                      </a:moveTo>
                      <a:lnTo>
                        <a:pt x="37765" y="50195"/>
                      </a:lnTo>
                      <a:cubicBezTo>
                        <a:pt x="35377" y="52578"/>
                        <a:pt x="30003" y="58685"/>
                        <a:pt x="19554" y="58685"/>
                      </a:cubicBezTo>
                      <a:cubicBezTo>
                        <a:pt x="9105" y="58685"/>
                        <a:pt x="0" y="52131"/>
                        <a:pt x="0" y="41258"/>
                      </a:cubicBezTo>
                      <a:cubicBezTo>
                        <a:pt x="0" y="30385"/>
                        <a:pt x="9105" y="24576"/>
                        <a:pt x="22241" y="23980"/>
                      </a:cubicBezTo>
                      <a:lnTo>
                        <a:pt x="37466" y="23385"/>
                      </a:lnTo>
                      <a:lnTo>
                        <a:pt x="37466" y="21150"/>
                      </a:lnTo>
                      <a:cubicBezTo>
                        <a:pt x="37466" y="12512"/>
                        <a:pt x="31645" y="8341"/>
                        <a:pt x="23435" y="8341"/>
                      </a:cubicBezTo>
                      <a:cubicBezTo>
                        <a:pt x="15225" y="8341"/>
                        <a:pt x="8210" y="12065"/>
                        <a:pt x="6419" y="13256"/>
                      </a:cubicBezTo>
                      <a:lnTo>
                        <a:pt x="2985" y="5660"/>
                      </a:lnTo>
                      <a:cubicBezTo>
                        <a:pt x="7165" y="3277"/>
                        <a:pt x="14778" y="0"/>
                        <a:pt x="24181" y="0"/>
                      </a:cubicBezTo>
                      <a:cubicBezTo>
                        <a:pt x="40750" y="0"/>
                        <a:pt x="48960" y="8341"/>
                        <a:pt x="48960" y="24725"/>
                      </a:cubicBezTo>
                      <a:lnTo>
                        <a:pt x="48960" y="57643"/>
                      </a:lnTo>
                      <a:lnTo>
                        <a:pt x="37914" y="57643"/>
                      </a:lnTo>
                      <a:close/>
                      <a:moveTo>
                        <a:pt x="24331" y="30981"/>
                      </a:moveTo>
                      <a:cubicBezTo>
                        <a:pt x="15076" y="31428"/>
                        <a:pt x="11494" y="35301"/>
                        <a:pt x="11494" y="40812"/>
                      </a:cubicBezTo>
                      <a:cubicBezTo>
                        <a:pt x="11494" y="46323"/>
                        <a:pt x="15673" y="50642"/>
                        <a:pt x="23137" y="50642"/>
                      </a:cubicBezTo>
                      <a:cubicBezTo>
                        <a:pt x="30600" y="50642"/>
                        <a:pt x="35377" y="45578"/>
                        <a:pt x="37616" y="42450"/>
                      </a:cubicBezTo>
                      <a:lnTo>
                        <a:pt x="37616" y="30236"/>
                      </a:lnTo>
                      <a:lnTo>
                        <a:pt x="24331" y="3113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59" name="Freeform 28058">
                  <a:extLst>
                    <a:ext uri="{FF2B5EF4-FFF2-40B4-BE49-F238E27FC236}">
                      <a16:creationId xmlns:a16="http://schemas.microsoft.com/office/drawing/2014/main" id="{D899DDE1-1EFE-DB41-38DD-ED9E66FC8B35}"/>
                    </a:ext>
                  </a:extLst>
                </p:cNvPr>
                <p:cNvSpPr/>
                <p:nvPr/>
              </p:nvSpPr>
              <p:spPr>
                <a:xfrm>
                  <a:off x="4829864" y="3825180"/>
                  <a:ext cx="11344" cy="82218"/>
                </a:xfrm>
                <a:custGeom>
                  <a:avLst/>
                  <a:gdLst>
                    <a:gd name="connsiteX0" fmla="*/ 0 w 11344"/>
                    <a:gd name="connsiteY0" fmla="*/ 82219 h 82218"/>
                    <a:gd name="connsiteX1" fmla="*/ 0 w 11344"/>
                    <a:gd name="connsiteY1" fmla="*/ 0 h 82218"/>
                    <a:gd name="connsiteX2" fmla="*/ 11344 w 11344"/>
                    <a:gd name="connsiteY2" fmla="*/ 0 h 82218"/>
                    <a:gd name="connsiteX3" fmla="*/ 11344 w 11344"/>
                    <a:gd name="connsiteY3" fmla="*/ 82219 h 82218"/>
                    <a:gd name="connsiteX4" fmla="*/ 0 w 11344"/>
                    <a:gd name="connsiteY4" fmla="*/ 82219 h 82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4" h="82218">
                      <a:moveTo>
                        <a:pt x="0" y="82219"/>
                      </a:moveTo>
                      <a:lnTo>
                        <a:pt x="0" y="0"/>
                      </a:lnTo>
                      <a:lnTo>
                        <a:pt x="11344" y="0"/>
                      </a:lnTo>
                      <a:lnTo>
                        <a:pt x="11344" y="82219"/>
                      </a:lnTo>
                      <a:lnTo>
                        <a:pt x="0"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60" name="Freeform 28059">
                  <a:extLst>
                    <a:ext uri="{FF2B5EF4-FFF2-40B4-BE49-F238E27FC236}">
                      <a16:creationId xmlns:a16="http://schemas.microsoft.com/office/drawing/2014/main" id="{AA6B2076-05BC-04B7-CE70-4D7A906C302B}"/>
                    </a:ext>
                  </a:extLst>
                </p:cNvPr>
                <p:cNvSpPr/>
                <p:nvPr/>
              </p:nvSpPr>
              <p:spPr>
                <a:xfrm>
                  <a:off x="4876584" y="3850054"/>
                  <a:ext cx="48959" cy="58685"/>
                </a:xfrm>
                <a:custGeom>
                  <a:avLst/>
                  <a:gdLst>
                    <a:gd name="connsiteX0" fmla="*/ 37765 w 48959"/>
                    <a:gd name="connsiteY0" fmla="*/ 57345 h 58685"/>
                    <a:gd name="connsiteX1" fmla="*/ 37765 w 48959"/>
                    <a:gd name="connsiteY1" fmla="*/ 50195 h 58685"/>
                    <a:gd name="connsiteX2" fmla="*/ 19554 w 48959"/>
                    <a:gd name="connsiteY2" fmla="*/ 58685 h 58685"/>
                    <a:gd name="connsiteX3" fmla="*/ 0 w 48959"/>
                    <a:gd name="connsiteY3" fmla="*/ 41258 h 58685"/>
                    <a:gd name="connsiteX4" fmla="*/ 22241 w 48959"/>
                    <a:gd name="connsiteY4" fmla="*/ 23980 h 58685"/>
                    <a:gd name="connsiteX5" fmla="*/ 37466 w 48959"/>
                    <a:gd name="connsiteY5" fmla="*/ 23385 h 58685"/>
                    <a:gd name="connsiteX6" fmla="*/ 37466 w 48959"/>
                    <a:gd name="connsiteY6" fmla="*/ 21150 h 58685"/>
                    <a:gd name="connsiteX7" fmla="*/ 23435 w 48959"/>
                    <a:gd name="connsiteY7" fmla="*/ 8341 h 58685"/>
                    <a:gd name="connsiteX8" fmla="*/ 6419 w 48959"/>
                    <a:gd name="connsiteY8" fmla="*/ 13256 h 58685"/>
                    <a:gd name="connsiteX9" fmla="*/ 2985 w 48959"/>
                    <a:gd name="connsiteY9" fmla="*/ 5660 h 58685"/>
                    <a:gd name="connsiteX10" fmla="*/ 24181 w 48959"/>
                    <a:gd name="connsiteY10" fmla="*/ 0 h 58685"/>
                    <a:gd name="connsiteX11" fmla="*/ 48960 w 48959"/>
                    <a:gd name="connsiteY11" fmla="*/ 24725 h 58685"/>
                    <a:gd name="connsiteX12" fmla="*/ 48960 w 48959"/>
                    <a:gd name="connsiteY12" fmla="*/ 57643 h 58685"/>
                    <a:gd name="connsiteX13" fmla="*/ 37914 w 48959"/>
                    <a:gd name="connsiteY13" fmla="*/ 57643 h 58685"/>
                    <a:gd name="connsiteX14" fmla="*/ 24181 w 48959"/>
                    <a:gd name="connsiteY14" fmla="*/ 30981 h 58685"/>
                    <a:gd name="connsiteX15" fmla="*/ 11344 w 48959"/>
                    <a:gd name="connsiteY15" fmla="*/ 40812 h 58685"/>
                    <a:gd name="connsiteX16" fmla="*/ 22987 w 48959"/>
                    <a:gd name="connsiteY16" fmla="*/ 50642 h 58685"/>
                    <a:gd name="connsiteX17" fmla="*/ 37466 w 48959"/>
                    <a:gd name="connsiteY17" fmla="*/ 42450 h 58685"/>
                    <a:gd name="connsiteX18" fmla="*/ 37466 w 48959"/>
                    <a:gd name="connsiteY18" fmla="*/ 30236 h 58685"/>
                    <a:gd name="connsiteX19" fmla="*/ 24181 w 48959"/>
                    <a:gd name="connsiteY19" fmla="*/ 31130 h 5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959" h="58685">
                      <a:moveTo>
                        <a:pt x="37765" y="57345"/>
                      </a:moveTo>
                      <a:lnTo>
                        <a:pt x="37765" y="50195"/>
                      </a:lnTo>
                      <a:cubicBezTo>
                        <a:pt x="35377" y="52578"/>
                        <a:pt x="30003" y="58685"/>
                        <a:pt x="19554" y="58685"/>
                      </a:cubicBezTo>
                      <a:cubicBezTo>
                        <a:pt x="9105" y="58685"/>
                        <a:pt x="0" y="52131"/>
                        <a:pt x="0" y="41258"/>
                      </a:cubicBezTo>
                      <a:cubicBezTo>
                        <a:pt x="0" y="30385"/>
                        <a:pt x="9105" y="24576"/>
                        <a:pt x="22241" y="23980"/>
                      </a:cubicBezTo>
                      <a:lnTo>
                        <a:pt x="37466" y="23385"/>
                      </a:lnTo>
                      <a:lnTo>
                        <a:pt x="37466" y="21150"/>
                      </a:lnTo>
                      <a:cubicBezTo>
                        <a:pt x="37466" y="12512"/>
                        <a:pt x="31645" y="8341"/>
                        <a:pt x="23435" y="8341"/>
                      </a:cubicBezTo>
                      <a:cubicBezTo>
                        <a:pt x="15225" y="8341"/>
                        <a:pt x="8210" y="12065"/>
                        <a:pt x="6419" y="13256"/>
                      </a:cubicBezTo>
                      <a:lnTo>
                        <a:pt x="2985" y="5660"/>
                      </a:lnTo>
                      <a:cubicBezTo>
                        <a:pt x="7165" y="3277"/>
                        <a:pt x="14778" y="0"/>
                        <a:pt x="24181" y="0"/>
                      </a:cubicBezTo>
                      <a:cubicBezTo>
                        <a:pt x="40750" y="0"/>
                        <a:pt x="48960" y="8341"/>
                        <a:pt x="48960" y="24725"/>
                      </a:cubicBezTo>
                      <a:lnTo>
                        <a:pt x="48960" y="57643"/>
                      </a:lnTo>
                      <a:lnTo>
                        <a:pt x="37914" y="57643"/>
                      </a:lnTo>
                      <a:close/>
                      <a:moveTo>
                        <a:pt x="24181" y="30981"/>
                      </a:moveTo>
                      <a:cubicBezTo>
                        <a:pt x="14927" y="31428"/>
                        <a:pt x="11344" y="35301"/>
                        <a:pt x="11344" y="40812"/>
                      </a:cubicBezTo>
                      <a:cubicBezTo>
                        <a:pt x="11344" y="46323"/>
                        <a:pt x="15524" y="50642"/>
                        <a:pt x="22987" y="50642"/>
                      </a:cubicBezTo>
                      <a:cubicBezTo>
                        <a:pt x="30451" y="50642"/>
                        <a:pt x="35227" y="45578"/>
                        <a:pt x="37466" y="42450"/>
                      </a:cubicBezTo>
                      <a:lnTo>
                        <a:pt x="37466" y="30236"/>
                      </a:lnTo>
                      <a:lnTo>
                        <a:pt x="24181" y="3113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61" name="Freeform 28060">
                  <a:extLst>
                    <a:ext uri="{FF2B5EF4-FFF2-40B4-BE49-F238E27FC236}">
                      <a16:creationId xmlns:a16="http://schemas.microsoft.com/office/drawing/2014/main" id="{6DFD22C9-7603-78DF-3166-360D6B2A12AD}"/>
                    </a:ext>
                  </a:extLst>
                </p:cNvPr>
                <p:cNvSpPr/>
                <p:nvPr/>
              </p:nvSpPr>
              <p:spPr>
                <a:xfrm>
                  <a:off x="4936292" y="3849756"/>
                  <a:ext cx="58662" cy="81026"/>
                </a:xfrm>
                <a:custGeom>
                  <a:avLst/>
                  <a:gdLst>
                    <a:gd name="connsiteX0" fmla="*/ 52542 w 58662"/>
                    <a:gd name="connsiteY0" fmla="*/ 70154 h 81026"/>
                    <a:gd name="connsiteX1" fmla="*/ 27167 w 58662"/>
                    <a:gd name="connsiteY1" fmla="*/ 81027 h 81026"/>
                    <a:gd name="connsiteX2" fmla="*/ 1941 w 58662"/>
                    <a:gd name="connsiteY2" fmla="*/ 72537 h 81026"/>
                    <a:gd name="connsiteX3" fmla="*/ 7314 w 58662"/>
                    <a:gd name="connsiteY3" fmla="*/ 64494 h 81026"/>
                    <a:gd name="connsiteX4" fmla="*/ 27615 w 58662"/>
                    <a:gd name="connsiteY4" fmla="*/ 71643 h 81026"/>
                    <a:gd name="connsiteX5" fmla="*/ 47467 w 58662"/>
                    <a:gd name="connsiteY5" fmla="*/ 49599 h 81026"/>
                    <a:gd name="connsiteX6" fmla="*/ 47467 w 58662"/>
                    <a:gd name="connsiteY6" fmla="*/ 46769 h 81026"/>
                    <a:gd name="connsiteX7" fmla="*/ 47169 w 58662"/>
                    <a:gd name="connsiteY7" fmla="*/ 46769 h 81026"/>
                    <a:gd name="connsiteX8" fmla="*/ 27316 w 58662"/>
                    <a:gd name="connsiteY8" fmla="*/ 56898 h 81026"/>
                    <a:gd name="connsiteX9" fmla="*/ 0 w 58662"/>
                    <a:gd name="connsiteY9" fmla="*/ 28449 h 81026"/>
                    <a:gd name="connsiteX10" fmla="*/ 27316 w 58662"/>
                    <a:gd name="connsiteY10" fmla="*/ 0 h 81026"/>
                    <a:gd name="connsiteX11" fmla="*/ 47169 w 58662"/>
                    <a:gd name="connsiteY11" fmla="*/ 9979 h 81026"/>
                    <a:gd name="connsiteX12" fmla="*/ 47467 w 58662"/>
                    <a:gd name="connsiteY12" fmla="*/ 9979 h 81026"/>
                    <a:gd name="connsiteX13" fmla="*/ 47467 w 58662"/>
                    <a:gd name="connsiteY13" fmla="*/ 1043 h 81026"/>
                    <a:gd name="connsiteX14" fmla="*/ 58662 w 58662"/>
                    <a:gd name="connsiteY14" fmla="*/ 1043 h 81026"/>
                    <a:gd name="connsiteX15" fmla="*/ 58662 w 58662"/>
                    <a:gd name="connsiteY15" fmla="*/ 45727 h 81026"/>
                    <a:gd name="connsiteX16" fmla="*/ 52393 w 58662"/>
                    <a:gd name="connsiteY16" fmla="*/ 70154 h 81026"/>
                    <a:gd name="connsiteX17" fmla="*/ 29704 w 58662"/>
                    <a:gd name="connsiteY17" fmla="*/ 9086 h 81026"/>
                    <a:gd name="connsiteX18" fmla="*/ 11643 w 58662"/>
                    <a:gd name="connsiteY18" fmla="*/ 28300 h 81026"/>
                    <a:gd name="connsiteX19" fmla="*/ 29704 w 58662"/>
                    <a:gd name="connsiteY19" fmla="*/ 47514 h 81026"/>
                    <a:gd name="connsiteX20" fmla="*/ 47766 w 58662"/>
                    <a:gd name="connsiteY20" fmla="*/ 28300 h 81026"/>
                    <a:gd name="connsiteX21" fmla="*/ 29704 w 58662"/>
                    <a:gd name="connsiteY21" fmla="*/ 9086 h 8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8662" h="81026">
                      <a:moveTo>
                        <a:pt x="52542" y="70154"/>
                      </a:moveTo>
                      <a:cubicBezTo>
                        <a:pt x="48363" y="75218"/>
                        <a:pt x="41347" y="81027"/>
                        <a:pt x="27167" y="81027"/>
                      </a:cubicBezTo>
                      <a:cubicBezTo>
                        <a:pt x="12986" y="81027"/>
                        <a:pt x="3583" y="73729"/>
                        <a:pt x="1941" y="72537"/>
                      </a:cubicBezTo>
                      <a:lnTo>
                        <a:pt x="7314" y="64494"/>
                      </a:lnTo>
                      <a:cubicBezTo>
                        <a:pt x="10300" y="67175"/>
                        <a:pt x="19106" y="71643"/>
                        <a:pt x="27615" y="71643"/>
                      </a:cubicBezTo>
                      <a:cubicBezTo>
                        <a:pt x="42094" y="71643"/>
                        <a:pt x="47467" y="63005"/>
                        <a:pt x="47467" y="49599"/>
                      </a:cubicBezTo>
                      <a:lnTo>
                        <a:pt x="47467" y="46769"/>
                      </a:lnTo>
                      <a:lnTo>
                        <a:pt x="47169" y="46769"/>
                      </a:lnTo>
                      <a:cubicBezTo>
                        <a:pt x="43288" y="52429"/>
                        <a:pt x="36869" y="56898"/>
                        <a:pt x="27316" y="56898"/>
                      </a:cubicBezTo>
                      <a:cubicBezTo>
                        <a:pt x="12688" y="56898"/>
                        <a:pt x="0" y="46471"/>
                        <a:pt x="0" y="28449"/>
                      </a:cubicBezTo>
                      <a:cubicBezTo>
                        <a:pt x="0" y="10426"/>
                        <a:pt x="12837" y="0"/>
                        <a:pt x="27316" y="0"/>
                      </a:cubicBezTo>
                      <a:cubicBezTo>
                        <a:pt x="37168" y="0"/>
                        <a:pt x="43736" y="4766"/>
                        <a:pt x="47169" y="9979"/>
                      </a:cubicBezTo>
                      <a:lnTo>
                        <a:pt x="47467" y="9979"/>
                      </a:lnTo>
                      <a:lnTo>
                        <a:pt x="47467" y="1043"/>
                      </a:lnTo>
                      <a:cubicBezTo>
                        <a:pt x="47467" y="1043"/>
                        <a:pt x="58662" y="1043"/>
                        <a:pt x="58662" y="1043"/>
                      </a:cubicBezTo>
                      <a:lnTo>
                        <a:pt x="58662" y="45727"/>
                      </a:lnTo>
                      <a:cubicBezTo>
                        <a:pt x="58662" y="58238"/>
                        <a:pt x="56573" y="65090"/>
                        <a:pt x="52393" y="70154"/>
                      </a:cubicBezTo>
                      <a:close/>
                      <a:moveTo>
                        <a:pt x="29704" y="9086"/>
                      </a:moveTo>
                      <a:cubicBezTo>
                        <a:pt x="18061" y="9086"/>
                        <a:pt x="11643" y="17725"/>
                        <a:pt x="11643" y="28300"/>
                      </a:cubicBezTo>
                      <a:cubicBezTo>
                        <a:pt x="11643" y="38875"/>
                        <a:pt x="18061" y="47514"/>
                        <a:pt x="29704" y="47514"/>
                      </a:cubicBezTo>
                      <a:cubicBezTo>
                        <a:pt x="41347" y="47514"/>
                        <a:pt x="47766" y="39024"/>
                        <a:pt x="47766" y="28300"/>
                      </a:cubicBezTo>
                      <a:cubicBezTo>
                        <a:pt x="47766" y="17576"/>
                        <a:pt x="41496" y="9086"/>
                        <a:pt x="29704" y="9086"/>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62" name="Freeform 28061">
                  <a:extLst>
                    <a:ext uri="{FF2B5EF4-FFF2-40B4-BE49-F238E27FC236}">
                      <a16:creationId xmlns:a16="http://schemas.microsoft.com/office/drawing/2014/main" id="{16DB300D-464F-BE0D-A572-555B7146147E}"/>
                    </a:ext>
                  </a:extLst>
                </p:cNvPr>
                <p:cNvSpPr/>
                <p:nvPr/>
              </p:nvSpPr>
              <p:spPr>
                <a:xfrm>
                  <a:off x="5010776" y="3849458"/>
                  <a:ext cx="31794" cy="57791"/>
                </a:xfrm>
                <a:custGeom>
                  <a:avLst/>
                  <a:gdLst>
                    <a:gd name="connsiteX0" fmla="*/ 31048 w 31794"/>
                    <a:gd name="connsiteY0" fmla="*/ 11767 h 57791"/>
                    <a:gd name="connsiteX1" fmla="*/ 30600 w 31794"/>
                    <a:gd name="connsiteY1" fmla="*/ 11767 h 57791"/>
                    <a:gd name="connsiteX2" fmla="*/ 24331 w 31794"/>
                    <a:gd name="connsiteY2" fmla="*/ 10575 h 57791"/>
                    <a:gd name="connsiteX3" fmla="*/ 11494 w 31794"/>
                    <a:gd name="connsiteY3" fmla="*/ 29641 h 57791"/>
                    <a:gd name="connsiteX4" fmla="*/ 11494 w 31794"/>
                    <a:gd name="connsiteY4" fmla="*/ 57792 h 57791"/>
                    <a:gd name="connsiteX5" fmla="*/ 0 w 31794"/>
                    <a:gd name="connsiteY5" fmla="*/ 57792 h 57791"/>
                    <a:gd name="connsiteX6" fmla="*/ 0 w 31794"/>
                    <a:gd name="connsiteY6" fmla="*/ 1192 h 57791"/>
                    <a:gd name="connsiteX7" fmla="*/ 11494 w 31794"/>
                    <a:gd name="connsiteY7" fmla="*/ 1192 h 57791"/>
                    <a:gd name="connsiteX8" fmla="*/ 11494 w 31794"/>
                    <a:gd name="connsiteY8" fmla="*/ 9831 h 57791"/>
                    <a:gd name="connsiteX9" fmla="*/ 11792 w 31794"/>
                    <a:gd name="connsiteY9" fmla="*/ 9831 h 57791"/>
                    <a:gd name="connsiteX10" fmla="*/ 25823 w 31794"/>
                    <a:gd name="connsiteY10" fmla="*/ 0 h 57791"/>
                    <a:gd name="connsiteX11" fmla="*/ 31794 w 31794"/>
                    <a:gd name="connsiteY11" fmla="*/ 894 h 57791"/>
                    <a:gd name="connsiteX12" fmla="*/ 31048 w 31794"/>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794" h="57791">
                      <a:moveTo>
                        <a:pt x="31048" y="11767"/>
                      </a:moveTo>
                      <a:lnTo>
                        <a:pt x="30600" y="11767"/>
                      </a:lnTo>
                      <a:cubicBezTo>
                        <a:pt x="29555" y="11320"/>
                        <a:pt x="27465" y="10575"/>
                        <a:pt x="24331" y="10575"/>
                      </a:cubicBezTo>
                      <a:cubicBezTo>
                        <a:pt x="14031" y="10575"/>
                        <a:pt x="11494" y="21448"/>
                        <a:pt x="11494" y="29641"/>
                      </a:cubicBezTo>
                      <a:lnTo>
                        <a:pt x="11494" y="57792"/>
                      </a:lnTo>
                      <a:lnTo>
                        <a:pt x="0" y="57792"/>
                      </a:lnTo>
                      <a:lnTo>
                        <a:pt x="0" y="1192"/>
                      </a:lnTo>
                      <a:lnTo>
                        <a:pt x="11494" y="1192"/>
                      </a:lnTo>
                      <a:lnTo>
                        <a:pt x="11494" y="9831"/>
                      </a:lnTo>
                      <a:cubicBezTo>
                        <a:pt x="11494" y="9831"/>
                        <a:pt x="11792" y="9831"/>
                        <a:pt x="11792" y="9831"/>
                      </a:cubicBezTo>
                      <a:cubicBezTo>
                        <a:pt x="14479" y="3426"/>
                        <a:pt x="19703" y="0"/>
                        <a:pt x="25823" y="0"/>
                      </a:cubicBezTo>
                      <a:cubicBezTo>
                        <a:pt x="29704" y="0"/>
                        <a:pt x="31794" y="894"/>
                        <a:pt x="31794" y="894"/>
                      </a:cubicBezTo>
                      <a:lnTo>
                        <a:pt x="31048"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63" name="Freeform 28062">
                  <a:extLst>
                    <a:ext uri="{FF2B5EF4-FFF2-40B4-BE49-F238E27FC236}">
                      <a16:creationId xmlns:a16="http://schemas.microsoft.com/office/drawing/2014/main" id="{72D16987-094E-6F6E-D2A7-4BF24FF8126C}"/>
                    </a:ext>
                  </a:extLst>
                </p:cNvPr>
                <p:cNvSpPr/>
                <p:nvPr/>
              </p:nvSpPr>
              <p:spPr>
                <a:xfrm>
                  <a:off x="5049586" y="3825180"/>
                  <a:ext cx="14926" cy="82218"/>
                </a:xfrm>
                <a:custGeom>
                  <a:avLst/>
                  <a:gdLst>
                    <a:gd name="connsiteX0" fmla="*/ 7463 w 14926"/>
                    <a:gd name="connsiteY0" fmla="*/ 14001 h 82218"/>
                    <a:gd name="connsiteX1" fmla="*/ 0 w 14926"/>
                    <a:gd name="connsiteY1" fmla="*/ 7001 h 82218"/>
                    <a:gd name="connsiteX2" fmla="*/ 7463 w 14926"/>
                    <a:gd name="connsiteY2" fmla="*/ 0 h 82218"/>
                    <a:gd name="connsiteX3" fmla="*/ 14927 w 14926"/>
                    <a:gd name="connsiteY3" fmla="*/ 7001 h 82218"/>
                    <a:gd name="connsiteX4" fmla="*/ 7463 w 14926"/>
                    <a:gd name="connsiteY4" fmla="*/ 14001 h 82218"/>
                    <a:gd name="connsiteX5" fmla="*/ 1791 w 14926"/>
                    <a:gd name="connsiteY5" fmla="*/ 82219 h 82218"/>
                    <a:gd name="connsiteX6" fmla="*/ 1791 w 14926"/>
                    <a:gd name="connsiteY6" fmla="*/ 25619 h 82218"/>
                    <a:gd name="connsiteX7" fmla="*/ 13285 w 14926"/>
                    <a:gd name="connsiteY7" fmla="*/ 25619 h 82218"/>
                    <a:gd name="connsiteX8" fmla="*/ 13285 w 14926"/>
                    <a:gd name="connsiteY8" fmla="*/ 82219 h 82218"/>
                    <a:gd name="connsiteX9" fmla="*/ 1791 w 14926"/>
                    <a:gd name="connsiteY9"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218">
                      <a:moveTo>
                        <a:pt x="7463" y="14001"/>
                      </a:moveTo>
                      <a:cubicBezTo>
                        <a:pt x="2985" y="14001"/>
                        <a:pt x="0" y="11022"/>
                        <a:pt x="0" y="7001"/>
                      </a:cubicBezTo>
                      <a:cubicBezTo>
                        <a:pt x="0" y="2979"/>
                        <a:pt x="3135" y="0"/>
                        <a:pt x="7463" y="0"/>
                      </a:cubicBezTo>
                      <a:cubicBezTo>
                        <a:pt x="11792" y="0"/>
                        <a:pt x="14927" y="2979"/>
                        <a:pt x="14927" y="7001"/>
                      </a:cubicBezTo>
                      <a:cubicBezTo>
                        <a:pt x="14927" y="11022"/>
                        <a:pt x="11792" y="14001"/>
                        <a:pt x="7463" y="14001"/>
                      </a:cubicBezTo>
                      <a:close/>
                      <a:moveTo>
                        <a:pt x="1791" y="82219"/>
                      </a:moveTo>
                      <a:lnTo>
                        <a:pt x="1791" y="25619"/>
                      </a:lnTo>
                      <a:lnTo>
                        <a:pt x="13285" y="25619"/>
                      </a:lnTo>
                      <a:lnTo>
                        <a:pt x="13285" y="82219"/>
                      </a:lnTo>
                      <a:lnTo>
                        <a:pt x="1791"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64" name="Freeform 28063">
                  <a:extLst>
                    <a:ext uri="{FF2B5EF4-FFF2-40B4-BE49-F238E27FC236}">
                      <a16:creationId xmlns:a16="http://schemas.microsoft.com/office/drawing/2014/main" id="{273058CB-2BEC-B18C-7399-E4E1724DCCE9}"/>
                    </a:ext>
                  </a:extLst>
                </p:cNvPr>
                <p:cNvSpPr/>
                <p:nvPr/>
              </p:nvSpPr>
              <p:spPr>
                <a:xfrm>
                  <a:off x="5075260" y="3849607"/>
                  <a:ext cx="51348" cy="58983"/>
                </a:xfrm>
                <a:custGeom>
                  <a:avLst/>
                  <a:gdLst>
                    <a:gd name="connsiteX0" fmla="*/ 28659 w 51348"/>
                    <a:gd name="connsiteY0" fmla="*/ 58983 h 58983"/>
                    <a:gd name="connsiteX1" fmla="*/ 0 w 51348"/>
                    <a:gd name="connsiteY1" fmla="*/ 29492 h 58983"/>
                    <a:gd name="connsiteX2" fmla="*/ 28958 w 51348"/>
                    <a:gd name="connsiteY2" fmla="*/ 0 h 58983"/>
                    <a:gd name="connsiteX3" fmla="*/ 50900 w 51348"/>
                    <a:gd name="connsiteY3" fmla="*/ 8043 h 58983"/>
                    <a:gd name="connsiteX4" fmla="*/ 46870 w 51348"/>
                    <a:gd name="connsiteY4" fmla="*/ 16384 h 58983"/>
                    <a:gd name="connsiteX5" fmla="*/ 30003 w 51348"/>
                    <a:gd name="connsiteY5" fmla="*/ 9533 h 58983"/>
                    <a:gd name="connsiteX6" fmla="*/ 11643 w 51348"/>
                    <a:gd name="connsiteY6" fmla="*/ 29045 h 58983"/>
                    <a:gd name="connsiteX7" fmla="*/ 30003 w 51348"/>
                    <a:gd name="connsiteY7" fmla="*/ 49153 h 58983"/>
                    <a:gd name="connsiteX8" fmla="*/ 47318 w 51348"/>
                    <a:gd name="connsiteY8" fmla="*/ 42003 h 58983"/>
                    <a:gd name="connsiteX9" fmla="*/ 51348 w 51348"/>
                    <a:gd name="connsiteY9" fmla="*/ 50344 h 58983"/>
                    <a:gd name="connsiteX10" fmla="*/ 28659 w 51348"/>
                    <a:gd name="connsiteY10" fmla="*/ 58983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348" h="58983">
                      <a:moveTo>
                        <a:pt x="28659" y="58983"/>
                      </a:moveTo>
                      <a:cubicBezTo>
                        <a:pt x="13434" y="58983"/>
                        <a:pt x="0" y="47514"/>
                        <a:pt x="0" y="29492"/>
                      </a:cubicBezTo>
                      <a:cubicBezTo>
                        <a:pt x="0" y="11469"/>
                        <a:pt x="14031" y="0"/>
                        <a:pt x="28958" y="0"/>
                      </a:cubicBezTo>
                      <a:cubicBezTo>
                        <a:pt x="43885" y="0"/>
                        <a:pt x="50303" y="7447"/>
                        <a:pt x="50900" y="8043"/>
                      </a:cubicBezTo>
                      <a:lnTo>
                        <a:pt x="46870" y="16384"/>
                      </a:lnTo>
                      <a:cubicBezTo>
                        <a:pt x="44930" y="14448"/>
                        <a:pt x="40004" y="9533"/>
                        <a:pt x="30003" y="9533"/>
                      </a:cubicBezTo>
                      <a:cubicBezTo>
                        <a:pt x="20002" y="9533"/>
                        <a:pt x="11643" y="17129"/>
                        <a:pt x="11643" y="29045"/>
                      </a:cubicBezTo>
                      <a:cubicBezTo>
                        <a:pt x="11643" y="40960"/>
                        <a:pt x="19106" y="49153"/>
                        <a:pt x="30003" y="49153"/>
                      </a:cubicBezTo>
                      <a:cubicBezTo>
                        <a:pt x="40899" y="49153"/>
                        <a:pt x="47318" y="42003"/>
                        <a:pt x="47318" y="42003"/>
                      </a:cubicBezTo>
                      <a:lnTo>
                        <a:pt x="51348" y="50344"/>
                      </a:lnTo>
                      <a:cubicBezTo>
                        <a:pt x="49706" y="51983"/>
                        <a:pt x="43885" y="58983"/>
                        <a:pt x="28659"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65" name="Freeform 28064">
                  <a:extLst>
                    <a:ext uri="{FF2B5EF4-FFF2-40B4-BE49-F238E27FC236}">
                      <a16:creationId xmlns:a16="http://schemas.microsoft.com/office/drawing/2014/main" id="{68067355-7C67-D2C7-AAD4-3A57A9B7FC32}"/>
                    </a:ext>
                  </a:extLst>
                </p:cNvPr>
                <p:cNvSpPr/>
                <p:nvPr/>
              </p:nvSpPr>
              <p:spPr>
                <a:xfrm>
                  <a:off x="5135415" y="3850650"/>
                  <a:ext cx="48661" cy="58089"/>
                </a:xfrm>
                <a:custGeom>
                  <a:avLst/>
                  <a:gdLst>
                    <a:gd name="connsiteX0" fmla="*/ 37466 w 48661"/>
                    <a:gd name="connsiteY0" fmla="*/ 56749 h 58089"/>
                    <a:gd name="connsiteX1" fmla="*/ 37466 w 48661"/>
                    <a:gd name="connsiteY1" fmla="*/ 48706 h 58089"/>
                    <a:gd name="connsiteX2" fmla="*/ 19853 w 48661"/>
                    <a:gd name="connsiteY2" fmla="*/ 58089 h 58089"/>
                    <a:gd name="connsiteX3" fmla="*/ 0 w 48661"/>
                    <a:gd name="connsiteY3" fmla="*/ 33960 h 58089"/>
                    <a:gd name="connsiteX4" fmla="*/ 0 w 48661"/>
                    <a:gd name="connsiteY4" fmla="*/ 0 h 58089"/>
                    <a:gd name="connsiteX5" fmla="*/ 11344 w 48661"/>
                    <a:gd name="connsiteY5" fmla="*/ 0 h 58089"/>
                    <a:gd name="connsiteX6" fmla="*/ 11344 w 48661"/>
                    <a:gd name="connsiteY6" fmla="*/ 33513 h 58089"/>
                    <a:gd name="connsiteX7" fmla="*/ 23137 w 48661"/>
                    <a:gd name="connsiteY7" fmla="*/ 48557 h 58089"/>
                    <a:gd name="connsiteX8" fmla="*/ 37168 w 48661"/>
                    <a:gd name="connsiteY8" fmla="*/ 30534 h 58089"/>
                    <a:gd name="connsiteX9" fmla="*/ 37168 w 48661"/>
                    <a:gd name="connsiteY9" fmla="*/ 149 h 58089"/>
                    <a:gd name="connsiteX10" fmla="*/ 48661 w 48661"/>
                    <a:gd name="connsiteY10" fmla="*/ 149 h 58089"/>
                    <a:gd name="connsiteX11" fmla="*/ 48661 w 48661"/>
                    <a:gd name="connsiteY11" fmla="*/ 56898 h 58089"/>
                    <a:gd name="connsiteX12" fmla="*/ 37616 w 48661"/>
                    <a:gd name="connsiteY12" fmla="*/ 56898 h 5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61" h="58089">
                      <a:moveTo>
                        <a:pt x="37466" y="56749"/>
                      </a:moveTo>
                      <a:lnTo>
                        <a:pt x="37466" y="48706"/>
                      </a:lnTo>
                      <a:cubicBezTo>
                        <a:pt x="34182" y="54217"/>
                        <a:pt x="27764" y="58089"/>
                        <a:pt x="19853" y="58089"/>
                      </a:cubicBezTo>
                      <a:cubicBezTo>
                        <a:pt x="4030" y="58089"/>
                        <a:pt x="0" y="48110"/>
                        <a:pt x="0" y="33960"/>
                      </a:cubicBezTo>
                      <a:lnTo>
                        <a:pt x="0" y="0"/>
                      </a:lnTo>
                      <a:lnTo>
                        <a:pt x="11344" y="0"/>
                      </a:lnTo>
                      <a:lnTo>
                        <a:pt x="11344" y="33513"/>
                      </a:lnTo>
                      <a:cubicBezTo>
                        <a:pt x="11344" y="41258"/>
                        <a:pt x="12986" y="48557"/>
                        <a:pt x="23137" y="48557"/>
                      </a:cubicBezTo>
                      <a:cubicBezTo>
                        <a:pt x="33287" y="48557"/>
                        <a:pt x="37168" y="39918"/>
                        <a:pt x="37168" y="30534"/>
                      </a:cubicBezTo>
                      <a:lnTo>
                        <a:pt x="37168" y="149"/>
                      </a:lnTo>
                      <a:lnTo>
                        <a:pt x="48661" y="149"/>
                      </a:lnTo>
                      <a:lnTo>
                        <a:pt x="48661" y="56898"/>
                      </a:lnTo>
                      <a:lnTo>
                        <a:pt x="37616" y="56898"/>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66" name="Freeform 28065">
                  <a:extLst>
                    <a:ext uri="{FF2B5EF4-FFF2-40B4-BE49-F238E27FC236}">
                      <a16:creationId xmlns:a16="http://schemas.microsoft.com/office/drawing/2014/main" id="{ED93BE64-E4F6-414D-77E4-A87213D2CC21}"/>
                    </a:ext>
                  </a:extLst>
                </p:cNvPr>
                <p:cNvSpPr/>
                <p:nvPr/>
              </p:nvSpPr>
              <p:spPr>
                <a:xfrm>
                  <a:off x="5200347" y="3825180"/>
                  <a:ext cx="11344" cy="82218"/>
                </a:xfrm>
                <a:custGeom>
                  <a:avLst/>
                  <a:gdLst>
                    <a:gd name="connsiteX0" fmla="*/ 0 w 11344"/>
                    <a:gd name="connsiteY0" fmla="*/ 82219 h 82218"/>
                    <a:gd name="connsiteX1" fmla="*/ 0 w 11344"/>
                    <a:gd name="connsiteY1" fmla="*/ 0 h 82218"/>
                    <a:gd name="connsiteX2" fmla="*/ 11345 w 11344"/>
                    <a:gd name="connsiteY2" fmla="*/ 0 h 82218"/>
                    <a:gd name="connsiteX3" fmla="*/ 11345 w 11344"/>
                    <a:gd name="connsiteY3" fmla="*/ 82219 h 82218"/>
                    <a:gd name="connsiteX4" fmla="*/ 0 w 11344"/>
                    <a:gd name="connsiteY4" fmla="*/ 82219 h 82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4" h="82218">
                      <a:moveTo>
                        <a:pt x="0" y="82219"/>
                      </a:moveTo>
                      <a:lnTo>
                        <a:pt x="0" y="0"/>
                      </a:lnTo>
                      <a:lnTo>
                        <a:pt x="11345" y="0"/>
                      </a:lnTo>
                      <a:lnTo>
                        <a:pt x="11345" y="82219"/>
                      </a:lnTo>
                      <a:lnTo>
                        <a:pt x="0"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67" name="Freeform 28066">
                  <a:extLst>
                    <a:ext uri="{FF2B5EF4-FFF2-40B4-BE49-F238E27FC236}">
                      <a16:creationId xmlns:a16="http://schemas.microsoft.com/office/drawing/2014/main" id="{EE30D4D2-2F1A-9066-7280-F9A1BBBF536E}"/>
                    </a:ext>
                  </a:extLst>
                </p:cNvPr>
                <p:cNvSpPr/>
                <p:nvPr/>
              </p:nvSpPr>
              <p:spPr>
                <a:xfrm>
                  <a:off x="5221991" y="3833967"/>
                  <a:ext cx="33734" cy="74771"/>
                </a:xfrm>
                <a:custGeom>
                  <a:avLst/>
                  <a:gdLst>
                    <a:gd name="connsiteX0" fmla="*/ 23286 w 33734"/>
                    <a:gd name="connsiteY0" fmla="*/ 74623 h 74771"/>
                    <a:gd name="connsiteX1" fmla="*/ 8359 w 33734"/>
                    <a:gd name="connsiteY1" fmla="*/ 51834 h 74771"/>
                    <a:gd name="connsiteX2" fmla="*/ 8359 w 33734"/>
                    <a:gd name="connsiteY2" fmla="*/ 26066 h 74771"/>
                    <a:gd name="connsiteX3" fmla="*/ 0 w 33734"/>
                    <a:gd name="connsiteY3" fmla="*/ 26066 h 74771"/>
                    <a:gd name="connsiteX4" fmla="*/ 0 w 33734"/>
                    <a:gd name="connsiteY4" fmla="*/ 16831 h 74771"/>
                    <a:gd name="connsiteX5" fmla="*/ 8359 w 33734"/>
                    <a:gd name="connsiteY5" fmla="*/ 16831 h 74771"/>
                    <a:gd name="connsiteX6" fmla="*/ 8359 w 33734"/>
                    <a:gd name="connsiteY6" fmla="*/ 0 h 74771"/>
                    <a:gd name="connsiteX7" fmla="*/ 19853 w 33734"/>
                    <a:gd name="connsiteY7" fmla="*/ 0 h 74771"/>
                    <a:gd name="connsiteX8" fmla="*/ 19853 w 33734"/>
                    <a:gd name="connsiteY8" fmla="*/ 16831 h 74771"/>
                    <a:gd name="connsiteX9" fmla="*/ 33436 w 33734"/>
                    <a:gd name="connsiteY9" fmla="*/ 16831 h 74771"/>
                    <a:gd name="connsiteX10" fmla="*/ 33436 w 33734"/>
                    <a:gd name="connsiteY10" fmla="*/ 26066 h 74771"/>
                    <a:gd name="connsiteX11" fmla="*/ 19853 w 33734"/>
                    <a:gd name="connsiteY11" fmla="*/ 26066 h 74771"/>
                    <a:gd name="connsiteX12" fmla="*/ 19853 w 33734"/>
                    <a:gd name="connsiteY12" fmla="*/ 51685 h 74771"/>
                    <a:gd name="connsiteX13" fmla="*/ 21345 w 33734"/>
                    <a:gd name="connsiteY13" fmla="*/ 62111 h 74771"/>
                    <a:gd name="connsiteX14" fmla="*/ 27167 w 33734"/>
                    <a:gd name="connsiteY14" fmla="*/ 64941 h 74771"/>
                    <a:gd name="connsiteX15" fmla="*/ 32988 w 33734"/>
                    <a:gd name="connsiteY15" fmla="*/ 63600 h 74771"/>
                    <a:gd name="connsiteX16" fmla="*/ 33734 w 33734"/>
                    <a:gd name="connsiteY16" fmla="*/ 72835 h 74771"/>
                    <a:gd name="connsiteX17" fmla="*/ 23286 w 33734"/>
                    <a:gd name="connsiteY17" fmla="*/ 74771 h 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771">
                      <a:moveTo>
                        <a:pt x="23286" y="74623"/>
                      </a:moveTo>
                      <a:cubicBezTo>
                        <a:pt x="9105" y="74623"/>
                        <a:pt x="8359" y="63005"/>
                        <a:pt x="8359" y="51834"/>
                      </a:cubicBezTo>
                      <a:lnTo>
                        <a:pt x="8359" y="26066"/>
                      </a:lnTo>
                      <a:lnTo>
                        <a:pt x="0" y="26066"/>
                      </a:lnTo>
                      <a:lnTo>
                        <a:pt x="0" y="16831"/>
                      </a:lnTo>
                      <a:lnTo>
                        <a:pt x="8359" y="16831"/>
                      </a:lnTo>
                      <a:lnTo>
                        <a:pt x="8359" y="0"/>
                      </a:lnTo>
                      <a:lnTo>
                        <a:pt x="19853" y="0"/>
                      </a:lnTo>
                      <a:lnTo>
                        <a:pt x="19853" y="16831"/>
                      </a:lnTo>
                      <a:lnTo>
                        <a:pt x="33436" y="16831"/>
                      </a:lnTo>
                      <a:lnTo>
                        <a:pt x="33436" y="26066"/>
                      </a:lnTo>
                      <a:lnTo>
                        <a:pt x="19853" y="26066"/>
                      </a:lnTo>
                      <a:lnTo>
                        <a:pt x="19853" y="51685"/>
                      </a:lnTo>
                      <a:cubicBezTo>
                        <a:pt x="19853" y="56451"/>
                        <a:pt x="19853" y="59728"/>
                        <a:pt x="21345" y="62111"/>
                      </a:cubicBezTo>
                      <a:cubicBezTo>
                        <a:pt x="22390" y="63898"/>
                        <a:pt x="24032" y="64941"/>
                        <a:pt x="27167" y="64941"/>
                      </a:cubicBezTo>
                      <a:cubicBezTo>
                        <a:pt x="30301" y="64941"/>
                        <a:pt x="32988" y="63600"/>
                        <a:pt x="32988" y="63600"/>
                      </a:cubicBezTo>
                      <a:lnTo>
                        <a:pt x="33734" y="72835"/>
                      </a:lnTo>
                      <a:cubicBezTo>
                        <a:pt x="30749" y="74176"/>
                        <a:pt x="27316" y="74771"/>
                        <a:pt x="23286" y="7477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68" name="Freeform 28067">
                  <a:extLst>
                    <a:ext uri="{FF2B5EF4-FFF2-40B4-BE49-F238E27FC236}">
                      <a16:creationId xmlns:a16="http://schemas.microsoft.com/office/drawing/2014/main" id="{1D074552-3D69-5005-BA33-2B4F22DB546A}"/>
                    </a:ext>
                  </a:extLst>
                </p:cNvPr>
                <p:cNvSpPr/>
                <p:nvPr/>
              </p:nvSpPr>
              <p:spPr>
                <a:xfrm>
                  <a:off x="5264831" y="3850650"/>
                  <a:ext cx="48661" cy="58089"/>
                </a:xfrm>
                <a:custGeom>
                  <a:avLst/>
                  <a:gdLst>
                    <a:gd name="connsiteX0" fmla="*/ 37466 w 48661"/>
                    <a:gd name="connsiteY0" fmla="*/ 56749 h 58089"/>
                    <a:gd name="connsiteX1" fmla="*/ 37466 w 48661"/>
                    <a:gd name="connsiteY1" fmla="*/ 48706 h 58089"/>
                    <a:gd name="connsiteX2" fmla="*/ 19853 w 48661"/>
                    <a:gd name="connsiteY2" fmla="*/ 58089 h 58089"/>
                    <a:gd name="connsiteX3" fmla="*/ 0 w 48661"/>
                    <a:gd name="connsiteY3" fmla="*/ 33960 h 58089"/>
                    <a:gd name="connsiteX4" fmla="*/ 0 w 48661"/>
                    <a:gd name="connsiteY4" fmla="*/ 0 h 58089"/>
                    <a:gd name="connsiteX5" fmla="*/ 11344 w 48661"/>
                    <a:gd name="connsiteY5" fmla="*/ 0 h 58089"/>
                    <a:gd name="connsiteX6" fmla="*/ 11344 w 48661"/>
                    <a:gd name="connsiteY6" fmla="*/ 33513 h 58089"/>
                    <a:gd name="connsiteX7" fmla="*/ 23137 w 48661"/>
                    <a:gd name="connsiteY7" fmla="*/ 48557 h 58089"/>
                    <a:gd name="connsiteX8" fmla="*/ 37168 w 48661"/>
                    <a:gd name="connsiteY8" fmla="*/ 30534 h 58089"/>
                    <a:gd name="connsiteX9" fmla="*/ 37168 w 48661"/>
                    <a:gd name="connsiteY9" fmla="*/ 149 h 58089"/>
                    <a:gd name="connsiteX10" fmla="*/ 48661 w 48661"/>
                    <a:gd name="connsiteY10" fmla="*/ 149 h 58089"/>
                    <a:gd name="connsiteX11" fmla="*/ 48661 w 48661"/>
                    <a:gd name="connsiteY11" fmla="*/ 56898 h 58089"/>
                    <a:gd name="connsiteX12" fmla="*/ 37616 w 48661"/>
                    <a:gd name="connsiteY12" fmla="*/ 56898 h 5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61" h="58089">
                      <a:moveTo>
                        <a:pt x="37466" y="56749"/>
                      </a:moveTo>
                      <a:lnTo>
                        <a:pt x="37466" y="48706"/>
                      </a:lnTo>
                      <a:cubicBezTo>
                        <a:pt x="34182" y="54217"/>
                        <a:pt x="27764" y="58089"/>
                        <a:pt x="19853" y="58089"/>
                      </a:cubicBezTo>
                      <a:cubicBezTo>
                        <a:pt x="4030" y="58089"/>
                        <a:pt x="0" y="48110"/>
                        <a:pt x="0" y="33960"/>
                      </a:cubicBezTo>
                      <a:lnTo>
                        <a:pt x="0" y="0"/>
                      </a:lnTo>
                      <a:lnTo>
                        <a:pt x="11344" y="0"/>
                      </a:lnTo>
                      <a:lnTo>
                        <a:pt x="11344" y="33513"/>
                      </a:lnTo>
                      <a:cubicBezTo>
                        <a:pt x="11344" y="41258"/>
                        <a:pt x="12986" y="48557"/>
                        <a:pt x="23137" y="48557"/>
                      </a:cubicBezTo>
                      <a:cubicBezTo>
                        <a:pt x="33287" y="48557"/>
                        <a:pt x="37168" y="39918"/>
                        <a:pt x="37168" y="30534"/>
                      </a:cubicBezTo>
                      <a:lnTo>
                        <a:pt x="37168" y="149"/>
                      </a:lnTo>
                      <a:lnTo>
                        <a:pt x="48661" y="149"/>
                      </a:lnTo>
                      <a:lnTo>
                        <a:pt x="48661" y="56898"/>
                      </a:lnTo>
                      <a:lnTo>
                        <a:pt x="37616" y="56898"/>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69" name="Freeform 28068">
                  <a:extLst>
                    <a:ext uri="{FF2B5EF4-FFF2-40B4-BE49-F238E27FC236}">
                      <a16:creationId xmlns:a16="http://schemas.microsoft.com/office/drawing/2014/main" id="{3D27AECC-C2B9-B5C4-FCAD-E36582D026CC}"/>
                    </a:ext>
                  </a:extLst>
                </p:cNvPr>
                <p:cNvSpPr/>
                <p:nvPr/>
              </p:nvSpPr>
              <p:spPr>
                <a:xfrm>
                  <a:off x="5329165" y="3849458"/>
                  <a:ext cx="31794" cy="57791"/>
                </a:xfrm>
                <a:custGeom>
                  <a:avLst/>
                  <a:gdLst>
                    <a:gd name="connsiteX0" fmla="*/ 31048 w 31794"/>
                    <a:gd name="connsiteY0" fmla="*/ 11767 h 57791"/>
                    <a:gd name="connsiteX1" fmla="*/ 30600 w 31794"/>
                    <a:gd name="connsiteY1" fmla="*/ 11767 h 57791"/>
                    <a:gd name="connsiteX2" fmla="*/ 24331 w 31794"/>
                    <a:gd name="connsiteY2" fmla="*/ 10575 h 57791"/>
                    <a:gd name="connsiteX3" fmla="*/ 11494 w 31794"/>
                    <a:gd name="connsiteY3" fmla="*/ 29641 h 57791"/>
                    <a:gd name="connsiteX4" fmla="*/ 11494 w 31794"/>
                    <a:gd name="connsiteY4" fmla="*/ 57792 h 57791"/>
                    <a:gd name="connsiteX5" fmla="*/ 0 w 31794"/>
                    <a:gd name="connsiteY5" fmla="*/ 57792 h 57791"/>
                    <a:gd name="connsiteX6" fmla="*/ 0 w 31794"/>
                    <a:gd name="connsiteY6" fmla="*/ 1192 h 57791"/>
                    <a:gd name="connsiteX7" fmla="*/ 11494 w 31794"/>
                    <a:gd name="connsiteY7" fmla="*/ 1192 h 57791"/>
                    <a:gd name="connsiteX8" fmla="*/ 11494 w 31794"/>
                    <a:gd name="connsiteY8" fmla="*/ 9831 h 57791"/>
                    <a:gd name="connsiteX9" fmla="*/ 11792 w 31794"/>
                    <a:gd name="connsiteY9" fmla="*/ 9831 h 57791"/>
                    <a:gd name="connsiteX10" fmla="*/ 25823 w 31794"/>
                    <a:gd name="connsiteY10" fmla="*/ 0 h 57791"/>
                    <a:gd name="connsiteX11" fmla="*/ 31794 w 31794"/>
                    <a:gd name="connsiteY11" fmla="*/ 894 h 57791"/>
                    <a:gd name="connsiteX12" fmla="*/ 31048 w 31794"/>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794" h="57791">
                      <a:moveTo>
                        <a:pt x="31048" y="11767"/>
                      </a:moveTo>
                      <a:lnTo>
                        <a:pt x="30600" y="11767"/>
                      </a:lnTo>
                      <a:cubicBezTo>
                        <a:pt x="29555" y="11320"/>
                        <a:pt x="27465" y="10575"/>
                        <a:pt x="24331" y="10575"/>
                      </a:cubicBezTo>
                      <a:cubicBezTo>
                        <a:pt x="14031" y="10575"/>
                        <a:pt x="11494" y="21448"/>
                        <a:pt x="11494" y="29641"/>
                      </a:cubicBezTo>
                      <a:lnTo>
                        <a:pt x="11494" y="57792"/>
                      </a:lnTo>
                      <a:lnTo>
                        <a:pt x="0" y="57792"/>
                      </a:lnTo>
                      <a:lnTo>
                        <a:pt x="0" y="1192"/>
                      </a:lnTo>
                      <a:lnTo>
                        <a:pt x="11494" y="1192"/>
                      </a:lnTo>
                      <a:lnTo>
                        <a:pt x="11494" y="9831"/>
                      </a:lnTo>
                      <a:cubicBezTo>
                        <a:pt x="11494" y="9831"/>
                        <a:pt x="11792" y="9831"/>
                        <a:pt x="11792" y="9831"/>
                      </a:cubicBezTo>
                      <a:cubicBezTo>
                        <a:pt x="14479" y="3426"/>
                        <a:pt x="19703" y="0"/>
                        <a:pt x="25823" y="0"/>
                      </a:cubicBezTo>
                      <a:cubicBezTo>
                        <a:pt x="29704" y="0"/>
                        <a:pt x="31794" y="894"/>
                        <a:pt x="31794" y="894"/>
                      </a:cubicBezTo>
                      <a:lnTo>
                        <a:pt x="31048"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70" name="Freeform 28069">
                  <a:extLst>
                    <a:ext uri="{FF2B5EF4-FFF2-40B4-BE49-F238E27FC236}">
                      <a16:creationId xmlns:a16="http://schemas.microsoft.com/office/drawing/2014/main" id="{B388685A-48F6-8E3F-835F-389906D51715}"/>
                    </a:ext>
                  </a:extLst>
                </p:cNvPr>
                <p:cNvSpPr/>
                <p:nvPr/>
              </p:nvSpPr>
              <p:spPr>
                <a:xfrm>
                  <a:off x="5364840" y="3849756"/>
                  <a:ext cx="55676" cy="58982"/>
                </a:xfrm>
                <a:custGeom>
                  <a:avLst/>
                  <a:gdLst>
                    <a:gd name="connsiteX0" fmla="*/ 55229 w 55676"/>
                    <a:gd name="connsiteY0" fmla="*/ 32024 h 58982"/>
                    <a:gd name="connsiteX1" fmla="*/ 11494 w 55676"/>
                    <a:gd name="connsiteY1" fmla="*/ 32024 h 58982"/>
                    <a:gd name="connsiteX2" fmla="*/ 29704 w 55676"/>
                    <a:gd name="connsiteY2" fmla="*/ 50046 h 58982"/>
                    <a:gd name="connsiteX3" fmla="*/ 48512 w 55676"/>
                    <a:gd name="connsiteY3" fmla="*/ 43492 h 58982"/>
                    <a:gd name="connsiteX4" fmla="*/ 53289 w 55676"/>
                    <a:gd name="connsiteY4" fmla="*/ 50046 h 58982"/>
                    <a:gd name="connsiteX5" fmla="*/ 28361 w 55676"/>
                    <a:gd name="connsiteY5" fmla="*/ 58983 h 58982"/>
                    <a:gd name="connsiteX6" fmla="*/ 0 w 55676"/>
                    <a:gd name="connsiteY6" fmla="*/ 29343 h 58982"/>
                    <a:gd name="connsiteX7" fmla="*/ 28809 w 55676"/>
                    <a:gd name="connsiteY7" fmla="*/ 0 h 58982"/>
                    <a:gd name="connsiteX8" fmla="*/ 55677 w 55676"/>
                    <a:gd name="connsiteY8" fmla="*/ 27108 h 58982"/>
                    <a:gd name="connsiteX9" fmla="*/ 55379 w 55676"/>
                    <a:gd name="connsiteY9" fmla="*/ 32172 h 58982"/>
                    <a:gd name="connsiteX10" fmla="*/ 28361 w 55676"/>
                    <a:gd name="connsiteY10" fmla="*/ 8192 h 58982"/>
                    <a:gd name="connsiteX11" fmla="*/ 11643 w 55676"/>
                    <a:gd name="connsiteY11" fmla="*/ 24427 h 58982"/>
                    <a:gd name="connsiteX12" fmla="*/ 44631 w 55676"/>
                    <a:gd name="connsiteY12" fmla="*/ 24427 h 58982"/>
                    <a:gd name="connsiteX13" fmla="*/ 28212 w 55676"/>
                    <a:gd name="connsiteY13" fmla="*/ 8192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6" h="58982">
                      <a:moveTo>
                        <a:pt x="55229" y="32024"/>
                      </a:moveTo>
                      <a:lnTo>
                        <a:pt x="11494" y="32024"/>
                      </a:lnTo>
                      <a:cubicBezTo>
                        <a:pt x="12091" y="43195"/>
                        <a:pt x="19256" y="50046"/>
                        <a:pt x="29704" y="50046"/>
                      </a:cubicBezTo>
                      <a:cubicBezTo>
                        <a:pt x="40153" y="50046"/>
                        <a:pt x="47169" y="44386"/>
                        <a:pt x="48512" y="43492"/>
                      </a:cubicBezTo>
                      <a:lnTo>
                        <a:pt x="53289" y="50046"/>
                      </a:lnTo>
                      <a:cubicBezTo>
                        <a:pt x="53289" y="50046"/>
                        <a:pt x="45228" y="58983"/>
                        <a:pt x="28361" y="58983"/>
                      </a:cubicBezTo>
                      <a:cubicBezTo>
                        <a:pt x="11494" y="58983"/>
                        <a:pt x="0" y="47365"/>
                        <a:pt x="0" y="29343"/>
                      </a:cubicBezTo>
                      <a:cubicBezTo>
                        <a:pt x="0" y="11320"/>
                        <a:pt x="12986" y="0"/>
                        <a:pt x="28809" y="0"/>
                      </a:cubicBezTo>
                      <a:cubicBezTo>
                        <a:pt x="44631" y="0"/>
                        <a:pt x="55677" y="11171"/>
                        <a:pt x="55677" y="27108"/>
                      </a:cubicBezTo>
                      <a:cubicBezTo>
                        <a:pt x="55677" y="29193"/>
                        <a:pt x="55379" y="32172"/>
                        <a:pt x="55379" y="32172"/>
                      </a:cubicBezTo>
                      <a:close/>
                      <a:moveTo>
                        <a:pt x="28361" y="8192"/>
                      </a:moveTo>
                      <a:cubicBezTo>
                        <a:pt x="17017" y="8192"/>
                        <a:pt x="12091" y="17576"/>
                        <a:pt x="11643" y="24427"/>
                      </a:cubicBezTo>
                      <a:lnTo>
                        <a:pt x="44631" y="24427"/>
                      </a:lnTo>
                      <a:cubicBezTo>
                        <a:pt x="44631" y="18172"/>
                        <a:pt x="39705" y="8192"/>
                        <a:pt x="28212"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71" name="Freeform 28070">
                  <a:extLst>
                    <a:ext uri="{FF2B5EF4-FFF2-40B4-BE49-F238E27FC236}">
                      <a16:creationId xmlns:a16="http://schemas.microsoft.com/office/drawing/2014/main" id="{3A121ECE-7001-DF86-43D9-0B66E28B00B3}"/>
                    </a:ext>
                  </a:extLst>
                </p:cNvPr>
                <p:cNvSpPr/>
                <p:nvPr/>
              </p:nvSpPr>
              <p:spPr>
                <a:xfrm>
                  <a:off x="5452162" y="3823988"/>
                  <a:ext cx="77022" cy="84899"/>
                </a:xfrm>
                <a:custGeom>
                  <a:avLst/>
                  <a:gdLst>
                    <a:gd name="connsiteX0" fmla="*/ 41944 w 77022"/>
                    <a:gd name="connsiteY0" fmla="*/ 84751 h 84899"/>
                    <a:gd name="connsiteX1" fmla="*/ 0 w 77022"/>
                    <a:gd name="connsiteY1" fmla="*/ 42301 h 84899"/>
                    <a:gd name="connsiteX2" fmla="*/ 41944 w 77022"/>
                    <a:gd name="connsiteY2" fmla="*/ 0 h 84899"/>
                    <a:gd name="connsiteX3" fmla="*/ 75231 w 77022"/>
                    <a:gd name="connsiteY3" fmla="*/ 14299 h 84899"/>
                    <a:gd name="connsiteX4" fmla="*/ 67320 w 77022"/>
                    <a:gd name="connsiteY4" fmla="*/ 21597 h 84899"/>
                    <a:gd name="connsiteX5" fmla="*/ 41944 w 77022"/>
                    <a:gd name="connsiteY5" fmla="*/ 9979 h 84899"/>
                    <a:gd name="connsiteX6" fmla="*/ 11941 w 77022"/>
                    <a:gd name="connsiteY6" fmla="*/ 42301 h 84899"/>
                    <a:gd name="connsiteX7" fmla="*/ 42691 w 77022"/>
                    <a:gd name="connsiteY7" fmla="*/ 74623 h 84899"/>
                    <a:gd name="connsiteX8" fmla="*/ 65827 w 77022"/>
                    <a:gd name="connsiteY8" fmla="*/ 67175 h 84899"/>
                    <a:gd name="connsiteX9" fmla="*/ 65827 w 77022"/>
                    <a:gd name="connsiteY9" fmla="*/ 49004 h 84899"/>
                    <a:gd name="connsiteX10" fmla="*/ 43586 w 77022"/>
                    <a:gd name="connsiteY10" fmla="*/ 49004 h 84899"/>
                    <a:gd name="connsiteX11" fmla="*/ 43586 w 77022"/>
                    <a:gd name="connsiteY11" fmla="*/ 39620 h 84899"/>
                    <a:gd name="connsiteX12" fmla="*/ 77022 w 77022"/>
                    <a:gd name="connsiteY12" fmla="*/ 39620 h 84899"/>
                    <a:gd name="connsiteX13" fmla="*/ 77022 w 77022"/>
                    <a:gd name="connsiteY13" fmla="*/ 71495 h 84899"/>
                    <a:gd name="connsiteX14" fmla="*/ 42093 w 77022"/>
                    <a:gd name="connsiteY14" fmla="*/ 84900 h 8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7022" h="84899">
                      <a:moveTo>
                        <a:pt x="41944" y="84751"/>
                      </a:moveTo>
                      <a:cubicBezTo>
                        <a:pt x="18360" y="84751"/>
                        <a:pt x="0" y="67920"/>
                        <a:pt x="0" y="42301"/>
                      </a:cubicBezTo>
                      <a:cubicBezTo>
                        <a:pt x="0" y="16682"/>
                        <a:pt x="18509" y="0"/>
                        <a:pt x="41944" y="0"/>
                      </a:cubicBezTo>
                      <a:cubicBezTo>
                        <a:pt x="63140" y="0"/>
                        <a:pt x="72096" y="11022"/>
                        <a:pt x="75231" y="14299"/>
                      </a:cubicBezTo>
                      <a:lnTo>
                        <a:pt x="67320" y="21597"/>
                      </a:lnTo>
                      <a:cubicBezTo>
                        <a:pt x="62394" y="15937"/>
                        <a:pt x="54781" y="9979"/>
                        <a:pt x="41944" y="9979"/>
                      </a:cubicBezTo>
                      <a:cubicBezTo>
                        <a:pt x="25077" y="9979"/>
                        <a:pt x="11941" y="22193"/>
                        <a:pt x="11941" y="42301"/>
                      </a:cubicBezTo>
                      <a:cubicBezTo>
                        <a:pt x="11941" y="62409"/>
                        <a:pt x="25376" y="74623"/>
                        <a:pt x="42691" y="74623"/>
                      </a:cubicBezTo>
                      <a:cubicBezTo>
                        <a:pt x="60006" y="74623"/>
                        <a:pt x="65827" y="67175"/>
                        <a:pt x="65827" y="67175"/>
                      </a:cubicBezTo>
                      <a:lnTo>
                        <a:pt x="65827" y="49004"/>
                      </a:lnTo>
                      <a:lnTo>
                        <a:pt x="43586" y="49004"/>
                      </a:lnTo>
                      <a:lnTo>
                        <a:pt x="43586" y="39620"/>
                      </a:lnTo>
                      <a:lnTo>
                        <a:pt x="77022" y="39620"/>
                      </a:lnTo>
                      <a:lnTo>
                        <a:pt x="77022" y="71495"/>
                      </a:lnTo>
                      <a:cubicBezTo>
                        <a:pt x="75530" y="72984"/>
                        <a:pt x="65379" y="84900"/>
                        <a:pt x="42093" y="84900"/>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72" name="Freeform 28071">
                  <a:extLst>
                    <a:ext uri="{FF2B5EF4-FFF2-40B4-BE49-F238E27FC236}">
                      <a16:creationId xmlns:a16="http://schemas.microsoft.com/office/drawing/2014/main" id="{DFBB37F5-20E0-57CA-6B2E-C1DE2693E8A3}"/>
                    </a:ext>
                  </a:extLst>
                </p:cNvPr>
                <p:cNvSpPr/>
                <p:nvPr/>
              </p:nvSpPr>
              <p:spPr>
                <a:xfrm>
                  <a:off x="5544857" y="3825180"/>
                  <a:ext cx="68364" cy="82218"/>
                </a:xfrm>
                <a:custGeom>
                  <a:avLst/>
                  <a:gdLst>
                    <a:gd name="connsiteX0" fmla="*/ 24779 w 68364"/>
                    <a:gd name="connsiteY0" fmla="*/ 82219 h 82218"/>
                    <a:gd name="connsiteX1" fmla="*/ 0 w 68364"/>
                    <a:gd name="connsiteY1" fmla="*/ 82219 h 82218"/>
                    <a:gd name="connsiteX2" fmla="*/ 0 w 68364"/>
                    <a:gd name="connsiteY2" fmla="*/ 0 h 82218"/>
                    <a:gd name="connsiteX3" fmla="*/ 24779 w 68364"/>
                    <a:gd name="connsiteY3" fmla="*/ 0 h 82218"/>
                    <a:gd name="connsiteX4" fmla="*/ 68365 w 68364"/>
                    <a:gd name="connsiteY4" fmla="*/ 41110 h 82218"/>
                    <a:gd name="connsiteX5" fmla="*/ 24779 w 68364"/>
                    <a:gd name="connsiteY5" fmla="*/ 82219 h 82218"/>
                    <a:gd name="connsiteX6" fmla="*/ 24779 w 68364"/>
                    <a:gd name="connsiteY6" fmla="*/ 9831 h 82218"/>
                    <a:gd name="connsiteX7" fmla="*/ 11494 w 68364"/>
                    <a:gd name="connsiteY7" fmla="*/ 9831 h 82218"/>
                    <a:gd name="connsiteX8" fmla="*/ 11494 w 68364"/>
                    <a:gd name="connsiteY8" fmla="*/ 72090 h 82218"/>
                    <a:gd name="connsiteX9" fmla="*/ 24779 w 68364"/>
                    <a:gd name="connsiteY9" fmla="*/ 72090 h 82218"/>
                    <a:gd name="connsiteX10" fmla="*/ 56573 w 68364"/>
                    <a:gd name="connsiteY10" fmla="*/ 40960 h 82218"/>
                    <a:gd name="connsiteX11" fmla="*/ 24779 w 68364"/>
                    <a:gd name="connsiteY11" fmla="*/ 9831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364" h="82218">
                      <a:moveTo>
                        <a:pt x="24779" y="82219"/>
                      </a:moveTo>
                      <a:lnTo>
                        <a:pt x="0" y="82219"/>
                      </a:lnTo>
                      <a:lnTo>
                        <a:pt x="0" y="0"/>
                      </a:lnTo>
                      <a:lnTo>
                        <a:pt x="24779" y="0"/>
                      </a:lnTo>
                      <a:cubicBezTo>
                        <a:pt x="49557" y="0"/>
                        <a:pt x="68365" y="15639"/>
                        <a:pt x="68365" y="41110"/>
                      </a:cubicBezTo>
                      <a:cubicBezTo>
                        <a:pt x="68365" y="66579"/>
                        <a:pt x="49557" y="82219"/>
                        <a:pt x="24779" y="82219"/>
                      </a:cubicBezTo>
                      <a:close/>
                      <a:moveTo>
                        <a:pt x="24779" y="9831"/>
                      </a:moveTo>
                      <a:lnTo>
                        <a:pt x="11494" y="9831"/>
                      </a:lnTo>
                      <a:lnTo>
                        <a:pt x="11494" y="72090"/>
                      </a:lnTo>
                      <a:lnTo>
                        <a:pt x="24779" y="72090"/>
                      </a:lnTo>
                      <a:cubicBezTo>
                        <a:pt x="43437" y="72090"/>
                        <a:pt x="56573" y="59877"/>
                        <a:pt x="56573" y="40960"/>
                      </a:cubicBezTo>
                      <a:cubicBezTo>
                        <a:pt x="56573" y="22044"/>
                        <a:pt x="43437" y="9831"/>
                        <a:pt x="24779" y="983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73" name="Freeform 28072">
                  <a:extLst>
                    <a:ext uri="{FF2B5EF4-FFF2-40B4-BE49-F238E27FC236}">
                      <a16:creationId xmlns:a16="http://schemas.microsoft.com/office/drawing/2014/main" id="{024BFF81-0851-04C3-55BF-BD606A4EFCDB}"/>
                    </a:ext>
                  </a:extLst>
                </p:cNvPr>
                <p:cNvSpPr/>
                <p:nvPr/>
              </p:nvSpPr>
              <p:spPr>
                <a:xfrm>
                  <a:off x="5626656" y="3825180"/>
                  <a:ext cx="51049" cy="82218"/>
                </a:xfrm>
                <a:custGeom>
                  <a:avLst/>
                  <a:gdLst>
                    <a:gd name="connsiteX0" fmla="*/ 23286 w 51049"/>
                    <a:gd name="connsiteY0" fmla="*/ 46918 h 82218"/>
                    <a:gd name="connsiteX1" fmla="*/ 11643 w 51049"/>
                    <a:gd name="connsiteY1" fmla="*/ 46918 h 82218"/>
                    <a:gd name="connsiteX2" fmla="*/ 11643 w 51049"/>
                    <a:gd name="connsiteY2" fmla="*/ 82219 h 82218"/>
                    <a:gd name="connsiteX3" fmla="*/ 0 w 51049"/>
                    <a:gd name="connsiteY3" fmla="*/ 82219 h 82218"/>
                    <a:gd name="connsiteX4" fmla="*/ 0 w 51049"/>
                    <a:gd name="connsiteY4" fmla="*/ 0 h 82218"/>
                    <a:gd name="connsiteX5" fmla="*/ 23136 w 51049"/>
                    <a:gd name="connsiteY5" fmla="*/ 0 h 82218"/>
                    <a:gd name="connsiteX6" fmla="*/ 42989 w 51049"/>
                    <a:gd name="connsiteY6" fmla="*/ 5809 h 82218"/>
                    <a:gd name="connsiteX7" fmla="*/ 51050 w 51049"/>
                    <a:gd name="connsiteY7" fmla="*/ 23385 h 82218"/>
                    <a:gd name="connsiteX8" fmla="*/ 23136 w 51049"/>
                    <a:gd name="connsiteY8" fmla="*/ 46918 h 82218"/>
                    <a:gd name="connsiteX9" fmla="*/ 22241 w 51049"/>
                    <a:gd name="connsiteY9" fmla="*/ 9384 h 82218"/>
                    <a:gd name="connsiteX10" fmla="*/ 11643 w 51049"/>
                    <a:gd name="connsiteY10" fmla="*/ 9384 h 82218"/>
                    <a:gd name="connsiteX11" fmla="*/ 11643 w 51049"/>
                    <a:gd name="connsiteY11" fmla="*/ 37535 h 82218"/>
                    <a:gd name="connsiteX12" fmla="*/ 22241 w 51049"/>
                    <a:gd name="connsiteY12" fmla="*/ 37535 h 82218"/>
                    <a:gd name="connsiteX13" fmla="*/ 39257 w 51049"/>
                    <a:gd name="connsiteY13" fmla="*/ 23534 h 82218"/>
                    <a:gd name="connsiteX14" fmla="*/ 22241 w 51049"/>
                    <a:gd name="connsiteY14" fmla="*/ 9533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1049" h="82218">
                      <a:moveTo>
                        <a:pt x="23286" y="46918"/>
                      </a:moveTo>
                      <a:lnTo>
                        <a:pt x="11643" y="46918"/>
                      </a:lnTo>
                      <a:lnTo>
                        <a:pt x="11643" y="82219"/>
                      </a:lnTo>
                      <a:lnTo>
                        <a:pt x="0" y="82219"/>
                      </a:lnTo>
                      <a:lnTo>
                        <a:pt x="0" y="0"/>
                      </a:lnTo>
                      <a:lnTo>
                        <a:pt x="23136" y="0"/>
                      </a:lnTo>
                      <a:cubicBezTo>
                        <a:pt x="31197" y="0"/>
                        <a:pt x="38063" y="1490"/>
                        <a:pt x="42989" y="5809"/>
                      </a:cubicBezTo>
                      <a:cubicBezTo>
                        <a:pt x="48064" y="10277"/>
                        <a:pt x="51050" y="15639"/>
                        <a:pt x="51050" y="23385"/>
                      </a:cubicBezTo>
                      <a:cubicBezTo>
                        <a:pt x="51050" y="39918"/>
                        <a:pt x="38213" y="46918"/>
                        <a:pt x="23136" y="46918"/>
                      </a:cubicBezTo>
                      <a:close/>
                      <a:moveTo>
                        <a:pt x="22241" y="9384"/>
                      </a:moveTo>
                      <a:lnTo>
                        <a:pt x="11643" y="9384"/>
                      </a:lnTo>
                      <a:lnTo>
                        <a:pt x="11643" y="37535"/>
                      </a:lnTo>
                      <a:lnTo>
                        <a:pt x="22241" y="37535"/>
                      </a:lnTo>
                      <a:cubicBezTo>
                        <a:pt x="31496" y="37535"/>
                        <a:pt x="39257" y="33811"/>
                        <a:pt x="39257" y="23534"/>
                      </a:cubicBezTo>
                      <a:cubicBezTo>
                        <a:pt x="39257" y="13256"/>
                        <a:pt x="31496" y="9533"/>
                        <a:pt x="22241" y="953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74" name="Freeform 28073">
                  <a:extLst>
                    <a:ext uri="{FF2B5EF4-FFF2-40B4-BE49-F238E27FC236}">
                      <a16:creationId xmlns:a16="http://schemas.microsoft.com/office/drawing/2014/main" id="{F102E182-4343-4EE5-6B8F-A4809AC76F49}"/>
                    </a:ext>
                  </a:extLst>
                </p:cNvPr>
                <p:cNvSpPr/>
                <p:nvPr/>
              </p:nvSpPr>
              <p:spPr>
                <a:xfrm>
                  <a:off x="5710545" y="3815647"/>
                  <a:ext cx="24927" cy="109327"/>
                </a:xfrm>
                <a:custGeom>
                  <a:avLst/>
                  <a:gdLst>
                    <a:gd name="connsiteX0" fmla="*/ 17614 w 24927"/>
                    <a:gd name="connsiteY0" fmla="*/ 109327 h 109327"/>
                    <a:gd name="connsiteX1" fmla="*/ 0 w 24927"/>
                    <a:gd name="connsiteY1" fmla="*/ 54664 h 109327"/>
                    <a:gd name="connsiteX2" fmla="*/ 17614 w 24927"/>
                    <a:gd name="connsiteY2" fmla="*/ 0 h 109327"/>
                    <a:gd name="connsiteX3" fmla="*/ 24928 w 24927"/>
                    <a:gd name="connsiteY3" fmla="*/ 3873 h 109327"/>
                    <a:gd name="connsiteX4" fmla="*/ 10449 w 24927"/>
                    <a:gd name="connsiteY4" fmla="*/ 54664 h 109327"/>
                    <a:gd name="connsiteX5" fmla="*/ 24928 w 24927"/>
                    <a:gd name="connsiteY5" fmla="*/ 105455 h 109327"/>
                    <a:gd name="connsiteX6" fmla="*/ 17614 w 24927"/>
                    <a:gd name="connsiteY6" fmla="*/ 109327 h 109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27" h="109327">
                      <a:moveTo>
                        <a:pt x="17614" y="109327"/>
                      </a:moveTo>
                      <a:cubicBezTo>
                        <a:pt x="8508" y="95773"/>
                        <a:pt x="0" y="77750"/>
                        <a:pt x="0" y="54664"/>
                      </a:cubicBezTo>
                      <a:cubicBezTo>
                        <a:pt x="0" y="31577"/>
                        <a:pt x="8508" y="13554"/>
                        <a:pt x="17614" y="0"/>
                      </a:cubicBezTo>
                      <a:lnTo>
                        <a:pt x="24928" y="3873"/>
                      </a:lnTo>
                      <a:cubicBezTo>
                        <a:pt x="18957" y="12809"/>
                        <a:pt x="10449" y="33662"/>
                        <a:pt x="10449" y="54664"/>
                      </a:cubicBezTo>
                      <a:cubicBezTo>
                        <a:pt x="10449" y="75665"/>
                        <a:pt x="18957" y="96518"/>
                        <a:pt x="24928" y="105455"/>
                      </a:cubicBezTo>
                      <a:lnTo>
                        <a:pt x="17614" y="109327"/>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75" name="Freeform 28074">
                  <a:extLst>
                    <a:ext uri="{FF2B5EF4-FFF2-40B4-BE49-F238E27FC236}">
                      <a16:creationId xmlns:a16="http://schemas.microsoft.com/office/drawing/2014/main" id="{334A4365-3532-47F7-19CF-C1B39D187EFD}"/>
                    </a:ext>
                  </a:extLst>
                </p:cNvPr>
                <p:cNvSpPr/>
                <p:nvPr/>
              </p:nvSpPr>
              <p:spPr>
                <a:xfrm>
                  <a:off x="5739204" y="3849756"/>
                  <a:ext cx="60005" cy="58834"/>
                </a:xfrm>
                <a:custGeom>
                  <a:avLst/>
                  <a:gdLst>
                    <a:gd name="connsiteX0" fmla="*/ 30003 w 60005"/>
                    <a:gd name="connsiteY0" fmla="*/ 58834 h 58834"/>
                    <a:gd name="connsiteX1" fmla="*/ 0 w 60005"/>
                    <a:gd name="connsiteY1" fmla="*/ 29491 h 58834"/>
                    <a:gd name="connsiteX2" fmla="*/ 30003 w 60005"/>
                    <a:gd name="connsiteY2" fmla="*/ 0 h 58834"/>
                    <a:gd name="connsiteX3" fmla="*/ 60006 w 60005"/>
                    <a:gd name="connsiteY3" fmla="*/ 29491 h 58834"/>
                    <a:gd name="connsiteX4" fmla="*/ 30003 w 60005"/>
                    <a:gd name="connsiteY4" fmla="*/ 58834 h 58834"/>
                    <a:gd name="connsiteX5" fmla="*/ 30003 w 60005"/>
                    <a:gd name="connsiteY5" fmla="*/ 9235 h 58834"/>
                    <a:gd name="connsiteX6" fmla="*/ 11494 w 60005"/>
                    <a:gd name="connsiteY6" fmla="*/ 29045 h 58834"/>
                    <a:gd name="connsiteX7" fmla="*/ 30003 w 60005"/>
                    <a:gd name="connsiteY7" fmla="*/ 49003 h 58834"/>
                    <a:gd name="connsiteX8" fmla="*/ 48363 w 60005"/>
                    <a:gd name="connsiteY8" fmla="*/ 29045 h 58834"/>
                    <a:gd name="connsiteX9" fmla="*/ 30003 w 60005"/>
                    <a:gd name="connsiteY9" fmla="*/ 9235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3136" y="58834"/>
                        <a:pt x="0" y="47067"/>
                        <a:pt x="0" y="29491"/>
                      </a:cubicBezTo>
                      <a:cubicBezTo>
                        <a:pt x="0" y="11916"/>
                        <a:pt x="13136" y="0"/>
                        <a:pt x="30003" y="0"/>
                      </a:cubicBezTo>
                      <a:cubicBezTo>
                        <a:pt x="46870" y="0"/>
                        <a:pt x="60006" y="12065"/>
                        <a:pt x="60006" y="29491"/>
                      </a:cubicBezTo>
                      <a:cubicBezTo>
                        <a:pt x="60006" y="46918"/>
                        <a:pt x="46870" y="58834"/>
                        <a:pt x="30003" y="58834"/>
                      </a:cubicBezTo>
                      <a:close/>
                      <a:moveTo>
                        <a:pt x="30003" y="9235"/>
                      </a:moveTo>
                      <a:cubicBezTo>
                        <a:pt x="18509" y="9235"/>
                        <a:pt x="11494" y="18022"/>
                        <a:pt x="11494" y="29045"/>
                      </a:cubicBezTo>
                      <a:cubicBezTo>
                        <a:pt x="11494" y="40067"/>
                        <a:pt x="18509" y="49003"/>
                        <a:pt x="30003" y="49003"/>
                      </a:cubicBezTo>
                      <a:cubicBezTo>
                        <a:pt x="41496" y="49003"/>
                        <a:pt x="48363" y="40216"/>
                        <a:pt x="48363" y="29045"/>
                      </a:cubicBezTo>
                      <a:cubicBezTo>
                        <a:pt x="48363" y="17874"/>
                        <a:pt x="41347" y="9235"/>
                        <a:pt x="30003"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76" name="Freeform 28075">
                  <a:extLst>
                    <a:ext uri="{FF2B5EF4-FFF2-40B4-BE49-F238E27FC236}">
                      <a16:creationId xmlns:a16="http://schemas.microsoft.com/office/drawing/2014/main" id="{1D9C395E-4284-BDD6-428A-25819349D549}"/>
                    </a:ext>
                  </a:extLst>
                </p:cNvPr>
                <p:cNvSpPr/>
                <p:nvPr/>
              </p:nvSpPr>
              <p:spPr>
                <a:xfrm>
                  <a:off x="5811301" y="3849756"/>
                  <a:ext cx="49407" cy="57642"/>
                </a:xfrm>
                <a:custGeom>
                  <a:avLst/>
                  <a:gdLst>
                    <a:gd name="connsiteX0" fmla="*/ 37765 w 49407"/>
                    <a:gd name="connsiteY0" fmla="*/ 57642 h 57642"/>
                    <a:gd name="connsiteX1" fmla="*/ 37765 w 49407"/>
                    <a:gd name="connsiteY1" fmla="*/ 26066 h 57642"/>
                    <a:gd name="connsiteX2" fmla="*/ 25973 w 49407"/>
                    <a:gd name="connsiteY2" fmla="*/ 9384 h 57642"/>
                    <a:gd name="connsiteX3" fmla="*/ 11494 w 49407"/>
                    <a:gd name="connsiteY3" fmla="*/ 29193 h 57642"/>
                    <a:gd name="connsiteX4" fmla="*/ 11494 w 49407"/>
                    <a:gd name="connsiteY4" fmla="*/ 57642 h 57642"/>
                    <a:gd name="connsiteX5" fmla="*/ 0 w 49407"/>
                    <a:gd name="connsiteY5" fmla="*/ 57642 h 57642"/>
                    <a:gd name="connsiteX6" fmla="*/ 0 w 49407"/>
                    <a:gd name="connsiteY6" fmla="*/ 1043 h 57642"/>
                    <a:gd name="connsiteX7" fmla="*/ 11494 w 49407"/>
                    <a:gd name="connsiteY7" fmla="*/ 1043 h 57642"/>
                    <a:gd name="connsiteX8" fmla="*/ 11494 w 49407"/>
                    <a:gd name="connsiteY8" fmla="*/ 9979 h 57642"/>
                    <a:gd name="connsiteX9" fmla="*/ 11792 w 49407"/>
                    <a:gd name="connsiteY9" fmla="*/ 9979 h 57642"/>
                    <a:gd name="connsiteX10" fmla="*/ 29107 w 49407"/>
                    <a:gd name="connsiteY10" fmla="*/ 0 h 57642"/>
                    <a:gd name="connsiteX11" fmla="*/ 49408 w 49407"/>
                    <a:gd name="connsiteY11" fmla="*/ 24129 h 57642"/>
                    <a:gd name="connsiteX12" fmla="*/ 49408 w 49407"/>
                    <a:gd name="connsiteY12" fmla="*/ 57642 h 57642"/>
                    <a:gd name="connsiteX13" fmla="*/ 37914 w 49407"/>
                    <a:gd name="connsiteY13" fmla="*/ 57642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765" y="57642"/>
                      </a:moveTo>
                      <a:lnTo>
                        <a:pt x="37765" y="26066"/>
                      </a:lnTo>
                      <a:cubicBezTo>
                        <a:pt x="37765" y="16533"/>
                        <a:pt x="36123" y="9384"/>
                        <a:pt x="25973" y="9384"/>
                      </a:cubicBezTo>
                      <a:cubicBezTo>
                        <a:pt x="15822" y="9384"/>
                        <a:pt x="11494" y="18320"/>
                        <a:pt x="11494" y="29193"/>
                      </a:cubicBezTo>
                      <a:lnTo>
                        <a:pt x="11494" y="57642"/>
                      </a:lnTo>
                      <a:lnTo>
                        <a:pt x="0" y="57642"/>
                      </a:lnTo>
                      <a:lnTo>
                        <a:pt x="0" y="1043"/>
                      </a:lnTo>
                      <a:lnTo>
                        <a:pt x="11494" y="1043"/>
                      </a:lnTo>
                      <a:lnTo>
                        <a:pt x="11494" y="9979"/>
                      </a:lnTo>
                      <a:cubicBezTo>
                        <a:pt x="11494" y="9979"/>
                        <a:pt x="11792" y="9979"/>
                        <a:pt x="11792" y="9979"/>
                      </a:cubicBezTo>
                      <a:cubicBezTo>
                        <a:pt x="14778" y="4319"/>
                        <a:pt x="20897" y="0"/>
                        <a:pt x="29107" y="0"/>
                      </a:cubicBezTo>
                      <a:cubicBezTo>
                        <a:pt x="45228" y="0"/>
                        <a:pt x="49408" y="10575"/>
                        <a:pt x="49408" y="24129"/>
                      </a:cubicBezTo>
                      <a:lnTo>
                        <a:pt x="49408" y="57642"/>
                      </a:lnTo>
                      <a:lnTo>
                        <a:pt x="37914" y="57642"/>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77" name="Freeform 28076">
                  <a:extLst>
                    <a:ext uri="{FF2B5EF4-FFF2-40B4-BE49-F238E27FC236}">
                      <a16:creationId xmlns:a16="http://schemas.microsoft.com/office/drawing/2014/main" id="{DCC741F0-470B-6C83-EA05-FFD6552D3DBD}"/>
                    </a:ext>
                  </a:extLst>
                </p:cNvPr>
                <p:cNvSpPr/>
                <p:nvPr/>
              </p:nvSpPr>
              <p:spPr>
                <a:xfrm>
                  <a:off x="4498787" y="3992894"/>
                  <a:ext cx="48959" cy="58834"/>
                </a:xfrm>
                <a:custGeom>
                  <a:avLst/>
                  <a:gdLst>
                    <a:gd name="connsiteX0" fmla="*/ 37615 w 48959"/>
                    <a:gd name="connsiteY0" fmla="*/ 57494 h 58834"/>
                    <a:gd name="connsiteX1" fmla="*/ 37615 w 48959"/>
                    <a:gd name="connsiteY1" fmla="*/ 50344 h 58834"/>
                    <a:gd name="connsiteX2" fmla="*/ 19554 w 48959"/>
                    <a:gd name="connsiteY2" fmla="*/ 58834 h 58834"/>
                    <a:gd name="connsiteX3" fmla="*/ 0 w 48959"/>
                    <a:gd name="connsiteY3" fmla="*/ 41258 h 58834"/>
                    <a:gd name="connsiteX4" fmla="*/ 22241 w 48959"/>
                    <a:gd name="connsiteY4" fmla="*/ 23980 h 58834"/>
                    <a:gd name="connsiteX5" fmla="*/ 37466 w 48959"/>
                    <a:gd name="connsiteY5" fmla="*/ 23385 h 58834"/>
                    <a:gd name="connsiteX6" fmla="*/ 37466 w 48959"/>
                    <a:gd name="connsiteY6" fmla="*/ 21150 h 58834"/>
                    <a:gd name="connsiteX7" fmla="*/ 23435 w 48959"/>
                    <a:gd name="connsiteY7" fmla="*/ 8341 h 58834"/>
                    <a:gd name="connsiteX8" fmla="*/ 6419 w 48959"/>
                    <a:gd name="connsiteY8" fmla="*/ 13256 h 58834"/>
                    <a:gd name="connsiteX9" fmla="*/ 2985 w 48959"/>
                    <a:gd name="connsiteY9" fmla="*/ 5660 h 58834"/>
                    <a:gd name="connsiteX10" fmla="*/ 24181 w 48959"/>
                    <a:gd name="connsiteY10" fmla="*/ 0 h 58834"/>
                    <a:gd name="connsiteX11" fmla="*/ 48960 w 48959"/>
                    <a:gd name="connsiteY11" fmla="*/ 24725 h 58834"/>
                    <a:gd name="connsiteX12" fmla="*/ 48960 w 48959"/>
                    <a:gd name="connsiteY12" fmla="*/ 57642 h 58834"/>
                    <a:gd name="connsiteX13" fmla="*/ 37914 w 48959"/>
                    <a:gd name="connsiteY13" fmla="*/ 57642 h 58834"/>
                    <a:gd name="connsiteX14" fmla="*/ 24032 w 48959"/>
                    <a:gd name="connsiteY14" fmla="*/ 31130 h 58834"/>
                    <a:gd name="connsiteX15" fmla="*/ 11195 w 48959"/>
                    <a:gd name="connsiteY15" fmla="*/ 40960 h 58834"/>
                    <a:gd name="connsiteX16" fmla="*/ 22838 w 48959"/>
                    <a:gd name="connsiteY16" fmla="*/ 50791 h 58834"/>
                    <a:gd name="connsiteX17" fmla="*/ 37317 w 48959"/>
                    <a:gd name="connsiteY17" fmla="*/ 42599 h 58834"/>
                    <a:gd name="connsiteX18" fmla="*/ 37317 w 48959"/>
                    <a:gd name="connsiteY18" fmla="*/ 30385 h 58834"/>
                    <a:gd name="connsiteX19" fmla="*/ 24032 w 48959"/>
                    <a:gd name="connsiteY19" fmla="*/ 31279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959" h="58834">
                      <a:moveTo>
                        <a:pt x="37615" y="57494"/>
                      </a:moveTo>
                      <a:lnTo>
                        <a:pt x="37615" y="50344"/>
                      </a:lnTo>
                      <a:cubicBezTo>
                        <a:pt x="35227" y="52727"/>
                        <a:pt x="29854" y="58834"/>
                        <a:pt x="19554" y="58834"/>
                      </a:cubicBezTo>
                      <a:cubicBezTo>
                        <a:pt x="9255" y="58834"/>
                        <a:pt x="0" y="52280"/>
                        <a:pt x="0" y="41258"/>
                      </a:cubicBezTo>
                      <a:cubicBezTo>
                        <a:pt x="0" y="30236"/>
                        <a:pt x="9105" y="24576"/>
                        <a:pt x="22241" y="23980"/>
                      </a:cubicBezTo>
                      <a:lnTo>
                        <a:pt x="37466" y="23385"/>
                      </a:lnTo>
                      <a:lnTo>
                        <a:pt x="37466" y="21150"/>
                      </a:lnTo>
                      <a:cubicBezTo>
                        <a:pt x="37466" y="12511"/>
                        <a:pt x="31645" y="8341"/>
                        <a:pt x="23435" y="8341"/>
                      </a:cubicBezTo>
                      <a:cubicBezTo>
                        <a:pt x="15225" y="8341"/>
                        <a:pt x="8210" y="12065"/>
                        <a:pt x="6419" y="13256"/>
                      </a:cubicBezTo>
                      <a:lnTo>
                        <a:pt x="2985" y="5660"/>
                      </a:lnTo>
                      <a:cubicBezTo>
                        <a:pt x="7165" y="3277"/>
                        <a:pt x="14778" y="0"/>
                        <a:pt x="24181" y="0"/>
                      </a:cubicBezTo>
                      <a:cubicBezTo>
                        <a:pt x="40750" y="0"/>
                        <a:pt x="48960" y="8341"/>
                        <a:pt x="48960" y="24725"/>
                      </a:cubicBezTo>
                      <a:lnTo>
                        <a:pt x="48960" y="57642"/>
                      </a:lnTo>
                      <a:lnTo>
                        <a:pt x="37914" y="57642"/>
                      </a:lnTo>
                      <a:close/>
                      <a:moveTo>
                        <a:pt x="24032" y="31130"/>
                      </a:moveTo>
                      <a:cubicBezTo>
                        <a:pt x="14778" y="31577"/>
                        <a:pt x="11195" y="35598"/>
                        <a:pt x="11195" y="40960"/>
                      </a:cubicBezTo>
                      <a:cubicBezTo>
                        <a:pt x="11195" y="46323"/>
                        <a:pt x="15375" y="50791"/>
                        <a:pt x="22838" y="50791"/>
                      </a:cubicBezTo>
                      <a:cubicBezTo>
                        <a:pt x="30301" y="50791"/>
                        <a:pt x="35078" y="45727"/>
                        <a:pt x="37317" y="42599"/>
                      </a:cubicBezTo>
                      <a:lnTo>
                        <a:pt x="37317" y="30385"/>
                      </a:lnTo>
                      <a:lnTo>
                        <a:pt x="24032" y="3127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78" name="Freeform 28077">
                  <a:extLst>
                    <a:ext uri="{FF2B5EF4-FFF2-40B4-BE49-F238E27FC236}">
                      <a16:creationId xmlns:a16="http://schemas.microsoft.com/office/drawing/2014/main" id="{19D10117-3C7C-2F64-3918-B9BDC811FC55}"/>
                    </a:ext>
                  </a:extLst>
                </p:cNvPr>
                <p:cNvSpPr/>
                <p:nvPr/>
              </p:nvSpPr>
              <p:spPr>
                <a:xfrm>
                  <a:off x="4552673" y="3993788"/>
                  <a:ext cx="57318" cy="56599"/>
                </a:xfrm>
                <a:custGeom>
                  <a:avLst/>
                  <a:gdLst>
                    <a:gd name="connsiteX0" fmla="*/ 33585 w 57318"/>
                    <a:gd name="connsiteY0" fmla="*/ 56600 h 56599"/>
                    <a:gd name="connsiteX1" fmla="*/ 23584 w 57318"/>
                    <a:gd name="connsiteY1" fmla="*/ 56600 h 56599"/>
                    <a:gd name="connsiteX2" fmla="*/ 0 w 57318"/>
                    <a:gd name="connsiteY2" fmla="*/ 0 h 56599"/>
                    <a:gd name="connsiteX3" fmla="*/ 11941 w 57318"/>
                    <a:gd name="connsiteY3" fmla="*/ 0 h 56599"/>
                    <a:gd name="connsiteX4" fmla="*/ 28809 w 57318"/>
                    <a:gd name="connsiteY4" fmla="*/ 42599 h 56599"/>
                    <a:gd name="connsiteX5" fmla="*/ 45527 w 57318"/>
                    <a:gd name="connsiteY5" fmla="*/ 0 h 56599"/>
                    <a:gd name="connsiteX6" fmla="*/ 57319 w 57318"/>
                    <a:gd name="connsiteY6" fmla="*/ 0 h 56599"/>
                    <a:gd name="connsiteX7" fmla="*/ 33735 w 57318"/>
                    <a:gd name="connsiteY7" fmla="*/ 56600 h 56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318" h="56599">
                      <a:moveTo>
                        <a:pt x="33585" y="56600"/>
                      </a:moveTo>
                      <a:lnTo>
                        <a:pt x="23584" y="56600"/>
                      </a:lnTo>
                      <a:lnTo>
                        <a:pt x="0" y="0"/>
                      </a:lnTo>
                      <a:lnTo>
                        <a:pt x="11941" y="0"/>
                      </a:lnTo>
                      <a:lnTo>
                        <a:pt x="28809" y="42599"/>
                      </a:lnTo>
                      <a:lnTo>
                        <a:pt x="45527" y="0"/>
                      </a:lnTo>
                      <a:lnTo>
                        <a:pt x="57319" y="0"/>
                      </a:lnTo>
                      <a:lnTo>
                        <a:pt x="33735" y="5660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79" name="Freeform 28078">
                  <a:extLst>
                    <a:ext uri="{FF2B5EF4-FFF2-40B4-BE49-F238E27FC236}">
                      <a16:creationId xmlns:a16="http://schemas.microsoft.com/office/drawing/2014/main" id="{9A04FD05-5BC3-7FEF-A32C-81278090D8A2}"/>
                    </a:ext>
                  </a:extLst>
                </p:cNvPr>
                <p:cNvSpPr/>
                <p:nvPr/>
              </p:nvSpPr>
              <p:spPr>
                <a:xfrm>
                  <a:off x="4613574" y="3992745"/>
                  <a:ext cx="55676" cy="58983"/>
                </a:xfrm>
                <a:custGeom>
                  <a:avLst/>
                  <a:gdLst>
                    <a:gd name="connsiteX0" fmla="*/ 55378 w 55676"/>
                    <a:gd name="connsiteY0" fmla="*/ 32024 h 58983"/>
                    <a:gd name="connsiteX1" fmla="*/ 11643 w 55676"/>
                    <a:gd name="connsiteY1" fmla="*/ 32024 h 58983"/>
                    <a:gd name="connsiteX2" fmla="*/ 29854 w 55676"/>
                    <a:gd name="connsiteY2" fmla="*/ 50046 h 58983"/>
                    <a:gd name="connsiteX3" fmla="*/ 48512 w 55676"/>
                    <a:gd name="connsiteY3" fmla="*/ 43492 h 58983"/>
                    <a:gd name="connsiteX4" fmla="*/ 53289 w 55676"/>
                    <a:gd name="connsiteY4" fmla="*/ 50046 h 58983"/>
                    <a:gd name="connsiteX5" fmla="*/ 28361 w 55676"/>
                    <a:gd name="connsiteY5" fmla="*/ 58983 h 58983"/>
                    <a:gd name="connsiteX6" fmla="*/ 0 w 55676"/>
                    <a:gd name="connsiteY6" fmla="*/ 29343 h 58983"/>
                    <a:gd name="connsiteX7" fmla="*/ 28809 w 55676"/>
                    <a:gd name="connsiteY7" fmla="*/ 0 h 58983"/>
                    <a:gd name="connsiteX8" fmla="*/ 55677 w 55676"/>
                    <a:gd name="connsiteY8" fmla="*/ 27108 h 58983"/>
                    <a:gd name="connsiteX9" fmla="*/ 55378 w 55676"/>
                    <a:gd name="connsiteY9" fmla="*/ 32173 h 58983"/>
                    <a:gd name="connsiteX10" fmla="*/ 28659 w 55676"/>
                    <a:gd name="connsiteY10" fmla="*/ 8192 h 58983"/>
                    <a:gd name="connsiteX11" fmla="*/ 11941 w 55676"/>
                    <a:gd name="connsiteY11" fmla="*/ 24427 h 58983"/>
                    <a:gd name="connsiteX12" fmla="*/ 44930 w 55676"/>
                    <a:gd name="connsiteY12" fmla="*/ 24427 h 58983"/>
                    <a:gd name="connsiteX13" fmla="*/ 28659 w 55676"/>
                    <a:gd name="connsiteY13" fmla="*/ 8192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6" h="58983">
                      <a:moveTo>
                        <a:pt x="55378" y="32024"/>
                      </a:moveTo>
                      <a:lnTo>
                        <a:pt x="11643" y="32024"/>
                      </a:lnTo>
                      <a:cubicBezTo>
                        <a:pt x="12240" y="43195"/>
                        <a:pt x="19405" y="50046"/>
                        <a:pt x="29854" y="50046"/>
                      </a:cubicBezTo>
                      <a:cubicBezTo>
                        <a:pt x="40302" y="50046"/>
                        <a:pt x="47318" y="44386"/>
                        <a:pt x="48512" y="43492"/>
                      </a:cubicBezTo>
                      <a:lnTo>
                        <a:pt x="53289" y="50046"/>
                      </a:lnTo>
                      <a:cubicBezTo>
                        <a:pt x="53289" y="50046"/>
                        <a:pt x="45228" y="58983"/>
                        <a:pt x="28361" y="58983"/>
                      </a:cubicBezTo>
                      <a:cubicBezTo>
                        <a:pt x="11494" y="58983"/>
                        <a:pt x="0" y="47365"/>
                        <a:pt x="0" y="29343"/>
                      </a:cubicBezTo>
                      <a:cubicBezTo>
                        <a:pt x="0" y="11320"/>
                        <a:pt x="12986" y="0"/>
                        <a:pt x="28809" y="0"/>
                      </a:cubicBezTo>
                      <a:cubicBezTo>
                        <a:pt x="44631" y="0"/>
                        <a:pt x="55677" y="11171"/>
                        <a:pt x="55677" y="27108"/>
                      </a:cubicBezTo>
                      <a:cubicBezTo>
                        <a:pt x="55677" y="29194"/>
                        <a:pt x="55378" y="32173"/>
                        <a:pt x="55378" y="32173"/>
                      </a:cubicBezTo>
                      <a:close/>
                      <a:moveTo>
                        <a:pt x="28659" y="8192"/>
                      </a:moveTo>
                      <a:cubicBezTo>
                        <a:pt x="17315" y="8192"/>
                        <a:pt x="12240" y="17576"/>
                        <a:pt x="11941" y="24427"/>
                      </a:cubicBezTo>
                      <a:lnTo>
                        <a:pt x="44930" y="24427"/>
                      </a:lnTo>
                      <a:cubicBezTo>
                        <a:pt x="44930" y="18172"/>
                        <a:pt x="40004" y="8192"/>
                        <a:pt x="28659"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80" name="Freeform 28079">
                  <a:extLst>
                    <a:ext uri="{FF2B5EF4-FFF2-40B4-BE49-F238E27FC236}">
                      <a16:creationId xmlns:a16="http://schemas.microsoft.com/office/drawing/2014/main" id="{F4471350-7A22-0C55-2281-0A6064BAB1A4}"/>
                    </a:ext>
                  </a:extLst>
                </p:cNvPr>
                <p:cNvSpPr/>
                <p:nvPr/>
              </p:nvSpPr>
              <p:spPr>
                <a:xfrm>
                  <a:off x="4680596" y="3992447"/>
                  <a:ext cx="31794" cy="57791"/>
                </a:xfrm>
                <a:custGeom>
                  <a:avLst/>
                  <a:gdLst>
                    <a:gd name="connsiteX0" fmla="*/ 31048 w 31794"/>
                    <a:gd name="connsiteY0" fmla="*/ 11767 h 57791"/>
                    <a:gd name="connsiteX1" fmla="*/ 30600 w 31794"/>
                    <a:gd name="connsiteY1" fmla="*/ 11767 h 57791"/>
                    <a:gd name="connsiteX2" fmla="*/ 24331 w 31794"/>
                    <a:gd name="connsiteY2" fmla="*/ 10575 h 57791"/>
                    <a:gd name="connsiteX3" fmla="*/ 11494 w 31794"/>
                    <a:gd name="connsiteY3" fmla="*/ 29640 h 57791"/>
                    <a:gd name="connsiteX4" fmla="*/ 11494 w 31794"/>
                    <a:gd name="connsiteY4" fmla="*/ 57791 h 57791"/>
                    <a:gd name="connsiteX5" fmla="*/ 0 w 31794"/>
                    <a:gd name="connsiteY5" fmla="*/ 57791 h 57791"/>
                    <a:gd name="connsiteX6" fmla="*/ 0 w 31794"/>
                    <a:gd name="connsiteY6" fmla="*/ 1191 h 57791"/>
                    <a:gd name="connsiteX7" fmla="*/ 11494 w 31794"/>
                    <a:gd name="connsiteY7" fmla="*/ 1191 h 57791"/>
                    <a:gd name="connsiteX8" fmla="*/ 11494 w 31794"/>
                    <a:gd name="connsiteY8" fmla="*/ 9830 h 57791"/>
                    <a:gd name="connsiteX9" fmla="*/ 11792 w 31794"/>
                    <a:gd name="connsiteY9" fmla="*/ 9830 h 57791"/>
                    <a:gd name="connsiteX10" fmla="*/ 25823 w 31794"/>
                    <a:gd name="connsiteY10" fmla="*/ 0 h 57791"/>
                    <a:gd name="connsiteX11" fmla="*/ 31794 w 31794"/>
                    <a:gd name="connsiteY11" fmla="*/ 894 h 57791"/>
                    <a:gd name="connsiteX12" fmla="*/ 31048 w 31794"/>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794" h="57791">
                      <a:moveTo>
                        <a:pt x="31048" y="11767"/>
                      </a:moveTo>
                      <a:lnTo>
                        <a:pt x="30600" y="11767"/>
                      </a:lnTo>
                      <a:cubicBezTo>
                        <a:pt x="29555" y="11320"/>
                        <a:pt x="27465" y="10575"/>
                        <a:pt x="24331" y="10575"/>
                      </a:cubicBezTo>
                      <a:cubicBezTo>
                        <a:pt x="14031" y="10575"/>
                        <a:pt x="11494" y="21448"/>
                        <a:pt x="11494" y="29640"/>
                      </a:cubicBezTo>
                      <a:lnTo>
                        <a:pt x="11494" y="57791"/>
                      </a:lnTo>
                      <a:lnTo>
                        <a:pt x="0" y="57791"/>
                      </a:lnTo>
                      <a:lnTo>
                        <a:pt x="0" y="1191"/>
                      </a:lnTo>
                      <a:lnTo>
                        <a:pt x="11494" y="1191"/>
                      </a:lnTo>
                      <a:lnTo>
                        <a:pt x="11494" y="9830"/>
                      </a:lnTo>
                      <a:cubicBezTo>
                        <a:pt x="11494" y="9830"/>
                        <a:pt x="11792" y="9830"/>
                        <a:pt x="11792" y="9830"/>
                      </a:cubicBezTo>
                      <a:cubicBezTo>
                        <a:pt x="14479" y="3426"/>
                        <a:pt x="19703" y="0"/>
                        <a:pt x="25823" y="0"/>
                      </a:cubicBezTo>
                      <a:cubicBezTo>
                        <a:pt x="29704" y="0"/>
                        <a:pt x="31794" y="894"/>
                        <a:pt x="31794" y="894"/>
                      </a:cubicBezTo>
                      <a:lnTo>
                        <a:pt x="31048"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81" name="Freeform 28080">
                  <a:extLst>
                    <a:ext uri="{FF2B5EF4-FFF2-40B4-BE49-F238E27FC236}">
                      <a16:creationId xmlns:a16="http://schemas.microsoft.com/office/drawing/2014/main" id="{08DF21F6-0B13-792B-B7DF-EC2658703C74}"/>
                    </a:ext>
                  </a:extLst>
                </p:cNvPr>
                <p:cNvSpPr/>
                <p:nvPr/>
              </p:nvSpPr>
              <p:spPr>
                <a:xfrm>
                  <a:off x="4713733" y="3992894"/>
                  <a:ext cx="48959" cy="58834"/>
                </a:xfrm>
                <a:custGeom>
                  <a:avLst/>
                  <a:gdLst>
                    <a:gd name="connsiteX0" fmla="*/ 37615 w 48959"/>
                    <a:gd name="connsiteY0" fmla="*/ 57494 h 58834"/>
                    <a:gd name="connsiteX1" fmla="*/ 37615 w 48959"/>
                    <a:gd name="connsiteY1" fmla="*/ 50344 h 58834"/>
                    <a:gd name="connsiteX2" fmla="*/ 19554 w 48959"/>
                    <a:gd name="connsiteY2" fmla="*/ 58834 h 58834"/>
                    <a:gd name="connsiteX3" fmla="*/ 0 w 48959"/>
                    <a:gd name="connsiteY3" fmla="*/ 41258 h 58834"/>
                    <a:gd name="connsiteX4" fmla="*/ 22241 w 48959"/>
                    <a:gd name="connsiteY4" fmla="*/ 23980 h 58834"/>
                    <a:gd name="connsiteX5" fmla="*/ 37466 w 48959"/>
                    <a:gd name="connsiteY5" fmla="*/ 23385 h 58834"/>
                    <a:gd name="connsiteX6" fmla="*/ 37466 w 48959"/>
                    <a:gd name="connsiteY6" fmla="*/ 21150 h 58834"/>
                    <a:gd name="connsiteX7" fmla="*/ 23435 w 48959"/>
                    <a:gd name="connsiteY7" fmla="*/ 8341 h 58834"/>
                    <a:gd name="connsiteX8" fmla="*/ 6419 w 48959"/>
                    <a:gd name="connsiteY8" fmla="*/ 13256 h 58834"/>
                    <a:gd name="connsiteX9" fmla="*/ 2985 w 48959"/>
                    <a:gd name="connsiteY9" fmla="*/ 5660 h 58834"/>
                    <a:gd name="connsiteX10" fmla="*/ 24181 w 48959"/>
                    <a:gd name="connsiteY10" fmla="*/ 0 h 58834"/>
                    <a:gd name="connsiteX11" fmla="*/ 48960 w 48959"/>
                    <a:gd name="connsiteY11" fmla="*/ 24725 h 58834"/>
                    <a:gd name="connsiteX12" fmla="*/ 48960 w 48959"/>
                    <a:gd name="connsiteY12" fmla="*/ 57642 h 58834"/>
                    <a:gd name="connsiteX13" fmla="*/ 37914 w 48959"/>
                    <a:gd name="connsiteY13" fmla="*/ 57642 h 58834"/>
                    <a:gd name="connsiteX14" fmla="*/ 24032 w 48959"/>
                    <a:gd name="connsiteY14" fmla="*/ 31130 h 58834"/>
                    <a:gd name="connsiteX15" fmla="*/ 11195 w 48959"/>
                    <a:gd name="connsiteY15" fmla="*/ 40960 h 58834"/>
                    <a:gd name="connsiteX16" fmla="*/ 22838 w 48959"/>
                    <a:gd name="connsiteY16" fmla="*/ 50791 h 58834"/>
                    <a:gd name="connsiteX17" fmla="*/ 37317 w 48959"/>
                    <a:gd name="connsiteY17" fmla="*/ 42599 h 58834"/>
                    <a:gd name="connsiteX18" fmla="*/ 37317 w 48959"/>
                    <a:gd name="connsiteY18" fmla="*/ 30385 h 58834"/>
                    <a:gd name="connsiteX19" fmla="*/ 24032 w 48959"/>
                    <a:gd name="connsiteY19" fmla="*/ 31279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959" h="58834">
                      <a:moveTo>
                        <a:pt x="37615" y="57494"/>
                      </a:moveTo>
                      <a:lnTo>
                        <a:pt x="37615" y="50344"/>
                      </a:lnTo>
                      <a:cubicBezTo>
                        <a:pt x="35227" y="52727"/>
                        <a:pt x="29854" y="58834"/>
                        <a:pt x="19554" y="58834"/>
                      </a:cubicBezTo>
                      <a:cubicBezTo>
                        <a:pt x="9255" y="58834"/>
                        <a:pt x="0" y="52280"/>
                        <a:pt x="0" y="41258"/>
                      </a:cubicBezTo>
                      <a:cubicBezTo>
                        <a:pt x="0" y="30236"/>
                        <a:pt x="9105" y="24576"/>
                        <a:pt x="22241" y="23980"/>
                      </a:cubicBezTo>
                      <a:lnTo>
                        <a:pt x="37466" y="23385"/>
                      </a:lnTo>
                      <a:lnTo>
                        <a:pt x="37466" y="21150"/>
                      </a:lnTo>
                      <a:cubicBezTo>
                        <a:pt x="37466" y="12511"/>
                        <a:pt x="31645" y="8341"/>
                        <a:pt x="23435" y="8341"/>
                      </a:cubicBezTo>
                      <a:cubicBezTo>
                        <a:pt x="15225" y="8341"/>
                        <a:pt x="8210" y="12065"/>
                        <a:pt x="6419" y="13256"/>
                      </a:cubicBezTo>
                      <a:lnTo>
                        <a:pt x="2985" y="5660"/>
                      </a:lnTo>
                      <a:cubicBezTo>
                        <a:pt x="7165" y="3277"/>
                        <a:pt x="14778" y="0"/>
                        <a:pt x="24181" y="0"/>
                      </a:cubicBezTo>
                      <a:cubicBezTo>
                        <a:pt x="40750" y="0"/>
                        <a:pt x="48960" y="8341"/>
                        <a:pt x="48960" y="24725"/>
                      </a:cubicBezTo>
                      <a:lnTo>
                        <a:pt x="48960" y="57642"/>
                      </a:lnTo>
                      <a:lnTo>
                        <a:pt x="37914" y="57642"/>
                      </a:lnTo>
                      <a:close/>
                      <a:moveTo>
                        <a:pt x="24032" y="31130"/>
                      </a:moveTo>
                      <a:cubicBezTo>
                        <a:pt x="14778" y="31577"/>
                        <a:pt x="11195" y="35598"/>
                        <a:pt x="11195" y="40960"/>
                      </a:cubicBezTo>
                      <a:cubicBezTo>
                        <a:pt x="11195" y="46323"/>
                        <a:pt x="15375" y="50791"/>
                        <a:pt x="22838" y="50791"/>
                      </a:cubicBezTo>
                      <a:cubicBezTo>
                        <a:pt x="30301" y="50791"/>
                        <a:pt x="35078" y="45727"/>
                        <a:pt x="37317" y="42599"/>
                      </a:cubicBezTo>
                      <a:lnTo>
                        <a:pt x="37317" y="30385"/>
                      </a:lnTo>
                      <a:lnTo>
                        <a:pt x="24032" y="3127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82" name="Freeform 28081">
                  <a:extLst>
                    <a:ext uri="{FF2B5EF4-FFF2-40B4-BE49-F238E27FC236}">
                      <a16:creationId xmlns:a16="http://schemas.microsoft.com/office/drawing/2014/main" id="{5C76A79A-BFED-ABBE-93CB-846A23767596}"/>
                    </a:ext>
                  </a:extLst>
                </p:cNvPr>
                <p:cNvSpPr/>
                <p:nvPr/>
              </p:nvSpPr>
              <p:spPr>
                <a:xfrm>
                  <a:off x="4773142" y="3992745"/>
                  <a:ext cx="58662" cy="81027"/>
                </a:xfrm>
                <a:custGeom>
                  <a:avLst/>
                  <a:gdLst>
                    <a:gd name="connsiteX0" fmla="*/ 52692 w 58662"/>
                    <a:gd name="connsiteY0" fmla="*/ 70154 h 81027"/>
                    <a:gd name="connsiteX1" fmla="*/ 27316 w 58662"/>
                    <a:gd name="connsiteY1" fmla="*/ 81027 h 81027"/>
                    <a:gd name="connsiteX2" fmla="*/ 1941 w 58662"/>
                    <a:gd name="connsiteY2" fmla="*/ 72537 h 81027"/>
                    <a:gd name="connsiteX3" fmla="*/ 7314 w 58662"/>
                    <a:gd name="connsiteY3" fmla="*/ 64494 h 81027"/>
                    <a:gd name="connsiteX4" fmla="*/ 27615 w 58662"/>
                    <a:gd name="connsiteY4" fmla="*/ 71643 h 81027"/>
                    <a:gd name="connsiteX5" fmla="*/ 47467 w 58662"/>
                    <a:gd name="connsiteY5" fmla="*/ 49599 h 81027"/>
                    <a:gd name="connsiteX6" fmla="*/ 47467 w 58662"/>
                    <a:gd name="connsiteY6" fmla="*/ 46769 h 81027"/>
                    <a:gd name="connsiteX7" fmla="*/ 47169 w 58662"/>
                    <a:gd name="connsiteY7" fmla="*/ 46769 h 81027"/>
                    <a:gd name="connsiteX8" fmla="*/ 27316 w 58662"/>
                    <a:gd name="connsiteY8" fmla="*/ 56898 h 81027"/>
                    <a:gd name="connsiteX9" fmla="*/ 0 w 58662"/>
                    <a:gd name="connsiteY9" fmla="*/ 28449 h 81027"/>
                    <a:gd name="connsiteX10" fmla="*/ 27316 w 58662"/>
                    <a:gd name="connsiteY10" fmla="*/ 0 h 81027"/>
                    <a:gd name="connsiteX11" fmla="*/ 47169 w 58662"/>
                    <a:gd name="connsiteY11" fmla="*/ 9979 h 81027"/>
                    <a:gd name="connsiteX12" fmla="*/ 47467 w 58662"/>
                    <a:gd name="connsiteY12" fmla="*/ 9979 h 81027"/>
                    <a:gd name="connsiteX13" fmla="*/ 47467 w 58662"/>
                    <a:gd name="connsiteY13" fmla="*/ 1043 h 81027"/>
                    <a:gd name="connsiteX14" fmla="*/ 58662 w 58662"/>
                    <a:gd name="connsiteY14" fmla="*/ 1043 h 81027"/>
                    <a:gd name="connsiteX15" fmla="*/ 58662 w 58662"/>
                    <a:gd name="connsiteY15" fmla="*/ 45727 h 81027"/>
                    <a:gd name="connsiteX16" fmla="*/ 52393 w 58662"/>
                    <a:gd name="connsiteY16" fmla="*/ 70154 h 81027"/>
                    <a:gd name="connsiteX17" fmla="*/ 29854 w 58662"/>
                    <a:gd name="connsiteY17" fmla="*/ 9086 h 81027"/>
                    <a:gd name="connsiteX18" fmla="*/ 11792 w 58662"/>
                    <a:gd name="connsiteY18" fmla="*/ 28300 h 81027"/>
                    <a:gd name="connsiteX19" fmla="*/ 29854 w 58662"/>
                    <a:gd name="connsiteY19" fmla="*/ 47514 h 81027"/>
                    <a:gd name="connsiteX20" fmla="*/ 47915 w 58662"/>
                    <a:gd name="connsiteY20" fmla="*/ 28300 h 81027"/>
                    <a:gd name="connsiteX21" fmla="*/ 29854 w 58662"/>
                    <a:gd name="connsiteY21" fmla="*/ 9086 h 81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8662" h="81027">
                      <a:moveTo>
                        <a:pt x="52692" y="70154"/>
                      </a:moveTo>
                      <a:cubicBezTo>
                        <a:pt x="48512" y="75218"/>
                        <a:pt x="41496" y="81027"/>
                        <a:pt x="27316" y="81027"/>
                      </a:cubicBezTo>
                      <a:cubicBezTo>
                        <a:pt x="13136" y="81027"/>
                        <a:pt x="3732" y="73729"/>
                        <a:pt x="1941" y="72537"/>
                      </a:cubicBezTo>
                      <a:lnTo>
                        <a:pt x="7314" y="64494"/>
                      </a:lnTo>
                      <a:cubicBezTo>
                        <a:pt x="10300" y="67175"/>
                        <a:pt x="19106" y="71643"/>
                        <a:pt x="27615" y="71643"/>
                      </a:cubicBezTo>
                      <a:cubicBezTo>
                        <a:pt x="42094" y="71643"/>
                        <a:pt x="47467" y="63005"/>
                        <a:pt x="47467" y="49599"/>
                      </a:cubicBezTo>
                      <a:lnTo>
                        <a:pt x="47467" y="46769"/>
                      </a:lnTo>
                      <a:lnTo>
                        <a:pt x="47169" y="46769"/>
                      </a:lnTo>
                      <a:cubicBezTo>
                        <a:pt x="43288" y="52429"/>
                        <a:pt x="36869" y="56898"/>
                        <a:pt x="27316" y="56898"/>
                      </a:cubicBezTo>
                      <a:cubicBezTo>
                        <a:pt x="12688" y="56898"/>
                        <a:pt x="0" y="46472"/>
                        <a:pt x="0" y="28449"/>
                      </a:cubicBezTo>
                      <a:cubicBezTo>
                        <a:pt x="0" y="10426"/>
                        <a:pt x="12837" y="0"/>
                        <a:pt x="27316" y="0"/>
                      </a:cubicBezTo>
                      <a:cubicBezTo>
                        <a:pt x="37168" y="0"/>
                        <a:pt x="43736" y="4766"/>
                        <a:pt x="47169" y="9979"/>
                      </a:cubicBezTo>
                      <a:lnTo>
                        <a:pt x="47467" y="9979"/>
                      </a:lnTo>
                      <a:lnTo>
                        <a:pt x="47467" y="1043"/>
                      </a:lnTo>
                      <a:cubicBezTo>
                        <a:pt x="47467" y="1043"/>
                        <a:pt x="58662" y="1043"/>
                        <a:pt x="58662" y="1043"/>
                      </a:cubicBezTo>
                      <a:lnTo>
                        <a:pt x="58662" y="45727"/>
                      </a:lnTo>
                      <a:cubicBezTo>
                        <a:pt x="58662" y="58238"/>
                        <a:pt x="56573" y="65090"/>
                        <a:pt x="52393" y="70154"/>
                      </a:cubicBezTo>
                      <a:close/>
                      <a:moveTo>
                        <a:pt x="29854" y="9086"/>
                      </a:moveTo>
                      <a:cubicBezTo>
                        <a:pt x="18211" y="9086"/>
                        <a:pt x="11792" y="17725"/>
                        <a:pt x="11792" y="28300"/>
                      </a:cubicBezTo>
                      <a:cubicBezTo>
                        <a:pt x="11792" y="38875"/>
                        <a:pt x="18211" y="47514"/>
                        <a:pt x="29854" y="47514"/>
                      </a:cubicBezTo>
                      <a:cubicBezTo>
                        <a:pt x="41496" y="47514"/>
                        <a:pt x="47915" y="39024"/>
                        <a:pt x="47915" y="28300"/>
                      </a:cubicBezTo>
                      <a:cubicBezTo>
                        <a:pt x="47915" y="17576"/>
                        <a:pt x="41646" y="9086"/>
                        <a:pt x="29854" y="9086"/>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83" name="Freeform 28082">
                  <a:extLst>
                    <a:ext uri="{FF2B5EF4-FFF2-40B4-BE49-F238E27FC236}">
                      <a16:creationId xmlns:a16="http://schemas.microsoft.com/office/drawing/2014/main" id="{E0D502F1-2D95-C043-2E76-9D8C77AB0B0D}"/>
                    </a:ext>
                  </a:extLst>
                </p:cNvPr>
                <p:cNvSpPr/>
                <p:nvPr/>
              </p:nvSpPr>
              <p:spPr>
                <a:xfrm>
                  <a:off x="4844193" y="3992745"/>
                  <a:ext cx="55677" cy="58983"/>
                </a:xfrm>
                <a:custGeom>
                  <a:avLst/>
                  <a:gdLst>
                    <a:gd name="connsiteX0" fmla="*/ 55229 w 55677"/>
                    <a:gd name="connsiteY0" fmla="*/ 32024 h 58983"/>
                    <a:gd name="connsiteX1" fmla="*/ 11494 w 55677"/>
                    <a:gd name="connsiteY1" fmla="*/ 32024 h 58983"/>
                    <a:gd name="connsiteX2" fmla="*/ 29704 w 55677"/>
                    <a:gd name="connsiteY2" fmla="*/ 50046 h 58983"/>
                    <a:gd name="connsiteX3" fmla="*/ 48512 w 55677"/>
                    <a:gd name="connsiteY3" fmla="*/ 43492 h 58983"/>
                    <a:gd name="connsiteX4" fmla="*/ 53289 w 55677"/>
                    <a:gd name="connsiteY4" fmla="*/ 50046 h 58983"/>
                    <a:gd name="connsiteX5" fmla="*/ 28361 w 55677"/>
                    <a:gd name="connsiteY5" fmla="*/ 58983 h 58983"/>
                    <a:gd name="connsiteX6" fmla="*/ 0 w 55677"/>
                    <a:gd name="connsiteY6" fmla="*/ 29343 h 58983"/>
                    <a:gd name="connsiteX7" fmla="*/ 28809 w 55677"/>
                    <a:gd name="connsiteY7" fmla="*/ 0 h 58983"/>
                    <a:gd name="connsiteX8" fmla="*/ 55677 w 55677"/>
                    <a:gd name="connsiteY8" fmla="*/ 27108 h 58983"/>
                    <a:gd name="connsiteX9" fmla="*/ 55378 w 55677"/>
                    <a:gd name="connsiteY9" fmla="*/ 32173 h 58983"/>
                    <a:gd name="connsiteX10" fmla="*/ 28361 w 55677"/>
                    <a:gd name="connsiteY10" fmla="*/ 8192 h 58983"/>
                    <a:gd name="connsiteX11" fmla="*/ 11643 w 55677"/>
                    <a:gd name="connsiteY11" fmla="*/ 24427 h 58983"/>
                    <a:gd name="connsiteX12" fmla="*/ 44631 w 55677"/>
                    <a:gd name="connsiteY12" fmla="*/ 24427 h 58983"/>
                    <a:gd name="connsiteX13" fmla="*/ 28212 w 55677"/>
                    <a:gd name="connsiteY13" fmla="*/ 8192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7" h="58983">
                      <a:moveTo>
                        <a:pt x="55229" y="32024"/>
                      </a:moveTo>
                      <a:lnTo>
                        <a:pt x="11494" y="32024"/>
                      </a:lnTo>
                      <a:cubicBezTo>
                        <a:pt x="12091" y="43195"/>
                        <a:pt x="19256" y="50046"/>
                        <a:pt x="29704" y="50046"/>
                      </a:cubicBezTo>
                      <a:cubicBezTo>
                        <a:pt x="40153" y="50046"/>
                        <a:pt x="47169" y="44386"/>
                        <a:pt x="48512" y="43492"/>
                      </a:cubicBezTo>
                      <a:lnTo>
                        <a:pt x="53289" y="50046"/>
                      </a:lnTo>
                      <a:cubicBezTo>
                        <a:pt x="53289" y="50046"/>
                        <a:pt x="45228" y="58983"/>
                        <a:pt x="28361" y="58983"/>
                      </a:cubicBezTo>
                      <a:cubicBezTo>
                        <a:pt x="11494" y="58983"/>
                        <a:pt x="0" y="47365"/>
                        <a:pt x="0" y="29343"/>
                      </a:cubicBezTo>
                      <a:cubicBezTo>
                        <a:pt x="0" y="11320"/>
                        <a:pt x="12986" y="0"/>
                        <a:pt x="28809" y="0"/>
                      </a:cubicBezTo>
                      <a:cubicBezTo>
                        <a:pt x="44631" y="0"/>
                        <a:pt x="55677" y="11171"/>
                        <a:pt x="55677" y="27108"/>
                      </a:cubicBezTo>
                      <a:cubicBezTo>
                        <a:pt x="55677" y="29194"/>
                        <a:pt x="55378" y="32173"/>
                        <a:pt x="55378" y="32173"/>
                      </a:cubicBezTo>
                      <a:close/>
                      <a:moveTo>
                        <a:pt x="28361" y="8192"/>
                      </a:moveTo>
                      <a:cubicBezTo>
                        <a:pt x="17017" y="8192"/>
                        <a:pt x="12091" y="17576"/>
                        <a:pt x="11643" y="24427"/>
                      </a:cubicBezTo>
                      <a:lnTo>
                        <a:pt x="44631" y="24427"/>
                      </a:lnTo>
                      <a:cubicBezTo>
                        <a:pt x="44631" y="18172"/>
                        <a:pt x="39705" y="8192"/>
                        <a:pt x="28212"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84" name="Freeform 28083">
                  <a:extLst>
                    <a:ext uri="{FF2B5EF4-FFF2-40B4-BE49-F238E27FC236}">
                      <a16:creationId xmlns:a16="http://schemas.microsoft.com/office/drawing/2014/main" id="{D8546A5D-5506-E032-C2D1-E13293291113}"/>
                    </a:ext>
                  </a:extLst>
                </p:cNvPr>
                <p:cNvSpPr/>
                <p:nvPr/>
              </p:nvSpPr>
              <p:spPr>
                <a:xfrm>
                  <a:off x="4902706" y="3958636"/>
                  <a:ext cx="24927" cy="109327"/>
                </a:xfrm>
                <a:custGeom>
                  <a:avLst/>
                  <a:gdLst>
                    <a:gd name="connsiteX0" fmla="*/ 7314 w 24927"/>
                    <a:gd name="connsiteY0" fmla="*/ 109327 h 109327"/>
                    <a:gd name="connsiteX1" fmla="*/ 0 w 24927"/>
                    <a:gd name="connsiteY1" fmla="*/ 105455 h 109327"/>
                    <a:gd name="connsiteX2" fmla="*/ 14479 w 24927"/>
                    <a:gd name="connsiteY2" fmla="*/ 54664 h 109327"/>
                    <a:gd name="connsiteX3" fmla="*/ 0 w 24927"/>
                    <a:gd name="connsiteY3" fmla="*/ 3873 h 109327"/>
                    <a:gd name="connsiteX4" fmla="*/ 7314 w 24927"/>
                    <a:gd name="connsiteY4" fmla="*/ 0 h 109327"/>
                    <a:gd name="connsiteX5" fmla="*/ 24928 w 24927"/>
                    <a:gd name="connsiteY5" fmla="*/ 54664 h 109327"/>
                    <a:gd name="connsiteX6" fmla="*/ 7314 w 24927"/>
                    <a:gd name="connsiteY6" fmla="*/ 109327 h 109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27" h="109327">
                      <a:moveTo>
                        <a:pt x="7314" y="109327"/>
                      </a:moveTo>
                      <a:lnTo>
                        <a:pt x="0" y="105455"/>
                      </a:lnTo>
                      <a:cubicBezTo>
                        <a:pt x="5971" y="96518"/>
                        <a:pt x="14479" y="75665"/>
                        <a:pt x="14479" y="54664"/>
                      </a:cubicBezTo>
                      <a:cubicBezTo>
                        <a:pt x="14479" y="33662"/>
                        <a:pt x="5971" y="12809"/>
                        <a:pt x="0" y="3873"/>
                      </a:cubicBezTo>
                      <a:lnTo>
                        <a:pt x="7314" y="0"/>
                      </a:lnTo>
                      <a:cubicBezTo>
                        <a:pt x="16569" y="13554"/>
                        <a:pt x="24928" y="31577"/>
                        <a:pt x="24928" y="54664"/>
                      </a:cubicBezTo>
                      <a:cubicBezTo>
                        <a:pt x="24928" y="77750"/>
                        <a:pt x="16419" y="95773"/>
                        <a:pt x="7314" y="109327"/>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85" name="Freeform 28084">
                  <a:extLst>
                    <a:ext uri="{FF2B5EF4-FFF2-40B4-BE49-F238E27FC236}">
                      <a16:creationId xmlns:a16="http://schemas.microsoft.com/office/drawing/2014/main" id="{84E4C310-0969-62BD-35B2-1BAFF64A93A8}"/>
                    </a:ext>
                  </a:extLst>
                </p:cNvPr>
                <p:cNvSpPr/>
                <p:nvPr/>
              </p:nvSpPr>
              <p:spPr>
                <a:xfrm>
                  <a:off x="4943457" y="4036684"/>
                  <a:ext cx="15971" cy="14894"/>
                </a:xfrm>
                <a:custGeom>
                  <a:avLst/>
                  <a:gdLst>
                    <a:gd name="connsiteX0" fmla="*/ 8060 w 15971"/>
                    <a:gd name="connsiteY0" fmla="*/ 14895 h 14894"/>
                    <a:gd name="connsiteX1" fmla="*/ 0 w 15971"/>
                    <a:gd name="connsiteY1" fmla="*/ 7447 h 14894"/>
                    <a:gd name="connsiteX2" fmla="*/ 8060 w 15971"/>
                    <a:gd name="connsiteY2" fmla="*/ 0 h 14894"/>
                    <a:gd name="connsiteX3" fmla="*/ 15972 w 15971"/>
                    <a:gd name="connsiteY3" fmla="*/ 7447 h 14894"/>
                    <a:gd name="connsiteX4" fmla="*/ 8060 w 15971"/>
                    <a:gd name="connsiteY4" fmla="*/ 14895 h 14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1" h="14894">
                      <a:moveTo>
                        <a:pt x="8060" y="14895"/>
                      </a:moveTo>
                      <a:cubicBezTo>
                        <a:pt x="3433" y="14895"/>
                        <a:pt x="0" y="12065"/>
                        <a:pt x="0" y="7447"/>
                      </a:cubicBezTo>
                      <a:cubicBezTo>
                        <a:pt x="0" y="2830"/>
                        <a:pt x="3284" y="0"/>
                        <a:pt x="8060" y="0"/>
                      </a:cubicBezTo>
                      <a:cubicBezTo>
                        <a:pt x="12837" y="0"/>
                        <a:pt x="15972" y="2830"/>
                        <a:pt x="15972" y="7447"/>
                      </a:cubicBezTo>
                      <a:cubicBezTo>
                        <a:pt x="15972" y="12065"/>
                        <a:pt x="12688" y="14895"/>
                        <a:pt x="8060" y="1489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86" name="Freeform 28085">
                  <a:extLst>
                    <a:ext uri="{FF2B5EF4-FFF2-40B4-BE49-F238E27FC236}">
                      <a16:creationId xmlns:a16="http://schemas.microsoft.com/office/drawing/2014/main" id="{27855E15-2150-672D-28D2-DB9D86849D01}"/>
                    </a:ext>
                  </a:extLst>
                </p:cNvPr>
                <p:cNvSpPr/>
                <p:nvPr/>
              </p:nvSpPr>
              <p:spPr>
                <a:xfrm>
                  <a:off x="5002268" y="3968169"/>
                  <a:ext cx="11642" cy="82218"/>
                </a:xfrm>
                <a:custGeom>
                  <a:avLst/>
                  <a:gdLst>
                    <a:gd name="connsiteX0" fmla="*/ 0 w 11642"/>
                    <a:gd name="connsiteY0" fmla="*/ 82219 h 82218"/>
                    <a:gd name="connsiteX1" fmla="*/ 0 w 11642"/>
                    <a:gd name="connsiteY1" fmla="*/ 0 h 82218"/>
                    <a:gd name="connsiteX2" fmla="*/ 11643 w 11642"/>
                    <a:gd name="connsiteY2" fmla="*/ 0 h 82218"/>
                    <a:gd name="connsiteX3" fmla="*/ 11643 w 11642"/>
                    <a:gd name="connsiteY3" fmla="*/ 82219 h 82218"/>
                    <a:gd name="connsiteX4" fmla="*/ 0 w 11642"/>
                    <a:gd name="connsiteY4" fmla="*/ 82219 h 82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42" h="82218">
                      <a:moveTo>
                        <a:pt x="0" y="82219"/>
                      </a:moveTo>
                      <a:lnTo>
                        <a:pt x="0" y="0"/>
                      </a:lnTo>
                      <a:lnTo>
                        <a:pt x="11643" y="0"/>
                      </a:lnTo>
                      <a:lnTo>
                        <a:pt x="11643" y="82219"/>
                      </a:lnTo>
                      <a:lnTo>
                        <a:pt x="0"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87" name="Freeform 28086">
                  <a:extLst>
                    <a:ext uri="{FF2B5EF4-FFF2-40B4-BE49-F238E27FC236}">
                      <a16:creationId xmlns:a16="http://schemas.microsoft.com/office/drawing/2014/main" id="{26C3BEEA-E4E1-C12B-5D74-B61AFBA2246E}"/>
                    </a:ext>
                  </a:extLst>
                </p:cNvPr>
                <p:cNvSpPr/>
                <p:nvPr/>
              </p:nvSpPr>
              <p:spPr>
                <a:xfrm>
                  <a:off x="5030928" y="3992745"/>
                  <a:ext cx="49407" cy="57642"/>
                </a:xfrm>
                <a:custGeom>
                  <a:avLst/>
                  <a:gdLst>
                    <a:gd name="connsiteX0" fmla="*/ 37765 w 49407"/>
                    <a:gd name="connsiteY0" fmla="*/ 57643 h 57642"/>
                    <a:gd name="connsiteX1" fmla="*/ 37765 w 49407"/>
                    <a:gd name="connsiteY1" fmla="*/ 26066 h 57642"/>
                    <a:gd name="connsiteX2" fmla="*/ 25973 w 49407"/>
                    <a:gd name="connsiteY2" fmla="*/ 9384 h 57642"/>
                    <a:gd name="connsiteX3" fmla="*/ 11494 w 49407"/>
                    <a:gd name="connsiteY3" fmla="*/ 29194 h 57642"/>
                    <a:gd name="connsiteX4" fmla="*/ 11494 w 49407"/>
                    <a:gd name="connsiteY4" fmla="*/ 57643 h 57642"/>
                    <a:gd name="connsiteX5" fmla="*/ 0 w 49407"/>
                    <a:gd name="connsiteY5" fmla="*/ 57643 h 57642"/>
                    <a:gd name="connsiteX6" fmla="*/ 0 w 49407"/>
                    <a:gd name="connsiteY6" fmla="*/ 1043 h 57642"/>
                    <a:gd name="connsiteX7" fmla="*/ 11494 w 49407"/>
                    <a:gd name="connsiteY7" fmla="*/ 1043 h 57642"/>
                    <a:gd name="connsiteX8" fmla="*/ 11494 w 49407"/>
                    <a:gd name="connsiteY8" fmla="*/ 9979 h 57642"/>
                    <a:gd name="connsiteX9" fmla="*/ 11792 w 49407"/>
                    <a:gd name="connsiteY9" fmla="*/ 9979 h 57642"/>
                    <a:gd name="connsiteX10" fmla="*/ 29107 w 49407"/>
                    <a:gd name="connsiteY10" fmla="*/ 0 h 57642"/>
                    <a:gd name="connsiteX11" fmla="*/ 49408 w 49407"/>
                    <a:gd name="connsiteY11" fmla="*/ 24130 h 57642"/>
                    <a:gd name="connsiteX12" fmla="*/ 49408 w 49407"/>
                    <a:gd name="connsiteY12" fmla="*/ 57643 h 57642"/>
                    <a:gd name="connsiteX13" fmla="*/ 37914 w 49407"/>
                    <a:gd name="connsiteY13" fmla="*/ 57643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765" y="57643"/>
                      </a:moveTo>
                      <a:lnTo>
                        <a:pt x="37765" y="26066"/>
                      </a:lnTo>
                      <a:cubicBezTo>
                        <a:pt x="37765" y="16533"/>
                        <a:pt x="36123" y="9384"/>
                        <a:pt x="25973" y="9384"/>
                      </a:cubicBezTo>
                      <a:cubicBezTo>
                        <a:pt x="15822" y="9384"/>
                        <a:pt x="11494" y="18321"/>
                        <a:pt x="11494" y="29194"/>
                      </a:cubicBezTo>
                      <a:lnTo>
                        <a:pt x="11494" y="57643"/>
                      </a:lnTo>
                      <a:lnTo>
                        <a:pt x="0" y="57643"/>
                      </a:lnTo>
                      <a:lnTo>
                        <a:pt x="0" y="1043"/>
                      </a:lnTo>
                      <a:lnTo>
                        <a:pt x="11494" y="1043"/>
                      </a:lnTo>
                      <a:lnTo>
                        <a:pt x="11494" y="9979"/>
                      </a:lnTo>
                      <a:cubicBezTo>
                        <a:pt x="11494" y="9979"/>
                        <a:pt x="11792" y="9979"/>
                        <a:pt x="11792" y="9979"/>
                      </a:cubicBezTo>
                      <a:cubicBezTo>
                        <a:pt x="14778" y="4320"/>
                        <a:pt x="20897" y="0"/>
                        <a:pt x="29107" y="0"/>
                      </a:cubicBezTo>
                      <a:cubicBezTo>
                        <a:pt x="45228" y="0"/>
                        <a:pt x="49408" y="10575"/>
                        <a:pt x="49408" y="24130"/>
                      </a:cubicBezTo>
                      <a:lnTo>
                        <a:pt x="49408" y="57643"/>
                      </a:lnTo>
                      <a:lnTo>
                        <a:pt x="37914" y="57643"/>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88" name="Freeform 28087">
                  <a:extLst>
                    <a:ext uri="{FF2B5EF4-FFF2-40B4-BE49-F238E27FC236}">
                      <a16:creationId xmlns:a16="http://schemas.microsoft.com/office/drawing/2014/main" id="{D69F107D-5857-B197-7700-8D95B8E09956}"/>
                    </a:ext>
                  </a:extLst>
                </p:cNvPr>
                <p:cNvSpPr/>
                <p:nvPr/>
              </p:nvSpPr>
              <p:spPr>
                <a:xfrm>
                  <a:off x="5111234" y="3968020"/>
                  <a:ext cx="77320" cy="82367"/>
                </a:xfrm>
                <a:custGeom>
                  <a:avLst/>
                  <a:gdLst>
                    <a:gd name="connsiteX0" fmla="*/ 64633 w 77320"/>
                    <a:gd name="connsiteY0" fmla="*/ 82368 h 82367"/>
                    <a:gd name="connsiteX1" fmla="*/ 56125 w 77320"/>
                    <a:gd name="connsiteY1" fmla="*/ 60919 h 82367"/>
                    <a:gd name="connsiteX2" fmla="*/ 20748 w 77320"/>
                    <a:gd name="connsiteY2" fmla="*/ 60919 h 82367"/>
                    <a:gd name="connsiteX3" fmla="*/ 12240 w 77320"/>
                    <a:gd name="connsiteY3" fmla="*/ 82368 h 82367"/>
                    <a:gd name="connsiteX4" fmla="*/ 0 w 77320"/>
                    <a:gd name="connsiteY4" fmla="*/ 82368 h 82367"/>
                    <a:gd name="connsiteX5" fmla="*/ 33585 w 77320"/>
                    <a:gd name="connsiteY5" fmla="*/ 0 h 82367"/>
                    <a:gd name="connsiteX6" fmla="*/ 43735 w 77320"/>
                    <a:gd name="connsiteY6" fmla="*/ 0 h 82367"/>
                    <a:gd name="connsiteX7" fmla="*/ 77321 w 77320"/>
                    <a:gd name="connsiteY7" fmla="*/ 82368 h 82367"/>
                    <a:gd name="connsiteX8" fmla="*/ 64484 w 77320"/>
                    <a:gd name="connsiteY8" fmla="*/ 82368 h 82367"/>
                    <a:gd name="connsiteX9" fmla="*/ 38511 w 77320"/>
                    <a:gd name="connsiteY9" fmla="*/ 14299 h 82367"/>
                    <a:gd name="connsiteX10" fmla="*/ 24032 w 77320"/>
                    <a:gd name="connsiteY10" fmla="*/ 51238 h 82367"/>
                    <a:gd name="connsiteX11" fmla="*/ 52841 w 77320"/>
                    <a:gd name="connsiteY11" fmla="*/ 51238 h 82367"/>
                    <a:gd name="connsiteX12" fmla="*/ 38362 w 77320"/>
                    <a:gd name="connsiteY12" fmla="*/ 14299 h 82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320" h="82367">
                      <a:moveTo>
                        <a:pt x="64633" y="82368"/>
                      </a:moveTo>
                      <a:lnTo>
                        <a:pt x="56125" y="60919"/>
                      </a:lnTo>
                      <a:lnTo>
                        <a:pt x="20748" y="60919"/>
                      </a:lnTo>
                      <a:lnTo>
                        <a:pt x="12240" y="82368"/>
                      </a:lnTo>
                      <a:lnTo>
                        <a:pt x="0" y="82368"/>
                      </a:lnTo>
                      <a:lnTo>
                        <a:pt x="33585" y="0"/>
                      </a:lnTo>
                      <a:lnTo>
                        <a:pt x="43735" y="0"/>
                      </a:lnTo>
                      <a:lnTo>
                        <a:pt x="77321" y="82368"/>
                      </a:lnTo>
                      <a:lnTo>
                        <a:pt x="64484" y="82368"/>
                      </a:lnTo>
                      <a:close/>
                      <a:moveTo>
                        <a:pt x="38511" y="14299"/>
                      </a:moveTo>
                      <a:lnTo>
                        <a:pt x="24032" y="51238"/>
                      </a:lnTo>
                      <a:lnTo>
                        <a:pt x="52841" y="51238"/>
                      </a:lnTo>
                      <a:lnTo>
                        <a:pt x="38362" y="1429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89" name="Freeform 28088">
                  <a:extLst>
                    <a:ext uri="{FF2B5EF4-FFF2-40B4-BE49-F238E27FC236}">
                      <a16:creationId xmlns:a16="http://schemas.microsoft.com/office/drawing/2014/main" id="{C272B23F-083A-F210-C385-1168872A7C33}"/>
                    </a:ext>
                  </a:extLst>
                </p:cNvPr>
                <p:cNvSpPr/>
                <p:nvPr/>
              </p:nvSpPr>
              <p:spPr>
                <a:xfrm>
                  <a:off x="5188704" y="3966828"/>
                  <a:ext cx="35376" cy="83559"/>
                </a:xfrm>
                <a:custGeom>
                  <a:avLst/>
                  <a:gdLst>
                    <a:gd name="connsiteX0" fmla="*/ 34481 w 35376"/>
                    <a:gd name="connsiteY0" fmla="*/ 9830 h 83559"/>
                    <a:gd name="connsiteX1" fmla="*/ 28062 w 35376"/>
                    <a:gd name="connsiteY1" fmla="*/ 8788 h 83559"/>
                    <a:gd name="connsiteX2" fmla="*/ 19405 w 35376"/>
                    <a:gd name="connsiteY2" fmla="*/ 20852 h 83559"/>
                    <a:gd name="connsiteX3" fmla="*/ 19405 w 35376"/>
                    <a:gd name="connsiteY3" fmla="*/ 27108 h 83559"/>
                    <a:gd name="connsiteX4" fmla="*/ 32839 w 35376"/>
                    <a:gd name="connsiteY4" fmla="*/ 27108 h 83559"/>
                    <a:gd name="connsiteX5" fmla="*/ 32839 w 35376"/>
                    <a:gd name="connsiteY5" fmla="*/ 36343 h 83559"/>
                    <a:gd name="connsiteX6" fmla="*/ 19405 w 35376"/>
                    <a:gd name="connsiteY6" fmla="*/ 36343 h 83559"/>
                    <a:gd name="connsiteX7" fmla="*/ 19405 w 35376"/>
                    <a:gd name="connsiteY7" fmla="*/ 83559 h 83559"/>
                    <a:gd name="connsiteX8" fmla="*/ 8061 w 35376"/>
                    <a:gd name="connsiteY8" fmla="*/ 83559 h 83559"/>
                    <a:gd name="connsiteX9" fmla="*/ 8061 w 35376"/>
                    <a:gd name="connsiteY9" fmla="*/ 36343 h 83559"/>
                    <a:gd name="connsiteX10" fmla="*/ 0 w 35376"/>
                    <a:gd name="connsiteY10" fmla="*/ 36343 h 83559"/>
                    <a:gd name="connsiteX11" fmla="*/ 0 w 35376"/>
                    <a:gd name="connsiteY11" fmla="*/ 27108 h 83559"/>
                    <a:gd name="connsiteX12" fmla="*/ 8061 w 35376"/>
                    <a:gd name="connsiteY12" fmla="*/ 27108 h 83559"/>
                    <a:gd name="connsiteX13" fmla="*/ 8061 w 35376"/>
                    <a:gd name="connsiteY13" fmla="*/ 21448 h 83559"/>
                    <a:gd name="connsiteX14" fmla="*/ 11941 w 35376"/>
                    <a:gd name="connsiteY14" fmla="*/ 6256 h 83559"/>
                    <a:gd name="connsiteX15" fmla="*/ 25525 w 35376"/>
                    <a:gd name="connsiteY15" fmla="*/ 0 h 83559"/>
                    <a:gd name="connsiteX16" fmla="*/ 35377 w 35376"/>
                    <a:gd name="connsiteY16" fmla="*/ 1340 h 83559"/>
                    <a:gd name="connsiteX17" fmla="*/ 34630 w 35376"/>
                    <a:gd name="connsiteY17" fmla="*/ 9830 h 8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376" h="83559">
                      <a:moveTo>
                        <a:pt x="34481" y="9830"/>
                      </a:moveTo>
                      <a:cubicBezTo>
                        <a:pt x="34481" y="9830"/>
                        <a:pt x="31197" y="8788"/>
                        <a:pt x="28062" y="8788"/>
                      </a:cubicBezTo>
                      <a:cubicBezTo>
                        <a:pt x="20599" y="8788"/>
                        <a:pt x="19405" y="14448"/>
                        <a:pt x="19405" y="20852"/>
                      </a:cubicBezTo>
                      <a:lnTo>
                        <a:pt x="19405" y="27108"/>
                      </a:lnTo>
                      <a:lnTo>
                        <a:pt x="32839" y="27108"/>
                      </a:lnTo>
                      <a:lnTo>
                        <a:pt x="32839" y="36343"/>
                      </a:lnTo>
                      <a:lnTo>
                        <a:pt x="19405" y="36343"/>
                      </a:lnTo>
                      <a:lnTo>
                        <a:pt x="19405" y="83559"/>
                      </a:lnTo>
                      <a:lnTo>
                        <a:pt x="8061" y="83559"/>
                      </a:lnTo>
                      <a:lnTo>
                        <a:pt x="8061" y="36343"/>
                      </a:lnTo>
                      <a:lnTo>
                        <a:pt x="0" y="36343"/>
                      </a:lnTo>
                      <a:lnTo>
                        <a:pt x="0" y="27108"/>
                      </a:lnTo>
                      <a:lnTo>
                        <a:pt x="8061" y="27108"/>
                      </a:lnTo>
                      <a:lnTo>
                        <a:pt x="8061" y="21448"/>
                      </a:lnTo>
                      <a:cubicBezTo>
                        <a:pt x="8061" y="14001"/>
                        <a:pt x="9553" y="9235"/>
                        <a:pt x="11941" y="6256"/>
                      </a:cubicBezTo>
                      <a:cubicBezTo>
                        <a:pt x="14479" y="3128"/>
                        <a:pt x="18957" y="0"/>
                        <a:pt x="25525" y="0"/>
                      </a:cubicBezTo>
                      <a:cubicBezTo>
                        <a:pt x="32093" y="0"/>
                        <a:pt x="35377" y="1340"/>
                        <a:pt x="35377" y="1340"/>
                      </a:cubicBezTo>
                      <a:lnTo>
                        <a:pt x="34630" y="983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90" name="Freeform 28089">
                  <a:extLst>
                    <a:ext uri="{FF2B5EF4-FFF2-40B4-BE49-F238E27FC236}">
                      <a16:creationId xmlns:a16="http://schemas.microsoft.com/office/drawing/2014/main" id="{C009F0A2-83CC-F04A-33C7-2CCD13A91B3F}"/>
                    </a:ext>
                  </a:extLst>
                </p:cNvPr>
                <p:cNvSpPr/>
                <p:nvPr/>
              </p:nvSpPr>
              <p:spPr>
                <a:xfrm>
                  <a:off x="5227812" y="3992447"/>
                  <a:ext cx="31793" cy="57791"/>
                </a:xfrm>
                <a:custGeom>
                  <a:avLst/>
                  <a:gdLst>
                    <a:gd name="connsiteX0" fmla="*/ 31048 w 31793"/>
                    <a:gd name="connsiteY0" fmla="*/ 11767 h 57791"/>
                    <a:gd name="connsiteX1" fmla="*/ 30600 w 31793"/>
                    <a:gd name="connsiteY1" fmla="*/ 11767 h 57791"/>
                    <a:gd name="connsiteX2" fmla="*/ 24331 w 31793"/>
                    <a:gd name="connsiteY2" fmla="*/ 10575 h 57791"/>
                    <a:gd name="connsiteX3" fmla="*/ 11493 w 31793"/>
                    <a:gd name="connsiteY3" fmla="*/ 29640 h 57791"/>
                    <a:gd name="connsiteX4" fmla="*/ 11493 w 31793"/>
                    <a:gd name="connsiteY4" fmla="*/ 57791 h 57791"/>
                    <a:gd name="connsiteX5" fmla="*/ 0 w 31793"/>
                    <a:gd name="connsiteY5" fmla="*/ 57791 h 57791"/>
                    <a:gd name="connsiteX6" fmla="*/ 0 w 31793"/>
                    <a:gd name="connsiteY6" fmla="*/ 1191 h 57791"/>
                    <a:gd name="connsiteX7" fmla="*/ 11493 w 31793"/>
                    <a:gd name="connsiteY7" fmla="*/ 1191 h 57791"/>
                    <a:gd name="connsiteX8" fmla="*/ 11493 w 31793"/>
                    <a:gd name="connsiteY8" fmla="*/ 9830 h 57791"/>
                    <a:gd name="connsiteX9" fmla="*/ 11792 w 31793"/>
                    <a:gd name="connsiteY9" fmla="*/ 9830 h 57791"/>
                    <a:gd name="connsiteX10" fmla="*/ 25823 w 31793"/>
                    <a:gd name="connsiteY10" fmla="*/ 0 h 57791"/>
                    <a:gd name="connsiteX11" fmla="*/ 31794 w 31793"/>
                    <a:gd name="connsiteY11" fmla="*/ 894 h 57791"/>
                    <a:gd name="connsiteX12" fmla="*/ 31048 w 31793"/>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793" h="57791">
                      <a:moveTo>
                        <a:pt x="31048" y="11767"/>
                      </a:moveTo>
                      <a:lnTo>
                        <a:pt x="30600" y="11767"/>
                      </a:lnTo>
                      <a:cubicBezTo>
                        <a:pt x="29555" y="11320"/>
                        <a:pt x="27465" y="10575"/>
                        <a:pt x="24331" y="10575"/>
                      </a:cubicBezTo>
                      <a:cubicBezTo>
                        <a:pt x="14031" y="10575"/>
                        <a:pt x="11493" y="21448"/>
                        <a:pt x="11493" y="29640"/>
                      </a:cubicBezTo>
                      <a:lnTo>
                        <a:pt x="11493" y="57791"/>
                      </a:lnTo>
                      <a:lnTo>
                        <a:pt x="0" y="57791"/>
                      </a:lnTo>
                      <a:lnTo>
                        <a:pt x="0" y="1191"/>
                      </a:lnTo>
                      <a:lnTo>
                        <a:pt x="11493" y="1191"/>
                      </a:lnTo>
                      <a:lnTo>
                        <a:pt x="11493" y="9830"/>
                      </a:lnTo>
                      <a:cubicBezTo>
                        <a:pt x="11493" y="9830"/>
                        <a:pt x="11792" y="9830"/>
                        <a:pt x="11792" y="9830"/>
                      </a:cubicBezTo>
                      <a:cubicBezTo>
                        <a:pt x="14479" y="3426"/>
                        <a:pt x="19703" y="0"/>
                        <a:pt x="25823" y="0"/>
                      </a:cubicBezTo>
                      <a:cubicBezTo>
                        <a:pt x="29704" y="0"/>
                        <a:pt x="31794" y="894"/>
                        <a:pt x="31794" y="894"/>
                      </a:cubicBezTo>
                      <a:lnTo>
                        <a:pt x="31048"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91" name="Freeform 28090">
                  <a:extLst>
                    <a:ext uri="{FF2B5EF4-FFF2-40B4-BE49-F238E27FC236}">
                      <a16:creationId xmlns:a16="http://schemas.microsoft.com/office/drawing/2014/main" id="{2366EFFA-345B-0E40-3381-6CF61AA5A618}"/>
                    </a:ext>
                  </a:extLst>
                </p:cNvPr>
                <p:cNvSpPr/>
                <p:nvPr/>
              </p:nvSpPr>
              <p:spPr>
                <a:xfrm>
                  <a:off x="5266622" y="3968169"/>
                  <a:ext cx="14926" cy="82218"/>
                </a:xfrm>
                <a:custGeom>
                  <a:avLst/>
                  <a:gdLst>
                    <a:gd name="connsiteX0" fmla="*/ 7463 w 14926"/>
                    <a:gd name="connsiteY0" fmla="*/ 14001 h 82218"/>
                    <a:gd name="connsiteX1" fmla="*/ 0 w 14926"/>
                    <a:gd name="connsiteY1" fmla="*/ 7001 h 82218"/>
                    <a:gd name="connsiteX2" fmla="*/ 7463 w 14926"/>
                    <a:gd name="connsiteY2" fmla="*/ 0 h 82218"/>
                    <a:gd name="connsiteX3" fmla="*/ 14927 w 14926"/>
                    <a:gd name="connsiteY3" fmla="*/ 7001 h 82218"/>
                    <a:gd name="connsiteX4" fmla="*/ 7463 w 14926"/>
                    <a:gd name="connsiteY4" fmla="*/ 14001 h 82218"/>
                    <a:gd name="connsiteX5" fmla="*/ 1791 w 14926"/>
                    <a:gd name="connsiteY5" fmla="*/ 82219 h 82218"/>
                    <a:gd name="connsiteX6" fmla="*/ 1791 w 14926"/>
                    <a:gd name="connsiteY6" fmla="*/ 25619 h 82218"/>
                    <a:gd name="connsiteX7" fmla="*/ 13285 w 14926"/>
                    <a:gd name="connsiteY7" fmla="*/ 25619 h 82218"/>
                    <a:gd name="connsiteX8" fmla="*/ 13285 w 14926"/>
                    <a:gd name="connsiteY8" fmla="*/ 82219 h 82218"/>
                    <a:gd name="connsiteX9" fmla="*/ 1791 w 14926"/>
                    <a:gd name="connsiteY9"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218">
                      <a:moveTo>
                        <a:pt x="7463" y="14001"/>
                      </a:moveTo>
                      <a:cubicBezTo>
                        <a:pt x="2986" y="14001"/>
                        <a:pt x="0" y="11022"/>
                        <a:pt x="0" y="7001"/>
                      </a:cubicBezTo>
                      <a:cubicBezTo>
                        <a:pt x="0" y="2979"/>
                        <a:pt x="3135" y="0"/>
                        <a:pt x="7463" y="0"/>
                      </a:cubicBezTo>
                      <a:cubicBezTo>
                        <a:pt x="11792" y="0"/>
                        <a:pt x="14927" y="2979"/>
                        <a:pt x="14927" y="7001"/>
                      </a:cubicBezTo>
                      <a:cubicBezTo>
                        <a:pt x="14927" y="11022"/>
                        <a:pt x="11792" y="14001"/>
                        <a:pt x="7463" y="14001"/>
                      </a:cubicBezTo>
                      <a:close/>
                      <a:moveTo>
                        <a:pt x="1791" y="82219"/>
                      </a:moveTo>
                      <a:lnTo>
                        <a:pt x="1791" y="25619"/>
                      </a:lnTo>
                      <a:lnTo>
                        <a:pt x="13285" y="25619"/>
                      </a:lnTo>
                      <a:lnTo>
                        <a:pt x="13285" y="82219"/>
                      </a:lnTo>
                      <a:lnTo>
                        <a:pt x="1791"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92" name="Freeform 28091">
                  <a:extLst>
                    <a:ext uri="{FF2B5EF4-FFF2-40B4-BE49-F238E27FC236}">
                      <a16:creationId xmlns:a16="http://schemas.microsoft.com/office/drawing/2014/main" id="{566CBD92-3F73-5082-8752-424D3537CCF0}"/>
                    </a:ext>
                  </a:extLst>
                </p:cNvPr>
                <p:cNvSpPr/>
                <p:nvPr/>
              </p:nvSpPr>
              <p:spPr>
                <a:xfrm>
                  <a:off x="5292296" y="3992596"/>
                  <a:ext cx="51348" cy="58982"/>
                </a:xfrm>
                <a:custGeom>
                  <a:avLst/>
                  <a:gdLst>
                    <a:gd name="connsiteX0" fmla="*/ 28659 w 51348"/>
                    <a:gd name="connsiteY0" fmla="*/ 58983 h 58982"/>
                    <a:gd name="connsiteX1" fmla="*/ 0 w 51348"/>
                    <a:gd name="connsiteY1" fmla="*/ 29491 h 58982"/>
                    <a:gd name="connsiteX2" fmla="*/ 28958 w 51348"/>
                    <a:gd name="connsiteY2" fmla="*/ 0 h 58982"/>
                    <a:gd name="connsiteX3" fmla="*/ 50900 w 51348"/>
                    <a:gd name="connsiteY3" fmla="*/ 8043 h 58982"/>
                    <a:gd name="connsiteX4" fmla="*/ 46870 w 51348"/>
                    <a:gd name="connsiteY4" fmla="*/ 16384 h 58982"/>
                    <a:gd name="connsiteX5" fmla="*/ 30003 w 51348"/>
                    <a:gd name="connsiteY5" fmla="*/ 9533 h 58982"/>
                    <a:gd name="connsiteX6" fmla="*/ 11643 w 51348"/>
                    <a:gd name="connsiteY6" fmla="*/ 29045 h 58982"/>
                    <a:gd name="connsiteX7" fmla="*/ 30003 w 51348"/>
                    <a:gd name="connsiteY7" fmla="*/ 49153 h 58982"/>
                    <a:gd name="connsiteX8" fmla="*/ 47318 w 51348"/>
                    <a:gd name="connsiteY8" fmla="*/ 42003 h 58982"/>
                    <a:gd name="connsiteX9" fmla="*/ 51348 w 51348"/>
                    <a:gd name="connsiteY9" fmla="*/ 50344 h 58982"/>
                    <a:gd name="connsiteX10" fmla="*/ 28659 w 51348"/>
                    <a:gd name="connsiteY10" fmla="*/ 58983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348" h="58982">
                      <a:moveTo>
                        <a:pt x="28659" y="58983"/>
                      </a:moveTo>
                      <a:cubicBezTo>
                        <a:pt x="13434" y="58983"/>
                        <a:pt x="0" y="47514"/>
                        <a:pt x="0" y="29491"/>
                      </a:cubicBezTo>
                      <a:cubicBezTo>
                        <a:pt x="0" y="11469"/>
                        <a:pt x="14031" y="0"/>
                        <a:pt x="28958" y="0"/>
                      </a:cubicBezTo>
                      <a:cubicBezTo>
                        <a:pt x="43885" y="0"/>
                        <a:pt x="50303" y="7447"/>
                        <a:pt x="50900" y="8043"/>
                      </a:cubicBezTo>
                      <a:lnTo>
                        <a:pt x="46870" y="16384"/>
                      </a:lnTo>
                      <a:cubicBezTo>
                        <a:pt x="44930" y="14448"/>
                        <a:pt x="40004" y="9533"/>
                        <a:pt x="30003" y="9533"/>
                      </a:cubicBezTo>
                      <a:cubicBezTo>
                        <a:pt x="20002" y="9533"/>
                        <a:pt x="11643" y="17129"/>
                        <a:pt x="11643" y="29045"/>
                      </a:cubicBezTo>
                      <a:cubicBezTo>
                        <a:pt x="11643" y="40960"/>
                        <a:pt x="19106" y="49153"/>
                        <a:pt x="30003" y="49153"/>
                      </a:cubicBezTo>
                      <a:cubicBezTo>
                        <a:pt x="40900" y="49153"/>
                        <a:pt x="47318" y="42003"/>
                        <a:pt x="47318" y="42003"/>
                      </a:cubicBezTo>
                      <a:lnTo>
                        <a:pt x="51348" y="50344"/>
                      </a:lnTo>
                      <a:cubicBezTo>
                        <a:pt x="49706" y="51983"/>
                        <a:pt x="43885" y="58983"/>
                        <a:pt x="28659"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93" name="Freeform 28092">
                  <a:extLst>
                    <a:ext uri="{FF2B5EF4-FFF2-40B4-BE49-F238E27FC236}">
                      <a16:creationId xmlns:a16="http://schemas.microsoft.com/office/drawing/2014/main" id="{EFBBC2FC-42F9-0174-1B01-78A6A6B87262}"/>
                    </a:ext>
                  </a:extLst>
                </p:cNvPr>
                <p:cNvSpPr/>
                <p:nvPr/>
              </p:nvSpPr>
              <p:spPr>
                <a:xfrm>
                  <a:off x="5350511" y="3992894"/>
                  <a:ext cx="48959" cy="58834"/>
                </a:xfrm>
                <a:custGeom>
                  <a:avLst/>
                  <a:gdLst>
                    <a:gd name="connsiteX0" fmla="*/ 37615 w 48959"/>
                    <a:gd name="connsiteY0" fmla="*/ 57494 h 58834"/>
                    <a:gd name="connsiteX1" fmla="*/ 37615 w 48959"/>
                    <a:gd name="connsiteY1" fmla="*/ 50344 h 58834"/>
                    <a:gd name="connsiteX2" fmla="*/ 19554 w 48959"/>
                    <a:gd name="connsiteY2" fmla="*/ 58834 h 58834"/>
                    <a:gd name="connsiteX3" fmla="*/ 0 w 48959"/>
                    <a:gd name="connsiteY3" fmla="*/ 41258 h 58834"/>
                    <a:gd name="connsiteX4" fmla="*/ 22241 w 48959"/>
                    <a:gd name="connsiteY4" fmla="*/ 23980 h 58834"/>
                    <a:gd name="connsiteX5" fmla="*/ 37466 w 48959"/>
                    <a:gd name="connsiteY5" fmla="*/ 23385 h 58834"/>
                    <a:gd name="connsiteX6" fmla="*/ 37466 w 48959"/>
                    <a:gd name="connsiteY6" fmla="*/ 21150 h 58834"/>
                    <a:gd name="connsiteX7" fmla="*/ 23435 w 48959"/>
                    <a:gd name="connsiteY7" fmla="*/ 8341 h 58834"/>
                    <a:gd name="connsiteX8" fmla="*/ 6418 w 48959"/>
                    <a:gd name="connsiteY8" fmla="*/ 13256 h 58834"/>
                    <a:gd name="connsiteX9" fmla="*/ 2985 w 48959"/>
                    <a:gd name="connsiteY9" fmla="*/ 5660 h 58834"/>
                    <a:gd name="connsiteX10" fmla="*/ 24181 w 48959"/>
                    <a:gd name="connsiteY10" fmla="*/ 0 h 58834"/>
                    <a:gd name="connsiteX11" fmla="*/ 48960 w 48959"/>
                    <a:gd name="connsiteY11" fmla="*/ 24725 h 58834"/>
                    <a:gd name="connsiteX12" fmla="*/ 48960 w 48959"/>
                    <a:gd name="connsiteY12" fmla="*/ 57642 h 58834"/>
                    <a:gd name="connsiteX13" fmla="*/ 37914 w 48959"/>
                    <a:gd name="connsiteY13" fmla="*/ 57642 h 58834"/>
                    <a:gd name="connsiteX14" fmla="*/ 24181 w 48959"/>
                    <a:gd name="connsiteY14" fmla="*/ 31130 h 58834"/>
                    <a:gd name="connsiteX15" fmla="*/ 11344 w 48959"/>
                    <a:gd name="connsiteY15" fmla="*/ 40960 h 58834"/>
                    <a:gd name="connsiteX16" fmla="*/ 22987 w 48959"/>
                    <a:gd name="connsiteY16" fmla="*/ 50791 h 58834"/>
                    <a:gd name="connsiteX17" fmla="*/ 37466 w 48959"/>
                    <a:gd name="connsiteY17" fmla="*/ 42599 h 58834"/>
                    <a:gd name="connsiteX18" fmla="*/ 37466 w 48959"/>
                    <a:gd name="connsiteY18" fmla="*/ 30385 h 58834"/>
                    <a:gd name="connsiteX19" fmla="*/ 24181 w 48959"/>
                    <a:gd name="connsiteY19" fmla="*/ 31279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959" h="58834">
                      <a:moveTo>
                        <a:pt x="37615" y="57494"/>
                      </a:moveTo>
                      <a:lnTo>
                        <a:pt x="37615" y="50344"/>
                      </a:lnTo>
                      <a:cubicBezTo>
                        <a:pt x="35227" y="52727"/>
                        <a:pt x="29854" y="58834"/>
                        <a:pt x="19554" y="58834"/>
                      </a:cubicBezTo>
                      <a:cubicBezTo>
                        <a:pt x="9255" y="58834"/>
                        <a:pt x="0" y="52280"/>
                        <a:pt x="0" y="41258"/>
                      </a:cubicBezTo>
                      <a:cubicBezTo>
                        <a:pt x="0" y="30236"/>
                        <a:pt x="9105" y="24576"/>
                        <a:pt x="22241" y="23980"/>
                      </a:cubicBezTo>
                      <a:lnTo>
                        <a:pt x="37466" y="23385"/>
                      </a:lnTo>
                      <a:lnTo>
                        <a:pt x="37466" y="21150"/>
                      </a:lnTo>
                      <a:cubicBezTo>
                        <a:pt x="37466" y="12511"/>
                        <a:pt x="31645" y="8341"/>
                        <a:pt x="23435" y="8341"/>
                      </a:cubicBezTo>
                      <a:cubicBezTo>
                        <a:pt x="15225" y="8341"/>
                        <a:pt x="8210" y="12065"/>
                        <a:pt x="6418" y="13256"/>
                      </a:cubicBezTo>
                      <a:lnTo>
                        <a:pt x="2985" y="5660"/>
                      </a:lnTo>
                      <a:cubicBezTo>
                        <a:pt x="7165" y="3277"/>
                        <a:pt x="14777" y="0"/>
                        <a:pt x="24181" y="0"/>
                      </a:cubicBezTo>
                      <a:cubicBezTo>
                        <a:pt x="40750" y="0"/>
                        <a:pt x="48960" y="8341"/>
                        <a:pt x="48960" y="24725"/>
                      </a:cubicBezTo>
                      <a:lnTo>
                        <a:pt x="48960" y="57642"/>
                      </a:lnTo>
                      <a:lnTo>
                        <a:pt x="37914" y="57642"/>
                      </a:lnTo>
                      <a:close/>
                      <a:moveTo>
                        <a:pt x="24181" y="31130"/>
                      </a:moveTo>
                      <a:cubicBezTo>
                        <a:pt x="14927" y="31577"/>
                        <a:pt x="11344" y="35598"/>
                        <a:pt x="11344" y="40960"/>
                      </a:cubicBezTo>
                      <a:cubicBezTo>
                        <a:pt x="11344" y="46323"/>
                        <a:pt x="15524" y="50791"/>
                        <a:pt x="22987" y="50791"/>
                      </a:cubicBezTo>
                      <a:cubicBezTo>
                        <a:pt x="30451" y="50791"/>
                        <a:pt x="35227" y="45727"/>
                        <a:pt x="37466" y="42599"/>
                      </a:cubicBezTo>
                      <a:lnTo>
                        <a:pt x="37466" y="30385"/>
                      </a:lnTo>
                      <a:lnTo>
                        <a:pt x="24181" y="3127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94" name="Freeform 28093">
                  <a:extLst>
                    <a:ext uri="{FF2B5EF4-FFF2-40B4-BE49-F238E27FC236}">
                      <a16:creationId xmlns:a16="http://schemas.microsoft.com/office/drawing/2014/main" id="{00D0AFA8-138E-C254-72FB-BBFC1AA4FBFF}"/>
                    </a:ext>
                  </a:extLst>
                </p:cNvPr>
                <p:cNvSpPr/>
                <p:nvPr/>
              </p:nvSpPr>
              <p:spPr>
                <a:xfrm>
                  <a:off x="5413352" y="4037578"/>
                  <a:ext cx="20001" cy="29342"/>
                </a:xfrm>
                <a:custGeom>
                  <a:avLst/>
                  <a:gdLst>
                    <a:gd name="connsiteX0" fmla="*/ 9105 w 20001"/>
                    <a:gd name="connsiteY0" fmla="*/ 29343 h 29342"/>
                    <a:gd name="connsiteX1" fmla="*/ 0 w 20001"/>
                    <a:gd name="connsiteY1" fmla="*/ 29343 h 29342"/>
                    <a:gd name="connsiteX2" fmla="*/ 8359 w 20001"/>
                    <a:gd name="connsiteY2" fmla="*/ 0 h 29342"/>
                    <a:gd name="connsiteX3" fmla="*/ 20002 w 20001"/>
                    <a:gd name="connsiteY3" fmla="*/ 0 h 29342"/>
                    <a:gd name="connsiteX4" fmla="*/ 8956 w 20001"/>
                    <a:gd name="connsiteY4" fmla="*/ 29343 h 293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01" h="29342">
                      <a:moveTo>
                        <a:pt x="9105" y="29343"/>
                      </a:moveTo>
                      <a:lnTo>
                        <a:pt x="0" y="29343"/>
                      </a:lnTo>
                      <a:lnTo>
                        <a:pt x="8359" y="0"/>
                      </a:lnTo>
                      <a:lnTo>
                        <a:pt x="20002" y="0"/>
                      </a:lnTo>
                      <a:lnTo>
                        <a:pt x="8956" y="29343"/>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95" name="Freeform 28094">
                  <a:extLst>
                    <a:ext uri="{FF2B5EF4-FFF2-40B4-BE49-F238E27FC236}">
                      <a16:creationId xmlns:a16="http://schemas.microsoft.com/office/drawing/2014/main" id="{4F9A9C06-45D3-EF1F-2435-B66C290C1249}"/>
                    </a:ext>
                  </a:extLst>
                </p:cNvPr>
                <p:cNvSpPr/>
                <p:nvPr/>
              </p:nvSpPr>
              <p:spPr>
                <a:xfrm>
                  <a:off x="5472313" y="3968169"/>
                  <a:ext cx="14926" cy="82218"/>
                </a:xfrm>
                <a:custGeom>
                  <a:avLst/>
                  <a:gdLst>
                    <a:gd name="connsiteX0" fmla="*/ 7463 w 14926"/>
                    <a:gd name="connsiteY0" fmla="*/ 14001 h 82218"/>
                    <a:gd name="connsiteX1" fmla="*/ 0 w 14926"/>
                    <a:gd name="connsiteY1" fmla="*/ 7001 h 82218"/>
                    <a:gd name="connsiteX2" fmla="*/ 7463 w 14926"/>
                    <a:gd name="connsiteY2" fmla="*/ 0 h 82218"/>
                    <a:gd name="connsiteX3" fmla="*/ 14927 w 14926"/>
                    <a:gd name="connsiteY3" fmla="*/ 7001 h 82218"/>
                    <a:gd name="connsiteX4" fmla="*/ 7463 w 14926"/>
                    <a:gd name="connsiteY4" fmla="*/ 14001 h 82218"/>
                    <a:gd name="connsiteX5" fmla="*/ 1791 w 14926"/>
                    <a:gd name="connsiteY5" fmla="*/ 82219 h 82218"/>
                    <a:gd name="connsiteX6" fmla="*/ 1791 w 14926"/>
                    <a:gd name="connsiteY6" fmla="*/ 25619 h 82218"/>
                    <a:gd name="connsiteX7" fmla="*/ 13285 w 14926"/>
                    <a:gd name="connsiteY7" fmla="*/ 25619 h 82218"/>
                    <a:gd name="connsiteX8" fmla="*/ 13285 w 14926"/>
                    <a:gd name="connsiteY8" fmla="*/ 82219 h 82218"/>
                    <a:gd name="connsiteX9" fmla="*/ 1791 w 14926"/>
                    <a:gd name="connsiteY9"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218">
                      <a:moveTo>
                        <a:pt x="7463" y="14001"/>
                      </a:moveTo>
                      <a:cubicBezTo>
                        <a:pt x="2986" y="14001"/>
                        <a:pt x="0" y="11022"/>
                        <a:pt x="0" y="7001"/>
                      </a:cubicBezTo>
                      <a:cubicBezTo>
                        <a:pt x="0" y="2979"/>
                        <a:pt x="3135" y="0"/>
                        <a:pt x="7463" y="0"/>
                      </a:cubicBezTo>
                      <a:cubicBezTo>
                        <a:pt x="11792" y="0"/>
                        <a:pt x="14927" y="2979"/>
                        <a:pt x="14927" y="7001"/>
                      </a:cubicBezTo>
                      <a:cubicBezTo>
                        <a:pt x="14927" y="11022"/>
                        <a:pt x="11792" y="14001"/>
                        <a:pt x="7463" y="14001"/>
                      </a:cubicBezTo>
                      <a:close/>
                      <a:moveTo>
                        <a:pt x="1791" y="82219"/>
                      </a:moveTo>
                      <a:lnTo>
                        <a:pt x="1791" y="25619"/>
                      </a:lnTo>
                      <a:lnTo>
                        <a:pt x="13285" y="25619"/>
                      </a:lnTo>
                      <a:lnTo>
                        <a:pt x="13285" y="82219"/>
                      </a:lnTo>
                      <a:lnTo>
                        <a:pt x="1791"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96" name="Freeform 28095">
                  <a:extLst>
                    <a:ext uri="{FF2B5EF4-FFF2-40B4-BE49-F238E27FC236}">
                      <a16:creationId xmlns:a16="http://schemas.microsoft.com/office/drawing/2014/main" id="{1B153797-8A8A-9E5A-B652-E28EC4632D02}"/>
                    </a:ext>
                  </a:extLst>
                </p:cNvPr>
                <p:cNvSpPr/>
                <p:nvPr/>
              </p:nvSpPr>
              <p:spPr>
                <a:xfrm>
                  <a:off x="5495748" y="3976808"/>
                  <a:ext cx="33734" cy="74920"/>
                </a:xfrm>
                <a:custGeom>
                  <a:avLst/>
                  <a:gdLst>
                    <a:gd name="connsiteX0" fmla="*/ 23286 w 33734"/>
                    <a:gd name="connsiteY0" fmla="*/ 74771 h 74920"/>
                    <a:gd name="connsiteX1" fmla="*/ 8359 w 33734"/>
                    <a:gd name="connsiteY1" fmla="*/ 51982 h 74920"/>
                    <a:gd name="connsiteX2" fmla="*/ 8359 w 33734"/>
                    <a:gd name="connsiteY2" fmla="*/ 26215 h 74920"/>
                    <a:gd name="connsiteX3" fmla="*/ 0 w 33734"/>
                    <a:gd name="connsiteY3" fmla="*/ 26215 h 74920"/>
                    <a:gd name="connsiteX4" fmla="*/ 0 w 33734"/>
                    <a:gd name="connsiteY4" fmla="*/ 16980 h 74920"/>
                    <a:gd name="connsiteX5" fmla="*/ 8359 w 33734"/>
                    <a:gd name="connsiteY5" fmla="*/ 16980 h 74920"/>
                    <a:gd name="connsiteX6" fmla="*/ 8359 w 33734"/>
                    <a:gd name="connsiteY6" fmla="*/ 0 h 74920"/>
                    <a:gd name="connsiteX7" fmla="*/ 19853 w 33734"/>
                    <a:gd name="connsiteY7" fmla="*/ 0 h 74920"/>
                    <a:gd name="connsiteX8" fmla="*/ 19853 w 33734"/>
                    <a:gd name="connsiteY8" fmla="*/ 16980 h 74920"/>
                    <a:gd name="connsiteX9" fmla="*/ 33436 w 33734"/>
                    <a:gd name="connsiteY9" fmla="*/ 16980 h 74920"/>
                    <a:gd name="connsiteX10" fmla="*/ 33436 w 33734"/>
                    <a:gd name="connsiteY10" fmla="*/ 26215 h 74920"/>
                    <a:gd name="connsiteX11" fmla="*/ 19853 w 33734"/>
                    <a:gd name="connsiteY11" fmla="*/ 26215 h 74920"/>
                    <a:gd name="connsiteX12" fmla="*/ 19853 w 33734"/>
                    <a:gd name="connsiteY12" fmla="*/ 51833 h 74920"/>
                    <a:gd name="connsiteX13" fmla="*/ 21345 w 33734"/>
                    <a:gd name="connsiteY13" fmla="*/ 62260 h 74920"/>
                    <a:gd name="connsiteX14" fmla="*/ 27167 w 33734"/>
                    <a:gd name="connsiteY14" fmla="*/ 65090 h 74920"/>
                    <a:gd name="connsiteX15" fmla="*/ 32988 w 33734"/>
                    <a:gd name="connsiteY15" fmla="*/ 63749 h 74920"/>
                    <a:gd name="connsiteX16" fmla="*/ 33734 w 33734"/>
                    <a:gd name="connsiteY16" fmla="*/ 72984 h 74920"/>
                    <a:gd name="connsiteX17" fmla="*/ 23286 w 33734"/>
                    <a:gd name="connsiteY17" fmla="*/ 74920 h 74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920">
                      <a:moveTo>
                        <a:pt x="23286" y="74771"/>
                      </a:moveTo>
                      <a:cubicBezTo>
                        <a:pt x="9105" y="74771"/>
                        <a:pt x="8359" y="63153"/>
                        <a:pt x="8359" y="51982"/>
                      </a:cubicBezTo>
                      <a:lnTo>
                        <a:pt x="8359" y="26215"/>
                      </a:lnTo>
                      <a:lnTo>
                        <a:pt x="0" y="26215"/>
                      </a:lnTo>
                      <a:lnTo>
                        <a:pt x="0" y="16980"/>
                      </a:lnTo>
                      <a:lnTo>
                        <a:pt x="8359" y="16980"/>
                      </a:lnTo>
                      <a:lnTo>
                        <a:pt x="8359" y="0"/>
                      </a:lnTo>
                      <a:lnTo>
                        <a:pt x="19853" y="0"/>
                      </a:lnTo>
                      <a:lnTo>
                        <a:pt x="19853" y="16980"/>
                      </a:lnTo>
                      <a:lnTo>
                        <a:pt x="33436" y="16980"/>
                      </a:lnTo>
                      <a:lnTo>
                        <a:pt x="33436" y="26215"/>
                      </a:lnTo>
                      <a:lnTo>
                        <a:pt x="19853" y="26215"/>
                      </a:lnTo>
                      <a:lnTo>
                        <a:pt x="19853" y="51833"/>
                      </a:lnTo>
                      <a:cubicBezTo>
                        <a:pt x="19853" y="56600"/>
                        <a:pt x="19853" y="59877"/>
                        <a:pt x="21345" y="62260"/>
                      </a:cubicBezTo>
                      <a:cubicBezTo>
                        <a:pt x="22390" y="64047"/>
                        <a:pt x="24032" y="65090"/>
                        <a:pt x="27167" y="65090"/>
                      </a:cubicBezTo>
                      <a:cubicBezTo>
                        <a:pt x="30301" y="65090"/>
                        <a:pt x="32988" y="63749"/>
                        <a:pt x="32988" y="63749"/>
                      </a:cubicBezTo>
                      <a:lnTo>
                        <a:pt x="33734" y="72984"/>
                      </a:lnTo>
                      <a:cubicBezTo>
                        <a:pt x="30749" y="74324"/>
                        <a:pt x="27316" y="74920"/>
                        <a:pt x="23286" y="74920"/>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97" name="Freeform 28096">
                  <a:extLst>
                    <a:ext uri="{FF2B5EF4-FFF2-40B4-BE49-F238E27FC236}">
                      <a16:creationId xmlns:a16="http://schemas.microsoft.com/office/drawing/2014/main" id="{0B90B175-291D-602D-DD1B-36C6BD06FEE7}"/>
                    </a:ext>
                  </a:extLst>
                </p:cNvPr>
                <p:cNvSpPr/>
                <p:nvPr/>
              </p:nvSpPr>
              <p:spPr>
                <a:xfrm>
                  <a:off x="5558889" y="3992596"/>
                  <a:ext cx="51199" cy="58982"/>
                </a:xfrm>
                <a:custGeom>
                  <a:avLst/>
                  <a:gdLst>
                    <a:gd name="connsiteX0" fmla="*/ 28659 w 51199"/>
                    <a:gd name="connsiteY0" fmla="*/ 58983 h 58982"/>
                    <a:gd name="connsiteX1" fmla="*/ 0 w 51199"/>
                    <a:gd name="connsiteY1" fmla="*/ 29491 h 58982"/>
                    <a:gd name="connsiteX2" fmla="*/ 28958 w 51199"/>
                    <a:gd name="connsiteY2" fmla="*/ 0 h 58982"/>
                    <a:gd name="connsiteX3" fmla="*/ 50900 w 51199"/>
                    <a:gd name="connsiteY3" fmla="*/ 8043 h 58982"/>
                    <a:gd name="connsiteX4" fmla="*/ 46870 w 51199"/>
                    <a:gd name="connsiteY4" fmla="*/ 16384 h 58982"/>
                    <a:gd name="connsiteX5" fmla="*/ 29854 w 51199"/>
                    <a:gd name="connsiteY5" fmla="*/ 9533 h 58982"/>
                    <a:gd name="connsiteX6" fmla="*/ 11494 w 51199"/>
                    <a:gd name="connsiteY6" fmla="*/ 29045 h 58982"/>
                    <a:gd name="connsiteX7" fmla="*/ 29854 w 51199"/>
                    <a:gd name="connsiteY7" fmla="*/ 49153 h 58982"/>
                    <a:gd name="connsiteX8" fmla="*/ 47169 w 51199"/>
                    <a:gd name="connsiteY8" fmla="*/ 42003 h 58982"/>
                    <a:gd name="connsiteX9" fmla="*/ 51199 w 51199"/>
                    <a:gd name="connsiteY9" fmla="*/ 50344 h 58982"/>
                    <a:gd name="connsiteX10" fmla="*/ 28510 w 51199"/>
                    <a:gd name="connsiteY10" fmla="*/ 58983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199" h="58982">
                      <a:moveTo>
                        <a:pt x="28659" y="58983"/>
                      </a:moveTo>
                      <a:cubicBezTo>
                        <a:pt x="13434" y="58983"/>
                        <a:pt x="0" y="47514"/>
                        <a:pt x="0" y="29491"/>
                      </a:cubicBezTo>
                      <a:cubicBezTo>
                        <a:pt x="0" y="11469"/>
                        <a:pt x="14031" y="0"/>
                        <a:pt x="28958" y="0"/>
                      </a:cubicBezTo>
                      <a:cubicBezTo>
                        <a:pt x="43885" y="0"/>
                        <a:pt x="50303" y="7447"/>
                        <a:pt x="50900" y="8043"/>
                      </a:cubicBezTo>
                      <a:lnTo>
                        <a:pt x="46870" y="16384"/>
                      </a:lnTo>
                      <a:cubicBezTo>
                        <a:pt x="44930" y="14448"/>
                        <a:pt x="40004" y="9533"/>
                        <a:pt x="29854" y="9533"/>
                      </a:cubicBezTo>
                      <a:cubicBezTo>
                        <a:pt x="19703" y="9533"/>
                        <a:pt x="11494" y="17129"/>
                        <a:pt x="11494" y="29045"/>
                      </a:cubicBezTo>
                      <a:cubicBezTo>
                        <a:pt x="11494" y="40960"/>
                        <a:pt x="18957" y="49153"/>
                        <a:pt x="29854" y="49153"/>
                      </a:cubicBezTo>
                      <a:cubicBezTo>
                        <a:pt x="40750" y="49153"/>
                        <a:pt x="47169" y="42003"/>
                        <a:pt x="47169" y="42003"/>
                      </a:cubicBezTo>
                      <a:lnTo>
                        <a:pt x="51199" y="50344"/>
                      </a:lnTo>
                      <a:cubicBezTo>
                        <a:pt x="49557" y="51983"/>
                        <a:pt x="43736" y="58983"/>
                        <a:pt x="28510"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98" name="Freeform 28097">
                  <a:extLst>
                    <a:ext uri="{FF2B5EF4-FFF2-40B4-BE49-F238E27FC236}">
                      <a16:creationId xmlns:a16="http://schemas.microsoft.com/office/drawing/2014/main" id="{AD63FFD4-F4C2-FD95-8C17-34CB34050DEC}"/>
                    </a:ext>
                  </a:extLst>
                </p:cNvPr>
                <p:cNvSpPr/>
                <p:nvPr/>
              </p:nvSpPr>
              <p:spPr>
                <a:xfrm>
                  <a:off x="5617103" y="3992894"/>
                  <a:ext cx="48959" cy="58834"/>
                </a:xfrm>
                <a:custGeom>
                  <a:avLst/>
                  <a:gdLst>
                    <a:gd name="connsiteX0" fmla="*/ 37615 w 48959"/>
                    <a:gd name="connsiteY0" fmla="*/ 57494 h 58834"/>
                    <a:gd name="connsiteX1" fmla="*/ 37615 w 48959"/>
                    <a:gd name="connsiteY1" fmla="*/ 50344 h 58834"/>
                    <a:gd name="connsiteX2" fmla="*/ 19554 w 48959"/>
                    <a:gd name="connsiteY2" fmla="*/ 58834 h 58834"/>
                    <a:gd name="connsiteX3" fmla="*/ 0 w 48959"/>
                    <a:gd name="connsiteY3" fmla="*/ 41258 h 58834"/>
                    <a:gd name="connsiteX4" fmla="*/ 22241 w 48959"/>
                    <a:gd name="connsiteY4" fmla="*/ 23980 h 58834"/>
                    <a:gd name="connsiteX5" fmla="*/ 37466 w 48959"/>
                    <a:gd name="connsiteY5" fmla="*/ 23385 h 58834"/>
                    <a:gd name="connsiteX6" fmla="*/ 37466 w 48959"/>
                    <a:gd name="connsiteY6" fmla="*/ 21150 h 58834"/>
                    <a:gd name="connsiteX7" fmla="*/ 23435 w 48959"/>
                    <a:gd name="connsiteY7" fmla="*/ 8341 h 58834"/>
                    <a:gd name="connsiteX8" fmla="*/ 6418 w 48959"/>
                    <a:gd name="connsiteY8" fmla="*/ 13256 h 58834"/>
                    <a:gd name="connsiteX9" fmla="*/ 2985 w 48959"/>
                    <a:gd name="connsiteY9" fmla="*/ 5660 h 58834"/>
                    <a:gd name="connsiteX10" fmla="*/ 24181 w 48959"/>
                    <a:gd name="connsiteY10" fmla="*/ 0 h 58834"/>
                    <a:gd name="connsiteX11" fmla="*/ 48960 w 48959"/>
                    <a:gd name="connsiteY11" fmla="*/ 24725 h 58834"/>
                    <a:gd name="connsiteX12" fmla="*/ 48960 w 48959"/>
                    <a:gd name="connsiteY12" fmla="*/ 57642 h 58834"/>
                    <a:gd name="connsiteX13" fmla="*/ 37914 w 48959"/>
                    <a:gd name="connsiteY13" fmla="*/ 57642 h 58834"/>
                    <a:gd name="connsiteX14" fmla="*/ 24181 w 48959"/>
                    <a:gd name="connsiteY14" fmla="*/ 31130 h 58834"/>
                    <a:gd name="connsiteX15" fmla="*/ 11344 w 48959"/>
                    <a:gd name="connsiteY15" fmla="*/ 40960 h 58834"/>
                    <a:gd name="connsiteX16" fmla="*/ 22987 w 48959"/>
                    <a:gd name="connsiteY16" fmla="*/ 50791 h 58834"/>
                    <a:gd name="connsiteX17" fmla="*/ 37466 w 48959"/>
                    <a:gd name="connsiteY17" fmla="*/ 42599 h 58834"/>
                    <a:gd name="connsiteX18" fmla="*/ 37466 w 48959"/>
                    <a:gd name="connsiteY18" fmla="*/ 30385 h 58834"/>
                    <a:gd name="connsiteX19" fmla="*/ 24181 w 48959"/>
                    <a:gd name="connsiteY19" fmla="*/ 31279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959" h="58834">
                      <a:moveTo>
                        <a:pt x="37615" y="57494"/>
                      </a:moveTo>
                      <a:lnTo>
                        <a:pt x="37615" y="50344"/>
                      </a:lnTo>
                      <a:cubicBezTo>
                        <a:pt x="35227" y="52727"/>
                        <a:pt x="29854" y="58834"/>
                        <a:pt x="19554" y="58834"/>
                      </a:cubicBezTo>
                      <a:cubicBezTo>
                        <a:pt x="9255" y="58834"/>
                        <a:pt x="0" y="52280"/>
                        <a:pt x="0" y="41258"/>
                      </a:cubicBezTo>
                      <a:cubicBezTo>
                        <a:pt x="0" y="30236"/>
                        <a:pt x="9105" y="24576"/>
                        <a:pt x="22241" y="23980"/>
                      </a:cubicBezTo>
                      <a:lnTo>
                        <a:pt x="37466" y="23385"/>
                      </a:lnTo>
                      <a:lnTo>
                        <a:pt x="37466" y="21150"/>
                      </a:lnTo>
                      <a:cubicBezTo>
                        <a:pt x="37466" y="12511"/>
                        <a:pt x="31645" y="8341"/>
                        <a:pt x="23435" y="8341"/>
                      </a:cubicBezTo>
                      <a:cubicBezTo>
                        <a:pt x="15225" y="8341"/>
                        <a:pt x="8210" y="12065"/>
                        <a:pt x="6418" y="13256"/>
                      </a:cubicBezTo>
                      <a:lnTo>
                        <a:pt x="2985" y="5660"/>
                      </a:lnTo>
                      <a:cubicBezTo>
                        <a:pt x="7165" y="3277"/>
                        <a:pt x="14777" y="0"/>
                        <a:pt x="24181" y="0"/>
                      </a:cubicBezTo>
                      <a:cubicBezTo>
                        <a:pt x="40750" y="0"/>
                        <a:pt x="48960" y="8341"/>
                        <a:pt x="48960" y="24725"/>
                      </a:cubicBezTo>
                      <a:lnTo>
                        <a:pt x="48960" y="57642"/>
                      </a:lnTo>
                      <a:lnTo>
                        <a:pt x="37914" y="57642"/>
                      </a:lnTo>
                      <a:close/>
                      <a:moveTo>
                        <a:pt x="24181" y="31130"/>
                      </a:moveTo>
                      <a:cubicBezTo>
                        <a:pt x="14927" y="31577"/>
                        <a:pt x="11344" y="35598"/>
                        <a:pt x="11344" y="40960"/>
                      </a:cubicBezTo>
                      <a:cubicBezTo>
                        <a:pt x="11344" y="46323"/>
                        <a:pt x="15524" y="50791"/>
                        <a:pt x="22987" y="50791"/>
                      </a:cubicBezTo>
                      <a:cubicBezTo>
                        <a:pt x="30451" y="50791"/>
                        <a:pt x="35227" y="45727"/>
                        <a:pt x="37466" y="42599"/>
                      </a:cubicBezTo>
                      <a:lnTo>
                        <a:pt x="37466" y="30385"/>
                      </a:lnTo>
                      <a:lnTo>
                        <a:pt x="24181" y="3127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099" name="Freeform 28098">
                  <a:extLst>
                    <a:ext uri="{FF2B5EF4-FFF2-40B4-BE49-F238E27FC236}">
                      <a16:creationId xmlns:a16="http://schemas.microsoft.com/office/drawing/2014/main" id="{56E09165-849D-61EE-9AAF-005461525406}"/>
                    </a:ext>
                  </a:extLst>
                </p:cNvPr>
                <p:cNvSpPr/>
                <p:nvPr/>
              </p:nvSpPr>
              <p:spPr>
                <a:xfrm>
                  <a:off x="5680691" y="3992745"/>
                  <a:ext cx="49407" cy="57642"/>
                </a:xfrm>
                <a:custGeom>
                  <a:avLst/>
                  <a:gdLst>
                    <a:gd name="connsiteX0" fmla="*/ 37765 w 49407"/>
                    <a:gd name="connsiteY0" fmla="*/ 57643 h 57642"/>
                    <a:gd name="connsiteX1" fmla="*/ 37765 w 49407"/>
                    <a:gd name="connsiteY1" fmla="*/ 26066 h 57642"/>
                    <a:gd name="connsiteX2" fmla="*/ 25973 w 49407"/>
                    <a:gd name="connsiteY2" fmla="*/ 9384 h 57642"/>
                    <a:gd name="connsiteX3" fmla="*/ 11494 w 49407"/>
                    <a:gd name="connsiteY3" fmla="*/ 29194 h 57642"/>
                    <a:gd name="connsiteX4" fmla="*/ 11494 w 49407"/>
                    <a:gd name="connsiteY4" fmla="*/ 57643 h 57642"/>
                    <a:gd name="connsiteX5" fmla="*/ 0 w 49407"/>
                    <a:gd name="connsiteY5" fmla="*/ 57643 h 57642"/>
                    <a:gd name="connsiteX6" fmla="*/ 0 w 49407"/>
                    <a:gd name="connsiteY6" fmla="*/ 1043 h 57642"/>
                    <a:gd name="connsiteX7" fmla="*/ 11494 w 49407"/>
                    <a:gd name="connsiteY7" fmla="*/ 1043 h 57642"/>
                    <a:gd name="connsiteX8" fmla="*/ 11494 w 49407"/>
                    <a:gd name="connsiteY8" fmla="*/ 9979 h 57642"/>
                    <a:gd name="connsiteX9" fmla="*/ 11792 w 49407"/>
                    <a:gd name="connsiteY9" fmla="*/ 9979 h 57642"/>
                    <a:gd name="connsiteX10" fmla="*/ 29107 w 49407"/>
                    <a:gd name="connsiteY10" fmla="*/ 0 h 57642"/>
                    <a:gd name="connsiteX11" fmla="*/ 49408 w 49407"/>
                    <a:gd name="connsiteY11" fmla="*/ 24130 h 57642"/>
                    <a:gd name="connsiteX12" fmla="*/ 49408 w 49407"/>
                    <a:gd name="connsiteY12" fmla="*/ 57643 h 57642"/>
                    <a:gd name="connsiteX13" fmla="*/ 37914 w 49407"/>
                    <a:gd name="connsiteY13" fmla="*/ 57643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765" y="57643"/>
                      </a:moveTo>
                      <a:lnTo>
                        <a:pt x="37765" y="26066"/>
                      </a:lnTo>
                      <a:cubicBezTo>
                        <a:pt x="37765" y="16533"/>
                        <a:pt x="36123" y="9384"/>
                        <a:pt x="25973" y="9384"/>
                      </a:cubicBezTo>
                      <a:cubicBezTo>
                        <a:pt x="15822" y="9384"/>
                        <a:pt x="11494" y="18321"/>
                        <a:pt x="11494" y="29194"/>
                      </a:cubicBezTo>
                      <a:lnTo>
                        <a:pt x="11494" y="57643"/>
                      </a:lnTo>
                      <a:lnTo>
                        <a:pt x="0" y="57643"/>
                      </a:lnTo>
                      <a:lnTo>
                        <a:pt x="0" y="1043"/>
                      </a:lnTo>
                      <a:lnTo>
                        <a:pt x="11494" y="1043"/>
                      </a:lnTo>
                      <a:lnTo>
                        <a:pt x="11494" y="9979"/>
                      </a:lnTo>
                      <a:cubicBezTo>
                        <a:pt x="11494" y="9979"/>
                        <a:pt x="11792" y="9979"/>
                        <a:pt x="11792" y="9979"/>
                      </a:cubicBezTo>
                      <a:cubicBezTo>
                        <a:pt x="14778" y="4320"/>
                        <a:pt x="20897" y="0"/>
                        <a:pt x="29107" y="0"/>
                      </a:cubicBezTo>
                      <a:cubicBezTo>
                        <a:pt x="45228" y="0"/>
                        <a:pt x="49408" y="10575"/>
                        <a:pt x="49408" y="24130"/>
                      </a:cubicBezTo>
                      <a:lnTo>
                        <a:pt x="49408" y="57643"/>
                      </a:lnTo>
                      <a:lnTo>
                        <a:pt x="37914" y="57643"/>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00" name="Freeform 28099">
                  <a:extLst>
                    <a:ext uri="{FF2B5EF4-FFF2-40B4-BE49-F238E27FC236}">
                      <a16:creationId xmlns:a16="http://schemas.microsoft.com/office/drawing/2014/main" id="{A0F3877A-A06C-DB81-BD75-1F4932101273}"/>
                    </a:ext>
                  </a:extLst>
                </p:cNvPr>
                <p:cNvSpPr/>
                <p:nvPr/>
              </p:nvSpPr>
              <p:spPr>
                <a:xfrm>
                  <a:off x="5768759" y="3992447"/>
                  <a:ext cx="31794" cy="57791"/>
                </a:xfrm>
                <a:custGeom>
                  <a:avLst/>
                  <a:gdLst>
                    <a:gd name="connsiteX0" fmla="*/ 31048 w 31794"/>
                    <a:gd name="connsiteY0" fmla="*/ 11767 h 57791"/>
                    <a:gd name="connsiteX1" fmla="*/ 30600 w 31794"/>
                    <a:gd name="connsiteY1" fmla="*/ 11767 h 57791"/>
                    <a:gd name="connsiteX2" fmla="*/ 24331 w 31794"/>
                    <a:gd name="connsiteY2" fmla="*/ 10575 h 57791"/>
                    <a:gd name="connsiteX3" fmla="*/ 11494 w 31794"/>
                    <a:gd name="connsiteY3" fmla="*/ 29640 h 57791"/>
                    <a:gd name="connsiteX4" fmla="*/ 11494 w 31794"/>
                    <a:gd name="connsiteY4" fmla="*/ 57791 h 57791"/>
                    <a:gd name="connsiteX5" fmla="*/ 0 w 31794"/>
                    <a:gd name="connsiteY5" fmla="*/ 57791 h 57791"/>
                    <a:gd name="connsiteX6" fmla="*/ 0 w 31794"/>
                    <a:gd name="connsiteY6" fmla="*/ 1191 h 57791"/>
                    <a:gd name="connsiteX7" fmla="*/ 11494 w 31794"/>
                    <a:gd name="connsiteY7" fmla="*/ 1191 h 57791"/>
                    <a:gd name="connsiteX8" fmla="*/ 11494 w 31794"/>
                    <a:gd name="connsiteY8" fmla="*/ 9830 h 57791"/>
                    <a:gd name="connsiteX9" fmla="*/ 11792 w 31794"/>
                    <a:gd name="connsiteY9" fmla="*/ 9830 h 57791"/>
                    <a:gd name="connsiteX10" fmla="*/ 25824 w 31794"/>
                    <a:gd name="connsiteY10" fmla="*/ 0 h 57791"/>
                    <a:gd name="connsiteX11" fmla="*/ 31794 w 31794"/>
                    <a:gd name="connsiteY11" fmla="*/ 894 h 57791"/>
                    <a:gd name="connsiteX12" fmla="*/ 31048 w 31794"/>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794" h="57791">
                      <a:moveTo>
                        <a:pt x="31048" y="11767"/>
                      </a:moveTo>
                      <a:lnTo>
                        <a:pt x="30600" y="11767"/>
                      </a:lnTo>
                      <a:cubicBezTo>
                        <a:pt x="29555" y="11320"/>
                        <a:pt x="27465" y="10575"/>
                        <a:pt x="24331" y="10575"/>
                      </a:cubicBezTo>
                      <a:cubicBezTo>
                        <a:pt x="14031" y="10575"/>
                        <a:pt x="11494" y="21448"/>
                        <a:pt x="11494" y="29640"/>
                      </a:cubicBezTo>
                      <a:lnTo>
                        <a:pt x="11494" y="57791"/>
                      </a:lnTo>
                      <a:lnTo>
                        <a:pt x="0" y="57791"/>
                      </a:lnTo>
                      <a:lnTo>
                        <a:pt x="0" y="1191"/>
                      </a:lnTo>
                      <a:lnTo>
                        <a:pt x="11494" y="1191"/>
                      </a:lnTo>
                      <a:lnTo>
                        <a:pt x="11494" y="9830"/>
                      </a:lnTo>
                      <a:cubicBezTo>
                        <a:pt x="11494" y="9830"/>
                        <a:pt x="11792" y="9830"/>
                        <a:pt x="11792" y="9830"/>
                      </a:cubicBezTo>
                      <a:cubicBezTo>
                        <a:pt x="14479" y="3426"/>
                        <a:pt x="19703" y="0"/>
                        <a:pt x="25824" y="0"/>
                      </a:cubicBezTo>
                      <a:cubicBezTo>
                        <a:pt x="29704" y="0"/>
                        <a:pt x="31794" y="894"/>
                        <a:pt x="31794" y="894"/>
                      </a:cubicBezTo>
                      <a:lnTo>
                        <a:pt x="31048"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01" name="Freeform 28100">
                  <a:extLst>
                    <a:ext uri="{FF2B5EF4-FFF2-40B4-BE49-F238E27FC236}">
                      <a16:creationId xmlns:a16="http://schemas.microsoft.com/office/drawing/2014/main" id="{D61D8484-A73B-6190-3F25-17F744C311B1}"/>
                    </a:ext>
                  </a:extLst>
                </p:cNvPr>
                <p:cNvSpPr/>
                <p:nvPr/>
              </p:nvSpPr>
              <p:spPr>
                <a:xfrm>
                  <a:off x="5801897" y="3992894"/>
                  <a:ext cx="48959" cy="58834"/>
                </a:xfrm>
                <a:custGeom>
                  <a:avLst/>
                  <a:gdLst>
                    <a:gd name="connsiteX0" fmla="*/ 37616 w 48959"/>
                    <a:gd name="connsiteY0" fmla="*/ 57494 h 58834"/>
                    <a:gd name="connsiteX1" fmla="*/ 37616 w 48959"/>
                    <a:gd name="connsiteY1" fmla="*/ 50344 h 58834"/>
                    <a:gd name="connsiteX2" fmla="*/ 19554 w 48959"/>
                    <a:gd name="connsiteY2" fmla="*/ 58834 h 58834"/>
                    <a:gd name="connsiteX3" fmla="*/ 0 w 48959"/>
                    <a:gd name="connsiteY3" fmla="*/ 41258 h 58834"/>
                    <a:gd name="connsiteX4" fmla="*/ 22241 w 48959"/>
                    <a:gd name="connsiteY4" fmla="*/ 23980 h 58834"/>
                    <a:gd name="connsiteX5" fmla="*/ 37466 w 48959"/>
                    <a:gd name="connsiteY5" fmla="*/ 23385 h 58834"/>
                    <a:gd name="connsiteX6" fmla="*/ 37466 w 48959"/>
                    <a:gd name="connsiteY6" fmla="*/ 21150 h 58834"/>
                    <a:gd name="connsiteX7" fmla="*/ 23435 w 48959"/>
                    <a:gd name="connsiteY7" fmla="*/ 8341 h 58834"/>
                    <a:gd name="connsiteX8" fmla="*/ 6419 w 48959"/>
                    <a:gd name="connsiteY8" fmla="*/ 13256 h 58834"/>
                    <a:gd name="connsiteX9" fmla="*/ 2985 w 48959"/>
                    <a:gd name="connsiteY9" fmla="*/ 5660 h 58834"/>
                    <a:gd name="connsiteX10" fmla="*/ 24182 w 48959"/>
                    <a:gd name="connsiteY10" fmla="*/ 0 h 58834"/>
                    <a:gd name="connsiteX11" fmla="*/ 48960 w 48959"/>
                    <a:gd name="connsiteY11" fmla="*/ 24725 h 58834"/>
                    <a:gd name="connsiteX12" fmla="*/ 48960 w 48959"/>
                    <a:gd name="connsiteY12" fmla="*/ 57642 h 58834"/>
                    <a:gd name="connsiteX13" fmla="*/ 37914 w 48959"/>
                    <a:gd name="connsiteY13" fmla="*/ 57642 h 58834"/>
                    <a:gd name="connsiteX14" fmla="*/ 24182 w 48959"/>
                    <a:gd name="connsiteY14" fmla="*/ 31130 h 58834"/>
                    <a:gd name="connsiteX15" fmla="*/ 11345 w 48959"/>
                    <a:gd name="connsiteY15" fmla="*/ 40960 h 58834"/>
                    <a:gd name="connsiteX16" fmla="*/ 22987 w 48959"/>
                    <a:gd name="connsiteY16" fmla="*/ 50791 h 58834"/>
                    <a:gd name="connsiteX17" fmla="*/ 37466 w 48959"/>
                    <a:gd name="connsiteY17" fmla="*/ 42599 h 58834"/>
                    <a:gd name="connsiteX18" fmla="*/ 37466 w 48959"/>
                    <a:gd name="connsiteY18" fmla="*/ 30385 h 58834"/>
                    <a:gd name="connsiteX19" fmla="*/ 24182 w 48959"/>
                    <a:gd name="connsiteY19" fmla="*/ 31279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959" h="58834">
                      <a:moveTo>
                        <a:pt x="37616" y="57494"/>
                      </a:moveTo>
                      <a:lnTo>
                        <a:pt x="37616" y="50344"/>
                      </a:lnTo>
                      <a:cubicBezTo>
                        <a:pt x="35227" y="52727"/>
                        <a:pt x="29854" y="58834"/>
                        <a:pt x="19554" y="58834"/>
                      </a:cubicBezTo>
                      <a:cubicBezTo>
                        <a:pt x="9255" y="58834"/>
                        <a:pt x="0" y="52280"/>
                        <a:pt x="0" y="41258"/>
                      </a:cubicBezTo>
                      <a:cubicBezTo>
                        <a:pt x="0" y="30236"/>
                        <a:pt x="9105" y="24576"/>
                        <a:pt x="22241" y="23980"/>
                      </a:cubicBezTo>
                      <a:lnTo>
                        <a:pt x="37466" y="23385"/>
                      </a:lnTo>
                      <a:lnTo>
                        <a:pt x="37466" y="21150"/>
                      </a:lnTo>
                      <a:cubicBezTo>
                        <a:pt x="37466" y="12511"/>
                        <a:pt x="31645" y="8341"/>
                        <a:pt x="23435" y="8341"/>
                      </a:cubicBezTo>
                      <a:cubicBezTo>
                        <a:pt x="15225" y="8341"/>
                        <a:pt x="8210" y="12065"/>
                        <a:pt x="6419" y="13256"/>
                      </a:cubicBezTo>
                      <a:lnTo>
                        <a:pt x="2985" y="5660"/>
                      </a:lnTo>
                      <a:cubicBezTo>
                        <a:pt x="7165" y="3277"/>
                        <a:pt x="14778" y="0"/>
                        <a:pt x="24182" y="0"/>
                      </a:cubicBezTo>
                      <a:cubicBezTo>
                        <a:pt x="40750" y="0"/>
                        <a:pt x="48960" y="8341"/>
                        <a:pt x="48960" y="24725"/>
                      </a:cubicBezTo>
                      <a:lnTo>
                        <a:pt x="48960" y="57642"/>
                      </a:lnTo>
                      <a:lnTo>
                        <a:pt x="37914" y="57642"/>
                      </a:lnTo>
                      <a:close/>
                      <a:moveTo>
                        <a:pt x="24182" y="31130"/>
                      </a:moveTo>
                      <a:cubicBezTo>
                        <a:pt x="14927" y="31577"/>
                        <a:pt x="11345" y="35598"/>
                        <a:pt x="11345" y="40960"/>
                      </a:cubicBezTo>
                      <a:cubicBezTo>
                        <a:pt x="11345" y="46323"/>
                        <a:pt x="15524" y="50791"/>
                        <a:pt x="22987" y="50791"/>
                      </a:cubicBezTo>
                      <a:cubicBezTo>
                        <a:pt x="30451" y="50791"/>
                        <a:pt x="35227" y="45727"/>
                        <a:pt x="37466" y="42599"/>
                      </a:cubicBezTo>
                      <a:lnTo>
                        <a:pt x="37466" y="30385"/>
                      </a:lnTo>
                      <a:lnTo>
                        <a:pt x="24182" y="3127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02" name="Freeform 28101">
                  <a:extLst>
                    <a:ext uri="{FF2B5EF4-FFF2-40B4-BE49-F238E27FC236}">
                      <a16:creationId xmlns:a16="http://schemas.microsoft.com/office/drawing/2014/main" id="{F6D76674-77B0-2350-C30F-5E551F035AD0}"/>
                    </a:ext>
                  </a:extLst>
                </p:cNvPr>
                <p:cNvSpPr/>
                <p:nvPr/>
              </p:nvSpPr>
              <p:spPr>
                <a:xfrm>
                  <a:off x="5865187" y="3992745"/>
                  <a:ext cx="49407" cy="57642"/>
                </a:xfrm>
                <a:custGeom>
                  <a:avLst/>
                  <a:gdLst>
                    <a:gd name="connsiteX0" fmla="*/ 37914 w 49407"/>
                    <a:gd name="connsiteY0" fmla="*/ 57643 h 57642"/>
                    <a:gd name="connsiteX1" fmla="*/ 37914 w 49407"/>
                    <a:gd name="connsiteY1" fmla="*/ 26066 h 57642"/>
                    <a:gd name="connsiteX2" fmla="*/ 26122 w 49407"/>
                    <a:gd name="connsiteY2" fmla="*/ 9384 h 57642"/>
                    <a:gd name="connsiteX3" fmla="*/ 11494 w 49407"/>
                    <a:gd name="connsiteY3" fmla="*/ 29194 h 57642"/>
                    <a:gd name="connsiteX4" fmla="*/ 11494 w 49407"/>
                    <a:gd name="connsiteY4" fmla="*/ 57643 h 57642"/>
                    <a:gd name="connsiteX5" fmla="*/ 0 w 49407"/>
                    <a:gd name="connsiteY5" fmla="*/ 57643 h 57642"/>
                    <a:gd name="connsiteX6" fmla="*/ 0 w 49407"/>
                    <a:gd name="connsiteY6" fmla="*/ 1043 h 57642"/>
                    <a:gd name="connsiteX7" fmla="*/ 11494 w 49407"/>
                    <a:gd name="connsiteY7" fmla="*/ 1043 h 57642"/>
                    <a:gd name="connsiteX8" fmla="*/ 11494 w 49407"/>
                    <a:gd name="connsiteY8" fmla="*/ 9979 h 57642"/>
                    <a:gd name="connsiteX9" fmla="*/ 11792 w 49407"/>
                    <a:gd name="connsiteY9" fmla="*/ 9979 h 57642"/>
                    <a:gd name="connsiteX10" fmla="*/ 29107 w 49407"/>
                    <a:gd name="connsiteY10" fmla="*/ 0 h 57642"/>
                    <a:gd name="connsiteX11" fmla="*/ 49408 w 49407"/>
                    <a:gd name="connsiteY11" fmla="*/ 24130 h 57642"/>
                    <a:gd name="connsiteX12" fmla="*/ 49408 w 49407"/>
                    <a:gd name="connsiteY12" fmla="*/ 57643 h 57642"/>
                    <a:gd name="connsiteX13" fmla="*/ 37914 w 49407"/>
                    <a:gd name="connsiteY13" fmla="*/ 57643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914" y="57643"/>
                      </a:moveTo>
                      <a:lnTo>
                        <a:pt x="37914" y="26066"/>
                      </a:lnTo>
                      <a:cubicBezTo>
                        <a:pt x="37914" y="16533"/>
                        <a:pt x="36272" y="9384"/>
                        <a:pt x="26122" y="9384"/>
                      </a:cubicBezTo>
                      <a:cubicBezTo>
                        <a:pt x="15972" y="9384"/>
                        <a:pt x="11494" y="18321"/>
                        <a:pt x="11494" y="29194"/>
                      </a:cubicBezTo>
                      <a:lnTo>
                        <a:pt x="11494" y="57643"/>
                      </a:lnTo>
                      <a:lnTo>
                        <a:pt x="0" y="57643"/>
                      </a:lnTo>
                      <a:lnTo>
                        <a:pt x="0" y="1043"/>
                      </a:lnTo>
                      <a:lnTo>
                        <a:pt x="11494" y="1043"/>
                      </a:lnTo>
                      <a:lnTo>
                        <a:pt x="11494" y="9979"/>
                      </a:lnTo>
                      <a:cubicBezTo>
                        <a:pt x="11494" y="9979"/>
                        <a:pt x="11792" y="9979"/>
                        <a:pt x="11792" y="9979"/>
                      </a:cubicBezTo>
                      <a:cubicBezTo>
                        <a:pt x="14778" y="4320"/>
                        <a:pt x="20897" y="0"/>
                        <a:pt x="29107" y="0"/>
                      </a:cubicBezTo>
                      <a:cubicBezTo>
                        <a:pt x="45228" y="0"/>
                        <a:pt x="49408" y="10575"/>
                        <a:pt x="49408" y="24130"/>
                      </a:cubicBezTo>
                      <a:lnTo>
                        <a:pt x="49408" y="57643"/>
                      </a:lnTo>
                      <a:lnTo>
                        <a:pt x="37914" y="57643"/>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03" name="Freeform 28102">
                  <a:extLst>
                    <a:ext uri="{FF2B5EF4-FFF2-40B4-BE49-F238E27FC236}">
                      <a16:creationId xmlns:a16="http://schemas.microsoft.com/office/drawing/2014/main" id="{6C7AE1DA-E52A-0B5F-1D08-F1CEEA122F07}"/>
                    </a:ext>
                  </a:extLst>
                </p:cNvPr>
                <p:cNvSpPr/>
                <p:nvPr/>
              </p:nvSpPr>
              <p:spPr>
                <a:xfrm>
                  <a:off x="5926088" y="3992745"/>
                  <a:ext cx="58662" cy="81027"/>
                </a:xfrm>
                <a:custGeom>
                  <a:avLst/>
                  <a:gdLst>
                    <a:gd name="connsiteX0" fmla="*/ 52542 w 58662"/>
                    <a:gd name="connsiteY0" fmla="*/ 70154 h 81027"/>
                    <a:gd name="connsiteX1" fmla="*/ 27167 w 58662"/>
                    <a:gd name="connsiteY1" fmla="*/ 81027 h 81027"/>
                    <a:gd name="connsiteX2" fmla="*/ 1940 w 58662"/>
                    <a:gd name="connsiteY2" fmla="*/ 72537 h 81027"/>
                    <a:gd name="connsiteX3" fmla="*/ 7314 w 58662"/>
                    <a:gd name="connsiteY3" fmla="*/ 64494 h 81027"/>
                    <a:gd name="connsiteX4" fmla="*/ 27614 w 58662"/>
                    <a:gd name="connsiteY4" fmla="*/ 71643 h 81027"/>
                    <a:gd name="connsiteX5" fmla="*/ 47467 w 58662"/>
                    <a:gd name="connsiteY5" fmla="*/ 49599 h 81027"/>
                    <a:gd name="connsiteX6" fmla="*/ 47467 w 58662"/>
                    <a:gd name="connsiteY6" fmla="*/ 46769 h 81027"/>
                    <a:gd name="connsiteX7" fmla="*/ 47169 w 58662"/>
                    <a:gd name="connsiteY7" fmla="*/ 46769 h 81027"/>
                    <a:gd name="connsiteX8" fmla="*/ 27316 w 58662"/>
                    <a:gd name="connsiteY8" fmla="*/ 56898 h 81027"/>
                    <a:gd name="connsiteX9" fmla="*/ 0 w 58662"/>
                    <a:gd name="connsiteY9" fmla="*/ 28449 h 81027"/>
                    <a:gd name="connsiteX10" fmla="*/ 27316 w 58662"/>
                    <a:gd name="connsiteY10" fmla="*/ 0 h 81027"/>
                    <a:gd name="connsiteX11" fmla="*/ 47169 w 58662"/>
                    <a:gd name="connsiteY11" fmla="*/ 9979 h 81027"/>
                    <a:gd name="connsiteX12" fmla="*/ 47467 w 58662"/>
                    <a:gd name="connsiteY12" fmla="*/ 9979 h 81027"/>
                    <a:gd name="connsiteX13" fmla="*/ 47467 w 58662"/>
                    <a:gd name="connsiteY13" fmla="*/ 1043 h 81027"/>
                    <a:gd name="connsiteX14" fmla="*/ 58662 w 58662"/>
                    <a:gd name="connsiteY14" fmla="*/ 1043 h 81027"/>
                    <a:gd name="connsiteX15" fmla="*/ 58662 w 58662"/>
                    <a:gd name="connsiteY15" fmla="*/ 45727 h 81027"/>
                    <a:gd name="connsiteX16" fmla="*/ 52393 w 58662"/>
                    <a:gd name="connsiteY16" fmla="*/ 70154 h 81027"/>
                    <a:gd name="connsiteX17" fmla="*/ 29704 w 58662"/>
                    <a:gd name="connsiteY17" fmla="*/ 9086 h 81027"/>
                    <a:gd name="connsiteX18" fmla="*/ 11643 w 58662"/>
                    <a:gd name="connsiteY18" fmla="*/ 28300 h 81027"/>
                    <a:gd name="connsiteX19" fmla="*/ 29704 w 58662"/>
                    <a:gd name="connsiteY19" fmla="*/ 47514 h 81027"/>
                    <a:gd name="connsiteX20" fmla="*/ 47766 w 58662"/>
                    <a:gd name="connsiteY20" fmla="*/ 28300 h 81027"/>
                    <a:gd name="connsiteX21" fmla="*/ 29704 w 58662"/>
                    <a:gd name="connsiteY21" fmla="*/ 9086 h 81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8662" h="81027">
                      <a:moveTo>
                        <a:pt x="52542" y="70154"/>
                      </a:moveTo>
                      <a:cubicBezTo>
                        <a:pt x="48363" y="75218"/>
                        <a:pt x="41347" y="81027"/>
                        <a:pt x="27167" y="81027"/>
                      </a:cubicBezTo>
                      <a:cubicBezTo>
                        <a:pt x="12986" y="81027"/>
                        <a:pt x="3582" y="73729"/>
                        <a:pt x="1940" y="72537"/>
                      </a:cubicBezTo>
                      <a:lnTo>
                        <a:pt x="7314" y="64494"/>
                      </a:lnTo>
                      <a:cubicBezTo>
                        <a:pt x="10300" y="67175"/>
                        <a:pt x="19106" y="71643"/>
                        <a:pt x="27614" y="71643"/>
                      </a:cubicBezTo>
                      <a:cubicBezTo>
                        <a:pt x="42093" y="71643"/>
                        <a:pt x="47467" y="63005"/>
                        <a:pt x="47467" y="49599"/>
                      </a:cubicBezTo>
                      <a:lnTo>
                        <a:pt x="47467" y="46769"/>
                      </a:lnTo>
                      <a:lnTo>
                        <a:pt x="47169" y="46769"/>
                      </a:lnTo>
                      <a:cubicBezTo>
                        <a:pt x="43288" y="52429"/>
                        <a:pt x="36869" y="56898"/>
                        <a:pt x="27316" y="56898"/>
                      </a:cubicBezTo>
                      <a:cubicBezTo>
                        <a:pt x="12688" y="56898"/>
                        <a:pt x="0" y="46472"/>
                        <a:pt x="0" y="28449"/>
                      </a:cubicBezTo>
                      <a:cubicBezTo>
                        <a:pt x="0" y="10426"/>
                        <a:pt x="12837" y="0"/>
                        <a:pt x="27316" y="0"/>
                      </a:cubicBezTo>
                      <a:cubicBezTo>
                        <a:pt x="37168" y="0"/>
                        <a:pt x="43735" y="4766"/>
                        <a:pt x="47169" y="9979"/>
                      </a:cubicBezTo>
                      <a:lnTo>
                        <a:pt x="47467" y="9979"/>
                      </a:lnTo>
                      <a:lnTo>
                        <a:pt x="47467" y="1043"/>
                      </a:lnTo>
                      <a:cubicBezTo>
                        <a:pt x="47467" y="1043"/>
                        <a:pt x="58662" y="1043"/>
                        <a:pt x="58662" y="1043"/>
                      </a:cubicBezTo>
                      <a:lnTo>
                        <a:pt x="58662" y="45727"/>
                      </a:lnTo>
                      <a:cubicBezTo>
                        <a:pt x="58662" y="58238"/>
                        <a:pt x="56572" y="65090"/>
                        <a:pt x="52393" y="70154"/>
                      </a:cubicBezTo>
                      <a:close/>
                      <a:moveTo>
                        <a:pt x="29704" y="9086"/>
                      </a:moveTo>
                      <a:cubicBezTo>
                        <a:pt x="18061" y="9086"/>
                        <a:pt x="11643" y="17725"/>
                        <a:pt x="11643" y="28300"/>
                      </a:cubicBezTo>
                      <a:cubicBezTo>
                        <a:pt x="11643" y="38875"/>
                        <a:pt x="18061" y="47514"/>
                        <a:pt x="29704" y="47514"/>
                      </a:cubicBezTo>
                      <a:cubicBezTo>
                        <a:pt x="41347" y="47514"/>
                        <a:pt x="47766" y="39024"/>
                        <a:pt x="47766" y="28300"/>
                      </a:cubicBezTo>
                      <a:cubicBezTo>
                        <a:pt x="47766" y="17576"/>
                        <a:pt x="41496" y="9086"/>
                        <a:pt x="29704" y="9086"/>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04" name="Freeform 28103">
                  <a:extLst>
                    <a:ext uri="{FF2B5EF4-FFF2-40B4-BE49-F238E27FC236}">
                      <a16:creationId xmlns:a16="http://schemas.microsoft.com/office/drawing/2014/main" id="{BA1FB154-B76E-D550-2EC9-C633A4A7C95F}"/>
                    </a:ext>
                  </a:extLst>
                </p:cNvPr>
                <p:cNvSpPr/>
                <p:nvPr/>
              </p:nvSpPr>
              <p:spPr>
                <a:xfrm>
                  <a:off x="5996990" y="3992745"/>
                  <a:ext cx="55676" cy="58983"/>
                </a:xfrm>
                <a:custGeom>
                  <a:avLst/>
                  <a:gdLst>
                    <a:gd name="connsiteX0" fmla="*/ 55229 w 55676"/>
                    <a:gd name="connsiteY0" fmla="*/ 32024 h 58983"/>
                    <a:gd name="connsiteX1" fmla="*/ 11494 w 55676"/>
                    <a:gd name="connsiteY1" fmla="*/ 32024 h 58983"/>
                    <a:gd name="connsiteX2" fmla="*/ 29704 w 55676"/>
                    <a:gd name="connsiteY2" fmla="*/ 50046 h 58983"/>
                    <a:gd name="connsiteX3" fmla="*/ 48512 w 55676"/>
                    <a:gd name="connsiteY3" fmla="*/ 43492 h 58983"/>
                    <a:gd name="connsiteX4" fmla="*/ 53289 w 55676"/>
                    <a:gd name="connsiteY4" fmla="*/ 50046 h 58983"/>
                    <a:gd name="connsiteX5" fmla="*/ 28361 w 55676"/>
                    <a:gd name="connsiteY5" fmla="*/ 58983 h 58983"/>
                    <a:gd name="connsiteX6" fmla="*/ 0 w 55676"/>
                    <a:gd name="connsiteY6" fmla="*/ 29343 h 58983"/>
                    <a:gd name="connsiteX7" fmla="*/ 28809 w 55676"/>
                    <a:gd name="connsiteY7" fmla="*/ 0 h 58983"/>
                    <a:gd name="connsiteX8" fmla="*/ 55677 w 55676"/>
                    <a:gd name="connsiteY8" fmla="*/ 27108 h 58983"/>
                    <a:gd name="connsiteX9" fmla="*/ 55378 w 55676"/>
                    <a:gd name="connsiteY9" fmla="*/ 32173 h 58983"/>
                    <a:gd name="connsiteX10" fmla="*/ 28361 w 55676"/>
                    <a:gd name="connsiteY10" fmla="*/ 8192 h 58983"/>
                    <a:gd name="connsiteX11" fmla="*/ 11643 w 55676"/>
                    <a:gd name="connsiteY11" fmla="*/ 24427 h 58983"/>
                    <a:gd name="connsiteX12" fmla="*/ 44631 w 55676"/>
                    <a:gd name="connsiteY12" fmla="*/ 24427 h 58983"/>
                    <a:gd name="connsiteX13" fmla="*/ 28212 w 55676"/>
                    <a:gd name="connsiteY13" fmla="*/ 8192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6" h="58983">
                      <a:moveTo>
                        <a:pt x="55229" y="32024"/>
                      </a:moveTo>
                      <a:lnTo>
                        <a:pt x="11494" y="32024"/>
                      </a:lnTo>
                      <a:cubicBezTo>
                        <a:pt x="12091" y="43195"/>
                        <a:pt x="19255" y="50046"/>
                        <a:pt x="29704" y="50046"/>
                      </a:cubicBezTo>
                      <a:cubicBezTo>
                        <a:pt x="40153" y="50046"/>
                        <a:pt x="47169" y="44386"/>
                        <a:pt x="48512" y="43492"/>
                      </a:cubicBezTo>
                      <a:lnTo>
                        <a:pt x="53289" y="50046"/>
                      </a:lnTo>
                      <a:cubicBezTo>
                        <a:pt x="53289" y="50046"/>
                        <a:pt x="45228" y="58983"/>
                        <a:pt x="28361" y="58983"/>
                      </a:cubicBezTo>
                      <a:cubicBezTo>
                        <a:pt x="11494" y="58983"/>
                        <a:pt x="0" y="47365"/>
                        <a:pt x="0" y="29343"/>
                      </a:cubicBezTo>
                      <a:cubicBezTo>
                        <a:pt x="0" y="11320"/>
                        <a:pt x="12986" y="0"/>
                        <a:pt x="28809" y="0"/>
                      </a:cubicBezTo>
                      <a:cubicBezTo>
                        <a:pt x="44631" y="0"/>
                        <a:pt x="55677" y="11171"/>
                        <a:pt x="55677" y="27108"/>
                      </a:cubicBezTo>
                      <a:cubicBezTo>
                        <a:pt x="55677" y="29194"/>
                        <a:pt x="55378" y="32173"/>
                        <a:pt x="55378" y="32173"/>
                      </a:cubicBezTo>
                      <a:close/>
                      <a:moveTo>
                        <a:pt x="28361" y="8192"/>
                      </a:moveTo>
                      <a:cubicBezTo>
                        <a:pt x="17017" y="8192"/>
                        <a:pt x="12091" y="17576"/>
                        <a:pt x="11643" y="24427"/>
                      </a:cubicBezTo>
                      <a:lnTo>
                        <a:pt x="44631" y="24427"/>
                      </a:lnTo>
                      <a:cubicBezTo>
                        <a:pt x="44631" y="18172"/>
                        <a:pt x="39705" y="8192"/>
                        <a:pt x="28212"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05" name="Freeform 28104">
                  <a:extLst>
                    <a:ext uri="{FF2B5EF4-FFF2-40B4-BE49-F238E27FC236}">
                      <a16:creationId xmlns:a16="http://schemas.microsoft.com/office/drawing/2014/main" id="{54F98B75-6EC6-35E1-1420-917BFE3D70A5}"/>
                    </a:ext>
                  </a:extLst>
                </p:cNvPr>
                <p:cNvSpPr/>
                <p:nvPr/>
              </p:nvSpPr>
              <p:spPr>
                <a:xfrm>
                  <a:off x="4497593" y="4109817"/>
                  <a:ext cx="35376" cy="83559"/>
                </a:xfrm>
                <a:custGeom>
                  <a:avLst/>
                  <a:gdLst>
                    <a:gd name="connsiteX0" fmla="*/ 34481 w 35376"/>
                    <a:gd name="connsiteY0" fmla="*/ 9831 h 83559"/>
                    <a:gd name="connsiteX1" fmla="*/ 28062 w 35376"/>
                    <a:gd name="connsiteY1" fmla="*/ 8788 h 83559"/>
                    <a:gd name="connsiteX2" fmla="*/ 19405 w 35376"/>
                    <a:gd name="connsiteY2" fmla="*/ 20853 h 83559"/>
                    <a:gd name="connsiteX3" fmla="*/ 19405 w 35376"/>
                    <a:gd name="connsiteY3" fmla="*/ 27108 h 83559"/>
                    <a:gd name="connsiteX4" fmla="*/ 32839 w 35376"/>
                    <a:gd name="connsiteY4" fmla="*/ 27108 h 83559"/>
                    <a:gd name="connsiteX5" fmla="*/ 32839 w 35376"/>
                    <a:gd name="connsiteY5" fmla="*/ 36343 h 83559"/>
                    <a:gd name="connsiteX6" fmla="*/ 19405 w 35376"/>
                    <a:gd name="connsiteY6" fmla="*/ 36343 h 83559"/>
                    <a:gd name="connsiteX7" fmla="*/ 19405 w 35376"/>
                    <a:gd name="connsiteY7" fmla="*/ 83559 h 83559"/>
                    <a:gd name="connsiteX8" fmla="*/ 8060 w 35376"/>
                    <a:gd name="connsiteY8" fmla="*/ 83559 h 83559"/>
                    <a:gd name="connsiteX9" fmla="*/ 8060 w 35376"/>
                    <a:gd name="connsiteY9" fmla="*/ 36343 h 83559"/>
                    <a:gd name="connsiteX10" fmla="*/ 0 w 35376"/>
                    <a:gd name="connsiteY10" fmla="*/ 36343 h 83559"/>
                    <a:gd name="connsiteX11" fmla="*/ 0 w 35376"/>
                    <a:gd name="connsiteY11" fmla="*/ 27108 h 83559"/>
                    <a:gd name="connsiteX12" fmla="*/ 8060 w 35376"/>
                    <a:gd name="connsiteY12" fmla="*/ 27108 h 83559"/>
                    <a:gd name="connsiteX13" fmla="*/ 8060 w 35376"/>
                    <a:gd name="connsiteY13" fmla="*/ 21448 h 83559"/>
                    <a:gd name="connsiteX14" fmla="*/ 11941 w 35376"/>
                    <a:gd name="connsiteY14" fmla="*/ 6256 h 83559"/>
                    <a:gd name="connsiteX15" fmla="*/ 25525 w 35376"/>
                    <a:gd name="connsiteY15" fmla="*/ 0 h 83559"/>
                    <a:gd name="connsiteX16" fmla="*/ 35377 w 35376"/>
                    <a:gd name="connsiteY16" fmla="*/ 1340 h 83559"/>
                    <a:gd name="connsiteX17" fmla="*/ 34630 w 35376"/>
                    <a:gd name="connsiteY17" fmla="*/ 9831 h 8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376" h="83559">
                      <a:moveTo>
                        <a:pt x="34481" y="9831"/>
                      </a:moveTo>
                      <a:cubicBezTo>
                        <a:pt x="34481" y="9831"/>
                        <a:pt x="31197" y="8788"/>
                        <a:pt x="28062" y="8788"/>
                      </a:cubicBezTo>
                      <a:cubicBezTo>
                        <a:pt x="20599" y="8788"/>
                        <a:pt x="19405" y="14448"/>
                        <a:pt x="19405" y="20853"/>
                      </a:cubicBezTo>
                      <a:lnTo>
                        <a:pt x="19405" y="27108"/>
                      </a:lnTo>
                      <a:lnTo>
                        <a:pt x="32839" y="27108"/>
                      </a:lnTo>
                      <a:lnTo>
                        <a:pt x="32839" y="36343"/>
                      </a:lnTo>
                      <a:lnTo>
                        <a:pt x="19405" y="36343"/>
                      </a:lnTo>
                      <a:lnTo>
                        <a:pt x="19405" y="83559"/>
                      </a:lnTo>
                      <a:lnTo>
                        <a:pt x="8060" y="83559"/>
                      </a:lnTo>
                      <a:lnTo>
                        <a:pt x="8060" y="36343"/>
                      </a:lnTo>
                      <a:lnTo>
                        <a:pt x="0" y="36343"/>
                      </a:lnTo>
                      <a:lnTo>
                        <a:pt x="0" y="27108"/>
                      </a:lnTo>
                      <a:lnTo>
                        <a:pt x="8060" y="27108"/>
                      </a:lnTo>
                      <a:lnTo>
                        <a:pt x="8060" y="21448"/>
                      </a:lnTo>
                      <a:cubicBezTo>
                        <a:pt x="8060" y="14001"/>
                        <a:pt x="9553" y="9235"/>
                        <a:pt x="11941" y="6256"/>
                      </a:cubicBezTo>
                      <a:cubicBezTo>
                        <a:pt x="14479" y="3128"/>
                        <a:pt x="18957" y="0"/>
                        <a:pt x="25525" y="0"/>
                      </a:cubicBezTo>
                      <a:cubicBezTo>
                        <a:pt x="32093" y="0"/>
                        <a:pt x="35377" y="1340"/>
                        <a:pt x="35377" y="1340"/>
                      </a:cubicBezTo>
                      <a:lnTo>
                        <a:pt x="34630" y="9831"/>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06" name="Freeform 28105">
                  <a:extLst>
                    <a:ext uri="{FF2B5EF4-FFF2-40B4-BE49-F238E27FC236}">
                      <a16:creationId xmlns:a16="http://schemas.microsoft.com/office/drawing/2014/main" id="{8A846E1C-E5E0-4C93-A3B5-444BA6EACBAD}"/>
                    </a:ext>
                  </a:extLst>
                </p:cNvPr>
                <p:cNvSpPr/>
                <p:nvPr/>
              </p:nvSpPr>
              <p:spPr>
                <a:xfrm>
                  <a:off x="4536552" y="4135436"/>
                  <a:ext cx="31794" cy="57791"/>
                </a:xfrm>
                <a:custGeom>
                  <a:avLst/>
                  <a:gdLst>
                    <a:gd name="connsiteX0" fmla="*/ 31048 w 31794"/>
                    <a:gd name="connsiteY0" fmla="*/ 11767 h 57791"/>
                    <a:gd name="connsiteX1" fmla="*/ 30600 w 31794"/>
                    <a:gd name="connsiteY1" fmla="*/ 11767 h 57791"/>
                    <a:gd name="connsiteX2" fmla="*/ 24331 w 31794"/>
                    <a:gd name="connsiteY2" fmla="*/ 10575 h 57791"/>
                    <a:gd name="connsiteX3" fmla="*/ 11494 w 31794"/>
                    <a:gd name="connsiteY3" fmla="*/ 29641 h 57791"/>
                    <a:gd name="connsiteX4" fmla="*/ 11494 w 31794"/>
                    <a:gd name="connsiteY4" fmla="*/ 57792 h 57791"/>
                    <a:gd name="connsiteX5" fmla="*/ 0 w 31794"/>
                    <a:gd name="connsiteY5" fmla="*/ 57792 h 57791"/>
                    <a:gd name="connsiteX6" fmla="*/ 0 w 31794"/>
                    <a:gd name="connsiteY6" fmla="*/ 1192 h 57791"/>
                    <a:gd name="connsiteX7" fmla="*/ 11494 w 31794"/>
                    <a:gd name="connsiteY7" fmla="*/ 1192 h 57791"/>
                    <a:gd name="connsiteX8" fmla="*/ 11494 w 31794"/>
                    <a:gd name="connsiteY8" fmla="*/ 9831 h 57791"/>
                    <a:gd name="connsiteX9" fmla="*/ 11792 w 31794"/>
                    <a:gd name="connsiteY9" fmla="*/ 9831 h 57791"/>
                    <a:gd name="connsiteX10" fmla="*/ 25823 w 31794"/>
                    <a:gd name="connsiteY10" fmla="*/ 0 h 57791"/>
                    <a:gd name="connsiteX11" fmla="*/ 31794 w 31794"/>
                    <a:gd name="connsiteY11" fmla="*/ 894 h 57791"/>
                    <a:gd name="connsiteX12" fmla="*/ 31048 w 31794"/>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794" h="57791">
                      <a:moveTo>
                        <a:pt x="31048" y="11767"/>
                      </a:moveTo>
                      <a:lnTo>
                        <a:pt x="30600" y="11767"/>
                      </a:lnTo>
                      <a:cubicBezTo>
                        <a:pt x="29555" y="11320"/>
                        <a:pt x="27465" y="10575"/>
                        <a:pt x="24331" y="10575"/>
                      </a:cubicBezTo>
                      <a:cubicBezTo>
                        <a:pt x="14031" y="10575"/>
                        <a:pt x="11494" y="21448"/>
                        <a:pt x="11494" y="29641"/>
                      </a:cubicBezTo>
                      <a:lnTo>
                        <a:pt x="11494" y="57792"/>
                      </a:lnTo>
                      <a:lnTo>
                        <a:pt x="0" y="57792"/>
                      </a:lnTo>
                      <a:lnTo>
                        <a:pt x="0" y="1192"/>
                      </a:lnTo>
                      <a:lnTo>
                        <a:pt x="11494" y="1192"/>
                      </a:lnTo>
                      <a:lnTo>
                        <a:pt x="11494" y="9831"/>
                      </a:lnTo>
                      <a:cubicBezTo>
                        <a:pt x="11494" y="9831"/>
                        <a:pt x="11792" y="9831"/>
                        <a:pt x="11792" y="9831"/>
                      </a:cubicBezTo>
                      <a:cubicBezTo>
                        <a:pt x="14479" y="3426"/>
                        <a:pt x="19703" y="0"/>
                        <a:pt x="25823" y="0"/>
                      </a:cubicBezTo>
                      <a:cubicBezTo>
                        <a:pt x="29704" y="0"/>
                        <a:pt x="31794" y="894"/>
                        <a:pt x="31794" y="894"/>
                      </a:cubicBezTo>
                      <a:lnTo>
                        <a:pt x="31048"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07" name="Freeform 28106">
                  <a:extLst>
                    <a:ext uri="{FF2B5EF4-FFF2-40B4-BE49-F238E27FC236}">
                      <a16:creationId xmlns:a16="http://schemas.microsoft.com/office/drawing/2014/main" id="{0C8CCE48-140C-E63B-27E5-66BDA66305C5}"/>
                    </a:ext>
                  </a:extLst>
                </p:cNvPr>
                <p:cNvSpPr/>
                <p:nvPr/>
              </p:nvSpPr>
              <p:spPr>
                <a:xfrm>
                  <a:off x="4572376" y="4135734"/>
                  <a:ext cx="60005" cy="58834"/>
                </a:xfrm>
                <a:custGeom>
                  <a:avLst/>
                  <a:gdLst>
                    <a:gd name="connsiteX0" fmla="*/ 30003 w 60005"/>
                    <a:gd name="connsiteY0" fmla="*/ 58834 h 58834"/>
                    <a:gd name="connsiteX1" fmla="*/ 0 w 60005"/>
                    <a:gd name="connsiteY1" fmla="*/ 29491 h 58834"/>
                    <a:gd name="connsiteX2" fmla="*/ 30003 w 60005"/>
                    <a:gd name="connsiteY2" fmla="*/ 0 h 58834"/>
                    <a:gd name="connsiteX3" fmla="*/ 60006 w 60005"/>
                    <a:gd name="connsiteY3" fmla="*/ 29491 h 58834"/>
                    <a:gd name="connsiteX4" fmla="*/ 30003 w 60005"/>
                    <a:gd name="connsiteY4" fmla="*/ 58834 h 58834"/>
                    <a:gd name="connsiteX5" fmla="*/ 30003 w 60005"/>
                    <a:gd name="connsiteY5" fmla="*/ 9235 h 58834"/>
                    <a:gd name="connsiteX6" fmla="*/ 11494 w 60005"/>
                    <a:gd name="connsiteY6" fmla="*/ 29045 h 58834"/>
                    <a:gd name="connsiteX7" fmla="*/ 30003 w 60005"/>
                    <a:gd name="connsiteY7" fmla="*/ 49003 h 58834"/>
                    <a:gd name="connsiteX8" fmla="*/ 48363 w 60005"/>
                    <a:gd name="connsiteY8" fmla="*/ 29045 h 58834"/>
                    <a:gd name="connsiteX9" fmla="*/ 30003 w 60005"/>
                    <a:gd name="connsiteY9" fmla="*/ 9235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2986" y="58834"/>
                        <a:pt x="0" y="47067"/>
                        <a:pt x="0" y="29491"/>
                      </a:cubicBezTo>
                      <a:cubicBezTo>
                        <a:pt x="0" y="11916"/>
                        <a:pt x="13136" y="0"/>
                        <a:pt x="30003" y="0"/>
                      </a:cubicBezTo>
                      <a:cubicBezTo>
                        <a:pt x="46870" y="0"/>
                        <a:pt x="60006" y="12065"/>
                        <a:pt x="60006" y="29491"/>
                      </a:cubicBezTo>
                      <a:cubicBezTo>
                        <a:pt x="60006" y="46918"/>
                        <a:pt x="46870" y="58834"/>
                        <a:pt x="30003" y="58834"/>
                      </a:cubicBezTo>
                      <a:close/>
                      <a:moveTo>
                        <a:pt x="30003" y="9235"/>
                      </a:moveTo>
                      <a:cubicBezTo>
                        <a:pt x="18509" y="9235"/>
                        <a:pt x="11494" y="18022"/>
                        <a:pt x="11494" y="29045"/>
                      </a:cubicBezTo>
                      <a:cubicBezTo>
                        <a:pt x="11494" y="40067"/>
                        <a:pt x="18509" y="49003"/>
                        <a:pt x="30003" y="49003"/>
                      </a:cubicBezTo>
                      <a:cubicBezTo>
                        <a:pt x="41496" y="49003"/>
                        <a:pt x="48363" y="40216"/>
                        <a:pt x="48363" y="29045"/>
                      </a:cubicBezTo>
                      <a:cubicBezTo>
                        <a:pt x="48363" y="17874"/>
                        <a:pt x="41347" y="9235"/>
                        <a:pt x="30003"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08" name="Freeform 28107">
                  <a:extLst>
                    <a:ext uri="{FF2B5EF4-FFF2-40B4-BE49-F238E27FC236}">
                      <a16:creationId xmlns:a16="http://schemas.microsoft.com/office/drawing/2014/main" id="{F37AD62F-369D-E6D8-BF60-BD1560E167AE}"/>
                    </a:ext>
                  </a:extLst>
                </p:cNvPr>
                <p:cNvSpPr/>
                <p:nvPr/>
              </p:nvSpPr>
              <p:spPr>
                <a:xfrm>
                  <a:off x="4644174" y="4135734"/>
                  <a:ext cx="82396" cy="57642"/>
                </a:xfrm>
                <a:custGeom>
                  <a:avLst/>
                  <a:gdLst>
                    <a:gd name="connsiteX0" fmla="*/ 70902 w 82396"/>
                    <a:gd name="connsiteY0" fmla="*/ 57642 h 57642"/>
                    <a:gd name="connsiteX1" fmla="*/ 70902 w 82396"/>
                    <a:gd name="connsiteY1" fmla="*/ 24725 h 57642"/>
                    <a:gd name="connsiteX2" fmla="*/ 60454 w 82396"/>
                    <a:gd name="connsiteY2" fmla="*/ 9533 h 57642"/>
                    <a:gd name="connsiteX3" fmla="*/ 46870 w 82396"/>
                    <a:gd name="connsiteY3" fmla="*/ 28300 h 57642"/>
                    <a:gd name="connsiteX4" fmla="*/ 46870 w 82396"/>
                    <a:gd name="connsiteY4" fmla="*/ 57642 h 57642"/>
                    <a:gd name="connsiteX5" fmla="*/ 35377 w 82396"/>
                    <a:gd name="connsiteY5" fmla="*/ 57642 h 57642"/>
                    <a:gd name="connsiteX6" fmla="*/ 35377 w 82396"/>
                    <a:gd name="connsiteY6" fmla="*/ 24725 h 57642"/>
                    <a:gd name="connsiteX7" fmla="*/ 25077 w 82396"/>
                    <a:gd name="connsiteY7" fmla="*/ 9533 h 57642"/>
                    <a:gd name="connsiteX8" fmla="*/ 11494 w 82396"/>
                    <a:gd name="connsiteY8" fmla="*/ 28300 h 57642"/>
                    <a:gd name="connsiteX9" fmla="*/ 11494 w 82396"/>
                    <a:gd name="connsiteY9" fmla="*/ 57642 h 57642"/>
                    <a:gd name="connsiteX10" fmla="*/ 0 w 82396"/>
                    <a:gd name="connsiteY10" fmla="*/ 57642 h 57642"/>
                    <a:gd name="connsiteX11" fmla="*/ 0 w 82396"/>
                    <a:gd name="connsiteY11" fmla="*/ 1043 h 57642"/>
                    <a:gd name="connsiteX12" fmla="*/ 11494 w 82396"/>
                    <a:gd name="connsiteY12" fmla="*/ 1043 h 57642"/>
                    <a:gd name="connsiteX13" fmla="*/ 11494 w 82396"/>
                    <a:gd name="connsiteY13" fmla="*/ 9979 h 57642"/>
                    <a:gd name="connsiteX14" fmla="*/ 11792 w 82396"/>
                    <a:gd name="connsiteY14" fmla="*/ 9979 h 57642"/>
                    <a:gd name="connsiteX15" fmla="*/ 28212 w 82396"/>
                    <a:gd name="connsiteY15" fmla="*/ 0 h 57642"/>
                    <a:gd name="connsiteX16" fmla="*/ 45079 w 82396"/>
                    <a:gd name="connsiteY16" fmla="*/ 11171 h 57642"/>
                    <a:gd name="connsiteX17" fmla="*/ 63140 w 82396"/>
                    <a:gd name="connsiteY17" fmla="*/ 0 h 57642"/>
                    <a:gd name="connsiteX18" fmla="*/ 82396 w 82396"/>
                    <a:gd name="connsiteY18" fmla="*/ 23385 h 57642"/>
                    <a:gd name="connsiteX19" fmla="*/ 82396 w 82396"/>
                    <a:gd name="connsiteY19" fmla="*/ 57642 h 57642"/>
                    <a:gd name="connsiteX20" fmla="*/ 71052 w 82396"/>
                    <a:gd name="connsiteY20" fmla="*/ 57642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2396" h="57642">
                      <a:moveTo>
                        <a:pt x="70902" y="57642"/>
                      </a:moveTo>
                      <a:lnTo>
                        <a:pt x="70902" y="24725"/>
                      </a:lnTo>
                      <a:cubicBezTo>
                        <a:pt x="70902" y="18172"/>
                        <a:pt x="69708" y="9533"/>
                        <a:pt x="60454" y="9533"/>
                      </a:cubicBezTo>
                      <a:cubicBezTo>
                        <a:pt x="51199" y="9533"/>
                        <a:pt x="46870" y="18172"/>
                        <a:pt x="46870" y="28300"/>
                      </a:cubicBezTo>
                      <a:lnTo>
                        <a:pt x="46870" y="57642"/>
                      </a:lnTo>
                      <a:lnTo>
                        <a:pt x="35377" y="57642"/>
                      </a:lnTo>
                      <a:lnTo>
                        <a:pt x="35377" y="24725"/>
                      </a:lnTo>
                      <a:cubicBezTo>
                        <a:pt x="35377" y="16384"/>
                        <a:pt x="33287" y="9533"/>
                        <a:pt x="25077" y="9533"/>
                      </a:cubicBezTo>
                      <a:cubicBezTo>
                        <a:pt x="15972" y="9533"/>
                        <a:pt x="11494" y="18172"/>
                        <a:pt x="11494" y="28300"/>
                      </a:cubicBezTo>
                      <a:lnTo>
                        <a:pt x="11494" y="57642"/>
                      </a:lnTo>
                      <a:lnTo>
                        <a:pt x="0" y="57642"/>
                      </a:lnTo>
                      <a:lnTo>
                        <a:pt x="0" y="1043"/>
                      </a:lnTo>
                      <a:lnTo>
                        <a:pt x="11494" y="1043"/>
                      </a:lnTo>
                      <a:lnTo>
                        <a:pt x="11494" y="9979"/>
                      </a:lnTo>
                      <a:cubicBezTo>
                        <a:pt x="11494" y="9979"/>
                        <a:pt x="11792" y="9979"/>
                        <a:pt x="11792" y="9979"/>
                      </a:cubicBezTo>
                      <a:cubicBezTo>
                        <a:pt x="14479" y="4766"/>
                        <a:pt x="20599" y="0"/>
                        <a:pt x="28212" y="0"/>
                      </a:cubicBezTo>
                      <a:cubicBezTo>
                        <a:pt x="36571" y="0"/>
                        <a:pt x="42392" y="3873"/>
                        <a:pt x="45079" y="11171"/>
                      </a:cubicBezTo>
                      <a:cubicBezTo>
                        <a:pt x="48960" y="4022"/>
                        <a:pt x="55080" y="0"/>
                        <a:pt x="63140" y="0"/>
                      </a:cubicBezTo>
                      <a:cubicBezTo>
                        <a:pt x="78366" y="0"/>
                        <a:pt x="82396" y="11022"/>
                        <a:pt x="82396" y="23385"/>
                      </a:cubicBezTo>
                      <a:lnTo>
                        <a:pt x="82396" y="57642"/>
                      </a:lnTo>
                      <a:lnTo>
                        <a:pt x="71052" y="57642"/>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09" name="Freeform 28108">
                  <a:extLst>
                    <a:ext uri="{FF2B5EF4-FFF2-40B4-BE49-F238E27FC236}">
                      <a16:creationId xmlns:a16="http://schemas.microsoft.com/office/drawing/2014/main" id="{1844D704-8810-5C42-8F54-81DB95EEB3B2}"/>
                    </a:ext>
                  </a:extLst>
                </p:cNvPr>
                <p:cNvSpPr/>
                <p:nvPr/>
              </p:nvSpPr>
              <p:spPr>
                <a:xfrm>
                  <a:off x="4764335" y="4109966"/>
                  <a:ext cx="57915" cy="83410"/>
                </a:xfrm>
                <a:custGeom>
                  <a:avLst/>
                  <a:gdLst>
                    <a:gd name="connsiteX0" fmla="*/ 2388 w 57915"/>
                    <a:gd name="connsiteY0" fmla="*/ 83410 h 83410"/>
                    <a:gd name="connsiteX1" fmla="*/ 746 w 57915"/>
                    <a:gd name="connsiteY1" fmla="*/ 75665 h 83410"/>
                    <a:gd name="connsiteX2" fmla="*/ 29854 w 57915"/>
                    <a:gd name="connsiteY2" fmla="*/ 48110 h 83410"/>
                    <a:gd name="connsiteX3" fmla="*/ 43288 w 57915"/>
                    <a:gd name="connsiteY3" fmla="*/ 25321 h 83410"/>
                    <a:gd name="connsiteX4" fmla="*/ 26271 w 57915"/>
                    <a:gd name="connsiteY4" fmla="*/ 9384 h 83410"/>
                    <a:gd name="connsiteX5" fmla="*/ 6120 w 57915"/>
                    <a:gd name="connsiteY5" fmla="*/ 22640 h 83410"/>
                    <a:gd name="connsiteX6" fmla="*/ 0 w 57915"/>
                    <a:gd name="connsiteY6" fmla="*/ 15788 h 83410"/>
                    <a:gd name="connsiteX7" fmla="*/ 27017 w 57915"/>
                    <a:gd name="connsiteY7" fmla="*/ 0 h 83410"/>
                    <a:gd name="connsiteX8" fmla="*/ 54632 w 57915"/>
                    <a:gd name="connsiteY8" fmla="*/ 24129 h 83410"/>
                    <a:gd name="connsiteX9" fmla="*/ 37168 w 57915"/>
                    <a:gd name="connsiteY9" fmla="*/ 53621 h 83410"/>
                    <a:gd name="connsiteX10" fmla="*/ 15972 w 57915"/>
                    <a:gd name="connsiteY10" fmla="*/ 73729 h 83410"/>
                    <a:gd name="connsiteX11" fmla="*/ 57916 w 57915"/>
                    <a:gd name="connsiteY11" fmla="*/ 73729 h 83410"/>
                    <a:gd name="connsiteX12" fmla="*/ 57916 w 57915"/>
                    <a:gd name="connsiteY12" fmla="*/ 83261 h 83410"/>
                    <a:gd name="connsiteX13" fmla="*/ 2239 w 57915"/>
                    <a:gd name="connsiteY13" fmla="*/ 83261 h 83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7915" h="83410">
                      <a:moveTo>
                        <a:pt x="2388" y="83410"/>
                      </a:moveTo>
                      <a:lnTo>
                        <a:pt x="746" y="75665"/>
                      </a:lnTo>
                      <a:lnTo>
                        <a:pt x="29854" y="48110"/>
                      </a:lnTo>
                      <a:cubicBezTo>
                        <a:pt x="36123" y="42003"/>
                        <a:pt x="43288" y="34556"/>
                        <a:pt x="43288" y="25321"/>
                      </a:cubicBezTo>
                      <a:cubicBezTo>
                        <a:pt x="43288" y="16086"/>
                        <a:pt x="36869" y="9384"/>
                        <a:pt x="26271" y="9384"/>
                      </a:cubicBezTo>
                      <a:cubicBezTo>
                        <a:pt x="15673" y="9384"/>
                        <a:pt x="9404" y="17129"/>
                        <a:pt x="6120" y="22640"/>
                      </a:cubicBezTo>
                      <a:lnTo>
                        <a:pt x="0" y="15788"/>
                      </a:lnTo>
                      <a:cubicBezTo>
                        <a:pt x="2239" y="10724"/>
                        <a:pt x="10598" y="0"/>
                        <a:pt x="27017" y="0"/>
                      </a:cubicBezTo>
                      <a:cubicBezTo>
                        <a:pt x="43437" y="0"/>
                        <a:pt x="54632" y="9681"/>
                        <a:pt x="54632" y="24129"/>
                      </a:cubicBezTo>
                      <a:cubicBezTo>
                        <a:pt x="54632" y="38577"/>
                        <a:pt x="42392" y="48855"/>
                        <a:pt x="37168" y="53621"/>
                      </a:cubicBezTo>
                      <a:lnTo>
                        <a:pt x="15972" y="73729"/>
                      </a:lnTo>
                      <a:lnTo>
                        <a:pt x="57916" y="73729"/>
                      </a:lnTo>
                      <a:lnTo>
                        <a:pt x="57916" y="83261"/>
                      </a:lnTo>
                      <a:lnTo>
                        <a:pt x="2239" y="83261"/>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10" name="Freeform 28109">
                  <a:extLst>
                    <a:ext uri="{FF2B5EF4-FFF2-40B4-BE49-F238E27FC236}">
                      <a16:creationId xmlns:a16="http://schemas.microsoft.com/office/drawing/2014/main" id="{B27396DF-2D67-7DCF-892D-15B69275F41E}"/>
                    </a:ext>
                  </a:extLst>
                </p:cNvPr>
                <p:cNvSpPr/>
                <p:nvPr/>
              </p:nvSpPr>
              <p:spPr>
                <a:xfrm>
                  <a:off x="4831058" y="4109817"/>
                  <a:ext cx="62991" cy="84750"/>
                </a:xfrm>
                <a:custGeom>
                  <a:avLst/>
                  <a:gdLst>
                    <a:gd name="connsiteX0" fmla="*/ 31496 w 62991"/>
                    <a:gd name="connsiteY0" fmla="*/ 84751 h 84750"/>
                    <a:gd name="connsiteX1" fmla="*/ 0 w 62991"/>
                    <a:gd name="connsiteY1" fmla="*/ 42450 h 84750"/>
                    <a:gd name="connsiteX2" fmla="*/ 31496 w 62991"/>
                    <a:gd name="connsiteY2" fmla="*/ 0 h 84750"/>
                    <a:gd name="connsiteX3" fmla="*/ 62991 w 62991"/>
                    <a:gd name="connsiteY3" fmla="*/ 42450 h 84750"/>
                    <a:gd name="connsiteX4" fmla="*/ 31496 w 62991"/>
                    <a:gd name="connsiteY4" fmla="*/ 84751 h 84750"/>
                    <a:gd name="connsiteX5" fmla="*/ 31496 w 62991"/>
                    <a:gd name="connsiteY5" fmla="*/ 9831 h 84750"/>
                    <a:gd name="connsiteX6" fmla="*/ 11643 w 62991"/>
                    <a:gd name="connsiteY6" fmla="*/ 42152 h 84750"/>
                    <a:gd name="connsiteX7" fmla="*/ 31496 w 62991"/>
                    <a:gd name="connsiteY7" fmla="*/ 74474 h 84750"/>
                    <a:gd name="connsiteX8" fmla="*/ 51348 w 62991"/>
                    <a:gd name="connsiteY8" fmla="*/ 42152 h 84750"/>
                    <a:gd name="connsiteX9" fmla="*/ 31496 w 62991"/>
                    <a:gd name="connsiteY9" fmla="*/ 9831 h 84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991" h="84750">
                      <a:moveTo>
                        <a:pt x="31496" y="84751"/>
                      </a:moveTo>
                      <a:cubicBezTo>
                        <a:pt x="9255" y="84751"/>
                        <a:pt x="0" y="63749"/>
                        <a:pt x="0" y="42450"/>
                      </a:cubicBezTo>
                      <a:cubicBezTo>
                        <a:pt x="0" y="21150"/>
                        <a:pt x="9404" y="0"/>
                        <a:pt x="31496" y="0"/>
                      </a:cubicBezTo>
                      <a:cubicBezTo>
                        <a:pt x="53587" y="0"/>
                        <a:pt x="62991" y="21002"/>
                        <a:pt x="62991" y="42450"/>
                      </a:cubicBezTo>
                      <a:cubicBezTo>
                        <a:pt x="62991" y="63898"/>
                        <a:pt x="53736" y="84751"/>
                        <a:pt x="31496" y="84751"/>
                      </a:cubicBezTo>
                      <a:close/>
                      <a:moveTo>
                        <a:pt x="31496" y="9831"/>
                      </a:moveTo>
                      <a:cubicBezTo>
                        <a:pt x="18211" y="9831"/>
                        <a:pt x="11643" y="23385"/>
                        <a:pt x="11643" y="42152"/>
                      </a:cubicBezTo>
                      <a:cubicBezTo>
                        <a:pt x="11643" y="60919"/>
                        <a:pt x="18211" y="74474"/>
                        <a:pt x="31496" y="74474"/>
                      </a:cubicBezTo>
                      <a:cubicBezTo>
                        <a:pt x="44780" y="74474"/>
                        <a:pt x="51348" y="60770"/>
                        <a:pt x="51348" y="42152"/>
                      </a:cubicBezTo>
                      <a:cubicBezTo>
                        <a:pt x="51348" y="23534"/>
                        <a:pt x="44780" y="9831"/>
                        <a:pt x="31496" y="983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11" name="Freeform 28110">
                  <a:extLst>
                    <a:ext uri="{FF2B5EF4-FFF2-40B4-BE49-F238E27FC236}">
                      <a16:creationId xmlns:a16="http://schemas.microsoft.com/office/drawing/2014/main" id="{A222F994-2480-2C75-FBC9-0FF0E0B1E068}"/>
                    </a:ext>
                  </a:extLst>
                </p:cNvPr>
                <p:cNvSpPr/>
                <p:nvPr/>
              </p:nvSpPr>
              <p:spPr>
                <a:xfrm>
                  <a:off x="4900617" y="4155842"/>
                  <a:ext cx="28808" cy="9532"/>
                </a:xfrm>
                <a:custGeom>
                  <a:avLst/>
                  <a:gdLst>
                    <a:gd name="connsiteX0" fmla="*/ 0 w 28808"/>
                    <a:gd name="connsiteY0" fmla="*/ 9533 h 9532"/>
                    <a:gd name="connsiteX1" fmla="*/ 0 w 28808"/>
                    <a:gd name="connsiteY1" fmla="*/ 0 h 9532"/>
                    <a:gd name="connsiteX2" fmla="*/ 28809 w 28808"/>
                    <a:gd name="connsiteY2" fmla="*/ 0 h 9532"/>
                    <a:gd name="connsiteX3" fmla="*/ 28809 w 28808"/>
                    <a:gd name="connsiteY3" fmla="*/ 9533 h 9532"/>
                    <a:gd name="connsiteX4" fmla="*/ 0 w 28808"/>
                    <a:gd name="connsiteY4" fmla="*/ 9533 h 9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08" h="9532">
                      <a:moveTo>
                        <a:pt x="0" y="9533"/>
                      </a:moveTo>
                      <a:lnTo>
                        <a:pt x="0" y="0"/>
                      </a:lnTo>
                      <a:lnTo>
                        <a:pt x="28809" y="0"/>
                      </a:lnTo>
                      <a:lnTo>
                        <a:pt x="28809" y="9533"/>
                      </a:lnTo>
                      <a:lnTo>
                        <a:pt x="0" y="9533"/>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12" name="Freeform 28111">
                  <a:extLst>
                    <a:ext uri="{FF2B5EF4-FFF2-40B4-BE49-F238E27FC236}">
                      <a16:creationId xmlns:a16="http://schemas.microsoft.com/office/drawing/2014/main" id="{661E9A86-C3B9-EF34-9B7C-78278202B34E}"/>
                    </a:ext>
                  </a:extLst>
                </p:cNvPr>
                <p:cNvSpPr/>
                <p:nvPr/>
              </p:nvSpPr>
              <p:spPr>
                <a:xfrm>
                  <a:off x="4939277" y="4109817"/>
                  <a:ext cx="56721" cy="84899"/>
                </a:xfrm>
                <a:custGeom>
                  <a:avLst/>
                  <a:gdLst>
                    <a:gd name="connsiteX0" fmla="*/ 28212 w 56721"/>
                    <a:gd name="connsiteY0" fmla="*/ 84751 h 84899"/>
                    <a:gd name="connsiteX1" fmla="*/ 0 w 56721"/>
                    <a:gd name="connsiteY1" fmla="*/ 60622 h 84899"/>
                    <a:gd name="connsiteX2" fmla="*/ 15375 w 56721"/>
                    <a:gd name="connsiteY2" fmla="*/ 40067 h 84899"/>
                    <a:gd name="connsiteX3" fmla="*/ 15375 w 56721"/>
                    <a:gd name="connsiteY3" fmla="*/ 39769 h 84899"/>
                    <a:gd name="connsiteX4" fmla="*/ 2538 w 56721"/>
                    <a:gd name="connsiteY4" fmla="*/ 21300 h 84899"/>
                    <a:gd name="connsiteX5" fmla="*/ 28361 w 56721"/>
                    <a:gd name="connsiteY5" fmla="*/ 0 h 84899"/>
                    <a:gd name="connsiteX6" fmla="*/ 54184 w 56721"/>
                    <a:gd name="connsiteY6" fmla="*/ 21300 h 84899"/>
                    <a:gd name="connsiteX7" fmla="*/ 41347 w 56721"/>
                    <a:gd name="connsiteY7" fmla="*/ 39918 h 84899"/>
                    <a:gd name="connsiteX8" fmla="*/ 41347 w 56721"/>
                    <a:gd name="connsiteY8" fmla="*/ 40216 h 84899"/>
                    <a:gd name="connsiteX9" fmla="*/ 56722 w 56721"/>
                    <a:gd name="connsiteY9" fmla="*/ 60770 h 84899"/>
                    <a:gd name="connsiteX10" fmla="*/ 28361 w 56721"/>
                    <a:gd name="connsiteY10" fmla="*/ 84900 h 84899"/>
                    <a:gd name="connsiteX11" fmla="*/ 28212 w 56721"/>
                    <a:gd name="connsiteY11" fmla="*/ 44237 h 84899"/>
                    <a:gd name="connsiteX12" fmla="*/ 11344 w 56721"/>
                    <a:gd name="connsiteY12" fmla="*/ 59877 h 84899"/>
                    <a:gd name="connsiteX13" fmla="*/ 28212 w 56721"/>
                    <a:gd name="connsiteY13" fmla="*/ 75516 h 84899"/>
                    <a:gd name="connsiteX14" fmla="*/ 45228 w 56721"/>
                    <a:gd name="connsiteY14" fmla="*/ 59877 h 84899"/>
                    <a:gd name="connsiteX15" fmla="*/ 28212 w 56721"/>
                    <a:gd name="connsiteY15" fmla="*/ 44237 h 84899"/>
                    <a:gd name="connsiteX16" fmla="*/ 28212 w 56721"/>
                    <a:gd name="connsiteY16" fmla="*/ 9235 h 84899"/>
                    <a:gd name="connsiteX17" fmla="*/ 13583 w 56721"/>
                    <a:gd name="connsiteY17" fmla="*/ 22640 h 84899"/>
                    <a:gd name="connsiteX18" fmla="*/ 28212 w 56721"/>
                    <a:gd name="connsiteY18" fmla="*/ 36045 h 84899"/>
                    <a:gd name="connsiteX19" fmla="*/ 42840 w 56721"/>
                    <a:gd name="connsiteY19" fmla="*/ 22640 h 84899"/>
                    <a:gd name="connsiteX20" fmla="*/ 28212 w 56721"/>
                    <a:gd name="connsiteY20" fmla="*/ 9235 h 8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6721" h="84899">
                      <a:moveTo>
                        <a:pt x="28212" y="84751"/>
                      </a:moveTo>
                      <a:cubicBezTo>
                        <a:pt x="11941" y="84751"/>
                        <a:pt x="0" y="76112"/>
                        <a:pt x="0" y="60622"/>
                      </a:cubicBezTo>
                      <a:cubicBezTo>
                        <a:pt x="0" y="50195"/>
                        <a:pt x="6269" y="43046"/>
                        <a:pt x="15375" y="40067"/>
                      </a:cubicBezTo>
                      <a:lnTo>
                        <a:pt x="15375" y="39769"/>
                      </a:lnTo>
                      <a:cubicBezTo>
                        <a:pt x="10001" y="37684"/>
                        <a:pt x="2538" y="33364"/>
                        <a:pt x="2538" y="21300"/>
                      </a:cubicBezTo>
                      <a:cubicBezTo>
                        <a:pt x="2538" y="7745"/>
                        <a:pt x="14479" y="0"/>
                        <a:pt x="28361" y="0"/>
                      </a:cubicBezTo>
                      <a:cubicBezTo>
                        <a:pt x="42243" y="0"/>
                        <a:pt x="54184" y="7745"/>
                        <a:pt x="54184" y="21300"/>
                      </a:cubicBezTo>
                      <a:cubicBezTo>
                        <a:pt x="54184" y="33364"/>
                        <a:pt x="46721" y="37684"/>
                        <a:pt x="41347" y="39918"/>
                      </a:cubicBezTo>
                      <a:lnTo>
                        <a:pt x="41347" y="40216"/>
                      </a:lnTo>
                      <a:cubicBezTo>
                        <a:pt x="50453" y="43195"/>
                        <a:pt x="56722" y="50344"/>
                        <a:pt x="56722" y="60770"/>
                      </a:cubicBezTo>
                      <a:cubicBezTo>
                        <a:pt x="56722" y="76261"/>
                        <a:pt x="44482" y="84900"/>
                        <a:pt x="28361" y="84900"/>
                      </a:cubicBezTo>
                      <a:close/>
                      <a:moveTo>
                        <a:pt x="28212" y="44237"/>
                      </a:moveTo>
                      <a:cubicBezTo>
                        <a:pt x="18509" y="44237"/>
                        <a:pt x="11344" y="50046"/>
                        <a:pt x="11344" y="59877"/>
                      </a:cubicBezTo>
                      <a:cubicBezTo>
                        <a:pt x="11344" y="69707"/>
                        <a:pt x="19106" y="75516"/>
                        <a:pt x="28212" y="75516"/>
                      </a:cubicBezTo>
                      <a:cubicBezTo>
                        <a:pt x="37317" y="75516"/>
                        <a:pt x="45228" y="69707"/>
                        <a:pt x="45228" y="59877"/>
                      </a:cubicBezTo>
                      <a:cubicBezTo>
                        <a:pt x="45228" y="50046"/>
                        <a:pt x="37914" y="44237"/>
                        <a:pt x="28212" y="44237"/>
                      </a:cubicBezTo>
                      <a:close/>
                      <a:moveTo>
                        <a:pt x="28212" y="9235"/>
                      </a:moveTo>
                      <a:cubicBezTo>
                        <a:pt x="20002" y="9235"/>
                        <a:pt x="13583" y="14001"/>
                        <a:pt x="13583" y="22640"/>
                      </a:cubicBezTo>
                      <a:cubicBezTo>
                        <a:pt x="13583" y="31279"/>
                        <a:pt x="19853" y="36045"/>
                        <a:pt x="28212" y="36045"/>
                      </a:cubicBezTo>
                      <a:cubicBezTo>
                        <a:pt x="36571" y="36045"/>
                        <a:pt x="42840" y="31428"/>
                        <a:pt x="42840" y="22640"/>
                      </a:cubicBezTo>
                      <a:cubicBezTo>
                        <a:pt x="42840" y="13852"/>
                        <a:pt x="36571" y="9235"/>
                        <a:pt x="28212"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13" name="Freeform 28112">
                  <a:extLst>
                    <a:ext uri="{FF2B5EF4-FFF2-40B4-BE49-F238E27FC236}">
                      <a16:creationId xmlns:a16="http://schemas.microsoft.com/office/drawing/2014/main" id="{1A691154-528A-958D-ADA1-8568A9A83226}"/>
                    </a:ext>
                  </a:extLst>
                </p:cNvPr>
                <p:cNvSpPr/>
                <p:nvPr/>
              </p:nvSpPr>
              <p:spPr>
                <a:xfrm>
                  <a:off x="5005851" y="4109817"/>
                  <a:ext cx="62991" cy="84750"/>
                </a:xfrm>
                <a:custGeom>
                  <a:avLst/>
                  <a:gdLst>
                    <a:gd name="connsiteX0" fmla="*/ 31496 w 62991"/>
                    <a:gd name="connsiteY0" fmla="*/ 84751 h 84750"/>
                    <a:gd name="connsiteX1" fmla="*/ 0 w 62991"/>
                    <a:gd name="connsiteY1" fmla="*/ 42450 h 84750"/>
                    <a:gd name="connsiteX2" fmla="*/ 31496 w 62991"/>
                    <a:gd name="connsiteY2" fmla="*/ 0 h 84750"/>
                    <a:gd name="connsiteX3" fmla="*/ 62991 w 62991"/>
                    <a:gd name="connsiteY3" fmla="*/ 42450 h 84750"/>
                    <a:gd name="connsiteX4" fmla="*/ 31496 w 62991"/>
                    <a:gd name="connsiteY4" fmla="*/ 84751 h 84750"/>
                    <a:gd name="connsiteX5" fmla="*/ 31496 w 62991"/>
                    <a:gd name="connsiteY5" fmla="*/ 9831 h 84750"/>
                    <a:gd name="connsiteX6" fmla="*/ 11643 w 62991"/>
                    <a:gd name="connsiteY6" fmla="*/ 42152 h 84750"/>
                    <a:gd name="connsiteX7" fmla="*/ 31496 w 62991"/>
                    <a:gd name="connsiteY7" fmla="*/ 74474 h 84750"/>
                    <a:gd name="connsiteX8" fmla="*/ 51348 w 62991"/>
                    <a:gd name="connsiteY8" fmla="*/ 42152 h 84750"/>
                    <a:gd name="connsiteX9" fmla="*/ 31496 w 62991"/>
                    <a:gd name="connsiteY9" fmla="*/ 9831 h 84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991" h="84750">
                      <a:moveTo>
                        <a:pt x="31496" y="84751"/>
                      </a:moveTo>
                      <a:cubicBezTo>
                        <a:pt x="9255" y="84751"/>
                        <a:pt x="0" y="63749"/>
                        <a:pt x="0" y="42450"/>
                      </a:cubicBezTo>
                      <a:cubicBezTo>
                        <a:pt x="0" y="21150"/>
                        <a:pt x="9404" y="0"/>
                        <a:pt x="31496" y="0"/>
                      </a:cubicBezTo>
                      <a:cubicBezTo>
                        <a:pt x="53587" y="0"/>
                        <a:pt x="62991" y="21002"/>
                        <a:pt x="62991" y="42450"/>
                      </a:cubicBezTo>
                      <a:cubicBezTo>
                        <a:pt x="62991" y="63898"/>
                        <a:pt x="53736" y="84751"/>
                        <a:pt x="31496" y="84751"/>
                      </a:cubicBezTo>
                      <a:close/>
                      <a:moveTo>
                        <a:pt x="31496" y="9831"/>
                      </a:moveTo>
                      <a:cubicBezTo>
                        <a:pt x="18211" y="9831"/>
                        <a:pt x="11643" y="23385"/>
                        <a:pt x="11643" y="42152"/>
                      </a:cubicBezTo>
                      <a:cubicBezTo>
                        <a:pt x="11643" y="60919"/>
                        <a:pt x="18211" y="74474"/>
                        <a:pt x="31496" y="74474"/>
                      </a:cubicBezTo>
                      <a:cubicBezTo>
                        <a:pt x="44780" y="74474"/>
                        <a:pt x="51348" y="60770"/>
                        <a:pt x="51348" y="42152"/>
                      </a:cubicBezTo>
                      <a:cubicBezTo>
                        <a:pt x="51348" y="23534"/>
                        <a:pt x="44780" y="9831"/>
                        <a:pt x="31496" y="983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14" name="Freeform 28113">
                  <a:extLst>
                    <a:ext uri="{FF2B5EF4-FFF2-40B4-BE49-F238E27FC236}">
                      <a16:creationId xmlns:a16="http://schemas.microsoft.com/office/drawing/2014/main" id="{C7E16FCA-6508-15BC-26FF-3C080E7311AF}"/>
                    </a:ext>
                  </a:extLst>
                </p:cNvPr>
                <p:cNvSpPr/>
                <p:nvPr/>
              </p:nvSpPr>
              <p:spPr>
                <a:xfrm>
                  <a:off x="5076156" y="4109222"/>
                  <a:ext cx="85530" cy="86836"/>
                </a:xfrm>
                <a:custGeom>
                  <a:avLst/>
                  <a:gdLst>
                    <a:gd name="connsiteX0" fmla="*/ 19405 w 85530"/>
                    <a:gd name="connsiteY0" fmla="*/ 40960 h 86836"/>
                    <a:gd name="connsiteX1" fmla="*/ 0 w 85530"/>
                    <a:gd name="connsiteY1" fmla="*/ 21150 h 86836"/>
                    <a:gd name="connsiteX2" fmla="*/ 19405 w 85530"/>
                    <a:gd name="connsiteY2" fmla="*/ 1340 h 86836"/>
                    <a:gd name="connsiteX3" fmla="*/ 38810 w 85530"/>
                    <a:gd name="connsiteY3" fmla="*/ 21150 h 86836"/>
                    <a:gd name="connsiteX4" fmla="*/ 19405 w 85530"/>
                    <a:gd name="connsiteY4" fmla="*/ 40960 h 86836"/>
                    <a:gd name="connsiteX5" fmla="*/ 19405 w 85530"/>
                    <a:gd name="connsiteY5" fmla="*/ 8639 h 86836"/>
                    <a:gd name="connsiteX6" fmla="*/ 8359 w 85530"/>
                    <a:gd name="connsiteY6" fmla="*/ 21002 h 86836"/>
                    <a:gd name="connsiteX7" fmla="*/ 19405 w 85530"/>
                    <a:gd name="connsiteY7" fmla="*/ 33215 h 86836"/>
                    <a:gd name="connsiteX8" fmla="*/ 30451 w 85530"/>
                    <a:gd name="connsiteY8" fmla="*/ 21002 h 86836"/>
                    <a:gd name="connsiteX9" fmla="*/ 19405 w 85530"/>
                    <a:gd name="connsiteY9" fmla="*/ 8639 h 86836"/>
                    <a:gd name="connsiteX10" fmla="*/ 20300 w 85530"/>
                    <a:gd name="connsiteY10" fmla="*/ 86836 h 86836"/>
                    <a:gd name="connsiteX11" fmla="*/ 14330 w 85530"/>
                    <a:gd name="connsiteY11" fmla="*/ 83261 h 86836"/>
                    <a:gd name="connsiteX12" fmla="*/ 65230 w 85530"/>
                    <a:gd name="connsiteY12" fmla="*/ 0 h 86836"/>
                    <a:gd name="connsiteX13" fmla="*/ 71201 w 85530"/>
                    <a:gd name="connsiteY13" fmla="*/ 3575 h 86836"/>
                    <a:gd name="connsiteX14" fmla="*/ 20300 w 85530"/>
                    <a:gd name="connsiteY14" fmla="*/ 86836 h 86836"/>
                    <a:gd name="connsiteX15" fmla="*/ 66126 w 85530"/>
                    <a:gd name="connsiteY15" fmla="*/ 85495 h 86836"/>
                    <a:gd name="connsiteX16" fmla="*/ 46721 w 85530"/>
                    <a:gd name="connsiteY16" fmla="*/ 65686 h 86836"/>
                    <a:gd name="connsiteX17" fmla="*/ 66126 w 85530"/>
                    <a:gd name="connsiteY17" fmla="*/ 45876 h 86836"/>
                    <a:gd name="connsiteX18" fmla="*/ 85531 w 85530"/>
                    <a:gd name="connsiteY18" fmla="*/ 65686 h 86836"/>
                    <a:gd name="connsiteX19" fmla="*/ 66126 w 85530"/>
                    <a:gd name="connsiteY19" fmla="*/ 85495 h 86836"/>
                    <a:gd name="connsiteX20" fmla="*/ 66126 w 85530"/>
                    <a:gd name="connsiteY20" fmla="*/ 53174 h 86836"/>
                    <a:gd name="connsiteX21" fmla="*/ 55080 w 85530"/>
                    <a:gd name="connsiteY21" fmla="*/ 65537 h 86836"/>
                    <a:gd name="connsiteX22" fmla="*/ 66126 w 85530"/>
                    <a:gd name="connsiteY22" fmla="*/ 77899 h 86836"/>
                    <a:gd name="connsiteX23" fmla="*/ 77172 w 85530"/>
                    <a:gd name="connsiteY23" fmla="*/ 65537 h 86836"/>
                    <a:gd name="connsiteX24" fmla="*/ 66126 w 85530"/>
                    <a:gd name="connsiteY24" fmla="*/ 53174 h 86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85530" h="86836">
                      <a:moveTo>
                        <a:pt x="19405" y="40960"/>
                      </a:moveTo>
                      <a:cubicBezTo>
                        <a:pt x="8210" y="40960"/>
                        <a:pt x="0" y="32917"/>
                        <a:pt x="0" y="21150"/>
                      </a:cubicBezTo>
                      <a:cubicBezTo>
                        <a:pt x="0" y="9384"/>
                        <a:pt x="8210" y="1340"/>
                        <a:pt x="19405" y="1340"/>
                      </a:cubicBezTo>
                      <a:cubicBezTo>
                        <a:pt x="30600" y="1340"/>
                        <a:pt x="38810" y="9384"/>
                        <a:pt x="38810" y="21150"/>
                      </a:cubicBezTo>
                      <a:cubicBezTo>
                        <a:pt x="38810" y="32917"/>
                        <a:pt x="30600" y="40960"/>
                        <a:pt x="19405" y="40960"/>
                      </a:cubicBezTo>
                      <a:close/>
                      <a:moveTo>
                        <a:pt x="19405" y="8639"/>
                      </a:moveTo>
                      <a:cubicBezTo>
                        <a:pt x="12538" y="8639"/>
                        <a:pt x="8359" y="13703"/>
                        <a:pt x="8359" y="21002"/>
                      </a:cubicBezTo>
                      <a:cubicBezTo>
                        <a:pt x="8359" y="28300"/>
                        <a:pt x="12688" y="33215"/>
                        <a:pt x="19405" y="33215"/>
                      </a:cubicBezTo>
                      <a:cubicBezTo>
                        <a:pt x="26122" y="33215"/>
                        <a:pt x="30451" y="28151"/>
                        <a:pt x="30451" y="21002"/>
                      </a:cubicBezTo>
                      <a:cubicBezTo>
                        <a:pt x="30451" y="13852"/>
                        <a:pt x="26122" y="8639"/>
                        <a:pt x="19405" y="8639"/>
                      </a:cubicBezTo>
                      <a:close/>
                      <a:moveTo>
                        <a:pt x="20300" y="86836"/>
                      </a:moveTo>
                      <a:lnTo>
                        <a:pt x="14330" y="83261"/>
                      </a:lnTo>
                      <a:lnTo>
                        <a:pt x="65230" y="0"/>
                      </a:lnTo>
                      <a:lnTo>
                        <a:pt x="71201" y="3575"/>
                      </a:lnTo>
                      <a:lnTo>
                        <a:pt x="20300" y="86836"/>
                      </a:lnTo>
                      <a:close/>
                      <a:moveTo>
                        <a:pt x="66126" y="85495"/>
                      </a:moveTo>
                      <a:cubicBezTo>
                        <a:pt x="54931" y="85495"/>
                        <a:pt x="46721" y="77452"/>
                        <a:pt x="46721" y="65686"/>
                      </a:cubicBezTo>
                      <a:cubicBezTo>
                        <a:pt x="46721" y="53919"/>
                        <a:pt x="54931" y="45876"/>
                        <a:pt x="66126" y="45876"/>
                      </a:cubicBezTo>
                      <a:cubicBezTo>
                        <a:pt x="77321" y="45876"/>
                        <a:pt x="85531" y="53919"/>
                        <a:pt x="85531" y="65686"/>
                      </a:cubicBezTo>
                      <a:cubicBezTo>
                        <a:pt x="85531" y="77452"/>
                        <a:pt x="77321" y="85495"/>
                        <a:pt x="66126" y="85495"/>
                      </a:cubicBezTo>
                      <a:close/>
                      <a:moveTo>
                        <a:pt x="66126" y="53174"/>
                      </a:moveTo>
                      <a:cubicBezTo>
                        <a:pt x="59259" y="53174"/>
                        <a:pt x="55080" y="58387"/>
                        <a:pt x="55080" y="65537"/>
                      </a:cubicBezTo>
                      <a:cubicBezTo>
                        <a:pt x="55080" y="72686"/>
                        <a:pt x="59409" y="77899"/>
                        <a:pt x="66126" y="77899"/>
                      </a:cubicBezTo>
                      <a:cubicBezTo>
                        <a:pt x="72843" y="77899"/>
                        <a:pt x="77172" y="72835"/>
                        <a:pt x="77172" y="65537"/>
                      </a:cubicBezTo>
                      <a:cubicBezTo>
                        <a:pt x="77172" y="58238"/>
                        <a:pt x="72843" y="53174"/>
                        <a:pt x="66126" y="53174"/>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15" name="Freeform 28114">
                  <a:extLst>
                    <a:ext uri="{FF2B5EF4-FFF2-40B4-BE49-F238E27FC236}">
                      <a16:creationId xmlns:a16="http://schemas.microsoft.com/office/drawing/2014/main" id="{5B90BFE1-0A28-2292-3C1A-CAD30072FCAC}"/>
                    </a:ext>
                  </a:extLst>
                </p:cNvPr>
                <p:cNvSpPr/>
                <p:nvPr/>
              </p:nvSpPr>
              <p:spPr>
                <a:xfrm>
                  <a:off x="5168553" y="4101625"/>
                  <a:ext cx="24927" cy="109327"/>
                </a:xfrm>
                <a:custGeom>
                  <a:avLst/>
                  <a:gdLst>
                    <a:gd name="connsiteX0" fmla="*/ 7314 w 24927"/>
                    <a:gd name="connsiteY0" fmla="*/ 109327 h 109327"/>
                    <a:gd name="connsiteX1" fmla="*/ 0 w 24927"/>
                    <a:gd name="connsiteY1" fmla="*/ 105455 h 109327"/>
                    <a:gd name="connsiteX2" fmla="*/ 14479 w 24927"/>
                    <a:gd name="connsiteY2" fmla="*/ 54664 h 109327"/>
                    <a:gd name="connsiteX3" fmla="*/ 0 w 24927"/>
                    <a:gd name="connsiteY3" fmla="*/ 3873 h 109327"/>
                    <a:gd name="connsiteX4" fmla="*/ 7314 w 24927"/>
                    <a:gd name="connsiteY4" fmla="*/ 0 h 109327"/>
                    <a:gd name="connsiteX5" fmla="*/ 24928 w 24927"/>
                    <a:gd name="connsiteY5" fmla="*/ 54664 h 109327"/>
                    <a:gd name="connsiteX6" fmla="*/ 7314 w 24927"/>
                    <a:gd name="connsiteY6" fmla="*/ 109327 h 109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27" h="109327">
                      <a:moveTo>
                        <a:pt x="7314" y="109327"/>
                      </a:moveTo>
                      <a:lnTo>
                        <a:pt x="0" y="105455"/>
                      </a:lnTo>
                      <a:cubicBezTo>
                        <a:pt x="5971" y="96518"/>
                        <a:pt x="14479" y="75665"/>
                        <a:pt x="14479" y="54664"/>
                      </a:cubicBezTo>
                      <a:cubicBezTo>
                        <a:pt x="14479" y="33662"/>
                        <a:pt x="5971" y="12809"/>
                        <a:pt x="0" y="3873"/>
                      </a:cubicBezTo>
                      <a:lnTo>
                        <a:pt x="7314" y="0"/>
                      </a:lnTo>
                      <a:cubicBezTo>
                        <a:pt x="16569" y="13554"/>
                        <a:pt x="24928" y="31577"/>
                        <a:pt x="24928" y="54664"/>
                      </a:cubicBezTo>
                      <a:cubicBezTo>
                        <a:pt x="24928" y="77750"/>
                        <a:pt x="16419" y="95773"/>
                        <a:pt x="7314" y="109327"/>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16" name="Freeform 28115">
                  <a:extLst>
                    <a:ext uri="{FF2B5EF4-FFF2-40B4-BE49-F238E27FC236}">
                      <a16:creationId xmlns:a16="http://schemas.microsoft.com/office/drawing/2014/main" id="{C5B7E477-3F52-80CD-8EC8-FA59A8E73A45}"/>
                    </a:ext>
                  </a:extLst>
                </p:cNvPr>
                <p:cNvSpPr/>
                <p:nvPr/>
              </p:nvSpPr>
              <p:spPr>
                <a:xfrm>
                  <a:off x="5209303" y="4179674"/>
                  <a:ext cx="15971" cy="14894"/>
                </a:xfrm>
                <a:custGeom>
                  <a:avLst/>
                  <a:gdLst>
                    <a:gd name="connsiteX0" fmla="*/ 8061 w 15971"/>
                    <a:gd name="connsiteY0" fmla="*/ 14895 h 14894"/>
                    <a:gd name="connsiteX1" fmla="*/ 0 w 15971"/>
                    <a:gd name="connsiteY1" fmla="*/ 7447 h 14894"/>
                    <a:gd name="connsiteX2" fmla="*/ 8061 w 15971"/>
                    <a:gd name="connsiteY2" fmla="*/ 0 h 14894"/>
                    <a:gd name="connsiteX3" fmla="*/ 15972 w 15971"/>
                    <a:gd name="connsiteY3" fmla="*/ 7447 h 14894"/>
                    <a:gd name="connsiteX4" fmla="*/ 8061 w 15971"/>
                    <a:gd name="connsiteY4" fmla="*/ 14895 h 14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1" h="14894">
                      <a:moveTo>
                        <a:pt x="8061" y="14895"/>
                      </a:moveTo>
                      <a:cubicBezTo>
                        <a:pt x="3433" y="14895"/>
                        <a:pt x="0" y="12065"/>
                        <a:pt x="0" y="7447"/>
                      </a:cubicBezTo>
                      <a:cubicBezTo>
                        <a:pt x="0" y="2830"/>
                        <a:pt x="3284" y="0"/>
                        <a:pt x="8061" y="0"/>
                      </a:cubicBezTo>
                      <a:cubicBezTo>
                        <a:pt x="12837" y="0"/>
                        <a:pt x="15972" y="2830"/>
                        <a:pt x="15972" y="7447"/>
                      </a:cubicBezTo>
                      <a:cubicBezTo>
                        <a:pt x="15972" y="12065"/>
                        <a:pt x="12688" y="14895"/>
                        <a:pt x="8061" y="1489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grpSp>
            <p:nvGrpSpPr>
              <p:cNvPr id="28117" name="Graphic 18">
                <a:extLst>
                  <a:ext uri="{FF2B5EF4-FFF2-40B4-BE49-F238E27FC236}">
                    <a16:creationId xmlns:a16="http://schemas.microsoft.com/office/drawing/2014/main" id="{20B402C1-7892-47E7-372A-8E214FAFBA75}"/>
                  </a:ext>
                </a:extLst>
              </p:cNvPr>
              <p:cNvGrpSpPr/>
              <p:nvPr/>
            </p:nvGrpSpPr>
            <p:grpSpPr>
              <a:xfrm>
                <a:off x="4504609" y="3355252"/>
                <a:ext cx="1060549" cy="83708"/>
                <a:chOff x="4504609" y="3355252"/>
                <a:chExt cx="1060549" cy="83708"/>
              </a:xfrm>
              <a:solidFill>
                <a:srgbClr val="1D1D1B"/>
              </a:solidFill>
            </p:grpSpPr>
            <p:sp>
              <p:nvSpPr>
                <p:cNvPr id="28118" name="Freeform 28117">
                  <a:extLst>
                    <a:ext uri="{FF2B5EF4-FFF2-40B4-BE49-F238E27FC236}">
                      <a16:creationId xmlns:a16="http://schemas.microsoft.com/office/drawing/2014/main" id="{1F690DB8-EBAC-9E92-E5D3-2852714A08EF}"/>
                    </a:ext>
                  </a:extLst>
                </p:cNvPr>
                <p:cNvSpPr/>
                <p:nvPr/>
              </p:nvSpPr>
              <p:spPr>
                <a:xfrm>
                  <a:off x="4504609" y="3355252"/>
                  <a:ext cx="40600" cy="82218"/>
                </a:xfrm>
                <a:custGeom>
                  <a:avLst/>
                  <a:gdLst>
                    <a:gd name="connsiteX0" fmla="*/ 0 w 40600"/>
                    <a:gd name="connsiteY0" fmla="*/ 82219 h 82218"/>
                    <a:gd name="connsiteX1" fmla="*/ 0 w 40600"/>
                    <a:gd name="connsiteY1" fmla="*/ 0 h 82218"/>
                    <a:gd name="connsiteX2" fmla="*/ 11643 w 40600"/>
                    <a:gd name="connsiteY2" fmla="*/ 0 h 82218"/>
                    <a:gd name="connsiteX3" fmla="*/ 11643 w 40600"/>
                    <a:gd name="connsiteY3" fmla="*/ 72388 h 82218"/>
                    <a:gd name="connsiteX4" fmla="*/ 40601 w 40600"/>
                    <a:gd name="connsiteY4" fmla="*/ 72388 h 82218"/>
                    <a:gd name="connsiteX5" fmla="*/ 40601 w 40600"/>
                    <a:gd name="connsiteY5" fmla="*/ 82219 h 82218"/>
                    <a:gd name="connsiteX6" fmla="*/ 0 w 40600"/>
                    <a:gd name="connsiteY6"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600" h="82218">
                      <a:moveTo>
                        <a:pt x="0" y="82219"/>
                      </a:moveTo>
                      <a:lnTo>
                        <a:pt x="0" y="0"/>
                      </a:lnTo>
                      <a:lnTo>
                        <a:pt x="11643" y="0"/>
                      </a:lnTo>
                      <a:lnTo>
                        <a:pt x="11643" y="72388"/>
                      </a:lnTo>
                      <a:lnTo>
                        <a:pt x="40601" y="72388"/>
                      </a:lnTo>
                      <a:lnTo>
                        <a:pt x="40601" y="82219"/>
                      </a:lnTo>
                      <a:lnTo>
                        <a:pt x="0"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19" name="Freeform 28118">
                  <a:extLst>
                    <a:ext uri="{FF2B5EF4-FFF2-40B4-BE49-F238E27FC236}">
                      <a16:creationId xmlns:a16="http://schemas.microsoft.com/office/drawing/2014/main" id="{3F5B27A0-1C50-9399-824F-5C96520ABC5B}"/>
                    </a:ext>
                  </a:extLst>
                </p:cNvPr>
                <p:cNvSpPr/>
                <p:nvPr/>
              </p:nvSpPr>
              <p:spPr>
                <a:xfrm>
                  <a:off x="4553568" y="3355401"/>
                  <a:ext cx="14926" cy="82069"/>
                </a:xfrm>
                <a:custGeom>
                  <a:avLst/>
                  <a:gdLst>
                    <a:gd name="connsiteX0" fmla="*/ 7463 w 14926"/>
                    <a:gd name="connsiteY0" fmla="*/ 14001 h 82069"/>
                    <a:gd name="connsiteX1" fmla="*/ 0 w 14926"/>
                    <a:gd name="connsiteY1" fmla="*/ 7001 h 82069"/>
                    <a:gd name="connsiteX2" fmla="*/ 7463 w 14926"/>
                    <a:gd name="connsiteY2" fmla="*/ 0 h 82069"/>
                    <a:gd name="connsiteX3" fmla="*/ 14927 w 14926"/>
                    <a:gd name="connsiteY3" fmla="*/ 7001 h 82069"/>
                    <a:gd name="connsiteX4" fmla="*/ 7463 w 14926"/>
                    <a:gd name="connsiteY4" fmla="*/ 14001 h 82069"/>
                    <a:gd name="connsiteX5" fmla="*/ 1791 w 14926"/>
                    <a:gd name="connsiteY5" fmla="*/ 82070 h 82069"/>
                    <a:gd name="connsiteX6" fmla="*/ 1791 w 14926"/>
                    <a:gd name="connsiteY6" fmla="*/ 25470 h 82069"/>
                    <a:gd name="connsiteX7" fmla="*/ 13285 w 14926"/>
                    <a:gd name="connsiteY7" fmla="*/ 25470 h 82069"/>
                    <a:gd name="connsiteX8" fmla="*/ 13285 w 14926"/>
                    <a:gd name="connsiteY8" fmla="*/ 82070 h 82069"/>
                    <a:gd name="connsiteX9" fmla="*/ 1791 w 14926"/>
                    <a:gd name="connsiteY9" fmla="*/ 82070 h 8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069">
                      <a:moveTo>
                        <a:pt x="7463" y="14001"/>
                      </a:moveTo>
                      <a:cubicBezTo>
                        <a:pt x="2985" y="14001"/>
                        <a:pt x="0" y="11022"/>
                        <a:pt x="0" y="7001"/>
                      </a:cubicBezTo>
                      <a:cubicBezTo>
                        <a:pt x="0" y="2979"/>
                        <a:pt x="3135" y="0"/>
                        <a:pt x="7463" y="0"/>
                      </a:cubicBezTo>
                      <a:cubicBezTo>
                        <a:pt x="11792" y="0"/>
                        <a:pt x="14927" y="2979"/>
                        <a:pt x="14927" y="7001"/>
                      </a:cubicBezTo>
                      <a:cubicBezTo>
                        <a:pt x="14927" y="11022"/>
                        <a:pt x="11792" y="14001"/>
                        <a:pt x="7463" y="14001"/>
                      </a:cubicBezTo>
                      <a:close/>
                      <a:moveTo>
                        <a:pt x="1791" y="82070"/>
                      </a:moveTo>
                      <a:lnTo>
                        <a:pt x="1791" y="25470"/>
                      </a:lnTo>
                      <a:lnTo>
                        <a:pt x="13285" y="25470"/>
                      </a:lnTo>
                      <a:lnTo>
                        <a:pt x="13285" y="82070"/>
                      </a:lnTo>
                      <a:lnTo>
                        <a:pt x="1791" y="8207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20" name="Freeform 28119">
                  <a:extLst>
                    <a:ext uri="{FF2B5EF4-FFF2-40B4-BE49-F238E27FC236}">
                      <a16:creationId xmlns:a16="http://schemas.microsoft.com/office/drawing/2014/main" id="{DFB99C89-23E6-0C1F-0D33-63EAC8C753F4}"/>
                    </a:ext>
                  </a:extLst>
                </p:cNvPr>
                <p:cNvSpPr/>
                <p:nvPr/>
              </p:nvSpPr>
              <p:spPr>
                <a:xfrm>
                  <a:off x="4575362" y="3380871"/>
                  <a:ext cx="57318" cy="56599"/>
                </a:xfrm>
                <a:custGeom>
                  <a:avLst/>
                  <a:gdLst>
                    <a:gd name="connsiteX0" fmla="*/ 33585 w 57318"/>
                    <a:gd name="connsiteY0" fmla="*/ 56600 h 56599"/>
                    <a:gd name="connsiteX1" fmla="*/ 23584 w 57318"/>
                    <a:gd name="connsiteY1" fmla="*/ 56600 h 56599"/>
                    <a:gd name="connsiteX2" fmla="*/ 0 w 57318"/>
                    <a:gd name="connsiteY2" fmla="*/ 0 h 56599"/>
                    <a:gd name="connsiteX3" fmla="*/ 11941 w 57318"/>
                    <a:gd name="connsiteY3" fmla="*/ 0 h 56599"/>
                    <a:gd name="connsiteX4" fmla="*/ 28809 w 57318"/>
                    <a:gd name="connsiteY4" fmla="*/ 42599 h 56599"/>
                    <a:gd name="connsiteX5" fmla="*/ 45527 w 57318"/>
                    <a:gd name="connsiteY5" fmla="*/ 0 h 56599"/>
                    <a:gd name="connsiteX6" fmla="*/ 57319 w 57318"/>
                    <a:gd name="connsiteY6" fmla="*/ 0 h 56599"/>
                    <a:gd name="connsiteX7" fmla="*/ 33735 w 57318"/>
                    <a:gd name="connsiteY7" fmla="*/ 56600 h 56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318" h="56599">
                      <a:moveTo>
                        <a:pt x="33585" y="56600"/>
                      </a:moveTo>
                      <a:lnTo>
                        <a:pt x="23584" y="56600"/>
                      </a:lnTo>
                      <a:lnTo>
                        <a:pt x="0" y="0"/>
                      </a:lnTo>
                      <a:lnTo>
                        <a:pt x="11941" y="0"/>
                      </a:lnTo>
                      <a:lnTo>
                        <a:pt x="28809" y="42599"/>
                      </a:lnTo>
                      <a:lnTo>
                        <a:pt x="45527" y="0"/>
                      </a:lnTo>
                      <a:lnTo>
                        <a:pt x="57319" y="0"/>
                      </a:lnTo>
                      <a:lnTo>
                        <a:pt x="33735" y="5660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21" name="Freeform 28120">
                  <a:extLst>
                    <a:ext uri="{FF2B5EF4-FFF2-40B4-BE49-F238E27FC236}">
                      <a16:creationId xmlns:a16="http://schemas.microsoft.com/office/drawing/2014/main" id="{FB119469-7F07-9B7B-2BB0-B0504A14AC22}"/>
                    </a:ext>
                  </a:extLst>
                </p:cNvPr>
                <p:cNvSpPr/>
                <p:nvPr/>
              </p:nvSpPr>
              <p:spPr>
                <a:xfrm>
                  <a:off x="4636412" y="3379977"/>
                  <a:ext cx="55676" cy="58983"/>
                </a:xfrm>
                <a:custGeom>
                  <a:avLst/>
                  <a:gdLst>
                    <a:gd name="connsiteX0" fmla="*/ 55229 w 55676"/>
                    <a:gd name="connsiteY0" fmla="*/ 32024 h 58983"/>
                    <a:gd name="connsiteX1" fmla="*/ 11494 w 55676"/>
                    <a:gd name="connsiteY1" fmla="*/ 32024 h 58983"/>
                    <a:gd name="connsiteX2" fmla="*/ 29704 w 55676"/>
                    <a:gd name="connsiteY2" fmla="*/ 50046 h 58983"/>
                    <a:gd name="connsiteX3" fmla="*/ 48512 w 55676"/>
                    <a:gd name="connsiteY3" fmla="*/ 43492 h 58983"/>
                    <a:gd name="connsiteX4" fmla="*/ 53289 w 55676"/>
                    <a:gd name="connsiteY4" fmla="*/ 50046 h 58983"/>
                    <a:gd name="connsiteX5" fmla="*/ 28361 w 55676"/>
                    <a:gd name="connsiteY5" fmla="*/ 58983 h 58983"/>
                    <a:gd name="connsiteX6" fmla="*/ 0 w 55676"/>
                    <a:gd name="connsiteY6" fmla="*/ 29343 h 58983"/>
                    <a:gd name="connsiteX7" fmla="*/ 28809 w 55676"/>
                    <a:gd name="connsiteY7" fmla="*/ 0 h 58983"/>
                    <a:gd name="connsiteX8" fmla="*/ 55677 w 55676"/>
                    <a:gd name="connsiteY8" fmla="*/ 27108 h 58983"/>
                    <a:gd name="connsiteX9" fmla="*/ 55378 w 55676"/>
                    <a:gd name="connsiteY9" fmla="*/ 32173 h 58983"/>
                    <a:gd name="connsiteX10" fmla="*/ 28361 w 55676"/>
                    <a:gd name="connsiteY10" fmla="*/ 8192 h 58983"/>
                    <a:gd name="connsiteX11" fmla="*/ 11643 w 55676"/>
                    <a:gd name="connsiteY11" fmla="*/ 24427 h 58983"/>
                    <a:gd name="connsiteX12" fmla="*/ 44631 w 55676"/>
                    <a:gd name="connsiteY12" fmla="*/ 24427 h 58983"/>
                    <a:gd name="connsiteX13" fmla="*/ 28212 w 55676"/>
                    <a:gd name="connsiteY13" fmla="*/ 8192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6" h="58983">
                      <a:moveTo>
                        <a:pt x="55229" y="32024"/>
                      </a:moveTo>
                      <a:lnTo>
                        <a:pt x="11494" y="32024"/>
                      </a:lnTo>
                      <a:cubicBezTo>
                        <a:pt x="12091" y="43195"/>
                        <a:pt x="19256" y="50046"/>
                        <a:pt x="29704" y="50046"/>
                      </a:cubicBezTo>
                      <a:cubicBezTo>
                        <a:pt x="40153" y="50046"/>
                        <a:pt x="47169" y="44386"/>
                        <a:pt x="48512" y="43492"/>
                      </a:cubicBezTo>
                      <a:lnTo>
                        <a:pt x="53289" y="50046"/>
                      </a:lnTo>
                      <a:cubicBezTo>
                        <a:pt x="53289" y="50046"/>
                        <a:pt x="45228" y="58983"/>
                        <a:pt x="28361" y="58983"/>
                      </a:cubicBezTo>
                      <a:cubicBezTo>
                        <a:pt x="11494" y="58983"/>
                        <a:pt x="0" y="47365"/>
                        <a:pt x="0" y="29343"/>
                      </a:cubicBezTo>
                      <a:cubicBezTo>
                        <a:pt x="0" y="11320"/>
                        <a:pt x="12986" y="0"/>
                        <a:pt x="28809" y="0"/>
                      </a:cubicBezTo>
                      <a:cubicBezTo>
                        <a:pt x="44631" y="0"/>
                        <a:pt x="55677" y="11171"/>
                        <a:pt x="55677" y="27108"/>
                      </a:cubicBezTo>
                      <a:cubicBezTo>
                        <a:pt x="55677" y="29194"/>
                        <a:pt x="55378" y="32173"/>
                        <a:pt x="55378" y="32173"/>
                      </a:cubicBezTo>
                      <a:close/>
                      <a:moveTo>
                        <a:pt x="28361" y="8192"/>
                      </a:moveTo>
                      <a:cubicBezTo>
                        <a:pt x="17017" y="8192"/>
                        <a:pt x="12091" y="17576"/>
                        <a:pt x="11643" y="24427"/>
                      </a:cubicBezTo>
                      <a:lnTo>
                        <a:pt x="44631" y="24427"/>
                      </a:lnTo>
                      <a:cubicBezTo>
                        <a:pt x="44631" y="18172"/>
                        <a:pt x="39705" y="8192"/>
                        <a:pt x="28212"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22" name="Freeform 28121">
                  <a:extLst>
                    <a:ext uri="{FF2B5EF4-FFF2-40B4-BE49-F238E27FC236}">
                      <a16:creationId xmlns:a16="http://schemas.microsoft.com/office/drawing/2014/main" id="{C21B3EDB-4855-B940-3281-36A9D5517803}"/>
                    </a:ext>
                  </a:extLst>
                </p:cNvPr>
                <p:cNvSpPr/>
                <p:nvPr/>
              </p:nvSpPr>
              <p:spPr>
                <a:xfrm>
                  <a:off x="4697911" y="3379828"/>
                  <a:ext cx="43437" cy="58982"/>
                </a:xfrm>
                <a:custGeom>
                  <a:avLst/>
                  <a:gdLst>
                    <a:gd name="connsiteX0" fmla="*/ 22092 w 43437"/>
                    <a:gd name="connsiteY0" fmla="*/ 58983 h 58982"/>
                    <a:gd name="connsiteX1" fmla="*/ 0 w 43437"/>
                    <a:gd name="connsiteY1" fmla="*/ 48855 h 58982"/>
                    <a:gd name="connsiteX2" fmla="*/ 5523 w 43437"/>
                    <a:gd name="connsiteY2" fmla="*/ 42152 h 58982"/>
                    <a:gd name="connsiteX3" fmla="*/ 22241 w 43437"/>
                    <a:gd name="connsiteY3" fmla="*/ 50195 h 58982"/>
                    <a:gd name="connsiteX4" fmla="*/ 33138 w 43437"/>
                    <a:gd name="connsiteY4" fmla="*/ 42152 h 58982"/>
                    <a:gd name="connsiteX5" fmla="*/ 20300 w 43437"/>
                    <a:gd name="connsiteY5" fmla="*/ 32768 h 58982"/>
                    <a:gd name="connsiteX6" fmla="*/ 3583 w 43437"/>
                    <a:gd name="connsiteY6" fmla="*/ 16235 h 58982"/>
                    <a:gd name="connsiteX7" fmla="*/ 22689 w 43437"/>
                    <a:gd name="connsiteY7" fmla="*/ 0 h 58982"/>
                    <a:gd name="connsiteX8" fmla="*/ 41944 w 43437"/>
                    <a:gd name="connsiteY8" fmla="*/ 7447 h 58982"/>
                    <a:gd name="connsiteX9" fmla="*/ 37168 w 43437"/>
                    <a:gd name="connsiteY9" fmla="*/ 14448 h 58982"/>
                    <a:gd name="connsiteX10" fmla="*/ 22838 w 43437"/>
                    <a:gd name="connsiteY10" fmla="*/ 8341 h 58982"/>
                    <a:gd name="connsiteX11" fmla="*/ 13733 w 43437"/>
                    <a:gd name="connsiteY11" fmla="*/ 15342 h 58982"/>
                    <a:gd name="connsiteX12" fmla="*/ 24779 w 43437"/>
                    <a:gd name="connsiteY12" fmla="*/ 23831 h 58982"/>
                    <a:gd name="connsiteX13" fmla="*/ 32391 w 43437"/>
                    <a:gd name="connsiteY13" fmla="*/ 26513 h 58982"/>
                    <a:gd name="connsiteX14" fmla="*/ 43437 w 43437"/>
                    <a:gd name="connsiteY14" fmla="*/ 41109 h 58982"/>
                    <a:gd name="connsiteX15" fmla="*/ 21793 w 43437"/>
                    <a:gd name="connsiteY15" fmla="*/ 58983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37" h="58982">
                      <a:moveTo>
                        <a:pt x="22092" y="58983"/>
                      </a:moveTo>
                      <a:cubicBezTo>
                        <a:pt x="12539" y="58983"/>
                        <a:pt x="4777" y="55110"/>
                        <a:pt x="0" y="48855"/>
                      </a:cubicBezTo>
                      <a:lnTo>
                        <a:pt x="5523" y="42152"/>
                      </a:lnTo>
                      <a:cubicBezTo>
                        <a:pt x="10300" y="47216"/>
                        <a:pt x="17017" y="50195"/>
                        <a:pt x="22241" y="50195"/>
                      </a:cubicBezTo>
                      <a:cubicBezTo>
                        <a:pt x="27465" y="50195"/>
                        <a:pt x="33138" y="48259"/>
                        <a:pt x="33138" y="42152"/>
                      </a:cubicBezTo>
                      <a:cubicBezTo>
                        <a:pt x="33138" y="36045"/>
                        <a:pt x="24181" y="34109"/>
                        <a:pt x="20300" y="32768"/>
                      </a:cubicBezTo>
                      <a:cubicBezTo>
                        <a:pt x="11941" y="29938"/>
                        <a:pt x="3583" y="26959"/>
                        <a:pt x="3583" y="16235"/>
                      </a:cubicBezTo>
                      <a:cubicBezTo>
                        <a:pt x="3583" y="5511"/>
                        <a:pt x="12688" y="0"/>
                        <a:pt x="22689" y="0"/>
                      </a:cubicBezTo>
                      <a:cubicBezTo>
                        <a:pt x="32690" y="0"/>
                        <a:pt x="38511" y="3575"/>
                        <a:pt x="41944" y="7447"/>
                      </a:cubicBezTo>
                      <a:lnTo>
                        <a:pt x="37168" y="14448"/>
                      </a:lnTo>
                      <a:cubicBezTo>
                        <a:pt x="33884" y="11022"/>
                        <a:pt x="28361" y="8341"/>
                        <a:pt x="22838" y="8341"/>
                      </a:cubicBezTo>
                      <a:cubicBezTo>
                        <a:pt x="17315" y="8341"/>
                        <a:pt x="13733" y="10724"/>
                        <a:pt x="13733" y="15342"/>
                      </a:cubicBezTo>
                      <a:cubicBezTo>
                        <a:pt x="13733" y="19959"/>
                        <a:pt x="19256" y="22044"/>
                        <a:pt x="24779" y="23831"/>
                      </a:cubicBezTo>
                      <a:cubicBezTo>
                        <a:pt x="27913" y="24874"/>
                        <a:pt x="30003" y="25619"/>
                        <a:pt x="32391" y="26513"/>
                      </a:cubicBezTo>
                      <a:cubicBezTo>
                        <a:pt x="38660" y="29193"/>
                        <a:pt x="43437" y="33662"/>
                        <a:pt x="43437" y="41109"/>
                      </a:cubicBezTo>
                      <a:cubicBezTo>
                        <a:pt x="43437" y="53323"/>
                        <a:pt x="32839" y="58983"/>
                        <a:pt x="21793"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23" name="Freeform 28122">
                  <a:extLst>
                    <a:ext uri="{FF2B5EF4-FFF2-40B4-BE49-F238E27FC236}">
                      <a16:creationId xmlns:a16="http://schemas.microsoft.com/office/drawing/2014/main" id="{17E341ED-110B-F753-1667-90F299616AFC}"/>
                    </a:ext>
                  </a:extLst>
                </p:cNvPr>
                <p:cNvSpPr/>
                <p:nvPr/>
              </p:nvSpPr>
              <p:spPr>
                <a:xfrm>
                  <a:off x="4746721" y="3364040"/>
                  <a:ext cx="33734" cy="74920"/>
                </a:xfrm>
                <a:custGeom>
                  <a:avLst/>
                  <a:gdLst>
                    <a:gd name="connsiteX0" fmla="*/ 23286 w 33734"/>
                    <a:gd name="connsiteY0" fmla="*/ 74771 h 74920"/>
                    <a:gd name="connsiteX1" fmla="*/ 8359 w 33734"/>
                    <a:gd name="connsiteY1" fmla="*/ 51982 h 74920"/>
                    <a:gd name="connsiteX2" fmla="*/ 8359 w 33734"/>
                    <a:gd name="connsiteY2" fmla="*/ 26215 h 74920"/>
                    <a:gd name="connsiteX3" fmla="*/ 0 w 33734"/>
                    <a:gd name="connsiteY3" fmla="*/ 26215 h 74920"/>
                    <a:gd name="connsiteX4" fmla="*/ 0 w 33734"/>
                    <a:gd name="connsiteY4" fmla="*/ 16980 h 74920"/>
                    <a:gd name="connsiteX5" fmla="*/ 8359 w 33734"/>
                    <a:gd name="connsiteY5" fmla="*/ 16980 h 74920"/>
                    <a:gd name="connsiteX6" fmla="*/ 8359 w 33734"/>
                    <a:gd name="connsiteY6" fmla="*/ 0 h 74920"/>
                    <a:gd name="connsiteX7" fmla="*/ 19853 w 33734"/>
                    <a:gd name="connsiteY7" fmla="*/ 0 h 74920"/>
                    <a:gd name="connsiteX8" fmla="*/ 19853 w 33734"/>
                    <a:gd name="connsiteY8" fmla="*/ 16980 h 74920"/>
                    <a:gd name="connsiteX9" fmla="*/ 33436 w 33734"/>
                    <a:gd name="connsiteY9" fmla="*/ 16980 h 74920"/>
                    <a:gd name="connsiteX10" fmla="*/ 33436 w 33734"/>
                    <a:gd name="connsiteY10" fmla="*/ 26215 h 74920"/>
                    <a:gd name="connsiteX11" fmla="*/ 19853 w 33734"/>
                    <a:gd name="connsiteY11" fmla="*/ 26215 h 74920"/>
                    <a:gd name="connsiteX12" fmla="*/ 19853 w 33734"/>
                    <a:gd name="connsiteY12" fmla="*/ 51833 h 74920"/>
                    <a:gd name="connsiteX13" fmla="*/ 21345 w 33734"/>
                    <a:gd name="connsiteY13" fmla="*/ 62260 h 74920"/>
                    <a:gd name="connsiteX14" fmla="*/ 27167 w 33734"/>
                    <a:gd name="connsiteY14" fmla="*/ 65090 h 74920"/>
                    <a:gd name="connsiteX15" fmla="*/ 32988 w 33734"/>
                    <a:gd name="connsiteY15" fmla="*/ 63749 h 74920"/>
                    <a:gd name="connsiteX16" fmla="*/ 33735 w 33734"/>
                    <a:gd name="connsiteY16" fmla="*/ 72984 h 74920"/>
                    <a:gd name="connsiteX17" fmla="*/ 23286 w 33734"/>
                    <a:gd name="connsiteY17" fmla="*/ 74920 h 74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920">
                      <a:moveTo>
                        <a:pt x="23286" y="74771"/>
                      </a:moveTo>
                      <a:cubicBezTo>
                        <a:pt x="9105" y="74771"/>
                        <a:pt x="8359" y="63153"/>
                        <a:pt x="8359" y="51982"/>
                      </a:cubicBezTo>
                      <a:lnTo>
                        <a:pt x="8359" y="26215"/>
                      </a:lnTo>
                      <a:lnTo>
                        <a:pt x="0" y="26215"/>
                      </a:lnTo>
                      <a:lnTo>
                        <a:pt x="0" y="16980"/>
                      </a:lnTo>
                      <a:lnTo>
                        <a:pt x="8359" y="16980"/>
                      </a:lnTo>
                      <a:lnTo>
                        <a:pt x="8359" y="0"/>
                      </a:lnTo>
                      <a:lnTo>
                        <a:pt x="19853" y="0"/>
                      </a:lnTo>
                      <a:lnTo>
                        <a:pt x="19853" y="16980"/>
                      </a:lnTo>
                      <a:lnTo>
                        <a:pt x="33436" y="16980"/>
                      </a:lnTo>
                      <a:lnTo>
                        <a:pt x="33436" y="26215"/>
                      </a:lnTo>
                      <a:lnTo>
                        <a:pt x="19853" y="26215"/>
                      </a:lnTo>
                      <a:lnTo>
                        <a:pt x="19853" y="51833"/>
                      </a:lnTo>
                      <a:cubicBezTo>
                        <a:pt x="19853" y="56600"/>
                        <a:pt x="19853" y="59877"/>
                        <a:pt x="21345" y="62260"/>
                      </a:cubicBezTo>
                      <a:cubicBezTo>
                        <a:pt x="22390" y="64047"/>
                        <a:pt x="24032" y="65090"/>
                        <a:pt x="27167" y="65090"/>
                      </a:cubicBezTo>
                      <a:cubicBezTo>
                        <a:pt x="30301" y="65090"/>
                        <a:pt x="32988" y="63749"/>
                        <a:pt x="32988" y="63749"/>
                      </a:cubicBezTo>
                      <a:lnTo>
                        <a:pt x="33735" y="72984"/>
                      </a:lnTo>
                      <a:cubicBezTo>
                        <a:pt x="30749" y="74324"/>
                        <a:pt x="27316" y="74920"/>
                        <a:pt x="23286" y="74920"/>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24" name="Freeform 28123">
                  <a:extLst>
                    <a:ext uri="{FF2B5EF4-FFF2-40B4-BE49-F238E27FC236}">
                      <a16:creationId xmlns:a16="http://schemas.microsoft.com/office/drawing/2014/main" id="{0FCE07EB-7F4D-904E-F0A2-177B698449B5}"/>
                    </a:ext>
                  </a:extLst>
                </p:cNvPr>
                <p:cNvSpPr/>
                <p:nvPr/>
              </p:nvSpPr>
              <p:spPr>
                <a:xfrm>
                  <a:off x="4786277" y="3379977"/>
                  <a:ext cx="60005" cy="58834"/>
                </a:xfrm>
                <a:custGeom>
                  <a:avLst/>
                  <a:gdLst>
                    <a:gd name="connsiteX0" fmla="*/ 30003 w 60005"/>
                    <a:gd name="connsiteY0" fmla="*/ 58834 h 58834"/>
                    <a:gd name="connsiteX1" fmla="*/ 0 w 60005"/>
                    <a:gd name="connsiteY1" fmla="*/ 29491 h 58834"/>
                    <a:gd name="connsiteX2" fmla="*/ 30003 w 60005"/>
                    <a:gd name="connsiteY2" fmla="*/ 0 h 58834"/>
                    <a:gd name="connsiteX3" fmla="*/ 60006 w 60005"/>
                    <a:gd name="connsiteY3" fmla="*/ 29491 h 58834"/>
                    <a:gd name="connsiteX4" fmla="*/ 30003 w 60005"/>
                    <a:gd name="connsiteY4" fmla="*/ 58834 h 58834"/>
                    <a:gd name="connsiteX5" fmla="*/ 30003 w 60005"/>
                    <a:gd name="connsiteY5" fmla="*/ 9235 h 58834"/>
                    <a:gd name="connsiteX6" fmla="*/ 11494 w 60005"/>
                    <a:gd name="connsiteY6" fmla="*/ 29045 h 58834"/>
                    <a:gd name="connsiteX7" fmla="*/ 30003 w 60005"/>
                    <a:gd name="connsiteY7" fmla="*/ 49004 h 58834"/>
                    <a:gd name="connsiteX8" fmla="*/ 48363 w 60005"/>
                    <a:gd name="connsiteY8" fmla="*/ 29045 h 58834"/>
                    <a:gd name="connsiteX9" fmla="*/ 30003 w 60005"/>
                    <a:gd name="connsiteY9" fmla="*/ 9235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3136" y="58834"/>
                        <a:pt x="0" y="47067"/>
                        <a:pt x="0" y="29491"/>
                      </a:cubicBezTo>
                      <a:cubicBezTo>
                        <a:pt x="0" y="11916"/>
                        <a:pt x="13136" y="0"/>
                        <a:pt x="30003" y="0"/>
                      </a:cubicBezTo>
                      <a:cubicBezTo>
                        <a:pt x="46870" y="0"/>
                        <a:pt x="60006" y="12065"/>
                        <a:pt x="60006" y="29491"/>
                      </a:cubicBezTo>
                      <a:cubicBezTo>
                        <a:pt x="60006" y="46918"/>
                        <a:pt x="46870" y="58834"/>
                        <a:pt x="30003" y="58834"/>
                      </a:cubicBezTo>
                      <a:close/>
                      <a:moveTo>
                        <a:pt x="30003" y="9235"/>
                      </a:moveTo>
                      <a:cubicBezTo>
                        <a:pt x="18509" y="9235"/>
                        <a:pt x="11494" y="18023"/>
                        <a:pt x="11494" y="29045"/>
                      </a:cubicBezTo>
                      <a:cubicBezTo>
                        <a:pt x="11494" y="40067"/>
                        <a:pt x="18509" y="49004"/>
                        <a:pt x="30003" y="49004"/>
                      </a:cubicBezTo>
                      <a:cubicBezTo>
                        <a:pt x="41496" y="49004"/>
                        <a:pt x="48363" y="40216"/>
                        <a:pt x="48363" y="29045"/>
                      </a:cubicBezTo>
                      <a:cubicBezTo>
                        <a:pt x="48363" y="17874"/>
                        <a:pt x="41347" y="9235"/>
                        <a:pt x="30003"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25" name="Freeform 28124">
                  <a:extLst>
                    <a:ext uri="{FF2B5EF4-FFF2-40B4-BE49-F238E27FC236}">
                      <a16:creationId xmlns:a16="http://schemas.microsoft.com/office/drawing/2014/main" id="{F4CA5040-F7F3-2727-E984-1CC0928CDA0F}"/>
                    </a:ext>
                  </a:extLst>
                </p:cNvPr>
                <p:cNvSpPr/>
                <p:nvPr/>
              </p:nvSpPr>
              <p:spPr>
                <a:xfrm>
                  <a:off x="4854344" y="3379828"/>
                  <a:ext cx="51348" cy="58982"/>
                </a:xfrm>
                <a:custGeom>
                  <a:avLst/>
                  <a:gdLst>
                    <a:gd name="connsiteX0" fmla="*/ 28659 w 51348"/>
                    <a:gd name="connsiteY0" fmla="*/ 58983 h 58982"/>
                    <a:gd name="connsiteX1" fmla="*/ 0 w 51348"/>
                    <a:gd name="connsiteY1" fmla="*/ 29491 h 58982"/>
                    <a:gd name="connsiteX2" fmla="*/ 28958 w 51348"/>
                    <a:gd name="connsiteY2" fmla="*/ 0 h 58982"/>
                    <a:gd name="connsiteX3" fmla="*/ 50900 w 51348"/>
                    <a:gd name="connsiteY3" fmla="*/ 8043 h 58982"/>
                    <a:gd name="connsiteX4" fmla="*/ 46870 w 51348"/>
                    <a:gd name="connsiteY4" fmla="*/ 16384 h 58982"/>
                    <a:gd name="connsiteX5" fmla="*/ 30003 w 51348"/>
                    <a:gd name="connsiteY5" fmla="*/ 9533 h 58982"/>
                    <a:gd name="connsiteX6" fmla="*/ 11643 w 51348"/>
                    <a:gd name="connsiteY6" fmla="*/ 29045 h 58982"/>
                    <a:gd name="connsiteX7" fmla="*/ 30003 w 51348"/>
                    <a:gd name="connsiteY7" fmla="*/ 49153 h 58982"/>
                    <a:gd name="connsiteX8" fmla="*/ 47318 w 51348"/>
                    <a:gd name="connsiteY8" fmla="*/ 42003 h 58982"/>
                    <a:gd name="connsiteX9" fmla="*/ 51348 w 51348"/>
                    <a:gd name="connsiteY9" fmla="*/ 50344 h 58982"/>
                    <a:gd name="connsiteX10" fmla="*/ 28659 w 51348"/>
                    <a:gd name="connsiteY10" fmla="*/ 58983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348" h="58982">
                      <a:moveTo>
                        <a:pt x="28659" y="58983"/>
                      </a:moveTo>
                      <a:cubicBezTo>
                        <a:pt x="13434" y="58983"/>
                        <a:pt x="0" y="47514"/>
                        <a:pt x="0" y="29491"/>
                      </a:cubicBezTo>
                      <a:cubicBezTo>
                        <a:pt x="0" y="11469"/>
                        <a:pt x="14031" y="0"/>
                        <a:pt x="28958" y="0"/>
                      </a:cubicBezTo>
                      <a:cubicBezTo>
                        <a:pt x="43885" y="0"/>
                        <a:pt x="50303" y="7447"/>
                        <a:pt x="50900" y="8043"/>
                      </a:cubicBezTo>
                      <a:lnTo>
                        <a:pt x="46870" y="16384"/>
                      </a:lnTo>
                      <a:cubicBezTo>
                        <a:pt x="44930" y="14448"/>
                        <a:pt x="40004" y="9533"/>
                        <a:pt x="30003" y="9533"/>
                      </a:cubicBezTo>
                      <a:cubicBezTo>
                        <a:pt x="20002" y="9533"/>
                        <a:pt x="11643" y="17129"/>
                        <a:pt x="11643" y="29045"/>
                      </a:cubicBezTo>
                      <a:cubicBezTo>
                        <a:pt x="11643" y="40960"/>
                        <a:pt x="19106" y="49153"/>
                        <a:pt x="30003" y="49153"/>
                      </a:cubicBezTo>
                      <a:cubicBezTo>
                        <a:pt x="40899" y="49153"/>
                        <a:pt x="47318" y="42003"/>
                        <a:pt x="47318" y="42003"/>
                      </a:cubicBezTo>
                      <a:lnTo>
                        <a:pt x="51348" y="50344"/>
                      </a:lnTo>
                      <a:cubicBezTo>
                        <a:pt x="49706" y="51982"/>
                        <a:pt x="43885" y="58983"/>
                        <a:pt x="28659"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26" name="Freeform 28125">
                  <a:extLst>
                    <a:ext uri="{FF2B5EF4-FFF2-40B4-BE49-F238E27FC236}">
                      <a16:creationId xmlns:a16="http://schemas.microsoft.com/office/drawing/2014/main" id="{2D6CBEF8-092B-3537-59A1-DBA59D97B473}"/>
                    </a:ext>
                  </a:extLst>
                </p:cNvPr>
                <p:cNvSpPr/>
                <p:nvPr/>
              </p:nvSpPr>
              <p:spPr>
                <a:xfrm>
                  <a:off x="4915543" y="3355252"/>
                  <a:ext cx="50751" cy="82218"/>
                </a:xfrm>
                <a:custGeom>
                  <a:avLst/>
                  <a:gdLst>
                    <a:gd name="connsiteX0" fmla="*/ 37317 w 50751"/>
                    <a:gd name="connsiteY0" fmla="*/ 82219 h 82218"/>
                    <a:gd name="connsiteX1" fmla="*/ 17912 w 50751"/>
                    <a:gd name="connsiteY1" fmla="*/ 54813 h 82218"/>
                    <a:gd name="connsiteX2" fmla="*/ 11344 w 50751"/>
                    <a:gd name="connsiteY2" fmla="*/ 61068 h 82218"/>
                    <a:gd name="connsiteX3" fmla="*/ 11344 w 50751"/>
                    <a:gd name="connsiteY3" fmla="*/ 82219 h 82218"/>
                    <a:gd name="connsiteX4" fmla="*/ 0 w 50751"/>
                    <a:gd name="connsiteY4" fmla="*/ 82219 h 82218"/>
                    <a:gd name="connsiteX5" fmla="*/ 0 w 50751"/>
                    <a:gd name="connsiteY5" fmla="*/ 0 h 82218"/>
                    <a:gd name="connsiteX6" fmla="*/ 11344 w 50751"/>
                    <a:gd name="connsiteY6" fmla="*/ 0 h 82218"/>
                    <a:gd name="connsiteX7" fmla="*/ 11344 w 50751"/>
                    <a:gd name="connsiteY7" fmla="*/ 48259 h 82218"/>
                    <a:gd name="connsiteX8" fmla="*/ 34481 w 50751"/>
                    <a:gd name="connsiteY8" fmla="*/ 25619 h 82218"/>
                    <a:gd name="connsiteX9" fmla="*/ 47915 w 50751"/>
                    <a:gd name="connsiteY9" fmla="*/ 25619 h 82218"/>
                    <a:gd name="connsiteX10" fmla="*/ 25674 w 50751"/>
                    <a:gd name="connsiteY10" fmla="*/ 46918 h 82218"/>
                    <a:gd name="connsiteX11" fmla="*/ 50751 w 50751"/>
                    <a:gd name="connsiteY11" fmla="*/ 82219 h 82218"/>
                    <a:gd name="connsiteX12" fmla="*/ 37317 w 50751"/>
                    <a:gd name="connsiteY12"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751" h="82218">
                      <a:moveTo>
                        <a:pt x="37317" y="82219"/>
                      </a:moveTo>
                      <a:lnTo>
                        <a:pt x="17912" y="54813"/>
                      </a:lnTo>
                      <a:lnTo>
                        <a:pt x="11344" y="61068"/>
                      </a:lnTo>
                      <a:lnTo>
                        <a:pt x="11344" y="82219"/>
                      </a:lnTo>
                      <a:lnTo>
                        <a:pt x="0" y="82219"/>
                      </a:lnTo>
                      <a:lnTo>
                        <a:pt x="0" y="0"/>
                      </a:lnTo>
                      <a:lnTo>
                        <a:pt x="11344" y="0"/>
                      </a:lnTo>
                      <a:lnTo>
                        <a:pt x="11344" y="48259"/>
                      </a:lnTo>
                      <a:lnTo>
                        <a:pt x="34481" y="25619"/>
                      </a:lnTo>
                      <a:lnTo>
                        <a:pt x="47915" y="25619"/>
                      </a:lnTo>
                      <a:lnTo>
                        <a:pt x="25674" y="46918"/>
                      </a:lnTo>
                      <a:lnTo>
                        <a:pt x="50751" y="82219"/>
                      </a:lnTo>
                      <a:lnTo>
                        <a:pt x="37317"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27" name="Freeform 28126">
                  <a:extLst>
                    <a:ext uri="{FF2B5EF4-FFF2-40B4-BE49-F238E27FC236}">
                      <a16:creationId xmlns:a16="http://schemas.microsoft.com/office/drawing/2014/main" id="{352CA02E-B31E-6A61-8364-5407BE07E33A}"/>
                    </a:ext>
                  </a:extLst>
                </p:cNvPr>
                <p:cNvSpPr/>
                <p:nvPr/>
              </p:nvSpPr>
              <p:spPr>
                <a:xfrm>
                  <a:off x="4993014" y="3379828"/>
                  <a:ext cx="51198" cy="58982"/>
                </a:xfrm>
                <a:custGeom>
                  <a:avLst/>
                  <a:gdLst>
                    <a:gd name="connsiteX0" fmla="*/ 28659 w 51198"/>
                    <a:gd name="connsiteY0" fmla="*/ 58983 h 58982"/>
                    <a:gd name="connsiteX1" fmla="*/ 0 w 51198"/>
                    <a:gd name="connsiteY1" fmla="*/ 29491 h 58982"/>
                    <a:gd name="connsiteX2" fmla="*/ 28958 w 51198"/>
                    <a:gd name="connsiteY2" fmla="*/ 0 h 58982"/>
                    <a:gd name="connsiteX3" fmla="*/ 50900 w 51198"/>
                    <a:gd name="connsiteY3" fmla="*/ 8043 h 58982"/>
                    <a:gd name="connsiteX4" fmla="*/ 46870 w 51198"/>
                    <a:gd name="connsiteY4" fmla="*/ 16384 h 58982"/>
                    <a:gd name="connsiteX5" fmla="*/ 29854 w 51198"/>
                    <a:gd name="connsiteY5" fmla="*/ 9533 h 58982"/>
                    <a:gd name="connsiteX6" fmla="*/ 11494 w 51198"/>
                    <a:gd name="connsiteY6" fmla="*/ 29045 h 58982"/>
                    <a:gd name="connsiteX7" fmla="*/ 29854 w 51198"/>
                    <a:gd name="connsiteY7" fmla="*/ 49153 h 58982"/>
                    <a:gd name="connsiteX8" fmla="*/ 47169 w 51198"/>
                    <a:gd name="connsiteY8" fmla="*/ 42003 h 58982"/>
                    <a:gd name="connsiteX9" fmla="*/ 51199 w 51198"/>
                    <a:gd name="connsiteY9" fmla="*/ 50344 h 58982"/>
                    <a:gd name="connsiteX10" fmla="*/ 28510 w 51198"/>
                    <a:gd name="connsiteY10" fmla="*/ 58983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198" h="58982">
                      <a:moveTo>
                        <a:pt x="28659" y="58983"/>
                      </a:moveTo>
                      <a:cubicBezTo>
                        <a:pt x="13434" y="58983"/>
                        <a:pt x="0" y="47514"/>
                        <a:pt x="0" y="29491"/>
                      </a:cubicBezTo>
                      <a:cubicBezTo>
                        <a:pt x="0" y="11469"/>
                        <a:pt x="14031" y="0"/>
                        <a:pt x="28958" y="0"/>
                      </a:cubicBezTo>
                      <a:cubicBezTo>
                        <a:pt x="43885" y="0"/>
                        <a:pt x="50303" y="7447"/>
                        <a:pt x="50900" y="8043"/>
                      </a:cubicBezTo>
                      <a:lnTo>
                        <a:pt x="46870" y="16384"/>
                      </a:lnTo>
                      <a:cubicBezTo>
                        <a:pt x="44930" y="14448"/>
                        <a:pt x="40004" y="9533"/>
                        <a:pt x="29854" y="9533"/>
                      </a:cubicBezTo>
                      <a:cubicBezTo>
                        <a:pt x="19703" y="9533"/>
                        <a:pt x="11494" y="17129"/>
                        <a:pt x="11494" y="29045"/>
                      </a:cubicBezTo>
                      <a:cubicBezTo>
                        <a:pt x="11494" y="40960"/>
                        <a:pt x="18957" y="49153"/>
                        <a:pt x="29854" y="49153"/>
                      </a:cubicBezTo>
                      <a:cubicBezTo>
                        <a:pt x="40750" y="49153"/>
                        <a:pt x="47169" y="42003"/>
                        <a:pt x="47169" y="42003"/>
                      </a:cubicBezTo>
                      <a:lnTo>
                        <a:pt x="51199" y="50344"/>
                      </a:lnTo>
                      <a:cubicBezTo>
                        <a:pt x="49557" y="51982"/>
                        <a:pt x="43736" y="58983"/>
                        <a:pt x="28510"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28" name="Freeform 28127">
                  <a:extLst>
                    <a:ext uri="{FF2B5EF4-FFF2-40B4-BE49-F238E27FC236}">
                      <a16:creationId xmlns:a16="http://schemas.microsoft.com/office/drawing/2014/main" id="{055934E1-84EE-6E5B-50C2-62DD8CA69E6E}"/>
                    </a:ext>
                  </a:extLst>
                </p:cNvPr>
                <p:cNvSpPr/>
                <p:nvPr/>
              </p:nvSpPr>
              <p:spPr>
                <a:xfrm>
                  <a:off x="5049735" y="3379977"/>
                  <a:ext cx="60005" cy="58834"/>
                </a:xfrm>
                <a:custGeom>
                  <a:avLst/>
                  <a:gdLst>
                    <a:gd name="connsiteX0" fmla="*/ 30003 w 60005"/>
                    <a:gd name="connsiteY0" fmla="*/ 58834 h 58834"/>
                    <a:gd name="connsiteX1" fmla="*/ 0 w 60005"/>
                    <a:gd name="connsiteY1" fmla="*/ 29491 h 58834"/>
                    <a:gd name="connsiteX2" fmla="*/ 30003 w 60005"/>
                    <a:gd name="connsiteY2" fmla="*/ 0 h 58834"/>
                    <a:gd name="connsiteX3" fmla="*/ 60006 w 60005"/>
                    <a:gd name="connsiteY3" fmla="*/ 29491 h 58834"/>
                    <a:gd name="connsiteX4" fmla="*/ 30003 w 60005"/>
                    <a:gd name="connsiteY4" fmla="*/ 58834 h 58834"/>
                    <a:gd name="connsiteX5" fmla="*/ 30003 w 60005"/>
                    <a:gd name="connsiteY5" fmla="*/ 9235 h 58834"/>
                    <a:gd name="connsiteX6" fmla="*/ 11494 w 60005"/>
                    <a:gd name="connsiteY6" fmla="*/ 29045 h 58834"/>
                    <a:gd name="connsiteX7" fmla="*/ 30003 w 60005"/>
                    <a:gd name="connsiteY7" fmla="*/ 49004 h 58834"/>
                    <a:gd name="connsiteX8" fmla="*/ 48363 w 60005"/>
                    <a:gd name="connsiteY8" fmla="*/ 29045 h 58834"/>
                    <a:gd name="connsiteX9" fmla="*/ 30003 w 60005"/>
                    <a:gd name="connsiteY9" fmla="*/ 9235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3136" y="58834"/>
                        <a:pt x="0" y="47067"/>
                        <a:pt x="0" y="29491"/>
                      </a:cubicBezTo>
                      <a:cubicBezTo>
                        <a:pt x="0" y="11916"/>
                        <a:pt x="13136" y="0"/>
                        <a:pt x="30003" y="0"/>
                      </a:cubicBezTo>
                      <a:cubicBezTo>
                        <a:pt x="46870" y="0"/>
                        <a:pt x="60006" y="12065"/>
                        <a:pt x="60006" y="29491"/>
                      </a:cubicBezTo>
                      <a:cubicBezTo>
                        <a:pt x="60006" y="46918"/>
                        <a:pt x="46870" y="58834"/>
                        <a:pt x="30003" y="58834"/>
                      </a:cubicBezTo>
                      <a:close/>
                      <a:moveTo>
                        <a:pt x="30003" y="9235"/>
                      </a:moveTo>
                      <a:cubicBezTo>
                        <a:pt x="18509" y="9235"/>
                        <a:pt x="11494" y="18023"/>
                        <a:pt x="11494" y="29045"/>
                      </a:cubicBezTo>
                      <a:cubicBezTo>
                        <a:pt x="11494" y="40067"/>
                        <a:pt x="18509" y="49004"/>
                        <a:pt x="30003" y="49004"/>
                      </a:cubicBezTo>
                      <a:cubicBezTo>
                        <a:pt x="41496" y="49004"/>
                        <a:pt x="48363" y="40216"/>
                        <a:pt x="48363" y="29045"/>
                      </a:cubicBezTo>
                      <a:cubicBezTo>
                        <a:pt x="48363" y="17874"/>
                        <a:pt x="41347" y="9235"/>
                        <a:pt x="30003"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29" name="Freeform 28128">
                  <a:extLst>
                    <a:ext uri="{FF2B5EF4-FFF2-40B4-BE49-F238E27FC236}">
                      <a16:creationId xmlns:a16="http://schemas.microsoft.com/office/drawing/2014/main" id="{40897C12-AFFA-C0E4-ECC7-A50880CDF296}"/>
                    </a:ext>
                  </a:extLst>
                </p:cNvPr>
                <p:cNvSpPr/>
                <p:nvPr/>
              </p:nvSpPr>
              <p:spPr>
                <a:xfrm>
                  <a:off x="5121832" y="3379828"/>
                  <a:ext cx="49407" cy="57642"/>
                </a:xfrm>
                <a:custGeom>
                  <a:avLst/>
                  <a:gdLst>
                    <a:gd name="connsiteX0" fmla="*/ 37765 w 49407"/>
                    <a:gd name="connsiteY0" fmla="*/ 57642 h 57642"/>
                    <a:gd name="connsiteX1" fmla="*/ 37765 w 49407"/>
                    <a:gd name="connsiteY1" fmla="*/ 26066 h 57642"/>
                    <a:gd name="connsiteX2" fmla="*/ 25973 w 49407"/>
                    <a:gd name="connsiteY2" fmla="*/ 9384 h 57642"/>
                    <a:gd name="connsiteX3" fmla="*/ 11494 w 49407"/>
                    <a:gd name="connsiteY3" fmla="*/ 29193 h 57642"/>
                    <a:gd name="connsiteX4" fmla="*/ 11494 w 49407"/>
                    <a:gd name="connsiteY4" fmla="*/ 57642 h 57642"/>
                    <a:gd name="connsiteX5" fmla="*/ 0 w 49407"/>
                    <a:gd name="connsiteY5" fmla="*/ 57642 h 57642"/>
                    <a:gd name="connsiteX6" fmla="*/ 0 w 49407"/>
                    <a:gd name="connsiteY6" fmla="*/ 1043 h 57642"/>
                    <a:gd name="connsiteX7" fmla="*/ 11494 w 49407"/>
                    <a:gd name="connsiteY7" fmla="*/ 1043 h 57642"/>
                    <a:gd name="connsiteX8" fmla="*/ 11494 w 49407"/>
                    <a:gd name="connsiteY8" fmla="*/ 9979 h 57642"/>
                    <a:gd name="connsiteX9" fmla="*/ 11792 w 49407"/>
                    <a:gd name="connsiteY9" fmla="*/ 9979 h 57642"/>
                    <a:gd name="connsiteX10" fmla="*/ 29107 w 49407"/>
                    <a:gd name="connsiteY10" fmla="*/ 0 h 57642"/>
                    <a:gd name="connsiteX11" fmla="*/ 49408 w 49407"/>
                    <a:gd name="connsiteY11" fmla="*/ 24129 h 57642"/>
                    <a:gd name="connsiteX12" fmla="*/ 49408 w 49407"/>
                    <a:gd name="connsiteY12" fmla="*/ 57642 h 57642"/>
                    <a:gd name="connsiteX13" fmla="*/ 37914 w 49407"/>
                    <a:gd name="connsiteY13" fmla="*/ 57642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765" y="57642"/>
                      </a:moveTo>
                      <a:lnTo>
                        <a:pt x="37765" y="26066"/>
                      </a:lnTo>
                      <a:cubicBezTo>
                        <a:pt x="37765" y="16533"/>
                        <a:pt x="36123" y="9384"/>
                        <a:pt x="25973" y="9384"/>
                      </a:cubicBezTo>
                      <a:cubicBezTo>
                        <a:pt x="15822" y="9384"/>
                        <a:pt x="11494" y="18320"/>
                        <a:pt x="11494" y="29193"/>
                      </a:cubicBezTo>
                      <a:lnTo>
                        <a:pt x="11494" y="57642"/>
                      </a:lnTo>
                      <a:lnTo>
                        <a:pt x="0" y="57642"/>
                      </a:lnTo>
                      <a:lnTo>
                        <a:pt x="0" y="1043"/>
                      </a:lnTo>
                      <a:lnTo>
                        <a:pt x="11494" y="1043"/>
                      </a:lnTo>
                      <a:lnTo>
                        <a:pt x="11494" y="9979"/>
                      </a:lnTo>
                      <a:cubicBezTo>
                        <a:pt x="11494" y="9979"/>
                        <a:pt x="11792" y="9979"/>
                        <a:pt x="11792" y="9979"/>
                      </a:cubicBezTo>
                      <a:cubicBezTo>
                        <a:pt x="14778" y="4319"/>
                        <a:pt x="20898" y="0"/>
                        <a:pt x="29107" y="0"/>
                      </a:cubicBezTo>
                      <a:cubicBezTo>
                        <a:pt x="45228" y="0"/>
                        <a:pt x="49408" y="10575"/>
                        <a:pt x="49408" y="24129"/>
                      </a:cubicBezTo>
                      <a:lnTo>
                        <a:pt x="49408" y="57642"/>
                      </a:lnTo>
                      <a:lnTo>
                        <a:pt x="37914" y="57642"/>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30" name="Freeform 28129">
                  <a:extLst>
                    <a:ext uri="{FF2B5EF4-FFF2-40B4-BE49-F238E27FC236}">
                      <a16:creationId xmlns:a16="http://schemas.microsoft.com/office/drawing/2014/main" id="{5BC590B7-E678-701E-4DC1-6CCFCA909194}"/>
                    </a:ext>
                  </a:extLst>
                </p:cNvPr>
                <p:cNvSpPr/>
                <p:nvPr/>
              </p:nvSpPr>
              <p:spPr>
                <a:xfrm>
                  <a:off x="5180196" y="3364040"/>
                  <a:ext cx="33734" cy="74920"/>
                </a:xfrm>
                <a:custGeom>
                  <a:avLst/>
                  <a:gdLst>
                    <a:gd name="connsiteX0" fmla="*/ 23286 w 33734"/>
                    <a:gd name="connsiteY0" fmla="*/ 74771 h 74920"/>
                    <a:gd name="connsiteX1" fmla="*/ 8359 w 33734"/>
                    <a:gd name="connsiteY1" fmla="*/ 51982 h 74920"/>
                    <a:gd name="connsiteX2" fmla="*/ 8359 w 33734"/>
                    <a:gd name="connsiteY2" fmla="*/ 26215 h 74920"/>
                    <a:gd name="connsiteX3" fmla="*/ 0 w 33734"/>
                    <a:gd name="connsiteY3" fmla="*/ 26215 h 74920"/>
                    <a:gd name="connsiteX4" fmla="*/ 0 w 33734"/>
                    <a:gd name="connsiteY4" fmla="*/ 16980 h 74920"/>
                    <a:gd name="connsiteX5" fmla="*/ 8359 w 33734"/>
                    <a:gd name="connsiteY5" fmla="*/ 16980 h 74920"/>
                    <a:gd name="connsiteX6" fmla="*/ 8359 w 33734"/>
                    <a:gd name="connsiteY6" fmla="*/ 0 h 74920"/>
                    <a:gd name="connsiteX7" fmla="*/ 19853 w 33734"/>
                    <a:gd name="connsiteY7" fmla="*/ 0 h 74920"/>
                    <a:gd name="connsiteX8" fmla="*/ 19853 w 33734"/>
                    <a:gd name="connsiteY8" fmla="*/ 16980 h 74920"/>
                    <a:gd name="connsiteX9" fmla="*/ 33436 w 33734"/>
                    <a:gd name="connsiteY9" fmla="*/ 16980 h 74920"/>
                    <a:gd name="connsiteX10" fmla="*/ 33436 w 33734"/>
                    <a:gd name="connsiteY10" fmla="*/ 26215 h 74920"/>
                    <a:gd name="connsiteX11" fmla="*/ 19853 w 33734"/>
                    <a:gd name="connsiteY11" fmla="*/ 26215 h 74920"/>
                    <a:gd name="connsiteX12" fmla="*/ 19853 w 33734"/>
                    <a:gd name="connsiteY12" fmla="*/ 51833 h 74920"/>
                    <a:gd name="connsiteX13" fmla="*/ 21345 w 33734"/>
                    <a:gd name="connsiteY13" fmla="*/ 62260 h 74920"/>
                    <a:gd name="connsiteX14" fmla="*/ 27167 w 33734"/>
                    <a:gd name="connsiteY14" fmla="*/ 65090 h 74920"/>
                    <a:gd name="connsiteX15" fmla="*/ 32988 w 33734"/>
                    <a:gd name="connsiteY15" fmla="*/ 63749 h 74920"/>
                    <a:gd name="connsiteX16" fmla="*/ 33734 w 33734"/>
                    <a:gd name="connsiteY16" fmla="*/ 72984 h 74920"/>
                    <a:gd name="connsiteX17" fmla="*/ 23286 w 33734"/>
                    <a:gd name="connsiteY17" fmla="*/ 74920 h 74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920">
                      <a:moveTo>
                        <a:pt x="23286" y="74771"/>
                      </a:moveTo>
                      <a:cubicBezTo>
                        <a:pt x="9105" y="74771"/>
                        <a:pt x="8359" y="63153"/>
                        <a:pt x="8359" y="51982"/>
                      </a:cubicBezTo>
                      <a:lnTo>
                        <a:pt x="8359" y="26215"/>
                      </a:lnTo>
                      <a:lnTo>
                        <a:pt x="0" y="26215"/>
                      </a:lnTo>
                      <a:lnTo>
                        <a:pt x="0" y="16980"/>
                      </a:lnTo>
                      <a:lnTo>
                        <a:pt x="8359" y="16980"/>
                      </a:lnTo>
                      <a:lnTo>
                        <a:pt x="8359" y="0"/>
                      </a:lnTo>
                      <a:lnTo>
                        <a:pt x="19853" y="0"/>
                      </a:lnTo>
                      <a:lnTo>
                        <a:pt x="19853" y="16980"/>
                      </a:lnTo>
                      <a:lnTo>
                        <a:pt x="33436" y="16980"/>
                      </a:lnTo>
                      <a:lnTo>
                        <a:pt x="33436" y="26215"/>
                      </a:lnTo>
                      <a:lnTo>
                        <a:pt x="19853" y="26215"/>
                      </a:lnTo>
                      <a:lnTo>
                        <a:pt x="19853" y="51833"/>
                      </a:lnTo>
                      <a:cubicBezTo>
                        <a:pt x="19853" y="56600"/>
                        <a:pt x="19853" y="59877"/>
                        <a:pt x="21345" y="62260"/>
                      </a:cubicBezTo>
                      <a:cubicBezTo>
                        <a:pt x="22390" y="64047"/>
                        <a:pt x="24032" y="65090"/>
                        <a:pt x="27167" y="65090"/>
                      </a:cubicBezTo>
                      <a:cubicBezTo>
                        <a:pt x="30301" y="65090"/>
                        <a:pt x="32988" y="63749"/>
                        <a:pt x="32988" y="63749"/>
                      </a:cubicBezTo>
                      <a:lnTo>
                        <a:pt x="33734" y="72984"/>
                      </a:lnTo>
                      <a:cubicBezTo>
                        <a:pt x="30749" y="74324"/>
                        <a:pt x="27316" y="74920"/>
                        <a:pt x="23286" y="74920"/>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31" name="Freeform 28130">
                  <a:extLst>
                    <a:ext uri="{FF2B5EF4-FFF2-40B4-BE49-F238E27FC236}">
                      <a16:creationId xmlns:a16="http://schemas.microsoft.com/office/drawing/2014/main" id="{E3905BB0-4A62-C5E5-7F81-33E4FC8230A3}"/>
                    </a:ext>
                  </a:extLst>
                </p:cNvPr>
                <p:cNvSpPr/>
                <p:nvPr/>
              </p:nvSpPr>
              <p:spPr>
                <a:xfrm>
                  <a:off x="5223334" y="3379679"/>
                  <a:ext cx="31794" cy="57791"/>
                </a:xfrm>
                <a:custGeom>
                  <a:avLst/>
                  <a:gdLst>
                    <a:gd name="connsiteX0" fmla="*/ 31048 w 31794"/>
                    <a:gd name="connsiteY0" fmla="*/ 11767 h 57791"/>
                    <a:gd name="connsiteX1" fmla="*/ 30600 w 31794"/>
                    <a:gd name="connsiteY1" fmla="*/ 11767 h 57791"/>
                    <a:gd name="connsiteX2" fmla="*/ 24331 w 31794"/>
                    <a:gd name="connsiteY2" fmla="*/ 10575 h 57791"/>
                    <a:gd name="connsiteX3" fmla="*/ 11494 w 31794"/>
                    <a:gd name="connsiteY3" fmla="*/ 29641 h 57791"/>
                    <a:gd name="connsiteX4" fmla="*/ 11494 w 31794"/>
                    <a:gd name="connsiteY4" fmla="*/ 57792 h 57791"/>
                    <a:gd name="connsiteX5" fmla="*/ 0 w 31794"/>
                    <a:gd name="connsiteY5" fmla="*/ 57792 h 57791"/>
                    <a:gd name="connsiteX6" fmla="*/ 0 w 31794"/>
                    <a:gd name="connsiteY6" fmla="*/ 1192 h 57791"/>
                    <a:gd name="connsiteX7" fmla="*/ 11494 w 31794"/>
                    <a:gd name="connsiteY7" fmla="*/ 1192 h 57791"/>
                    <a:gd name="connsiteX8" fmla="*/ 11494 w 31794"/>
                    <a:gd name="connsiteY8" fmla="*/ 9831 h 57791"/>
                    <a:gd name="connsiteX9" fmla="*/ 11792 w 31794"/>
                    <a:gd name="connsiteY9" fmla="*/ 9831 h 57791"/>
                    <a:gd name="connsiteX10" fmla="*/ 25823 w 31794"/>
                    <a:gd name="connsiteY10" fmla="*/ 0 h 57791"/>
                    <a:gd name="connsiteX11" fmla="*/ 31794 w 31794"/>
                    <a:gd name="connsiteY11" fmla="*/ 894 h 57791"/>
                    <a:gd name="connsiteX12" fmla="*/ 31048 w 31794"/>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794" h="57791">
                      <a:moveTo>
                        <a:pt x="31048" y="11767"/>
                      </a:moveTo>
                      <a:lnTo>
                        <a:pt x="30600" y="11767"/>
                      </a:lnTo>
                      <a:cubicBezTo>
                        <a:pt x="29555" y="11320"/>
                        <a:pt x="27465" y="10575"/>
                        <a:pt x="24331" y="10575"/>
                      </a:cubicBezTo>
                      <a:cubicBezTo>
                        <a:pt x="14031" y="10575"/>
                        <a:pt x="11494" y="21448"/>
                        <a:pt x="11494" y="29641"/>
                      </a:cubicBezTo>
                      <a:lnTo>
                        <a:pt x="11494" y="57792"/>
                      </a:lnTo>
                      <a:lnTo>
                        <a:pt x="0" y="57792"/>
                      </a:lnTo>
                      <a:lnTo>
                        <a:pt x="0" y="1192"/>
                      </a:lnTo>
                      <a:lnTo>
                        <a:pt x="11494" y="1192"/>
                      </a:lnTo>
                      <a:lnTo>
                        <a:pt x="11494" y="9831"/>
                      </a:lnTo>
                      <a:cubicBezTo>
                        <a:pt x="11494" y="9831"/>
                        <a:pt x="11792" y="9831"/>
                        <a:pt x="11792" y="9831"/>
                      </a:cubicBezTo>
                      <a:cubicBezTo>
                        <a:pt x="14479" y="3426"/>
                        <a:pt x="19703" y="0"/>
                        <a:pt x="25823" y="0"/>
                      </a:cubicBezTo>
                      <a:cubicBezTo>
                        <a:pt x="29704" y="0"/>
                        <a:pt x="31794" y="894"/>
                        <a:pt x="31794" y="894"/>
                      </a:cubicBezTo>
                      <a:lnTo>
                        <a:pt x="31048"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32" name="Freeform 28131">
                  <a:extLst>
                    <a:ext uri="{FF2B5EF4-FFF2-40B4-BE49-F238E27FC236}">
                      <a16:creationId xmlns:a16="http://schemas.microsoft.com/office/drawing/2014/main" id="{4D7488F4-0BE8-FE49-9D61-ECB5BF0C021A}"/>
                    </a:ext>
                  </a:extLst>
                </p:cNvPr>
                <p:cNvSpPr/>
                <p:nvPr/>
              </p:nvSpPr>
              <p:spPr>
                <a:xfrm>
                  <a:off x="5262144" y="3355401"/>
                  <a:ext cx="14926" cy="82069"/>
                </a:xfrm>
                <a:custGeom>
                  <a:avLst/>
                  <a:gdLst>
                    <a:gd name="connsiteX0" fmla="*/ 7463 w 14926"/>
                    <a:gd name="connsiteY0" fmla="*/ 14001 h 82069"/>
                    <a:gd name="connsiteX1" fmla="*/ 0 w 14926"/>
                    <a:gd name="connsiteY1" fmla="*/ 7001 h 82069"/>
                    <a:gd name="connsiteX2" fmla="*/ 7463 w 14926"/>
                    <a:gd name="connsiteY2" fmla="*/ 0 h 82069"/>
                    <a:gd name="connsiteX3" fmla="*/ 14927 w 14926"/>
                    <a:gd name="connsiteY3" fmla="*/ 7001 h 82069"/>
                    <a:gd name="connsiteX4" fmla="*/ 7463 w 14926"/>
                    <a:gd name="connsiteY4" fmla="*/ 14001 h 82069"/>
                    <a:gd name="connsiteX5" fmla="*/ 1791 w 14926"/>
                    <a:gd name="connsiteY5" fmla="*/ 82070 h 82069"/>
                    <a:gd name="connsiteX6" fmla="*/ 1791 w 14926"/>
                    <a:gd name="connsiteY6" fmla="*/ 25470 h 82069"/>
                    <a:gd name="connsiteX7" fmla="*/ 13285 w 14926"/>
                    <a:gd name="connsiteY7" fmla="*/ 25470 h 82069"/>
                    <a:gd name="connsiteX8" fmla="*/ 13285 w 14926"/>
                    <a:gd name="connsiteY8" fmla="*/ 82070 h 82069"/>
                    <a:gd name="connsiteX9" fmla="*/ 1791 w 14926"/>
                    <a:gd name="connsiteY9" fmla="*/ 82070 h 8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069">
                      <a:moveTo>
                        <a:pt x="7463" y="14001"/>
                      </a:moveTo>
                      <a:cubicBezTo>
                        <a:pt x="2985" y="14001"/>
                        <a:pt x="0" y="11022"/>
                        <a:pt x="0" y="7001"/>
                      </a:cubicBezTo>
                      <a:cubicBezTo>
                        <a:pt x="0" y="2979"/>
                        <a:pt x="3135" y="0"/>
                        <a:pt x="7463" y="0"/>
                      </a:cubicBezTo>
                      <a:cubicBezTo>
                        <a:pt x="11792" y="0"/>
                        <a:pt x="14927" y="2979"/>
                        <a:pt x="14927" y="7001"/>
                      </a:cubicBezTo>
                      <a:cubicBezTo>
                        <a:pt x="14927" y="11022"/>
                        <a:pt x="11792" y="14001"/>
                        <a:pt x="7463" y="14001"/>
                      </a:cubicBezTo>
                      <a:close/>
                      <a:moveTo>
                        <a:pt x="1791" y="82070"/>
                      </a:moveTo>
                      <a:lnTo>
                        <a:pt x="1791" y="25470"/>
                      </a:lnTo>
                      <a:lnTo>
                        <a:pt x="13285" y="25470"/>
                      </a:lnTo>
                      <a:lnTo>
                        <a:pt x="13285" y="82070"/>
                      </a:lnTo>
                      <a:lnTo>
                        <a:pt x="1791" y="8207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33" name="Freeform 28132">
                  <a:extLst>
                    <a:ext uri="{FF2B5EF4-FFF2-40B4-BE49-F238E27FC236}">
                      <a16:creationId xmlns:a16="http://schemas.microsoft.com/office/drawing/2014/main" id="{FD4AA796-553C-91A3-2EAB-9E3B3964929E}"/>
                    </a:ext>
                  </a:extLst>
                </p:cNvPr>
                <p:cNvSpPr/>
                <p:nvPr/>
              </p:nvSpPr>
              <p:spPr>
                <a:xfrm>
                  <a:off x="5292147" y="3355252"/>
                  <a:ext cx="58811" cy="83559"/>
                </a:xfrm>
                <a:custGeom>
                  <a:avLst/>
                  <a:gdLst>
                    <a:gd name="connsiteX0" fmla="*/ 31197 w 58811"/>
                    <a:gd name="connsiteY0" fmla="*/ 83559 h 83559"/>
                    <a:gd name="connsiteX1" fmla="*/ 11344 w 58811"/>
                    <a:gd name="connsiteY1" fmla="*/ 73282 h 83559"/>
                    <a:gd name="connsiteX2" fmla="*/ 11046 w 58811"/>
                    <a:gd name="connsiteY2" fmla="*/ 73282 h 83559"/>
                    <a:gd name="connsiteX3" fmla="*/ 11046 w 58811"/>
                    <a:gd name="connsiteY3" fmla="*/ 82219 h 83559"/>
                    <a:gd name="connsiteX4" fmla="*/ 0 w 58811"/>
                    <a:gd name="connsiteY4" fmla="*/ 82219 h 83559"/>
                    <a:gd name="connsiteX5" fmla="*/ 0 w 58811"/>
                    <a:gd name="connsiteY5" fmla="*/ 0 h 83559"/>
                    <a:gd name="connsiteX6" fmla="*/ 11344 w 58811"/>
                    <a:gd name="connsiteY6" fmla="*/ 0 h 83559"/>
                    <a:gd name="connsiteX7" fmla="*/ 11344 w 58811"/>
                    <a:gd name="connsiteY7" fmla="*/ 34407 h 83559"/>
                    <a:gd name="connsiteX8" fmla="*/ 11643 w 58811"/>
                    <a:gd name="connsiteY8" fmla="*/ 34407 h 83559"/>
                    <a:gd name="connsiteX9" fmla="*/ 31496 w 58811"/>
                    <a:gd name="connsiteY9" fmla="*/ 24576 h 83559"/>
                    <a:gd name="connsiteX10" fmla="*/ 58812 w 58811"/>
                    <a:gd name="connsiteY10" fmla="*/ 53919 h 83559"/>
                    <a:gd name="connsiteX11" fmla="*/ 31197 w 58811"/>
                    <a:gd name="connsiteY11" fmla="*/ 83559 h 83559"/>
                    <a:gd name="connsiteX12" fmla="*/ 29107 w 58811"/>
                    <a:gd name="connsiteY12" fmla="*/ 33960 h 83559"/>
                    <a:gd name="connsiteX13" fmla="*/ 10897 w 58811"/>
                    <a:gd name="connsiteY13" fmla="*/ 53770 h 83559"/>
                    <a:gd name="connsiteX14" fmla="*/ 29107 w 58811"/>
                    <a:gd name="connsiteY14" fmla="*/ 73729 h 83559"/>
                    <a:gd name="connsiteX15" fmla="*/ 47169 w 58811"/>
                    <a:gd name="connsiteY15" fmla="*/ 53770 h 83559"/>
                    <a:gd name="connsiteX16" fmla="*/ 29107 w 58811"/>
                    <a:gd name="connsiteY16" fmla="*/ 33960 h 8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811" h="83559">
                      <a:moveTo>
                        <a:pt x="31197" y="83559"/>
                      </a:moveTo>
                      <a:cubicBezTo>
                        <a:pt x="22987" y="83559"/>
                        <a:pt x="15972" y="80282"/>
                        <a:pt x="11344" y="73282"/>
                      </a:cubicBezTo>
                      <a:lnTo>
                        <a:pt x="11046" y="73282"/>
                      </a:lnTo>
                      <a:lnTo>
                        <a:pt x="11046" y="82219"/>
                      </a:lnTo>
                      <a:lnTo>
                        <a:pt x="0" y="82219"/>
                      </a:lnTo>
                      <a:lnTo>
                        <a:pt x="0" y="0"/>
                      </a:lnTo>
                      <a:lnTo>
                        <a:pt x="11344" y="0"/>
                      </a:lnTo>
                      <a:lnTo>
                        <a:pt x="11344" y="34407"/>
                      </a:lnTo>
                      <a:lnTo>
                        <a:pt x="11643" y="34407"/>
                      </a:lnTo>
                      <a:cubicBezTo>
                        <a:pt x="15673" y="28151"/>
                        <a:pt x="22539" y="24576"/>
                        <a:pt x="31496" y="24576"/>
                      </a:cubicBezTo>
                      <a:cubicBezTo>
                        <a:pt x="48064" y="24576"/>
                        <a:pt x="58812" y="37237"/>
                        <a:pt x="58812" y="53919"/>
                      </a:cubicBezTo>
                      <a:cubicBezTo>
                        <a:pt x="58812" y="70601"/>
                        <a:pt x="48064" y="83559"/>
                        <a:pt x="31197" y="83559"/>
                      </a:cubicBezTo>
                      <a:close/>
                      <a:moveTo>
                        <a:pt x="29107" y="33960"/>
                      </a:moveTo>
                      <a:cubicBezTo>
                        <a:pt x="17763" y="33960"/>
                        <a:pt x="10897" y="42599"/>
                        <a:pt x="10897" y="53770"/>
                      </a:cubicBezTo>
                      <a:cubicBezTo>
                        <a:pt x="10897" y="64941"/>
                        <a:pt x="17763" y="73729"/>
                        <a:pt x="29107" y="73729"/>
                      </a:cubicBezTo>
                      <a:cubicBezTo>
                        <a:pt x="40452" y="73729"/>
                        <a:pt x="47169" y="65090"/>
                        <a:pt x="47169" y="53770"/>
                      </a:cubicBezTo>
                      <a:cubicBezTo>
                        <a:pt x="47169" y="42450"/>
                        <a:pt x="40452" y="33960"/>
                        <a:pt x="29107" y="33960"/>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34" name="Freeform 28133">
                  <a:extLst>
                    <a:ext uri="{FF2B5EF4-FFF2-40B4-BE49-F238E27FC236}">
                      <a16:creationId xmlns:a16="http://schemas.microsoft.com/office/drawing/2014/main" id="{B8C009CE-207E-C40A-47FC-0DE7EFEC32D1}"/>
                    </a:ext>
                  </a:extLst>
                </p:cNvPr>
                <p:cNvSpPr/>
                <p:nvPr/>
              </p:nvSpPr>
              <p:spPr>
                <a:xfrm>
                  <a:off x="5362601" y="3380722"/>
                  <a:ext cx="48661" cy="58089"/>
                </a:xfrm>
                <a:custGeom>
                  <a:avLst/>
                  <a:gdLst>
                    <a:gd name="connsiteX0" fmla="*/ 37466 w 48661"/>
                    <a:gd name="connsiteY0" fmla="*/ 56749 h 58089"/>
                    <a:gd name="connsiteX1" fmla="*/ 37466 w 48661"/>
                    <a:gd name="connsiteY1" fmla="*/ 48706 h 58089"/>
                    <a:gd name="connsiteX2" fmla="*/ 19853 w 48661"/>
                    <a:gd name="connsiteY2" fmla="*/ 58089 h 58089"/>
                    <a:gd name="connsiteX3" fmla="*/ 0 w 48661"/>
                    <a:gd name="connsiteY3" fmla="*/ 33960 h 58089"/>
                    <a:gd name="connsiteX4" fmla="*/ 0 w 48661"/>
                    <a:gd name="connsiteY4" fmla="*/ 0 h 58089"/>
                    <a:gd name="connsiteX5" fmla="*/ 11344 w 48661"/>
                    <a:gd name="connsiteY5" fmla="*/ 0 h 58089"/>
                    <a:gd name="connsiteX6" fmla="*/ 11344 w 48661"/>
                    <a:gd name="connsiteY6" fmla="*/ 33513 h 58089"/>
                    <a:gd name="connsiteX7" fmla="*/ 23137 w 48661"/>
                    <a:gd name="connsiteY7" fmla="*/ 48557 h 58089"/>
                    <a:gd name="connsiteX8" fmla="*/ 37168 w 48661"/>
                    <a:gd name="connsiteY8" fmla="*/ 30534 h 58089"/>
                    <a:gd name="connsiteX9" fmla="*/ 37168 w 48661"/>
                    <a:gd name="connsiteY9" fmla="*/ 149 h 58089"/>
                    <a:gd name="connsiteX10" fmla="*/ 48661 w 48661"/>
                    <a:gd name="connsiteY10" fmla="*/ 149 h 58089"/>
                    <a:gd name="connsiteX11" fmla="*/ 48661 w 48661"/>
                    <a:gd name="connsiteY11" fmla="*/ 56898 h 58089"/>
                    <a:gd name="connsiteX12" fmla="*/ 37616 w 48661"/>
                    <a:gd name="connsiteY12" fmla="*/ 56898 h 5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61" h="58089">
                      <a:moveTo>
                        <a:pt x="37466" y="56749"/>
                      </a:moveTo>
                      <a:lnTo>
                        <a:pt x="37466" y="48706"/>
                      </a:lnTo>
                      <a:cubicBezTo>
                        <a:pt x="34182" y="54217"/>
                        <a:pt x="27764" y="58089"/>
                        <a:pt x="19853" y="58089"/>
                      </a:cubicBezTo>
                      <a:cubicBezTo>
                        <a:pt x="4030" y="58089"/>
                        <a:pt x="0" y="48110"/>
                        <a:pt x="0" y="33960"/>
                      </a:cubicBezTo>
                      <a:lnTo>
                        <a:pt x="0" y="0"/>
                      </a:lnTo>
                      <a:lnTo>
                        <a:pt x="11344" y="0"/>
                      </a:lnTo>
                      <a:lnTo>
                        <a:pt x="11344" y="33513"/>
                      </a:lnTo>
                      <a:cubicBezTo>
                        <a:pt x="11344" y="41258"/>
                        <a:pt x="12986" y="48557"/>
                        <a:pt x="23137" y="48557"/>
                      </a:cubicBezTo>
                      <a:cubicBezTo>
                        <a:pt x="33287" y="48557"/>
                        <a:pt x="37168" y="39918"/>
                        <a:pt x="37168" y="30534"/>
                      </a:cubicBezTo>
                      <a:lnTo>
                        <a:pt x="37168" y="149"/>
                      </a:lnTo>
                      <a:lnTo>
                        <a:pt x="48661" y="149"/>
                      </a:lnTo>
                      <a:lnTo>
                        <a:pt x="48661" y="56898"/>
                      </a:lnTo>
                      <a:lnTo>
                        <a:pt x="37616" y="56898"/>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35" name="Freeform 28134">
                  <a:extLst>
                    <a:ext uri="{FF2B5EF4-FFF2-40B4-BE49-F238E27FC236}">
                      <a16:creationId xmlns:a16="http://schemas.microsoft.com/office/drawing/2014/main" id="{14EDAA9E-8B41-BC3B-A1EE-0AE789FF84CA}"/>
                    </a:ext>
                  </a:extLst>
                </p:cNvPr>
                <p:cNvSpPr/>
                <p:nvPr/>
              </p:nvSpPr>
              <p:spPr>
                <a:xfrm>
                  <a:off x="5420816" y="3364040"/>
                  <a:ext cx="33734" cy="74920"/>
                </a:xfrm>
                <a:custGeom>
                  <a:avLst/>
                  <a:gdLst>
                    <a:gd name="connsiteX0" fmla="*/ 23286 w 33734"/>
                    <a:gd name="connsiteY0" fmla="*/ 74771 h 74920"/>
                    <a:gd name="connsiteX1" fmla="*/ 8359 w 33734"/>
                    <a:gd name="connsiteY1" fmla="*/ 51982 h 74920"/>
                    <a:gd name="connsiteX2" fmla="*/ 8359 w 33734"/>
                    <a:gd name="connsiteY2" fmla="*/ 26215 h 74920"/>
                    <a:gd name="connsiteX3" fmla="*/ 0 w 33734"/>
                    <a:gd name="connsiteY3" fmla="*/ 26215 h 74920"/>
                    <a:gd name="connsiteX4" fmla="*/ 0 w 33734"/>
                    <a:gd name="connsiteY4" fmla="*/ 16980 h 74920"/>
                    <a:gd name="connsiteX5" fmla="*/ 8359 w 33734"/>
                    <a:gd name="connsiteY5" fmla="*/ 16980 h 74920"/>
                    <a:gd name="connsiteX6" fmla="*/ 8359 w 33734"/>
                    <a:gd name="connsiteY6" fmla="*/ 0 h 74920"/>
                    <a:gd name="connsiteX7" fmla="*/ 19853 w 33734"/>
                    <a:gd name="connsiteY7" fmla="*/ 0 h 74920"/>
                    <a:gd name="connsiteX8" fmla="*/ 19853 w 33734"/>
                    <a:gd name="connsiteY8" fmla="*/ 16980 h 74920"/>
                    <a:gd name="connsiteX9" fmla="*/ 33436 w 33734"/>
                    <a:gd name="connsiteY9" fmla="*/ 16980 h 74920"/>
                    <a:gd name="connsiteX10" fmla="*/ 33436 w 33734"/>
                    <a:gd name="connsiteY10" fmla="*/ 26215 h 74920"/>
                    <a:gd name="connsiteX11" fmla="*/ 19853 w 33734"/>
                    <a:gd name="connsiteY11" fmla="*/ 26215 h 74920"/>
                    <a:gd name="connsiteX12" fmla="*/ 19853 w 33734"/>
                    <a:gd name="connsiteY12" fmla="*/ 51833 h 74920"/>
                    <a:gd name="connsiteX13" fmla="*/ 21345 w 33734"/>
                    <a:gd name="connsiteY13" fmla="*/ 62260 h 74920"/>
                    <a:gd name="connsiteX14" fmla="*/ 27167 w 33734"/>
                    <a:gd name="connsiteY14" fmla="*/ 65090 h 74920"/>
                    <a:gd name="connsiteX15" fmla="*/ 32988 w 33734"/>
                    <a:gd name="connsiteY15" fmla="*/ 63749 h 74920"/>
                    <a:gd name="connsiteX16" fmla="*/ 33735 w 33734"/>
                    <a:gd name="connsiteY16" fmla="*/ 72984 h 74920"/>
                    <a:gd name="connsiteX17" fmla="*/ 23286 w 33734"/>
                    <a:gd name="connsiteY17" fmla="*/ 74920 h 74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920">
                      <a:moveTo>
                        <a:pt x="23286" y="74771"/>
                      </a:moveTo>
                      <a:cubicBezTo>
                        <a:pt x="9105" y="74771"/>
                        <a:pt x="8359" y="63153"/>
                        <a:pt x="8359" y="51982"/>
                      </a:cubicBezTo>
                      <a:lnTo>
                        <a:pt x="8359" y="26215"/>
                      </a:lnTo>
                      <a:lnTo>
                        <a:pt x="0" y="26215"/>
                      </a:lnTo>
                      <a:lnTo>
                        <a:pt x="0" y="16980"/>
                      </a:lnTo>
                      <a:lnTo>
                        <a:pt x="8359" y="16980"/>
                      </a:lnTo>
                      <a:lnTo>
                        <a:pt x="8359" y="0"/>
                      </a:lnTo>
                      <a:lnTo>
                        <a:pt x="19853" y="0"/>
                      </a:lnTo>
                      <a:lnTo>
                        <a:pt x="19853" y="16980"/>
                      </a:lnTo>
                      <a:lnTo>
                        <a:pt x="33436" y="16980"/>
                      </a:lnTo>
                      <a:lnTo>
                        <a:pt x="33436" y="26215"/>
                      </a:lnTo>
                      <a:lnTo>
                        <a:pt x="19853" y="26215"/>
                      </a:lnTo>
                      <a:lnTo>
                        <a:pt x="19853" y="51833"/>
                      </a:lnTo>
                      <a:cubicBezTo>
                        <a:pt x="19853" y="56600"/>
                        <a:pt x="19853" y="59877"/>
                        <a:pt x="21345" y="62260"/>
                      </a:cubicBezTo>
                      <a:cubicBezTo>
                        <a:pt x="22390" y="64047"/>
                        <a:pt x="24032" y="65090"/>
                        <a:pt x="27167" y="65090"/>
                      </a:cubicBezTo>
                      <a:cubicBezTo>
                        <a:pt x="30301" y="65090"/>
                        <a:pt x="32988" y="63749"/>
                        <a:pt x="32988" y="63749"/>
                      </a:cubicBezTo>
                      <a:lnTo>
                        <a:pt x="33735" y="72984"/>
                      </a:lnTo>
                      <a:cubicBezTo>
                        <a:pt x="30749" y="74324"/>
                        <a:pt x="27316" y="74920"/>
                        <a:pt x="23286" y="74920"/>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36" name="Freeform 28135">
                  <a:extLst>
                    <a:ext uri="{FF2B5EF4-FFF2-40B4-BE49-F238E27FC236}">
                      <a16:creationId xmlns:a16="http://schemas.microsoft.com/office/drawing/2014/main" id="{5F69802B-46C5-0A2F-9D8B-80A2D2ECD212}"/>
                    </a:ext>
                  </a:extLst>
                </p:cNvPr>
                <p:cNvSpPr/>
                <p:nvPr/>
              </p:nvSpPr>
              <p:spPr>
                <a:xfrm>
                  <a:off x="5460073" y="3379977"/>
                  <a:ext cx="55676" cy="58983"/>
                </a:xfrm>
                <a:custGeom>
                  <a:avLst/>
                  <a:gdLst>
                    <a:gd name="connsiteX0" fmla="*/ 55378 w 55676"/>
                    <a:gd name="connsiteY0" fmla="*/ 32024 h 58983"/>
                    <a:gd name="connsiteX1" fmla="*/ 11643 w 55676"/>
                    <a:gd name="connsiteY1" fmla="*/ 32024 h 58983"/>
                    <a:gd name="connsiteX2" fmla="*/ 29854 w 55676"/>
                    <a:gd name="connsiteY2" fmla="*/ 50046 h 58983"/>
                    <a:gd name="connsiteX3" fmla="*/ 48512 w 55676"/>
                    <a:gd name="connsiteY3" fmla="*/ 43492 h 58983"/>
                    <a:gd name="connsiteX4" fmla="*/ 53289 w 55676"/>
                    <a:gd name="connsiteY4" fmla="*/ 50046 h 58983"/>
                    <a:gd name="connsiteX5" fmla="*/ 28361 w 55676"/>
                    <a:gd name="connsiteY5" fmla="*/ 58983 h 58983"/>
                    <a:gd name="connsiteX6" fmla="*/ 0 w 55676"/>
                    <a:gd name="connsiteY6" fmla="*/ 29343 h 58983"/>
                    <a:gd name="connsiteX7" fmla="*/ 28809 w 55676"/>
                    <a:gd name="connsiteY7" fmla="*/ 0 h 58983"/>
                    <a:gd name="connsiteX8" fmla="*/ 55677 w 55676"/>
                    <a:gd name="connsiteY8" fmla="*/ 27108 h 58983"/>
                    <a:gd name="connsiteX9" fmla="*/ 55378 w 55676"/>
                    <a:gd name="connsiteY9" fmla="*/ 32173 h 58983"/>
                    <a:gd name="connsiteX10" fmla="*/ 28659 w 55676"/>
                    <a:gd name="connsiteY10" fmla="*/ 8192 h 58983"/>
                    <a:gd name="connsiteX11" fmla="*/ 11941 w 55676"/>
                    <a:gd name="connsiteY11" fmla="*/ 24427 h 58983"/>
                    <a:gd name="connsiteX12" fmla="*/ 44930 w 55676"/>
                    <a:gd name="connsiteY12" fmla="*/ 24427 h 58983"/>
                    <a:gd name="connsiteX13" fmla="*/ 28659 w 55676"/>
                    <a:gd name="connsiteY13" fmla="*/ 8192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6" h="58983">
                      <a:moveTo>
                        <a:pt x="55378" y="32024"/>
                      </a:moveTo>
                      <a:lnTo>
                        <a:pt x="11643" y="32024"/>
                      </a:lnTo>
                      <a:cubicBezTo>
                        <a:pt x="12240" y="43195"/>
                        <a:pt x="19405" y="50046"/>
                        <a:pt x="29854" y="50046"/>
                      </a:cubicBezTo>
                      <a:cubicBezTo>
                        <a:pt x="40302" y="50046"/>
                        <a:pt x="47318" y="44386"/>
                        <a:pt x="48512" y="43492"/>
                      </a:cubicBezTo>
                      <a:lnTo>
                        <a:pt x="53289" y="50046"/>
                      </a:lnTo>
                      <a:cubicBezTo>
                        <a:pt x="53289" y="50046"/>
                        <a:pt x="45228" y="58983"/>
                        <a:pt x="28361" y="58983"/>
                      </a:cubicBezTo>
                      <a:cubicBezTo>
                        <a:pt x="11494" y="58983"/>
                        <a:pt x="0" y="47365"/>
                        <a:pt x="0" y="29343"/>
                      </a:cubicBezTo>
                      <a:cubicBezTo>
                        <a:pt x="0" y="11320"/>
                        <a:pt x="12986" y="0"/>
                        <a:pt x="28809" y="0"/>
                      </a:cubicBezTo>
                      <a:cubicBezTo>
                        <a:pt x="44631" y="0"/>
                        <a:pt x="55677" y="11171"/>
                        <a:pt x="55677" y="27108"/>
                      </a:cubicBezTo>
                      <a:cubicBezTo>
                        <a:pt x="55677" y="29194"/>
                        <a:pt x="55378" y="32173"/>
                        <a:pt x="55378" y="32173"/>
                      </a:cubicBezTo>
                      <a:close/>
                      <a:moveTo>
                        <a:pt x="28659" y="8192"/>
                      </a:moveTo>
                      <a:cubicBezTo>
                        <a:pt x="17315" y="8192"/>
                        <a:pt x="12240" y="17576"/>
                        <a:pt x="11941" y="24427"/>
                      </a:cubicBezTo>
                      <a:lnTo>
                        <a:pt x="44930" y="24427"/>
                      </a:lnTo>
                      <a:cubicBezTo>
                        <a:pt x="44930" y="18172"/>
                        <a:pt x="40004" y="8192"/>
                        <a:pt x="28659"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37" name="Freeform 28136">
                  <a:extLst>
                    <a:ext uri="{FF2B5EF4-FFF2-40B4-BE49-F238E27FC236}">
                      <a16:creationId xmlns:a16="http://schemas.microsoft.com/office/drawing/2014/main" id="{6693B599-F63E-53FD-69F0-E2538DAB85BF}"/>
                    </a:ext>
                  </a:extLst>
                </p:cNvPr>
                <p:cNvSpPr/>
                <p:nvPr/>
              </p:nvSpPr>
              <p:spPr>
                <a:xfrm>
                  <a:off x="5521721" y="3379828"/>
                  <a:ext cx="43436" cy="58982"/>
                </a:xfrm>
                <a:custGeom>
                  <a:avLst/>
                  <a:gdLst>
                    <a:gd name="connsiteX0" fmla="*/ 22092 w 43436"/>
                    <a:gd name="connsiteY0" fmla="*/ 58983 h 58982"/>
                    <a:gd name="connsiteX1" fmla="*/ 0 w 43436"/>
                    <a:gd name="connsiteY1" fmla="*/ 48855 h 58982"/>
                    <a:gd name="connsiteX2" fmla="*/ 5523 w 43436"/>
                    <a:gd name="connsiteY2" fmla="*/ 42152 h 58982"/>
                    <a:gd name="connsiteX3" fmla="*/ 22241 w 43436"/>
                    <a:gd name="connsiteY3" fmla="*/ 50195 h 58982"/>
                    <a:gd name="connsiteX4" fmla="*/ 33137 w 43436"/>
                    <a:gd name="connsiteY4" fmla="*/ 42152 h 58982"/>
                    <a:gd name="connsiteX5" fmla="*/ 20300 w 43436"/>
                    <a:gd name="connsiteY5" fmla="*/ 32768 h 58982"/>
                    <a:gd name="connsiteX6" fmla="*/ 3582 w 43436"/>
                    <a:gd name="connsiteY6" fmla="*/ 16235 h 58982"/>
                    <a:gd name="connsiteX7" fmla="*/ 22689 w 43436"/>
                    <a:gd name="connsiteY7" fmla="*/ 0 h 58982"/>
                    <a:gd name="connsiteX8" fmla="*/ 41944 w 43436"/>
                    <a:gd name="connsiteY8" fmla="*/ 7447 h 58982"/>
                    <a:gd name="connsiteX9" fmla="*/ 37168 w 43436"/>
                    <a:gd name="connsiteY9" fmla="*/ 14448 h 58982"/>
                    <a:gd name="connsiteX10" fmla="*/ 22838 w 43436"/>
                    <a:gd name="connsiteY10" fmla="*/ 8341 h 58982"/>
                    <a:gd name="connsiteX11" fmla="*/ 13733 w 43436"/>
                    <a:gd name="connsiteY11" fmla="*/ 15342 h 58982"/>
                    <a:gd name="connsiteX12" fmla="*/ 24778 w 43436"/>
                    <a:gd name="connsiteY12" fmla="*/ 23831 h 58982"/>
                    <a:gd name="connsiteX13" fmla="*/ 32391 w 43436"/>
                    <a:gd name="connsiteY13" fmla="*/ 26513 h 58982"/>
                    <a:gd name="connsiteX14" fmla="*/ 43437 w 43436"/>
                    <a:gd name="connsiteY14" fmla="*/ 41109 h 58982"/>
                    <a:gd name="connsiteX15" fmla="*/ 21793 w 43436"/>
                    <a:gd name="connsiteY15" fmla="*/ 58983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36" h="58982">
                      <a:moveTo>
                        <a:pt x="22092" y="58983"/>
                      </a:moveTo>
                      <a:cubicBezTo>
                        <a:pt x="12538" y="58983"/>
                        <a:pt x="4776" y="55110"/>
                        <a:pt x="0" y="48855"/>
                      </a:cubicBezTo>
                      <a:lnTo>
                        <a:pt x="5523" y="42152"/>
                      </a:lnTo>
                      <a:cubicBezTo>
                        <a:pt x="10299" y="47216"/>
                        <a:pt x="17017" y="50195"/>
                        <a:pt x="22241" y="50195"/>
                      </a:cubicBezTo>
                      <a:cubicBezTo>
                        <a:pt x="27465" y="50195"/>
                        <a:pt x="33137" y="48259"/>
                        <a:pt x="33137" y="42152"/>
                      </a:cubicBezTo>
                      <a:cubicBezTo>
                        <a:pt x="33137" y="36045"/>
                        <a:pt x="24181" y="34109"/>
                        <a:pt x="20300" y="32768"/>
                      </a:cubicBezTo>
                      <a:cubicBezTo>
                        <a:pt x="11941" y="29938"/>
                        <a:pt x="3582" y="26959"/>
                        <a:pt x="3582" y="16235"/>
                      </a:cubicBezTo>
                      <a:cubicBezTo>
                        <a:pt x="3582" y="5511"/>
                        <a:pt x="12688" y="0"/>
                        <a:pt x="22689" y="0"/>
                      </a:cubicBezTo>
                      <a:cubicBezTo>
                        <a:pt x="32690" y="0"/>
                        <a:pt x="38362" y="3575"/>
                        <a:pt x="41944" y="7447"/>
                      </a:cubicBezTo>
                      <a:lnTo>
                        <a:pt x="37168" y="14448"/>
                      </a:lnTo>
                      <a:cubicBezTo>
                        <a:pt x="33884" y="11022"/>
                        <a:pt x="28361" y="8341"/>
                        <a:pt x="22838" y="8341"/>
                      </a:cubicBezTo>
                      <a:cubicBezTo>
                        <a:pt x="17315" y="8341"/>
                        <a:pt x="13733" y="10724"/>
                        <a:pt x="13733" y="15342"/>
                      </a:cubicBezTo>
                      <a:cubicBezTo>
                        <a:pt x="13733" y="19959"/>
                        <a:pt x="19255" y="22044"/>
                        <a:pt x="24778" y="23831"/>
                      </a:cubicBezTo>
                      <a:cubicBezTo>
                        <a:pt x="27913" y="24874"/>
                        <a:pt x="30003" y="25619"/>
                        <a:pt x="32391" y="26513"/>
                      </a:cubicBezTo>
                      <a:cubicBezTo>
                        <a:pt x="38660" y="29193"/>
                        <a:pt x="43437" y="33662"/>
                        <a:pt x="43437" y="41109"/>
                      </a:cubicBezTo>
                      <a:cubicBezTo>
                        <a:pt x="43437" y="53323"/>
                        <a:pt x="32839" y="58983"/>
                        <a:pt x="21793"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grpSp>
        <p:grpSp>
          <p:nvGrpSpPr>
            <p:cNvPr id="28138" name="Graphic 18">
              <a:extLst>
                <a:ext uri="{FF2B5EF4-FFF2-40B4-BE49-F238E27FC236}">
                  <a16:creationId xmlns:a16="http://schemas.microsoft.com/office/drawing/2014/main" id="{E8FA75B7-1EDE-9C40-F338-43EFAFE16ACE}"/>
                </a:ext>
              </a:extLst>
            </p:cNvPr>
            <p:cNvGrpSpPr/>
            <p:nvPr/>
          </p:nvGrpSpPr>
          <p:grpSpPr>
            <a:xfrm>
              <a:off x="3290462" y="3403660"/>
              <a:ext cx="881726" cy="748756"/>
              <a:chOff x="3290462" y="3403660"/>
              <a:chExt cx="881726" cy="748756"/>
            </a:xfrm>
          </p:grpSpPr>
          <p:sp>
            <p:nvSpPr>
              <p:cNvPr id="28139" name="Freeform 28138">
                <a:extLst>
                  <a:ext uri="{FF2B5EF4-FFF2-40B4-BE49-F238E27FC236}">
                    <a16:creationId xmlns:a16="http://schemas.microsoft.com/office/drawing/2014/main" id="{DE2695BF-B6F3-888D-26BC-4FF3EB494395}"/>
                  </a:ext>
                </a:extLst>
              </p:cNvPr>
              <p:cNvSpPr/>
              <p:nvPr/>
            </p:nvSpPr>
            <p:spPr>
              <a:xfrm>
                <a:off x="3290462" y="3403660"/>
                <a:ext cx="750221" cy="748607"/>
              </a:xfrm>
              <a:custGeom>
                <a:avLst/>
                <a:gdLst>
                  <a:gd name="connsiteX0" fmla="*/ 750221 w 750221"/>
                  <a:gd name="connsiteY0" fmla="*/ 374304 h 748607"/>
                  <a:gd name="connsiteX1" fmla="*/ 375111 w 750221"/>
                  <a:gd name="connsiteY1" fmla="*/ 748608 h 748607"/>
                  <a:gd name="connsiteX2" fmla="*/ 0 w 750221"/>
                  <a:gd name="connsiteY2" fmla="*/ 374304 h 748607"/>
                  <a:gd name="connsiteX3" fmla="*/ 375111 w 750221"/>
                  <a:gd name="connsiteY3" fmla="*/ 0 h 748607"/>
                  <a:gd name="connsiteX4" fmla="*/ 750221 w 750221"/>
                  <a:gd name="connsiteY4" fmla="*/ 374304 h 7486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0221" h="748607">
                    <a:moveTo>
                      <a:pt x="750221" y="374304"/>
                    </a:moveTo>
                    <a:cubicBezTo>
                      <a:pt x="750221" y="581026"/>
                      <a:pt x="582278" y="748608"/>
                      <a:pt x="375111" y="748608"/>
                    </a:cubicBezTo>
                    <a:cubicBezTo>
                      <a:pt x="167943" y="748608"/>
                      <a:pt x="0" y="581026"/>
                      <a:pt x="0" y="374304"/>
                    </a:cubicBezTo>
                    <a:cubicBezTo>
                      <a:pt x="0" y="167581"/>
                      <a:pt x="167943" y="0"/>
                      <a:pt x="375111" y="0"/>
                    </a:cubicBezTo>
                    <a:cubicBezTo>
                      <a:pt x="582278" y="0"/>
                      <a:pt x="750221" y="167581"/>
                      <a:pt x="750221" y="374304"/>
                    </a:cubicBezTo>
                    <a:close/>
                  </a:path>
                </a:pathLst>
              </a:custGeom>
              <a:solidFill>
                <a:srgbClr val="A1A46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40" name="Freeform 28139">
                <a:extLst>
                  <a:ext uri="{FF2B5EF4-FFF2-40B4-BE49-F238E27FC236}">
                    <a16:creationId xmlns:a16="http://schemas.microsoft.com/office/drawing/2014/main" id="{C71CE3B9-B0F5-690A-A4C7-8E0E888F6B52}"/>
                  </a:ext>
                </a:extLst>
              </p:cNvPr>
              <p:cNvSpPr/>
              <p:nvPr/>
            </p:nvSpPr>
            <p:spPr>
              <a:xfrm>
                <a:off x="3624226" y="3661189"/>
                <a:ext cx="416457" cy="491227"/>
              </a:xfrm>
              <a:custGeom>
                <a:avLst/>
                <a:gdLst>
                  <a:gd name="connsiteX0" fmla="*/ 41347 w 416457"/>
                  <a:gd name="connsiteY0" fmla="*/ 116774 h 491227"/>
                  <a:gd name="connsiteX1" fmla="*/ 0 w 416457"/>
                  <a:gd name="connsiteY1" fmla="*/ 488844 h 491227"/>
                  <a:gd name="connsiteX2" fmla="*/ 0 w 416457"/>
                  <a:gd name="connsiteY2" fmla="*/ 488844 h 491227"/>
                  <a:gd name="connsiteX3" fmla="*/ 41347 w 416457"/>
                  <a:gd name="connsiteY3" fmla="*/ 491227 h 491227"/>
                  <a:gd name="connsiteX4" fmla="*/ 416458 w 416457"/>
                  <a:gd name="connsiteY4" fmla="*/ 116923 h 491227"/>
                  <a:gd name="connsiteX5" fmla="*/ 397650 w 416457"/>
                  <a:gd name="connsiteY5" fmla="*/ 0 h 491227"/>
                  <a:gd name="connsiteX6" fmla="*/ 397650 w 416457"/>
                  <a:gd name="connsiteY6" fmla="*/ 0 h 491227"/>
                  <a:gd name="connsiteX7" fmla="*/ 41198 w 416457"/>
                  <a:gd name="connsiteY7" fmla="*/ 116923 h 491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6457" h="491227">
                    <a:moveTo>
                      <a:pt x="41347" y="116774"/>
                    </a:moveTo>
                    <a:lnTo>
                      <a:pt x="0" y="488844"/>
                    </a:lnTo>
                    <a:lnTo>
                      <a:pt x="0" y="488844"/>
                    </a:lnTo>
                    <a:cubicBezTo>
                      <a:pt x="13583" y="490334"/>
                      <a:pt x="27316" y="491227"/>
                      <a:pt x="41347" y="491227"/>
                    </a:cubicBezTo>
                    <a:cubicBezTo>
                      <a:pt x="248531" y="491227"/>
                      <a:pt x="416458" y="323662"/>
                      <a:pt x="416458" y="116923"/>
                    </a:cubicBezTo>
                    <a:cubicBezTo>
                      <a:pt x="416458" y="76112"/>
                      <a:pt x="409890" y="36790"/>
                      <a:pt x="397650" y="0"/>
                    </a:cubicBezTo>
                    <a:lnTo>
                      <a:pt x="397650" y="0"/>
                    </a:lnTo>
                    <a:lnTo>
                      <a:pt x="41198" y="116923"/>
                    </a:lnTo>
                    <a:close/>
                  </a:path>
                </a:pathLst>
              </a:custGeom>
              <a:solidFill>
                <a:srgbClr val="F59C24"/>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41" name="Freeform 28140">
                <a:extLst>
                  <a:ext uri="{FF2B5EF4-FFF2-40B4-BE49-F238E27FC236}">
                    <a16:creationId xmlns:a16="http://schemas.microsoft.com/office/drawing/2014/main" id="{56E0C73A-C9E1-3315-62CB-1A4E5EEBCB46}"/>
                  </a:ext>
                </a:extLst>
              </p:cNvPr>
              <p:cNvSpPr/>
              <p:nvPr/>
            </p:nvSpPr>
            <p:spPr>
              <a:xfrm>
                <a:off x="3724369" y="3875226"/>
                <a:ext cx="447819" cy="276892"/>
              </a:xfrm>
              <a:custGeom>
                <a:avLst/>
                <a:gdLst>
                  <a:gd name="connsiteX0" fmla="*/ 10912 w 447819"/>
                  <a:gd name="connsiteY0" fmla="*/ 159820 h 276892"/>
                  <a:gd name="connsiteX1" fmla="*/ 26436 w 447819"/>
                  <a:gd name="connsiteY1" fmla="*/ 159820 h 276892"/>
                  <a:gd name="connsiteX2" fmla="*/ 26436 w 447819"/>
                  <a:gd name="connsiteY2" fmla="*/ 63600 h 276892"/>
                  <a:gd name="connsiteX3" fmla="*/ 54946 w 447819"/>
                  <a:gd name="connsiteY3" fmla="*/ 147458 h 276892"/>
                  <a:gd name="connsiteX4" fmla="*/ 45542 w 447819"/>
                  <a:gd name="connsiteY4" fmla="*/ 184248 h 276892"/>
                  <a:gd name="connsiteX5" fmla="*/ 57782 w 447819"/>
                  <a:gd name="connsiteY5" fmla="*/ 276892 h 276892"/>
                  <a:gd name="connsiteX6" fmla="*/ 79724 w 447819"/>
                  <a:gd name="connsiteY6" fmla="*/ 276892 h 276892"/>
                  <a:gd name="connsiteX7" fmla="*/ 78381 w 447819"/>
                  <a:gd name="connsiteY7" fmla="*/ 189014 h 276892"/>
                  <a:gd name="connsiteX8" fmla="*/ 119728 w 447819"/>
                  <a:gd name="connsiteY8" fmla="*/ 276892 h 276892"/>
                  <a:gd name="connsiteX9" fmla="*/ 140626 w 447819"/>
                  <a:gd name="connsiteY9" fmla="*/ 276892 h 276892"/>
                  <a:gd name="connsiteX10" fmla="*/ 103757 w 447819"/>
                  <a:gd name="connsiteY10" fmla="*/ 157288 h 276892"/>
                  <a:gd name="connsiteX11" fmla="*/ 139133 w 447819"/>
                  <a:gd name="connsiteY11" fmla="*/ 182460 h 276892"/>
                  <a:gd name="connsiteX12" fmla="*/ 223470 w 447819"/>
                  <a:gd name="connsiteY12" fmla="*/ 182460 h 276892"/>
                  <a:gd name="connsiteX13" fmla="*/ 223470 w 447819"/>
                  <a:gd name="connsiteY13" fmla="*/ 276892 h 276892"/>
                  <a:gd name="connsiteX14" fmla="*/ 246009 w 447819"/>
                  <a:gd name="connsiteY14" fmla="*/ 276892 h 276892"/>
                  <a:gd name="connsiteX15" fmla="*/ 254965 w 447819"/>
                  <a:gd name="connsiteY15" fmla="*/ 185290 h 276892"/>
                  <a:gd name="connsiteX16" fmla="*/ 280341 w 447819"/>
                  <a:gd name="connsiteY16" fmla="*/ 185290 h 276892"/>
                  <a:gd name="connsiteX17" fmla="*/ 313478 w 447819"/>
                  <a:gd name="connsiteY17" fmla="*/ 276892 h 276892"/>
                  <a:gd name="connsiteX18" fmla="*/ 332584 w 447819"/>
                  <a:gd name="connsiteY18" fmla="*/ 276892 h 276892"/>
                  <a:gd name="connsiteX19" fmla="*/ 313478 w 447819"/>
                  <a:gd name="connsiteY19" fmla="*/ 173821 h 276892"/>
                  <a:gd name="connsiteX20" fmla="*/ 354975 w 447819"/>
                  <a:gd name="connsiteY20" fmla="*/ 205249 h 276892"/>
                  <a:gd name="connsiteX21" fmla="*/ 353183 w 447819"/>
                  <a:gd name="connsiteY21" fmla="*/ 241741 h 276892"/>
                  <a:gd name="connsiteX22" fmla="*/ 423787 w 447819"/>
                  <a:gd name="connsiteY22" fmla="*/ 276892 h 276892"/>
                  <a:gd name="connsiteX23" fmla="*/ 447819 w 447819"/>
                  <a:gd name="connsiteY23" fmla="*/ 276892 h 276892"/>
                  <a:gd name="connsiteX24" fmla="*/ 421399 w 447819"/>
                  <a:gd name="connsiteY24" fmla="*/ 201376 h 276892"/>
                  <a:gd name="connsiteX25" fmla="*/ 441550 w 447819"/>
                  <a:gd name="connsiteY25" fmla="*/ 173672 h 276892"/>
                  <a:gd name="connsiteX26" fmla="*/ 434087 w 447819"/>
                  <a:gd name="connsiteY26" fmla="*/ 164735 h 276892"/>
                  <a:gd name="connsiteX27" fmla="*/ 408711 w 447819"/>
                  <a:gd name="connsiteY27" fmla="*/ 175460 h 276892"/>
                  <a:gd name="connsiteX28" fmla="*/ 415577 w 447819"/>
                  <a:gd name="connsiteY28" fmla="*/ 148798 h 276892"/>
                  <a:gd name="connsiteX29" fmla="*/ 406323 w 447819"/>
                  <a:gd name="connsiteY29" fmla="*/ 142244 h 276892"/>
                  <a:gd name="connsiteX30" fmla="*/ 394083 w 447819"/>
                  <a:gd name="connsiteY30" fmla="*/ 150437 h 276892"/>
                  <a:gd name="connsiteX31" fmla="*/ 305865 w 447819"/>
                  <a:gd name="connsiteY31" fmla="*/ 0 h 276892"/>
                  <a:gd name="connsiteX32" fmla="*/ 47632 w 447819"/>
                  <a:gd name="connsiteY32" fmla="*/ 0 h 276892"/>
                  <a:gd name="connsiteX33" fmla="*/ 10613 w 447819"/>
                  <a:gd name="connsiteY33" fmla="*/ 159522 h 276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47819" h="276892">
                    <a:moveTo>
                      <a:pt x="10912" y="159820"/>
                    </a:moveTo>
                    <a:lnTo>
                      <a:pt x="26436" y="159820"/>
                    </a:lnTo>
                    <a:lnTo>
                      <a:pt x="26436" y="63600"/>
                    </a:lnTo>
                    <a:lnTo>
                      <a:pt x="54946" y="147458"/>
                    </a:lnTo>
                    <a:cubicBezTo>
                      <a:pt x="54946" y="147458"/>
                      <a:pt x="46139" y="165033"/>
                      <a:pt x="45542" y="184248"/>
                    </a:cubicBezTo>
                    <a:cubicBezTo>
                      <a:pt x="44646" y="207632"/>
                      <a:pt x="57782" y="276892"/>
                      <a:pt x="57782" y="276892"/>
                    </a:cubicBezTo>
                    <a:lnTo>
                      <a:pt x="79724" y="276892"/>
                    </a:lnTo>
                    <a:lnTo>
                      <a:pt x="78381" y="189014"/>
                    </a:lnTo>
                    <a:lnTo>
                      <a:pt x="119728" y="276892"/>
                    </a:lnTo>
                    <a:lnTo>
                      <a:pt x="140626" y="276892"/>
                    </a:lnTo>
                    <a:lnTo>
                      <a:pt x="103757" y="157288"/>
                    </a:lnTo>
                    <a:cubicBezTo>
                      <a:pt x="103757" y="157288"/>
                      <a:pt x="128834" y="179183"/>
                      <a:pt x="139133" y="182460"/>
                    </a:cubicBezTo>
                    <a:cubicBezTo>
                      <a:pt x="159284" y="188865"/>
                      <a:pt x="223470" y="182460"/>
                      <a:pt x="223470" y="182460"/>
                    </a:cubicBezTo>
                    <a:lnTo>
                      <a:pt x="223470" y="276892"/>
                    </a:lnTo>
                    <a:lnTo>
                      <a:pt x="246009" y="276892"/>
                    </a:lnTo>
                    <a:lnTo>
                      <a:pt x="254965" y="185290"/>
                    </a:lnTo>
                    <a:lnTo>
                      <a:pt x="280341" y="185290"/>
                    </a:lnTo>
                    <a:lnTo>
                      <a:pt x="313478" y="276892"/>
                    </a:lnTo>
                    <a:lnTo>
                      <a:pt x="332584" y="276892"/>
                    </a:lnTo>
                    <a:lnTo>
                      <a:pt x="313478" y="173821"/>
                    </a:lnTo>
                    <a:lnTo>
                      <a:pt x="354975" y="205249"/>
                    </a:lnTo>
                    <a:cubicBezTo>
                      <a:pt x="354975" y="205249"/>
                      <a:pt x="347063" y="227144"/>
                      <a:pt x="353183" y="241741"/>
                    </a:cubicBezTo>
                    <a:cubicBezTo>
                      <a:pt x="362587" y="264232"/>
                      <a:pt x="384082" y="276892"/>
                      <a:pt x="423787" y="276892"/>
                    </a:cubicBezTo>
                    <a:lnTo>
                      <a:pt x="447819" y="276892"/>
                    </a:lnTo>
                    <a:lnTo>
                      <a:pt x="421399" y="201376"/>
                    </a:lnTo>
                    <a:lnTo>
                      <a:pt x="441550" y="173672"/>
                    </a:lnTo>
                    <a:cubicBezTo>
                      <a:pt x="444685" y="168608"/>
                      <a:pt x="439610" y="162501"/>
                      <a:pt x="434087" y="164735"/>
                    </a:cubicBezTo>
                    <a:lnTo>
                      <a:pt x="408711" y="175460"/>
                    </a:lnTo>
                    <a:lnTo>
                      <a:pt x="415577" y="148798"/>
                    </a:lnTo>
                    <a:cubicBezTo>
                      <a:pt x="416921" y="143436"/>
                      <a:pt x="410950" y="139116"/>
                      <a:pt x="406323" y="142244"/>
                    </a:cubicBezTo>
                    <a:lnTo>
                      <a:pt x="394083" y="150437"/>
                    </a:lnTo>
                    <a:cubicBezTo>
                      <a:pt x="394083" y="150437"/>
                      <a:pt x="349601" y="0"/>
                      <a:pt x="305865" y="0"/>
                    </a:cubicBezTo>
                    <a:lnTo>
                      <a:pt x="47632" y="0"/>
                    </a:lnTo>
                    <a:cubicBezTo>
                      <a:pt x="-29988" y="0"/>
                      <a:pt x="10613" y="159522"/>
                      <a:pt x="10613" y="159522"/>
                    </a:cubicBez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grpSp>
      <p:grpSp>
        <p:nvGrpSpPr>
          <p:cNvPr id="28142" name="Graphic 18">
            <a:extLst>
              <a:ext uri="{FF2B5EF4-FFF2-40B4-BE49-F238E27FC236}">
                <a16:creationId xmlns:a16="http://schemas.microsoft.com/office/drawing/2014/main" id="{298A3D16-515B-4D4E-4138-066DFBEA5C25}"/>
              </a:ext>
            </a:extLst>
          </p:cNvPr>
          <p:cNvGrpSpPr/>
          <p:nvPr/>
        </p:nvGrpSpPr>
        <p:grpSpPr>
          <a:xfrm>
            <a:off x="6838793" y="1332088"/>
            <a:ext cx="2770569" cy="887803"/>
            <a:chOff x="3332257" y="4463418"/>
            <a:chExt cx="2458892" cy="787929"/>
          </a:xfrm>
        </p:grpSpPr>
        <p:grpSp>
          <p:nvGrpSpPr>
            <p:cNvPr id="28143" name="Graphic 18">
              <a:extLst>
                <a:ext uri="{FF2B5EF4-FFF2-40B4-BE49-F238E27FC236}">
                  <a16:creationId xmlns:a16="http://schemas.microsoft.com/office/drawing/2014/main" id="{B3D3B8D0-9624-E06F-FD13-6458B42CD1BF}"/>
                </a:ext>
              </a:extLst>
            </p:cNvPr>
            <p:cNvGrpSpPr/>
            <p:nvPr/>
          </p:nvGrpSpPr>
          <p:grpSpPr>
            <a:xfrm>
              <a:off x="4497593" y="4716628"/>
              <a:ext cx="1293556" cy="534719"/>
              <a:chOff x="4497593" y="4716628"/>
              <a:chExt cx="1293556" cy="534719"/>
            </a:xfrm>
            <a:solidFill>
              <a:srgbClr val="1D1D1B"/>
            </a:solidFill>
          </p:grpSpPr>
          <p:sp>
            <p:nvSpPr>
              <p:cNvPr id="28144" name="Freeform 28143">
                <a:extLst>
                  <a:ext uri="{FF2B5EF4-FFF2-40B4-BE49-F238E27FC236}">
                    <a16:creationId xmlns:a16="http://schemas.microsoft.com/office/drawing/2014/main" id="{6F82D958-94B3-D7E5-2BA1-AA8F22A3F8E0}"/>
                  </a:ext>
                </a:extLst>
              </p:cNvPr>
              <p:cNvSpPr/>
              <p:nvPr/>
            </p:nvSpPr>
            <p:spPr>
              <a:xfrm>
                <a:off x="4500877" y="4716628"/>
                <a:ext cx="91202" cy="82963"/>
              </a:xfrm>
              <a:custGeom>
                <a:avLst/>
                <a:gdLst>
                  <a:gd name="connsiteX0" fmla="*/ 79709 w 91202"/>
                  <a:gd name="connsiteY0" fmla="*/ 82219 h 82963"/>
                  <a:gd name="connsiteX1" fmla="*/ 74336 w 91202"/>
                  <a:gd name="connsiteY1" fmla="*/ 17278 h 82963"/>
                  <a:gd name="connsiteX2" fmla="*/ 74037 w 91202"/>
                  <a:gd name="connsiteY2" fmla="*/ 17278 h 82963"/>
                  <a:gd name="connsiteX3" fmla="*/ 48811 w 91202"/>
                  <a:gd name="connsiteY3" fmla="*/ 82963 h 82963"/>
                  <a:gd name="connsiteX4" fmla="*/ 42243 w 91202"/>
                  <a:gd name="connsiteY4" fmla="*/ 82963 h 82963"/>
                  <a:gd name="connsiteX5" fmla="*/ 17017 w 91202"/>
                  <a:gd name="connsiteY5" fmla="*/ 17278 h 82963"/>
                  <a:gd name="connsiteX6" fmla="*/ 16718 w 91202"/>
                  <a:gd name="connsiteY6" fmla="*/ 17278 h 82963"/>
                  <a:gd name="connsiteX7" fmla="*/ 11494 w 91202"/>
                  <a:gd name="connsiteY7" fmla="*/ 82219 h 82963"/>
                  <a:gd name="connsiteX8" fmla="*/ 0 w 91202"/>
                  <a:gd name="connsiteY8" fmla="*/ 82219 h 82963"/>
                  <a:gd name="connsiteX9" fmla="*/ 7463 w 91202"/>
                  <a:gd name="connsiteY9" fmla="*/ 0 h 82963"/>
                  <a:gd name="connsiteX10" fmla="*/ 21793 w 91202"/>
                  <a:gd name="connsiteY10" fmla="*/ 0 h 82963"/>
                  <a:gd name="connsiteX11" fmla="*/ 45527 w 91202"/>
                  <a:gd name="connsiteY11" fmla="*/ 63451 h 82963"/>
                  <a:gd name="connsiteX12" fmla="*/ 45825 w 91202"/>
                  <a:gd name="connsiteY12" fmla="*/ 63451 h 82963"/>
                  <a:gd name="connsiteX13" fmla="*/ 69559 w 91202"/>
                  <a:gd name="connsiteY13" fmla="*/ 0 h 82963"/>
                  <a:gd name="connsiteX14" fmla="*/ 83739 w 91202"/>
                  <a:gd name="connsiteY14" fmla="*/ 0 h 82963"/>
                  <a:gd name="connsiteX15" fmla="*/ 91203 w 91202"/>
                  <a:gd name="connsiteY15" fmla="*/ 82219 h 82963"/>
                  <a:gd name="connsiteX16" fmla="*/ 79709 w 91202"/>
                  <a:gd name="connsiteY16" fmla="*/ 82219 h 82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1202" h="82963">
                    <a:moveTo>
                      <a:pt x="79709" y="82219"/>
                    </a:moveTo>
                    <a:lnTo>
                      <a:pt x="74336" y="17278"/>
                    </a:lnTo>
                    <a:lnTo>
                      <a:pt x="74037" y="17278"/>
                    </a:lnTo>
                    <a:lnTo>
                      <a:pt x="48811" y="82963"/>
                    </a:lnTo>
                    <a:lnTo>
                      <a:pt x="42243" y="82963"/>
                    </a:lnTo>
                    <a:lnTo>
                      <a:pt x="17017" y="17278"/>
                    </a:lnTo>
                    <a:lnTo>
                      <a:pt x="16718" y="17278"/>
                    </a:lnTo>
                    <a:lnTo>
                      <a:pt x="11494" y="82219"/>
                    </a:lnTo>
                    <a:lnTo>
                      <a:pt x="0" y="82219"/>
                    </a:lnTo>
                    <a:lnTo>
                      <a:pt x="7463" y="0"/>
                    </a:lnTo>
                    <a:lnTo>
                      <a:pt x="21793" y="0"/>
                    </a:lnTo>
                    <a:lnTo>
                      <a:pt x="45527" y="63451"/>
                    </a:lnTo>
                    <a:lnTo>
                      <a:pt x="45825" y="63451"/>
                    </a:lnTo>
                    <a:lnTo>
                      <a:pt x="69559" y="0"/>
                    </a:lnTo>
                    <a:lnTo>
                      <a:pt x="83739" y="0"/>
                    </a:lnTo>
                    <a:lnTo>
                      <a:pt x="91203" y="82219"/>
                    </a:lnTo>
                    <a:lnTo>
                      <a:pt x="79709"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45" name="Freeform 28144">
                <a:extLst>
                  <a:ext uri="{FF2B5EF4-FFF2-40B4-BE49-F238E27FC236}">
                    <a16:creationId xmlns:a16="http://schemas.microsoft.com/office/drawing/2014/main" id="{4C02D3F1-7D9B-7379-8261-85CE6E2A3C33}"/>
                  </a:ext>
                </a:extLst>
              </p:cNvPr>
              <p:cNvSpPr/>
              <p:nvPr/>
            </p:nvSpPr>
            <p:spPr>
              <a:xfrm>
                <a:off x="4604170" y="4716776"/>
                <a:ext cx="14926" cy="82069"/>
              </a:xfrm>
              <a:custGeom>
                <a:avLst/>
                <a:gdLst>
                  <a:gd name="connsiteX0" fmla="*/ 7463 w 14926"/>
                  <a:gd name="connsiteY0" fmla="*/ 14001 h 82069"/>
                  <a:gd name="connsiteX1" fmla="*/ 0 w 14926"/>
                  <a:gd name="connsiteY1" fmla="*/ 7001 h 82069"/>
                  <a:gd name="connsiteX2" fmla="*/ 7463 w 14926"/>
                  <a:gd name="connsiteY2" fmla="*/ 0 h 82069"/>
                  <a:gd name="connsiteX3" fmla="*/ 14927 w 14926"/>
                  <a:gd name="connsiteY3" fmla="*/ 7001 h 82069"/>
                  <a:gd name="connsiteX4" fmla="*/ 7463 w 14926"/>
                  <a:gd name="connsiteY4" fmla="*/ 14001 h 82069"/>
                  <a:gd name="connsiteX5" fmla="*/ 1642 w 14926"/>
                  <a:gd name="connsiteY5" fmla="*/ 82070 h 82069"/>
                  <a:gd name="connsiteX6" fmla="*/ 1642 w 14926"/>
                  <a:gd name="connsiteY6" fmla="*/ 25470 h 82069"/>
                  <a:gd name="connsiteX7" fmla="*/ 13136 w 14926"/>
                  <a:gd name="connsiteY7" fmla="*/ 25470 h 82069"/>
                  <a:gd name="connsiteX8" fmla="*/ 13136 w 14926"/>
                  <a:gd name="connsiteY8" fmla="*/ 82070 h 82069"/>
                  <a:gd name="connsiteX9" fmla="*/ 1642 w 14926"/>
                  <a:gd name="connsiteY9" fmla="*/ 82070 h 8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069">
                    <a:moveTo>
                      <a:pt x="7463" y="14001"/>
                    </a:moveTo>
                    <a:cubicBezTo>
                      <a:pt x="2985" y="14001"/>
                      <a:pt x="0" y="11022"/>
                      <a:pt x="0" y="7001"/>
                    </a:cubicBezTo>
                    <a:cubicBezTo>
                      <a:pt x="0" y="2979"/>
                      <a:pt x="3135" y="0"/>
                      <a:pt x="7463" y="0"/>
                    </a:cubicBezTo>
                    <a:cubicBezTo>
                      <a:pt x="11792" y="0"/>
                      <a:pt x="14927" y="2979"/>
                      <a:pt x="14927" y="7001"/>
                    </a:cubicBezTo>
                    <a:cubicBezTo>
                      <a:pt x="14927" y="11022"/>
                      <a:pt x="11792" y="14001"/>
                      <a:pt x="7463" y="14001"/>
                    </a:cubicBezTo>
                    <a:close/>
                    <a:moveTo>
                      <a:pt x="1642" y="82070"/>
                    </a:moveTo>
                    <a:lnTo>
                      <a:pt x="1642" y="25470"/>
                    </a:lnTo>
                    <a:lnTo>
                      <a:pt x="13136" y="25470"/>
                    </a:lnTo>
                    <a:lnTo>
                      <a:pt x="13136" y="82070"/>
                    </a:lnTo>
                    <a:lnTo>
                      <a:pt x="1642" y="8207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46" name="Freeform 28145">
                <a:extLst>
                  <a:ext uri="{FF2B5EF4-FFF2-40B4-BE49-F238E27FC236}">
                    <a16:creationId xmlns:a16="http://schemas.microsoft.com/office/drawing/2014/main" id="{2A27E36C-E50E-8B9B-0518-26E9D8A77F5E}"/>
                  </a:ext>
                </a:extLst>
              </p:cNvPr>
              <p:cNvSpPr/>
              <p:nvPr/>
            </p:nvSpPr>
            <p:spPr>
              <a:xfrm>
                <a:off x="4629695" y="4741204"/>
                <a:ext cx="51348" cy="58983"/>
              </a:xfrm>
              <a:custGeom>
                <a:avLst/>
                <a:gdLst>
                  <a:gd name="connsiteX0" fmla="*/ 28660 w 51348"/>
                  <a:gd name="connsiteY0" fmla="*/ 58983 h 58983"/>
                  <a:gd name="connsiteX1" fmla="*/ 0 w 51348"/>
                  <a:gd name="connsiteY1" fmla="*/ 29492 h 58983"/>
                  <a:gd name="connsiteX2" fmla="*/ 28958 w 51348"/>
                  <a:gd name="connsiteY2" fmla="*/ 0 h 58983"/>
                  <a:gd name="connsiteX3" fmla="*/ 50900 w 51348"/>
                  <a:gd name="connsiteY3" fmla="*/ 8043 h 58983"/>
                  <a:gd name="connsiteX4" fmla="*/ 46870 w 51348"/>
                  <a:gd name="connsiteY4" fmla="*/ 16384 h 58983"/>
                  <a:gd name="connsiteX5" fmla="*/ 30003 w 51348"/>
                  <a:gd name="connsiteY5" fmla="*/ 9533 h 58983"/>
                  <a:gd name="connsiteX6" fmla="*/ 11643 w 51348"/>
                  <a:gd name="connsiteY6" fmla="*/ 29045 h 58983"/>
                  <a:gd name="connsiteX7" fmla="*/ 30003 w 51348"/>
                  <a:gd name="connsiteY7" fmla="*/ 49153 h 58983"/>
                  <a:gd name="connsiteX8" fmla="*/ 47318 w 51348"/>
                  <a:gd name="connsiteY8" fmla="*/ 42003 h 58983"/>
                  <a:gd name="connsiteX9" fmla="*/ 51348 w 51348"/>
                  <a:gd name="connsiteY9" fmla="*/ 50344 h 58983"/>
                  <a:gd name="connsiteX10" fmla="*/ 28660 w 51348"/>
                  <a:gd name="connsiteY10" fmla="*/ 58983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348" h="58983">
                    <a:moveTo>
                      <a:pt x="28660" y="58983"/>
                    </a:moveTo>
                    <a:cubicBezTo>
                      <a:pt x="13434" y="58983"/>
                      <a:pt x="0" y="47514"/>
                      <a:pt x="0" y="29492"/>
                    </a:cubicBezTo>
                    <a:cubicBezTo>
                      <a:pt x="0" y="11469"/>
                      <a:pt x="14031" y="0"/>
                      <a:pt x="28958" y="0"/>
                    </a:cubicBezTo>
                    <a:cubicBezTo>
                      <a:pt x="43885" y="0"/>
                      <a:pt x="50303" y="7447"/>
                      <a:pt x="50900" y="8043"/>
                    </a:cubicBezTo>
                    <a:lnTo>
                      <a:pt x="46870" y="16384"/>
                    </a:lnTo>
                    <a:cubicBezTo>
                      <a:pt x="44930" y="14448"/>
                      <a:pt x="40004" y="9533"/>
                      <a:pt x="30003" y="9533"/>
                    </a:cubicBezTo>
                    <a:cubicBezTo>
                      <a:pt x="20002" y="9533"/>
                      <a:pt x="11643" y="17129"/>
                      <a:pt x="11643" y="29045"/>
                    </a:cubicBezTo>
                    <a:cubicBezTo>
                      <a:pt x="11643" y="40960"/>
                      <a:pt x="19106" y="49153"/>
                      <a:pt x="30003" y="49153"/>
                    </a:cubicBezTo>
                    <a:cubicBezTo>
                      <a:pt x="40900" y="49153"/>
                      <a:pt x="47318" y="42003"/>
                      <a:pt x="47318" y="42003"/>
                    </a:cubicBezTo>
                    <a:lnTo>
                      <a:pt x="51348" y="50344"/>
                    </a:lnTo>
                    <a:cubicBezTo>
                      <a:pt x="49706" y="51983"/>
                      <a:pt x="43885" y="58983"/>
                      <a:pt x="28660"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47" name="Freeform 28146">
                <a:extLst>
                  <a:ext uri="{FF2B5EF4-FFF2-40B4-BE49-F238E27FC236}">
                    <a16:creationId xmlns:a16="http://schemas.microsoft.com/office/drawing/2014/main" id="{7AC3F6D0-1004-5683-AFDA-B8A24CEA01BA}"/>
                  </a:ext>
                </a:extLst>
              </p:cNvPr>
              <p:cNvSpPr/>
              <p:nvPr/>
            </p:nvSpPr>
            <p:spPr>
              <a:xfrm>
                <a:off x="4690746" y="4741055"/>
                <a:ext cx="31794" cy="57791"/>
              </a:xfrm>
              <a:custGeom>
                <a:avLst/>
                <a:gdLst>
                  <a:gd name="connsiteX0" fmla="*/ 31048 w 31794"/>
                  <a:gd name="connsiteY0" fmla="*/ 11767 h 57791"/>
                  <a:gd name="connsiteX1" fmla="*/ 30600 w 31794"/>
                  <a:gd name="connsiteY1" fmla="*/ 11767 h 57791"/>
                  <a:gd name="connsiteX2" fmla="*/ 24331 w 31794"/>
                  <a:gd name="connsiteY2" fmla="*/ 10575 h 57791"/>
                  <a:gd name="connsiteX3" fmla="*/ 11494 w 31794"/>
                  <a:gd name="connsiteY3" fmla="*/ 29641 h 57791"/>
                  <a:gd name="connsiteX4" fmla="*/ 11494 w 31794"/>
                  <a:gd name="connsiteY4" fmla="*/ 57792 h 57791"/>
                  <a:gd name="connsiteX5" fmla="*/ 0 w 31794"/>
                  <a:gd name="connsiteY5" fmla="*/ 57792 h 57791"/>
                  <a:gd name="connsiteX6" fmla="*/ 0 w 31794"/>
                  <a:gd name="connsiteY6" fmla="*/ 1192 h 57791"/>
                  <a:gd name="connsiteX7" fmla="*/ 11494 w 31794"/>
                  <a:gd name="connsiteY7" fmla="*/ 1192 h 57791"/>
                  <a:gd name="connsiteX8" fmla="*/ 11494 w 31794"/>
                  <a:gd name="connsiteY8" fmla="*/ 9831 h 57791"/>
                  <a:gd name="connsiteX9" fmla="*/ 11792 w 31794"/>
                  <a:gd name="connsiteY9" fmla="*/ 9831 h 57791"/>
                  <a:gd name="connsiteX10" fmla="*/ 25823 w 31794"/>
                  <a:gd name="connsiteY10" fmla="*/ 0 h 57791"/>
                  <a:gd name="connsiteX11" fmla="*/ 31794 w 31794"/>
                  <a:gd name="connsiteY11" fmla="*/ 894 h 57791"/>
                  <a:gd name="connsiteX12" fmla="*/ 31048 w 31794"/>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794" h="57791">
                    <a:moveTo>
                      <a:pt x="31048" y="11767"/>
                    </a:moveTo>
                    <a:lnTo>
                      <a:pt x="30600" y="11767"/>
                    </a:lnTo>
                    <a:cubicBezTo>
                      <a:pt x="29555" y="11320"/>
                      <a:pt x="27465" y="10575"/>
                      <a:pt x="24331" y="10575"/>
                    </a:cubicBezTo>
                    <a:cubicBezTo>
                      <a:pt x="14031" y="10575"/>
                      <a:pt x="11494" y="21448"/>
                      <a:pt x="11494" y="29641"/>
                    </a:cubicBezTo>
                    <a:lnTo>
                      <a:pt x="11494" y="57792"/>
                    </a:lnTo>
                    <a:lnTo>
                      <a:pt x="0" y="57792"/>
                    </a:lnTo>
                    <a:lnTo>
                      <a:pt x="0" y="1192"/>
                    </a:lnTo>
                    <a:lnTo>
                      <a:pt x="11494" y="1192"/>
                    </a:lnTo>
                    <a:lnTo>
                      <a:pt x="11494" y="9831"/>
                    </a:lnTo>
                    <a:cubicBezTo>
                      <a:pt x="11494" y="9831"/>
                      <a:pt x="11792" y="9831"/>
                      <a:pt x="11792" y="9831"/>
                    </a:cubicBezTo>
                    <a:cubicBezTo>
                      <a:pt x="14479" y="3426"/>
                      <a:pt x="19703" y="0"/>
                      <a:pt x="25823" y="0"/>
                    </a:cubicBezTo>
                    <a:cubicBezTo>
                      <a:pt x="29704" y="0"/>
                      <a:pt x="31794" y="894"/>
                      <a:pt x="31794" y="894"/>
                    </a:cubicBezTo>
                    <a:lnTo>
                      <a:pt x="31048"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48" name="Freeform 28147">
                <a:extLst>
                  <a:ext uri="{FF2B5EF4-FFF2-40B4-BE49-F238E27FC236}">
                    <a16:creationId xmlns:a16="http://schemas.microsoft.com/office/drawing/2014/main" id="{2EAE4D88-D3B3-AB27-1377-7A0B84EDB4BC}"/>
                  </a:ext>
                </a:extLst>
              </p:cNvPr>
              <p:cNvSpPr/>
              <p:nvPr/>
            </p:nvSpPr>
            <p:spPr>
              <a:xfrm>
                <a:off x="4726570" y="4741353"/>
                <a:ext cx="60005" cy="58834"/>
              </a:xfrm>
              <a:custGeom>
                <a:avLst/>
                <a:gdLst>
                  <a:gd name="connsiteX0" fmla="*/ 30003 w 60005"/>
                  <a:gd name="connsiteY0" fmla="*/ 58834 h 58834"/>
                  <a:gd name="connsiteX1" fmla="*/ 0 w 60005"/>
                  <a:gd name="connsiteY1" fmla="*/ 29491 h 58834"/>
                  <a:gd name="connsiteX2" fmla="*/ 30003 w 60005"/>
                  <a:gd name="connsiteY2" fmla="*/ 0 h 58834"/>
                  <a:gd name="connsiteX3" fmla="*/ 60006 w 60005"/>
                  <a:gd name="connsiteY3" fmla="*/ 29491 h 58834"/>
                  <a:gd name="connsiteX4" fmla="*/ 30003 w 60005"/>
                  <a:gd name="connsiteY4" fmla="*/ 58834 h 58834"/>
                  <a:gd name="connsiteX5" fmla="*/ 30003 w 60005"/>
                  <a:gd name="connsiteY5" fmla="*/ 9235 h 58834"/>
                  <a:gd name="connsiteX6" fmla="*/ 11494 w 60005"/>
                  <a:gd name="connsiteY6" fmla="*/ 29045 h 58834"/>
                  <a:gd name="connsiteX7" fmla="*/ 30003 w 60005"/>
                  <a:gd name="connsiteY7" fmla="*/ 49003 h 58834"/>
                  <a:gd name="connsiteX8" fmla="*/ 48363 w 60005"/>
                  <a:gd name="connsiteY8" fmla="*/ 29045 h 58834"/>
                  <a:gd name="connsiteX9" fmla="*/ 30003 w 60005"/>
                  <a:gd name="connsiteY9" fmla="*/ 9235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2986" y="58834"/>
                      <a:pt x="0" y="47067"/>
                      <a:pt x="0" y="29491"/>
                    </a:cubicBezTo>
                    <a:cubicBezTo>
                      <a:pt x="0" y="11916"/>
                      <a:pt x="13136" y="0"/>
                      <a:pt x="30003" y="0"/>
                    </a:cubicBezTo>
                    <a:cubicBezTo>
                      <a:pt x="46870" y="0"/>
                      <a:pt x="60006" y="12065"/>
                      <a:pt x="60006" y="29491"/>
                    </a:cubicBezTo>
                    <a:cubicBezTo>
                      <a:pt x="60006" y="46918"/>
                      <a:pt x="46870" y="58834"/>
                      <a:pt x="30003" y="58834"/>
                    </a:cubicBezTo>
                    <a:close/>
                    <a:moveTo>
                      <a:pt x="30003" y="9235"/>
                    </a:moveTo>
                    <a:cubicBezTo>
                      <a:pt x="18509" y="9235"/>
                      <a:pt x="11494" y="18022"/>
                      <a:pt x="11494" y="29045"/>
                    </a:cubicBezTo>
                    <a:cubicBezTo>
                      <a:pt x="11494" y="40067"/>
                      <a:pt x="18509" y="49003"/>
                      <a:pt x="30003" y="49003"/>
                    </a:cubicBezTo>
                    <a:cubicBezTo>
                      <a:pt x="41496" y="49003"/>
                      <a:pt x="48363" y="40216"/>
                      <a:pt x="48363" y="29045"/>
                    </a:cubicBezTo>
                    <a:cubicBezTo>
                      <a:pt x="48363" y="17874"/>
                      <a:pt x="41347" y="9235"/>
                      <a:pt x="30003"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49" name="Freeform 28148">
                <a:extLst>
                  <a:ext uri="{FF2B5EF4-FFF2-40B4-BE49-F238E27FC236}">
                    <a16:creationId xmlns:a16="http://schemas.microsoft.com/office/drawing/2014/main" id="{58DDA226-2213-112B-D059-76666E1EDA26}"/>
                  </a:ext>
                </a:extLst>
              </p:cNvPr>
              <p:cNvSpPr/>
              <p:nvPr/>
            </p:nvSpPr>
            <p:spPr>
              <a:xfrm>
                <a:off x="4798368" y="4741204"/>
                <a:ext cx="49407" cy="57642"/>
              </a:xfrm>
              <a:custGeom>
                <a:avLst/>
                <a:gdLst>
                  <a:gd name="connsiteX0" fmla="*/ 37914 w 49407"/>
                  <a:gd name="connsiteY0" fmla="*/ 57643 h 57642"/>
                  <a:gd name="connsiteX1" fmla="*/ 37914 w 49407"/>
                  <a:gd name="connsiteY1" fmla="*/ 26066 h 57642"/>
                  <a:gd name="connsiteX2" fmla="*/ 26122 w 49407"/>
                  <a:gd name="connsiteY2" fmla="*/ 9384 h 57642"/>
                  <a:gd name="connsiteX3" fmla="*/ 11494 w 49407"/>
                  <a:gd name="connsiteY3" fmla="*/ 29194 h 57642"/>
                  <a:gd name="connsiteX4" fmla="*/ 11494 w 49407"/>
                  <a:gd name="connsiteY4" fmla="*/ 57643 h 57642"/>
                  <a:gd name="connsiteX5" fmla="*/ 0 w 49407"/>
                  <a:gd name="connsiteY5" fmla="*/ 57643 h 57642"/>
                  <a:gd name="connsiteX6" fmla="*/ 0 w 49407"/>
                  <a:gd name="connsiteY6" fmla="*/ 1043 h 57642"/>
                  <a:gd name="connsiteX7" fmla="*/ 11494 w 49407"/>
                  <a:gd name="connsiteY7" fmla="*/ 1043 h 57642"/>
                  <a:gd name="connsiteX8" fmla="*/ 11494 w 49407"/>
                  <a:gd name="connsiteY8" fmla="*/ 9979 h 57642"/>
                  <a:gd name="connsiteX9" fmla="*/ 11792 w 49407"/>
                  <a:gd name="connsiteY9" fmla="*/ 9979 h 57642"/>
                  <a:gd name="connsiteX10" fmla="*/ 29107 w 49407"/>
                  <a:gd name="connsiteY10" fmla="*/ 0 h 57642"/>
                  <a:gd name="connsiteX11" fmla="*/ 49408 w 49407"/>
                  <a:gd name="connsiteY11" fmla="*/ 24130 h 57642"/>
                  <a:gd name="connsiteX12" fmla="*/ 49408 w 49407"/>
                  <a:gd name="connsiteY12" fmla="*/ 57643 h 57642"/>
                  <a:gd name="connsiteX13" fmla="*/ 37914 w 49407"/>
                  <a:gd name="connsiteY13" fmla="*/ 57643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914" y="57643"/>
                    </a:moveTo>
                    <a:lnTo>
                      <a:pt x="37914" y="26066"/>
                    </a:lnTo>
                    <a:cubicBezTo>
                      <a:pt x="37914" y="16533"/>
                      <a:pt x="36272" y="9384"/>
                      <a:pt x="26122" y="9384"/>
                    </a:cubicBezTo>
                    <a:cubicBezTo>
                      <a:pt x="15972" y="9384"/>
                      <a:pt x="11494" y="18321"/>
                      <a:pt x="11494" y="29194"/>
                    </a:cubicBezTo>
                    <a:lnTo>
                      <a:pt x="11494" y="57643"/>
                    </a:lnTo>
                    <a:lnTo>
                      <a:pt x="0" y="57643"/>
                    </a:lnTo>
                    <a:lnTo>
                      <a:pt x="0" y="1043"/>
                    </a:lnTo>
                    <a:lnTo>
                      <a:pt x="11494" y="1043"/>
                    </a:lnTo>
                    <a:lnTo>
                      <a:pt x="11494" y="9979"/>
                    </a:lnTo>
                    <a:cubicBezTo>
                      <a:pt x="11494" y="9979"/>
                      <a:pt x="11792" y="9979"/>
                      <a:pt x="11792" y="9979"/>
                    </a:cubicBezTo>
                    <a:cubicBezTo>
                      <a:pt x="14778" y="4320"/>
                      <a:pt x="20898" y="0"/>
                      <a:pt x="29107" y="0"/>
                    </a:cubicBezTo>
                    <a:cubicBezTo>
                      <a:pt x="45228" y="0"/>
                      <a:pt x="49408" y="10575"/>
                      <a:pt x="49408" y="24130"/>
                    </a:cubicBezTo>
                    <a:lnTo>
                      <a:pt x="49408" y="57643"/>
                    </a:lnTo>
                    <a:lnTo>
                      <a:pt x="37914" y="57643"/>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50" name="Freeform 28149">
                <a:extLst>
                  <a:ext uri="{FF2B5EF4-FFF2-40B4-BE49-F238E27FC236}">
                    <a16:creationId xmlns:a16="http://schemas.microsoft.com/office/drawing/2014/main" id="{9FFD05E8-8EB7-3C10-2C2C-32895CD6843F}"/>
                  </a:ext>
                </a:extLst>
              </p:cNvPr>
              <p:cNvSpPr/>
              <p:nvPr/>
            </p:nvSpPr>
            <p:spPr>
              <a:xfrm>
                <a:off x="4862702" y="4742097"/>
                <a:ext cx="48661" cy="58089"/>
              </a:xfrm>
              <a:custGeom>
                <a:avLst/>
                <a:gdLst>
                  <a:gd name="connsiteX0" fmla="*/ 37466 w 48661"/>
                  <a:gd name="connsiteY0" fmla="*/ 56749 h 58089"/>
                  <a:gd name="connsiteX1" fmla="*/ 37466 w 48661"/>
                  <a:gd name="connsiteY1" fmla="*/ 48706 h 58089"/>
                  <a:gd name="connsiteX2" fmla="*/ 19853 w 48661"/>
                  <a:gd name="connsiteY2" fmla="*/ 58089 h 58089"/>
                  <a:gd name="connsiteX3" fmla="*/ 0 w 48661"/>
                  <a:gd name="connsiteY3" fmla="*/ 33960 h 58089"/>
                  <a:gd name="connsiteX4" fmla="*/ 0 w 48661"/>
                  <a:gd name="connsiteY4" fmla="*/ 0 h 58089"/>
                  <a:gd name="connsiteX5" fmla="*/ 11344 w 48661"/>
                  <a:gd name="connsiteY5" fmla="*/ 0 h 58089"/>
                  <a:gd name="connsiteX6" fmla="*/ 11344 w 48661"/>
                  <a:gd name="connsiteY6" fmla="*/ 33513 h 58089"/>
                  <a:gd name="connsiteX7" fmla="*/ 23137 w 48661"/>
                  <a:gd name="connsiteY7" fmla="*/ 48557 h 58089"/>
                  <a:gd name="connsiteX8" fmla="*/ 37168 w 48661"/>
                  <a:gd name="connsiteY8" fmla="*/ 30534 h 58089"/>
                  <a:gd name="connsiteX9" fmla="*/ 37168 w 48661"/>
                  <a:gd name="connsiteY9" fmla="*/ 149 h 58089"/>
                  <a:gd name="connsiteX10" fmla="*/ 48661 w 48661"/>
                  <a:gd name="connsiteY10" fmla="*/ 149 h 58089"/>
                  <a:gd name="connsiteX11" fmla="*/ 48661 w 48661"/>
                  <a:gd name="connsiteY11" fmla="*/ 56898 h 58089"/>
                  <a:gd name="connsiteX12" fmla="*/ 37616 w 48661"/>
                  <a:gd name="connsiteY12" fmla="*/ 56898 h 5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61" h="58089">
                    <a:moveTo>
                      <a:pt x="37466" y="56749"/>
                    </a:moveTo>
                    <a:lnTo>
                      <a:pt x="37466" y="48706"/>
                    </a:lnTo>
                    <a:cubicBezTo>
                      <a:pt x="34182" y="54217"/>
                      <a:pt x="27764" y="58089"/>
                      <a:pt x="19853" y="58089"/>
                    </a:cubicBezTo>
                    <a:cubicBezTo>
                      <a:pt x="4030" y="58089"/>
                      <a:pt x="0" y="48110"/>
                      <a:pt x="0" y="33960"/>
                    </a:cubicBezTo>
                    <a:lnTo>
                      <a:pt x="0" y="0"/>
                    </a:lnTo>
                    <a:lnTo>
                      <a:pt x="11344" y="0"/>
                    </a:lnTo>
                    <a:lnTo>
                      <a:pt x="11344" y="33513"/>
                    </a:lnTo>
                    <a:cubicBezTo>
                      <a:pt x="11344" y="41258"/>
                      <a:pt x="12986" y="48557"/>
                      <a:pt x="23137" y="48557"/>
                    </a:cubicBezTo>
                    <a:cubicBezTo>
                      <a:pt x="33287" y="48557"/>
                      <a:pt x="37168" y="39918"/>
                      <a:pt x="37168" y="30534"/>
                    </a:cubicBezTo>
                    <a:lnTo>
                      <a:pt x="37168" y="149"/>
                    </a:lnTo>
                    <a:lnTo>
                      <a:pt x="48661" y="149"/>
                    </a:lnTo>
                    <a:lnTo>
                      <a:pt x="48661" y="56898"/>
                    </a:lnTo>
                    <a:lnTo>
                      <a:pt x="37616" y="56898"/>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51" name="Freeform 28150">
                <a:extLst>
                  <a:ext uri="{FF2B5EF4-FFF2-40B4-BE49-F238E27FC236}">
                    <a16:creationId xmlns:a16="http://schemas.microsoft.com/office/drawing/2014/main" id="{0C86D859-328A-0375-35C5-12018025CF8F}"/>
                  </a:ext>
                </a:extLst>
              </p:cNvPr>
              <p:cNvSpPr/>
              <p:nvPr/>
            </p:nvSpPr>
            <p:spPr>
              <a:xfrm>
                <a:off x="4921066" y="4725564"/>
                <a:ext cx="33734" cy="74771"/>
              </a:xfrm>
              <a:custGeom>
                <a:avLst/>
                <a:gdLst>
                  <a:gd name="connsiteX0" fmla="*/ 23286 w 33734"/>
                  <a:gd name="connsiteY0" fmla="*/ 74623 h 74771"/>
                  <a:gd name="connsiteX1" fmla="*/ 8359 w 33734"/>
                  <a:gd name="connsiteY1" fmla="*/ 51834 h 74771"/>
                  <a:gd name="connsiteX2" fmla="*/ 8359 w 33734"/>
                  <a:gd name="connsiteY2" fmla="*/ 26066 h 74771"/>
                  <a:gd name="connsiteX3" fmla="*/ 0 w 33734"/>
                  <a:gd name="connsiteY3" fmla="*/ 26066 h 74771"/>
                  <a:gd name="connsiteX4" fmla="*/ 0 w 33734"/>
                  <a:gd name="connsiteY4" fmla="*/ 16831 h 74771"/>
                  <a:gd name="connsiteX5" fmla="*/ 8359 w 33734"/>
                  <a:gd name="connsiteY5" fmla="*/ 16831 h 74771"/>
                  <a:gd name="connsiteX6" fmla="*/ 8359 w 33734"/>
                  <a:gd name="connsiteY6" fmla="*/ 0 h 74771"/>
                  <a:gd name="connsiteX7" fmla="*/ 19853 w 33734"/>
                  <a:gd name="connsiteY7" fmla="*/ 0 h 74771"/>
                  <a:gd name="connsiteX8" fmla="*/ 19853 w 33734"/>
                  <a:gd name="connsiteY8" fmla="*/ 16831 h 74771"/>
                  <a:gd name="connsiteX9" fmla="*/ 33436 w 33734"/>
                  <a:gd name="connsiteY9" fmla="*/ 16831 h 74771"/>
                  <a:gd name="connsiteX10" fmla="*/ 33436 w 33734"/>
                  <a:gd name="connsiteY10" fmla="*/ 26066 h 74771"/>
                  <a:gd name="connsiteX11" fmla="*/ 19853 w 33734"/>
                  <a:gd name="connsiteY11" fmla="*/ 26066 h 74771"/>
                  <a:gd name="connsiteX12" fmla="*/ 19853 w 33734"/>
                  <a:gd name="connsiteY12" fmla="*/ 51685 h 74771"/>
                  <a:gd name="connsiteX13" fmla="*/ 21345 w 33734"/>
                  <a:gd name="connsiteY13" fmla="*/ 62111 h 74771"/>
                  <a:gd name="connsiteX14" fmla="*/ 27167 w 33734"/>
                  <a:gd name="connsiteY14" fmla="*/ 64941 h 74771"/>
                  <a:gd name="connsiteX15" fmla="*/ 32988 w 33734"/>
                  <a:gd name="connsiteY15" fmla="*/ 63600 h 74771"/>
                  <a:gd name="connsiteX16" fmla="*/ 33735 w 33734"/>
                  <a:gd name="connsiteY16" fmla="*/ 72835 h 74771"/>
                  <a:gd name="connsiteX17" fmla="*/ 23286 w 33734"/>
                  <a:gd name="connsiteY17" fmla="*/ 74771 h 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771">
                    <a:moveTo>
                      <a:pt x="23286" y="74623"/>
                    </a:moveTo>
                    <a:cubicBezTo>
                      <a:pt x="9105" y="74623"/>
                      <a:pt x="8359" y="63005"/>
                      <a:pt x="8359" y="51834"/>
                    </a:cubicBezTo>
                    <a:lnTo>
                      <a:pt x="8359" y="26066"/>
                    </a:lnTo>
                    <a:lnTo>
                      <a:pt x="0" y="26066"/>
                    </a:lnTo>
                    <a:lnTo>
                      <a:pt x="0" y="16831"/>
                    </a:lnTo>
                    <a:lnTo>
                      <a:pt x="8359" y="16831"/>
                    </a:lnTo>
                    <a:lnTo>
                      <a:pt x="8359" y="0"/>
                    </a:lnTo>
                    <a:lnTo>
                      <a:pt x="19853" y="0"/>
                    </a:lnTo>
                    <a:lnTo>
                      <a:pt x="19853" y="16831"/>
                    </a:lnTo>
                    <a:lnTo>
                      <a:pt x="33436" y="16831"/>
                    </a:lnTo>
                    <a:lnTo>
                      <a:pt x="33436" y="26066"/>
                    </a:lnTo>
                    <a:lnTo>
                      <a:pt x="19853" y="26066"/>
                    </a:lnTo>
                    <a:lnTo>
                      <a:pt x="19853" y="51685"/>
                    </a:lnTo>
                    <a:cubicBezTo>
                      <a:pt x="19853" y="56451"/>
                      <a:pt x="19853" y="59728"/>
                      <a:pt x="21345" y="62111"/>
                    </a:cubicBezTo>
                    <a:cubicBezTo>
                      <a:pt x="22390" y="63898"/>
                      <a:pt x="24032" y="64941"/>
                      <a:pt x="27167" y="64941"/>
                    </a:cubicBezTo>
                    <a:cubicBezTo>
                      <a:pt x="30301" y="64941"/>
                      <a:pt x="32988" y="63600"/>
                      <a:pt x="32988" y="63600"/>
                    </a:cubicBezTo>
                    <a:lnTo>
                      <a:pt x="33735" y="72835"/>
                    </a:lnTo>
                    <a:cubicBezTo>
                      <a:pt x="30749" y="74176"/>
                      <a:pt x="27316" y="74771"/>
                      <a:pt x="23286" y="7477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52" name="Freeform 28151">
                <a:extLst>
                  <a:ext uri="{FF2B5EF4-FFF2-40B4-BE49-F238E27FC236}">
                    <a16:creationId xmlns:a16="http://schemas.microsoft.com/office/drawing/2014/main" id="{40F4A99A-56D1-3895-5685-9D9B89CDFDB9}"/>
                  </a:ext>
                </a:extLst>
              </p:cNvPr>
              <p:cNvSpPr/>
              <p:nvPr/>
            </p:nvSpPr>
            <p:spPr>
              <a:xfrm>
                <a:off x="4964055" y="4741055"/>
                <a:ext cx="31794" cy="57791"/>
              </a:xfrm>
              <a:custGeom>
                <a:avLst/>
                <a:gdLst>
                  <a:gd name="connsiteX0" fmla="*/ 31048 w 31794"/>
                  <a:gd name="connsiteY0" fmla="*/ 11767 h 57791"/>
                  <a:gd name="connsiteX1" fmla="*/ 30600 w 31794"/>
                  <a:gd name="connsiteY1" fmla="*/ 11767 h 57791"/>
                  <a:gd name="connsiteX2" fmla="*/ 24331 w 31794"/>
                  <a:gd name="connsiteY2" fmla="*/ 10575 h 57791"/>
                  <a:gd name="connsiteX3" fmla="*/ 11494 w 31794"/>
                  <a:gd name="connsiteY3" fmla="*/ 29641 h 57791"/>
                  <a:gd name="connsiteX4" fmla="*/ 11494 w 31794"/>
                  <a:gd name="connsiteY4" fmla="*/ 57792 h 57791"/>
                  <a:gd name="connsiteX5" fmla="*/ 0 w 31794"/>
                  <a:gd name="connsiteY5" fmla="*/ 57792 h 57791"/>
                  <a:gd name="connsiteX6" fmla="*/ 0 w 31794"/>
                  <a:gd name="connsiteY6" fmla="*/ 1192 h 57791"/>
                  <a:gd name="connsiteX7" fmla="*/ 11494 w 31794"/>
                  <a:gd name="connsiteY7" fmla="*/ 1192 h 57791"/>
                  <a:gd name="connsiteX8" fmla="*/ 11494 w 31794"/>
                  <a:gd name="connsiteY8" fmla="*/ 9831 h 57791"/>
                  <a:gd name="connsiteX9" fmla="*/ 11792 w 31794"/>
                  <a:gd name="connsiteY9" fmla="*/ 9831 h 57791"/>
                  <a:gd name="connsiteX10" fmla="*/ 25823 w 31794"/>
                  <a:gd name="connsiteY10" fmla="*/ 0 h 57791"/>
                  <a:gd name="connsiteX11" fmla="*/ 31794 w 31794"/>
                  <a:gd name="connsiteY11" fmla="*/ 894 h 57791"/>
                  <a:gd name="connsiteX12" fmla="*/ 31048 w 31794"/>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794" h="57791">
                    <a:moveTo>
                      <a:pt x="31048" y="11767"/>
                    </a:moveTo>
                    <a:lnTo>
                      <a:pt x="30600" y="11767"/>
                    </a:lnTo>
                    <a:cubicBezTo>
                      <a:pt x="29555" y="11320"/>
                      <a:pt x="27465" y="10575"/>
                      <a:pt x="24331" y="10575"/>
                    </a:cubicBezTo>
                    <a:cubicBezTo>
                      <a:pt x="14031" y="10575"/>
                      <a:pt x="11494" y="21448"/>
                      <a:pt x="11494" y="29641"/>
                    </a:cubicBezTo>
                    <a:lnTo>
                      <a:pt x="11494" y="57792"/>
                    </a:lnTo>
                    <a:lnTo>
                      <a:pt x="0" y="57792"/>
                    </a:lnTo>
                    <a:lnTo>
                      <a:pt x="0" y="1192"/>
                    </a:lnTo>
                    <a:lnTo>
                      <a:pt x="11494" y="1192"/>
                    </a:lnTo>
                    <a:lnTo>
                      <a:pt x="11494" y="9831"/>
                    </a:lnTo>
                    <a:cubicBezTo>
                      <a:pt x="11494" y="9831"/>
                      <a:pt x="11792" y="9831"/>
                      <a:pt x="11792" y="9831"/>
                    </a:cubicBezTo>
                    <a:cubicBezTo>
                      <a:pt x="14479" y="3426"/>
                      <a:pt x="19703" y="0"/>
                      <a:pt x="25823" y="0"/>
                    </a:cubicBezTo>
                    <a:cubicBezTo>
                      <a:pt x="29704" y="0"/>
                      <a:pt x="31794" y="894"/>
                      <a:pt x="31794" y="894"/>
                    </a:cubicBezTo>
                    <a:lnTo>
                      <a:pt x="31048"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53" name="Freeform 28152">
                <a:extLst>
                  <a:ext uri="{FF2B5EF4-FFF2-40B4-BE49-F238E27FC236}">
                    <a16:creationId xmlns:a16="http://schemas.microsoft.com/office/drawing/2014/main" id="{FD39DB36-CA59-C3F1-992E-72A0CAC406AB}"/>
                  </a:ext>
                </a:extLst>
              </p:cNvPr>
              <p:cNvSpPr/>
              <p:nvPr/>
            </p:nvSpPr>
            <p:spPr>
              <a:xfrm>
                <a:off x="5003014" y="4716776"/>
                <a:ext cx="14926" cy="82069"/>
              </a:xfrm>
              <a:custGeom>
                <a:avLst/>
                <a:gdLst>
                  <a:gd name="connsiteX0" fmla="*/ 7463 w 14926"/>
                  <a:gd name="connsiteY0" fmla="*/ 14001 h 82069"/>
                  <a:gd name="connsiteX1" fmla="*/ 0 w 14926"/>
                  <a:gd name="connsiteY1" fmla="*/ 7001 h 82069"/>
                  <a:gd name="connsiteX2" fmla="*/ 7463 w 14926"/>
                  <a:gd name="connsiteY2" fmla="*/ 0 h 82069"/>
                  <a:gd name="connsiteX3" fmla="*/ 14927 w 14926"/>
                  <a:gd name="connsiteY3" fmla="*/ 7001 h 82069"/>
                  <a:gd name="connsiteX4" fmla="*/ 7463 w 14926"/>
                  <a:gd name="connsiteY4" fmla="*/ 14001 h 82069"/>
                  <a:gd name="connsiteX5" fmla="*/ 1642 w 14926"/>
                  <a:gd name="connsiteY5" fmla="*/ 82070 h 82069"/>
                  <a:gd name="connsiteX6" fmla="*/ 1642 w 14926"/>
                  <a:gd name="connsiteY6" fmla="*/ 25470 h 82069"/>
                  <a:gd name="connsiteX7" fmla="*/ 13136 w 14926"/>
                  <a:gd name="connsiteY7" fmla="*/ 25470 h 82069"/>
                  <a:gd name="connsiteX8" fmla="*/ 13136 w 14926"/>
                  <a:gd name="connsiteY8" fmla="*/ 82070 h 82069"/>
                  <a:gd name="connsiteX9" fmla="*/ 1642 w 14926"/>
                  <a:gd name="connsiteY9" fmla="*/ 82070 h 8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069">
                    <a:moveTo>
                      <a:pt x="7463" y="14001"/>
                    </a:moveTo>
                    <a:cubicBezTo>
                      <a:pt x="2985" y="14001"/>
                      <a:pt x="0" y="11022"/>
                      <a:pt x="0" y="7001"/>
                    </a:cubicBezTo>
                    <a:cubicBezTo>
                      <a:pt x="0" y="2979"/>
                      <a:pt x="3135" y="0"/>
                      <a:pt x="7463" y="0"/>
                    </a:cubicBezTo>
                    <a:cubicBezTo>
                      <a:pt x="11792" y="0"/>
                      <a:pt x="14927" y="2979"/>
                      <a:pt x="14927" y="7001"/>
                    </a:cubicBezTo>
                    <a:cubicBezTo>
                      <a:pt x="14927" y="11022"/>
                      <a:pt x="11792" y="14001"/>
                      <a:pt x="7463" y="14001"/>
                    </a:cubicBezTo>
                    <a:close/>
                    <a:moveTo>
                      <a:pt x="1642" y="82070"/>
                    </a:moveTo>
                    <a:lnTo>
                      <a:pt x="1642" y="25470"/>
                    </a:lnTo>
                    <a:lnTo>
                      <a:pt x="13136" y="25470"/>
                    </a:lnTo>
                    <a:lnTo>
                      <a:pt x="13136" y="82070"/>
                    </a:lnTo>
                    <a:lnTo>
                      <a:pt x="1642" y="8207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54" name="Freeform 28153">
                <a:extLst>
                  <a:ext uri="{FF2B5EF4-FFF2-40B4-BE49-F238E27FC236}">
                    <a16:creationId xmlns:a16="http://schemas.microsoft.com/office/drawing/2014/main" id="{6372F182-7BA7-31BA-E03C-B7A3A6865554}"/>
                  </a:ext>
                </a:extLst>
              </p:cNvPr>
              <p:cNvSpPr/>
              <p:nvPr/>
            </p:nvSpPr>
            <p:spPr>
              <a:xfrm>
                <a:off x="5028689" y="4741353"/>
                <a:ext cx="55677" cy="58982"/>
              </a:xfrm>
              <a:custGeom>
                <a:avLst/>
                <a:gdLst>
                  <a:gd name="connsiteX0" fmla="*/ 55229 w 55677"/>
                  <a:gd name="connsiteY0" fmla="*/ 32024 h 58982"/>
                  <a:gd name="connsiteX1" fmla="*/ 11494 w 55677"/>
                  <a:gd name="connsiteY1" fmla="*/ 32024 h 58982"/>
                  <a:gd name="connsiteX2" fmla="*/ 29704 w 55677"/>
                  <a:gd name="connsiteY2" fmla="*/ 50046 h 58982"/>
                  <a:gd name="connsiteX3" fmla="*/ 48512 w 55677"/>
                  <a:gd name="connsiteY3" fmla="*/ 43492 h 58982"/>
                  <a:gd name="connsiteX4" fmla="*/ 53289 w 55677"/>
                  <a:gd name="connsiteY4" fmla="*/ 50046 h 58982"/>
                  <a:gd name="connsiteX5" fmla="*/ 28361 w 55677"/>
                  <a:gd name="connsiteY5" fmla="*/ 58983 h 58982"/>
                  <a:gd name="connsiteX6" fmla="*/ 0 w 55677"/>
                  <a:gd name="connsiteY6" fmla="*/ 29343 h 58982"/>
                  <a:gd name="connsiteX7" fmla="*/ 28809 w 55677"/>
                  <a:gd name="connsiteY7" fmla="*/ 0 h 58982"/>
                  <a:gd name="connsiteX8" fmla="*/ 55677 w 55677"/>
                  <a:gd name="connsiteY8" fmla="*/ 27108 h 58982"/>
                  <a:gd name="connsiteX9" fmla="*/ 55378 w 55677"/>
                  <a:gd name="connsiteY9" fmla="*/ 32172 h 58982"/>
                  <a:gd name="connsiteX10" fmla="*/ 28361 w 55677"/>
                  <a:gd name="connsiteY10" fmla="*/ 8192 h 58982"/>
                  <a:gd name="connsiteX11" fmla="*/ 11643 w 55677"/>
                  <a:gd name="connsiteY11" fmla="*/ 24427 h 58982"/>
                  <a:gd name="connsiteX12" fmla="*/ 44631 w 55677"/>
                  <a:gd name="connsiteY12" fmla="*/ 24427 h 58982"/>
                  <a:gd name="connsiteX13" fmla="*/ 28212 w 55677"/>
                  <a:gd name="connsiteY13" fmla="*/ 8192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7" h="58982">
                    <a:moveTo>
                      <a:pt x="55229" y="32024"/>
                    </a:moveTo>
                    <a:lnTo>
                      <a:pt x="11494" y="32024"/>
                    </a:lnTo>
                    <a:cubicBezTo>
                      <a:pt x="12091" y="43195"/>
                      <a:pt x="19256" y="50046"/>
                      <a:pt x="29704" y="50046"/>
                    </a:cubicBezTo>
                    <a:cubicBezTo>
                      <a:pt x="40153" y="50046"/>
                      <a:pt x="47169" y="44386"/>
                      <a:pt x="48512" y="43492"/>
                    </a:cubicBezTo>
                    <a:lnTo>
                      <a:pt x="53289" y="50046"/>
                    </a:lnTo>
                    <a:cubicBezTo>
                      <a:pt x="53289" y="50046"/>
                      <a:pt x="45228" y="58983"/>
                      <a:pt x="28361" y="58983"/>
                    </a:cubicBezTo>
                    <a:cubicBezTo>
                      <a:pt x="11494" y="58983"/>
                      <a:pt x="0" y="47365"/>
                      <a:pt x="0" y="29343"/>
                    </a:cubicBezTo>
                    <a:cubicBezTo>
                      <a:pt x="0" y="11320"/>
                      <a:pt x="12986" y="0"/>
                      <a:pt x="28809" y="0"/>
                    </a:cubicBezTo>
                    <a:cubicBezTo>
                      <a:pt x="44631" y="0"/>
                      <a:pt x="55677" y="11171"/>
                      <a:pt x="55677" y="27108"/>
                    </a:cubicBezTo>
                    <a:cubicBezTo>
                      <a:pt x="55677" y="29193"/>
                      <a:pt x="55378" y="32172"/>
                      <a:pt x="55378" y="32172"/>
                    </a:cubicBezTo>
                    <a:close/>
                    <a:moveTo>
                      <a:pt x="28361" y="8192"/>
                    </a:moveTo>
                    <a:cubicBezTo>
                      <a:pt x="17017" y="8192"/>
                      <a:pt x="12091" y="17576"/>
                      <a:pt x="11643" y="24427"/>
                    </a:cubicBezTo>
                    <a:lnTo>
                      <a:pt x="44631" y="24427"/>
                    </a:lnTo>
                    <a:cubicBezTo>
                      <a:pt x="44631" y="18172"/>
                      <a:pt x="39705" y="8192"/>
                      <a:pt x="28212"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55" name="Freeform 28154">
                <a:extLst>
                  <a:ext uri="{FF2B5EF4-FFF2-40B4-BE49-F238E27FC236}">
                    <a16:creationId xmlns:a16="http://schemas.microsoft.com/office/drawing/2014/main" id="{56401FC3-D86E-BF6F-2146-58752AE7C6C8}"/>
                  </a:ext>
                </a:extLst>
              </p:cNvPr>
              <p:cNvSpPr/>
              <p:nvPr/>
            </p:nvSpPr>
            <p:spPr>
              <a:xfrm>
                <a:off x="5095561" y="4741204"/>
                <a:ext cx="49407" cy="57642"/>
              </a:xfrm>
              <a:custGeom>
                <a:avLst/>
                <a:gdLst>
                  <a:gd name="connsiteX0" fmla="*/ 37914 w 49407"/>
                  <a:gd name="connsiteY0" fmla="*/ 57643 h 57642"/>
                  <a:gd name="connsiteX1" fmla="*/ 37914 w 49407"/>
                  <a:gd name="connsiteY1" fmla="*/ 26066 h 57642"/>
                  <a:gd name="connsiteX2" fmla="*/ 26122 w 49407"/>
                  <a:gd name="connsiteY2" fmla="*/ 9384 h 57642"/>
                  <a:gd name="connsiteX3" fmla="*/ 11493 w 49407"/>
                  <a:gd name="connsiteY3" fmla="*/ 29194 h 57642"/>
                  <a:gd name="connsiteX4" fmla="*/ 11493 w 49407"/>
                  <a:gd name="connsiteY4" fmla="*/ 57643 h 57642"/>
                  <a:gd name="connsiteX5" fmla="*/ 0 w 49407"/>
                  <a:gd name="connsiteY5" fmla="*/ 57643 h 57642"/>
                  <a:gd name="connsiteX6" fmla="*/ 0 w 49407"/>
                  <a:gd name="connsiteY6" fmla="*/ 1043 h 57642"/>
                  <a:gd name="connsiteX7" fmla="*/ 11493 w 49407"/>
                  <a:gd name="connsiteY7" fmla="*/ 1043 h 57642"/>
                  <a:gd name="connsiteX8" fmla="*/ 11493 w 49407"/>
                  <a:gd name="connsiteY8" fmla="*/ 9979 h 57642"/>
                  <a:gd name="connsiteX9" fmla="*/ 11792 w 49407"/>
                  <a:gd name="connsiteY9" fmla="*/ 9979 h 57642"/>
                  <a:gd name="connsiteX10" fmla="*/ 29107 w 49407"/>
                  <a:gd name="connsiteY10" fmla="*/ 0 h 57642"/>
                  <a:gd name="connsiteX11" fmla="*/ 49408 w 49407"/>
                  <a:gd name="connsiteY11" fmla="*/ 24130 h 57642"/>
                  <a:gd name="connsiteX12" fmla="*/ 49408 w 49407"/>
                  <a:gd name="connsiteY12" fmla="*/ 57643 h 57642"/>
                  <a:gd name="connsiteX13" fmla="*/ 37914 w 49407"/>
                  <a:gd name="connsiteY13" fmla="*/ 57643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914" y="57643"/>
                    </a:moveTo>
                    <a:lnTo>
                      <a:pt x="37914" y="26066"/>
                    </a:lnTo>
                    <a:cubicBezTo>
                      <a:pt x="37914" y="16533"/>
                      <a:pt x="36272" y="9384"/>
                      <a:pt x="26122" y="9384"/>
                    </a:cubicBezTo>
                    <a:cubicBezTo>
                      <a:pt x="15972" y="9384"/>
                      <a:pt x="11493" y="18321"/>
                      <a:pt x="11493" y="29194"/>
                    </a:cubicBezTo>
                    <a:lnTo>
                      <a:pt x="11493" y="57643"/>
                    </a:lnTo>
                    <a:lnTo>
                      <a:pt x="0" y="57643"/>
                    </a:lnTo>
                    <a:lnTo>
                      <a:pt x="0" y="1043"/>
                    </a:lnTo>
                    <a:lnTo>
                      <a:pt x="11493" y="1043"/>
                    </a:lnTo>
                    <a:lnTo>
                      <a:pt x="11493" y="9979"/>
                    </a:lnTo>
                    <a:cubicBezTo>
                      <a:pt x="11493" y="9979"/>
                      <a:pt x="11792" y="9979"/>
                      <a:pt x="11792" y="9979"/>
                    </a:cubicBezTo>
                    <a:cubicBezTo>
                      <a:pt x="14777" y="4320"/>
                      <a:pt x="20897" y="0"/>
                      <a:pt x="29107" y="0"/>
                    </a:cubicBezTo>
                    <a:cubicBezTo>
                      <a:pt x="45228" y="0"/>
                      <a:pt x="49408" y="10575"/>
                      <a:pt x="49408" y="24130"/>
                    </a:cubicBezTo>
                    <a:lnTo>
                      <a:pt x="49408" y="57643"/>
                    </a:lnTo>
                    <a:lnTo>
                      <a:pt x="37914" y="57643"/>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56" name="Freeform 28155">
                <a:extLst>
                  <a:ext uri="{FF2B5EF4-FFF2-40B4-BE49-F238E27FC236}">
                    <a16:creationId xmlns:a16="http://schemas.microsoft.com/office/drawing/2014/main" id="{8FC4C360-B834-DD70-A745-742CB735C8CC}"/>
                  </a:ext>
                </a:extLst>
              </p:cNvPr>
              <p:cNvSpPr/>
              <p:nvPr/>
            </p:nvSpPr>
            <p:spPr>
              <a:xfrm>
                <a:off x="5154074" y="4725564"/>
                <a:ext cx="33734" cy="74771"/>
              </a:xfrm>
              <a:custGeom>
                <a:avLst/>
                <a:gdLst>
                  <a:gd name="connsiteX0" fmla="*/ 23286 w 33734"/>
                  <a:gd name="connsiteY0" fmla="*/ 74623 h 74771"/>
                  <a:gd name="connsiteX1" fmla="*/ 8359 w 33734"/>
                  <a:gd name="connsiteY1" fmla="*/ 51834 h 74771"/>
                  <a:gd name="connsiteX2" fmla="*/ 8359 w 33734"/>
                  <a:gd name="connsiteY2" fmla="*/ 26066 h 74771"/>
                  <a:gd name="connsiteX3" fmla="*/ 0 w 33734"/>
                  <a:gd name="connsiteY3" fmla="*/ 26066 h 74771"/>
                  <a:gd name="connsiteX4" fmla="*/ 0 w 33734"/>
                  <a:gd name="connsiteY4" fmla="*/ 16831 h 74771"/>
                  <a:gd name="connsiteX5" fmla="*/ 8359 w 33734"/>
                  <a:gd name="connsiteY5" fmla="*/ 16831 h 74771"/>
                  <a:gd name="connsiteX6" fmla="*/ 8359 w 33734"/>
                  <a:gd name="connsiteY6" fmla="*/ 0 h 74771"/>
                  <a:gd name="connsiteX7" fmla="*/ 19853 w 33734"/>
                  <a:gd name="connsiteY7" fmla="*/ 0 h 74771"/>
                  <a:gd name="connsiteX8" fmla="*/ 19853 w 33734"/>
                  <a:gd name="connsiteY8" fmla="*/ 16831 h 74771"/>
                  <a:gd name="connsiteX9" fmla="*/ 33436 w 33734"/>
                  <a:gd name="connsiteY9" fmla="*/ 16831 h 74771"/>
                  <a:gd name="connsiteX10" fmla="*/ 33436 w 33734"/>
                  <a:gd name="connsiteY10" fmla="*/ 26066 h 74771"/>
                  <a:gd name="connsiteX11" fmla="*/ 19853 w 33734"/>
                  <a:gd name="connsiteY11" fmla="*/ 26066 h 74771"/>
                  <a:gd name="connsiteX12" fmla="*/ 19853 w 33734"/>
                  <a:gd name="connsiteY12" fmla="*/ 51685 h 74771"/>
                  <a:gd name="connsiteX13" fmla="*/ 21345 w 33734"/>
                  <a:gd name="connsiteY13" fmla="*/ 62111 h 74771"/>
                  <a:gd name="connsiteX14" fmla="*/ 27167 w 33734"/>
                  <a:gd name="connsiteY14" fmla="*/ 64941 h 74771"/>
                  <a:gd name="connsiteX15" fmla="*/ 32988 w 33734"/>
                  <a:gd name="connsiteY15" fmla="*/ 63600 h 74771"/>
                  <a:gd name="connsiteX16" fmla="*/ 33734 w 33734"/>
                  <a:gd name="connsiteY16" fmla="*/ 72835 h 74771"/>
                  <a:gd name="connsiteX17" fmla="*/ 23286 w 33734"/>
                  <a:gd name="connsiteY17" fmla="*/ 74771 h 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771">
                    <a:moveTo>
                      <a:pt x="23286" y="74623"/>
                    </a:moveTo>
                    <a:cubicBezTo>
                      <a:pt x="9105" y="74623"/>
                      <a:pt x="8359" y="63005"/>
                      <a:pt x="8359" y="51834"/>
                    </a:cubicBezTo>
                    <a:lnTo>
                      <a:pt x="8359" y="26066"/>
                    </a:lnTo>
                    <a:lnTo>
                      <a:pt x="0" y="26066"/>
                    </a:lnTo>
                    <a:lnTo>
                      <a:pt x="0" y="16831"/>
                    </a:lnTo>
                    <a:lnTo>
                      <a:pt x="8359" y="16831"/>
                    </a:lnTo>
                    <a:lnTo>
                      <a:pt x="8359" y="0"/>
                    </a:lnTo>
                    <a:lnTo>
                      <a:pt x="19853" y="0"/>
                    </a:lnTo>
                    <a:lnTo>
                      <a:pt x="19853" y="16831"/>
                    </a:lnTo>
                    <a:lnTo>
                      <a:pt x="33436" y="16831"/>
                    </a:lnTo>
                    <a:lnTo>
                      <a:pt x="33436" y="26066"/>
                    </a:lnTo>
                    <a:lnTo>
                      <a:pt x="19853" y="26066"/>
                    </a:lnTo>
                    <a:lnTo>
                      <a:pt x="19853" y="51685"/>
                    </a:lnTo>
                    <a:cubicBezTo>
                      <a:pt x="19853" y="56451"/>
                      <a:pt x="19853" y="59728"/>
                      <a:pt x="21345" y="62111"/>
                    </a:cubicBezTo>
                    <a:cubicBezTo>
                      <a:pt x="22390" y="63898"/>
                      <a:pt x="24032" y="64941"/>
                      <a:pt x="27167" y="64941"/>
                    </a:cubicBezTo>
                    <a:cubicBezTo>
                      <a:pt x="30301" y="64941"/>
                      <a:pt x="32988" y="63600"/>
                      <a:pt x="32988" y="63600"/>
                    </a:cubicBezTo>
                    <a:lnTo>
                      <a:pt x="33734" y="72835"/>
                    </a:lnTo>
                    <a:cubicBezTo>
                      <a:pt x="30749" y="74176"/>
                      <a:pt x="27316" y="74771"/>
                      <a:pt x="23286" y="7477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57" name="Freeform 28156">
                <a:extLst>
                  <a:ext uri="{FF2B5EF4-FFF2-40B4-BE49-F238E27FC236}">
                    <a16:creationId xmlns:a16="http://schemas.microsoft.com/office/drawing/2014/main" id="{88081021-5E21-BC5B-15EC-D46C3281D643}"/>
                  </a:ext>
                </a:extLst>
              </p:cNvPr>
              <p:cNvSpPr/>
              <p:nvPr/>
            </p:nvSpPr>
            <p:spPr>
              <a:xfrm>
                <a:off x="5191839" y="4741204"/>
                <a:ext cx="43437" cy="58983"/>
              </a:xfrm>
              <a:custGeom>
                <a:avLst/>
                <a:gdLst>
                  <a:gd name="connsiteX0" fmla="*/ 22092 w 43437"/>
                  <a:gd name="connsiteY0" fmla="*/ 58983 h 58983"/>
                  <a:gd name="connsiteX1" fmla="*/ 0 w 43437"/>
                  <a:gd name="connsiteY1" fmla="*/ 48855 h 58983"/>
                  <a:gd name="connsiteX2" fmla="*/ 5523 w 43437"/>
                  <a:gd name="connsiteY2" fmla="*/ 42152 h 58983"/>
                  <a:gd name="connsiteX3" fmla="*/ 22241 w 43437"/>
                  <a:gd name="connsiteY3" fmla="*/ 50195 h 58983"/>
                  <a:gd name="connsiteX4" fmla="*/ 33138 w 43437"/>
                  <a:gd name="connsiteY4" fmla="*/ 42152 h 58983"/>
                  <a:gd name="connsiteX5" fmla="*/ 20300 w 43437"/>
                  <a:gd name="connsiteY5" fmla="*/ 32768 h 58983"/>
                  <a:gd name="connsiteX6" fmla="*/ 3583 w 43437"/>
                  <a:gd name="connsiteY6" fmla="*/ 16235 h 58983"/>
                  <a:gd name="connsiteX7" fmla="*/ 22689 w 43437"/>
                  <a:gd name="connsiteY7" fmla="*/ 0 h 58983"/>
                  <a:gd name="connsiteX8" fmla="*/ 41944 w 43437"/>
                  <a:gd name="connsiteY8" fmla="*/ 7447 h 58983"/>
                  <a:gd name="connsiteX9" fmla="*/ 37168 w 43437"/>
                  <a:gd name="connsiteY9" fmla="*/ 14448 h 58983"/>
                  <a:gd name="connsiteX10" fmla="*/ 22838 w 43437"/>
                  <a:gd name="connsiteY10" fmla="*/ 8341 h 58983"/>
                  <a:gd name="connsiteX11" fmla="*/ 13733 w 43437"/>
                  <a:gd name="connsiteY11" fmla="*/ 15342 h 58983"/>
                  <a:gd name="connsiteX12" fmla="*/ 24779 w 43437"/>
                  <a:gd name="connsiteY12" fmla="*/ 23832 h 58983"/>
                  <a:gd name="connsiteX13" fmla="*/ 32391 w 43437"/>
                  <a:gd name="connsiteY13" fmla="*/ 26513 h 58983"/>
                  <a:gd name="connsiteX14" fmla="*/ 43437 w 43437"/>
                  <a:gd name="connsiteY14" fmla="*/ 41110 h 58983"/>
                  <a:gd name="connsiteX15" fmla="*/ 21793 w 43437"/>
                  <a:gd name="connsiteY15" fmla="*/ 58983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37" h="58983">
                    <a:moveTo>
                      <a:pt x="22092" y="58983"/>
                    </a:moveTo>
                    <a:cubicBezTo>
                      <a:pt x="12538" y="58983"/>
                      <a:pt x="4776" y="55110"/>
                      <a:pt x="0" y="48855"/>
                    </a:cubicBezTo>
                    <a:lnTo>
                      <a:pt x="5523" y="42152"/>
                    </a:lnTo>
                    <a:cubicBezTo>
                      <a:pt x="10300" y="47067"/>
                      <a:pt x="17017" y="50195"/>
                      <a:pt x="22241" y="50195"/>
                    </a:cubicBezTo>
                    <a:cubicBezTo>
                      <a:pt x="27465" y="50195"/>
                      <a:pt x="33138" y="48259"/>
                      <a:pt x="33138" y="42152"/>
                    </a:cubicBezTo>
                    <a:cubicBezTo>
                      <a:pt x="33138" y="36045"/>
                      <a:pt x="24181" y="34109"/>
                      <a:pt x="20300" y="32768"/>
                    </a:cubicBezTo>
                    <a:cubicBezTo>
                      <a:pt x="11941" y="29938"/>
                      <a:pt x="3583" y="26959"/>
                      <a:pt x="3583" y="16235"/>
                    </a:cubicBezTo>
                    <a:cubicBezTo>
                      <a:pt x="3583" y="5511"/>
                      <a:pt x="12688" y="0"/>
                      <a:pt x="22689" y="0"/>
                    </a:cubicBezTo>
                    <a:cubicBezTo>
                      <a:pt x="32690" y="0"/>
                      <a:pt x="38511" y="3575"/>
                      <a:pt x="41944" y="7447"/>
                    </a:cubicBezTo>
                    <a:lnTo>
                      <a:pt x="37168" y="14448"/>
                    </a:lnTo>
                    <a:cubicBezTo>
                      <a:pt x="33884" y="11022"/>
                      <a:pt x="28361" y="8341"/>
                      <a:pt x="22838" y="8341"/>
                    </a:cubicBezTo>
                    <a:cubicBezTo>
                      <a:pt x="17315" y="8341"/>
                      <a:pt x="13733" y="10724"/>
                      <a:pt x="13733" y="15342"/>
                    </a:cubicBezTo>
                    <a:cubicBezTo>
                      <a:pt x="13733" y="19959"/>
                      <a:pt x="19255" y="22044"/>
                      <a:pt x="24779" y="23832"/>
                    </a:cubicBezTo>
                    <a:cubicBezTo>
                      <a:pt x="27913" y="24874"/>
                      <a:pt x="30003" y="25619"/>
                      <a:pt x="32391" y="26513"/>
                    </a:cubicBezTo>
                    <a:cubicBezTo>
                      <a:pt x="38660" y="29194"/>
                      <a:pt x="43437" y="33662"/>
                      <a:pt x="43437" y="41110"/>
                    </a:cubicBezTo>
                    <a:cubicBezTo>
                      <a:pt x="43437" y="53323"/>
                      <a:pt x="32839" y="58983"/>
                      <a:pt x="21793"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58" name="Freeform 28157">
                <a:extLst>
                  <a:ext uri="{FF2B5EF4-FFF2-40B4-BE49-F238E27FC236}">
                    <a16:creationId xmlns:a16="http://schemas.microsoft.com/office/drawing/2014/main" id="{1AE4A499-E3F3-6504-C960-AD0BE5D52FD9}"/>
                  </a:ext>
                </a:extLst>
              </p:cNvPr>
              <p:cNvSpPr/>
              <p:nvPr/>
            </p:nvSpPr>
            <p:spPr>
              <a:xfrm>
                <a:off x="5269309" y="4716776"/>
                <a:ext cx="14926" cy="82069"/>
              </a:xfrm>
              <a:custGeom>
                <a:avLst/>
                <a:gdLst>
                  <a:gd name="connsiteX0" fmla="*/ 7463 w 14926"/>
                  <a:gd name="connsiteY0" fmla="*/ 14001 h 82069"/>
                  <a:gd name="connsiteX1" fmla="*/ 0 w 14926"/>
                  <a:gd name="connsiteY1" fmla="*/ 7001 h 82069"/>
                  <a:gd name="connsiteX2" fmla="*/ 7463 w 14926"/>
                  <a:gd name="connsiteY2" fmla="*/ 0 h 82069"/>
                  <a:gd name="connsiteX3" fmla="*/ 14927 w 14926"/>
                  <a:gd name="connsiteY3" fmla="*/ 7001 h 82069"/>
                  <a:gd name="connsiteX4" fmla="*/ 7463 w 14926"/>
                  <a:gd name="connsiteY4" fmla="*/ 14001 h 82069"/>
                  <a:gd name="connsiteX5" fmla="*/ 1642 w 14926"/>
                  <a:gd name="connsiteY5" fmla="*/ 82070 h 82069"/>
                  <a:gd name="connsiteX6" fmla="*/ 1642 w 14926"/>
                  <a:gd name="connsiteY6" fmla="*/ 25470 h 82069"/>
                  <a:gd name="connsiteX7" fmla="*/ 13135 w 14926"/>
                  <a:gd name="connsiteY7" fmla="*/ 25470 h 82069"/>
                  <a:gd name="connsiteX8" fmla="*/ 13135 w 14926"/>
                  <a:gd name="connsiteY8" fmla="*/ 82070 h 82069"/>
                  <a:gd name="connsiteX9" fmla="*/ 1642 w 14926"/>
                  <a:gd name="connsiteY9" fmla="*/ 82070 h 8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069">
                    <a:moveTo>
                      <a:pt x="7463" y="14001"/>
                    </a:moveTo>
                    <a:cubicBezTo>
                      <a:pt x="2985" y="14001"/>
                      <a:pt x="0" y="11022"/>
                      <a:pt x="0" y="7001"/>
                    </a:cubicBezTo>
                    <a:cubicBezTo>
                      <a:pt x="0" y="2979"/>
                      <a:pt x="3135" y="0"/>
                      <a:pt x="7463" y="0"/>
                    </a:cubicBezTo>
                    <a:cubicBezTo>
                      <a:pt x="11792" y="0"/>
                      <a:pt x="14927" y="2979"/>
                      <a:pt x="14927" y="7001"/>
                    </a:cubicBezTo>
                    <a:cubicBezTo>
                      <a:pt x="14927" y="11022"/>
                      <a:pt x="11792" y="14001"/>
                      <a:pt x="7463" y="14001"/>
                    </a:cubicBezTo>
                    <a:close/>
                    <a:moveTo>
                      <a:pt x="1642" y="82070"/>
                    </a:moveTo>
                    <a:lnTo>
                      <a:pt x="1642" y="25470"/>
                    </a:lnTo>
                    <a:lnTo>
                      <a:pt x="13135" y="25470"/>
                    </a:lnTo>
                    <a:lnTo>
                      <a:pt x="13135" y="82070"/>
                    </a:lnTo>
                    <a:lnTo>
                      <a:pt x="1642" y="8207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59" name="Freeform 28158">
                <a:extLst>
                  <a:ext uri="{FF2B5EF4-FFF2-40B4-BE49-F238E27FC236}">
                    <a16:creationId xmlns:a16="http://schemas.microsoft.com/office/drawing/2014/main" id="{016D788D-F280-B7C8-A68D-5BF7B28FF9C6}"/>
                  </a:ext>
                </a:extLst>
              </p:cNvPr>
              <p:cNvSpPr/>
              <p:nvPr/>
            </p:nvSpPr>
            <p:spPr>
              <a:xfrm>
                <a:off x="5298714" y="4741204"/>
                <a:ext cx="49407" cy="57642"/>
              </a:xfrm>
              <a:custGeom>
                <a:avLst/>
                <a:gdLst>
                  <a:gd name="connsiteX0" fmla="*/ 37765 w 49407"/>
                  <a:gd name="connsiteY0" fmla="*/ 57643 h 57642"/>
                  <a:gd name="connsiteX1" fmla="*/ 37765 w 49407"/>
                  <a:gd name="connsiteY1" fmla="*/ 26066 h 57642"/>
                  <a:gd name="connsiteX2" fmla="*/ 25972 w 49407"/>
                  <a:gd name="connsiteY2" fmla="*/ 9384 h 57642"/>
                  <a:gd name="connsiteX3" fmla="*/ 11493 w 49407"/>
                  <a:gd name="connsiteY3" fmla="*/ 29194 h 57642"/>
                  <a:gd name="connsiteX4" fmla="*/ 11493 w 49407"/>
                  <a:gd name="connsiteY4" fmla="*/ 57643 h 57642"/>
                  <a:gd name="connsiteX5" fmla="*/ 0 w 49407"/>
                  <a:gd name="connsiteY5" fmla="*/ 57643 h 57642"/>
                  <a:gd name="connsiteX6" fmla="*/ 0 w 49407"/>
                  <a:gd name="connsiteY6" fmla="*/ 1043 h 57642"/>
                  <a:gd name="connsiteX7" fmla="*/ 11493 w 49407"/>
                  <a:gd name="connsiteY7" fmla="*/ 1043 h 57642"/>
                  <a:gd name="connsiteX8" fmla="*/ 11493 w 49407"/>
                  <a:gd name="connsiteY8" fmla="*/ 9979 h 57642"/>
                  <a:gd name="connsiteX9" fmla="*/ 11792 w 49407"/>
                  <a:gd name="connsiteY9" fmla="*/ 9979 h 57642"/>
                  <a:gd name="connsiteX10" fmla="*/ 29107 w 49407"/>
                  <a:gd name="connsiteY10" fmla="*/ 0 h 57642"/>
                  <a:gd name="connsiteX11" fmla="*/ 49408 w 49407"/>
                  <a:gd name="connsiteY11" fmla="*/ 24130 h 57642"/>
                  <a:gd name="connsiteX12" fmla="*/ 49408 w 49407"/>
                  <a:gd name="connsiteY12" fmla="*/ 57643 h 57642"/>
                  <a:gd name="connsiteX13" fmla="*/ 37914 w 49407"/>
                  <a:gd name="connsiteY13" fmla="*/ 57643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765" y="57643"/>
                    </a:moveTo>
                    <a:lnTo>
                      <a:pt x="37765" y="26066"/>
                    </a:lnTo>
                    <a:cubicBezTo>
                      <a:pt x="37765" y="16533"/>
                      <a:pt x="36123" y="9384"/>
                      <a:pt x="25972" y="9384"/>
                    </a:cubicBezTo>
                    <a:cubicBezTo>
                      <a:pt x="15822" y="9384"/>
                      <a:pt x="11493" y="18321"/>
                      <a:pt x="11493" y="29194"/>
                    </a:cubicBezTo>
                    <a:lnTo>
                      <a:pt x="11493" y="57643"/>
                    </a:lnTo>
                    <a:lnTo>
                      <a:pt x="0" y="57643"/>
                    </a:lnTo>
                    <a:lnTo>
                      <a:pt x="0" y="1043"/>
                    </a:lnTo>
                    <a:lnTo>
                      <a:pt x="11493" y="1043"/>
                    </a:lnTo>
                    <a:lnTo>
                      <a:pt x="11493" y="9979"/>
                    </a:lnTo>
                    <a:cubicBezTo>
                      <a:pt x="11493" y="9979"/>
                      <a:pt x="11792" y="9979"/>
                      <a:pt x="11792" y="9979"/>
                    </a:cubicBezTo>
                    <a:cubicBezTo>
                      <a:pt x="14777" y="4320"/>
                      <a:pt x="20897" y="0"/>
                      <a:pt x="29107" y="0"/>
                    </a:cubicBezTo>
                    <a:cubicBezTo>
                      <a:pt x="45228" y="0"/>
                      <a:pt x="49408" y="10575"/>
                      <a:pt x="49408" y="24130"/>
                    </a:cubicBezTo>
                    <a:lnTo>
                      <a:pt x="49408" y="57643"/>
                    </a:lnTo>
                    <a:lnTo>
                      <a:pt x="37914" y="57643"/>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60" name="Freeform 28159">
                <a:extLst>
                  <a:ext uri="{FF2B5EF4-FFF2-40B4-BE49-F238E27FC236}">
                    <a16:creationId xmlns:a16="http://schemas.microsoft.com/office/drawing/2014/main" id="{E912DC5A-FC54-C729-1BE0-135671767AB9}"/>
                  </a:ext>
                </a:extLst>
              </p:cNvPr>
              <p:cNvSpPr/>
              <p:nvPr/>
            </p:nvSpPr>
            <p:spPr>
              <a:xfrm>
                <a:off x="5382304" y="4741502"/>
                <a:ext cx="48959" cy="58685"/>
              </a:xfrm>
              <a:custGeom>
                <a:avLst/>
                <a:gdLst>
                  <a:gd name="connsiteX0" fmla="*/ 37616 w 48959"/>
                  <a:gd name="connsiteY0" fmla="*/ 57345 h 58685"/>
                  <a:gd name="connsiteX1" fmla="*/ 37616 w 48959"/>
                  <a:gd name="connsiteY1" fmla="*/ 50195 h 58685"/>
                  <a:gd name="connsiteX2" fmla="*/ 19554 w 48959"/>
                  <a:gd name="connsiteY2" fmla="*/ 58685 h 58685"/>
                  <a:gd name="connsiteX3" fmla="*/ 0 w 48959"/>
                  <a:gd name="connsiteY3" fmla="*/ 41258 h 58685"/>
                  <a:gd name="connsiteX4" fmla="*/ 22241 w 48959"/>
                  <a:gd name="connsiteY4" fmla="*/ 23980 h 58685"/>
                  <a:gd name="connsiteX5" fmla="*/ 37466 w 48959"/>
                  <a:gd name="connsiteY5" fmla="*/ 23385 h 58685"/>
                  <a:gd name="connsiteX6" fmla="*/ 37466 w 48959"/>
                  <a:gd name="connsiteY6" fmla="*/ 21150 h 58685"/>
                  <a:gd name="connsiteX7" fmla="*/ 23435 w 48959"/>
                  <a:gd name="connsiteY7" fmla="*/ 8341 h 58685"/>
                  <a:gd name="connsiteX8" fmla="*/ 6419 w 48959"/>
                  <a:gd name="connsiteY8" fmla="*/ 13256 h 58685"/>
                  <a:gd name="connsiteX9" fmla="*/ 2986 w 48959"/>
                  <a:gd name="connsiteY9" fmla="*/ 5660 h 58685"/>
                  <a:gd name="connsiteX10" fmla="*/ 24182 w 48959"/>
                  <a:gd name="connsiteY10" fmla="*/ 0 h 58685"/>
                  <a:gd name="connsiteX11" fmla="*/ 48960 w 48959"/>
                  <a:gd name="connsiteY11" fmla="*/ 24725 h 58685"/>
                  <a:gd name="connsiteX12" fmla="*/ 48960 w 48959"/>
                  <a:gd name="connsiteY12" fmla="*/ 57642 h 58685"/>
                  <a:gd name="connsiteX13" fmla="*/ 37914 w 48959"/>
                  <a:gd name="connsiteY13" fmla="*/ 57642 h 58685"/>
                  <a:gd name="connsiteX14" fmla="*/ 24182 w 48959"/>
                  <a:gd name="connsiteY14" fmla="*/ 31130 h 58685"/>
                  <a:gd name="connsiteX15" fmla="*/ 11345 w 48959"/>
                  <a:gd name="connsiteY15" fmla="*/ 40960 h 58685"/>
                  <a:gd name="connsiteX16" fmla="*/ 22987 w 48959"/>
                  <a:gd name="connsiteY16" fmla="*/ 50791 h 58685"/>
                  <a:gd name="connsiteX17" fmla="*/ 37466 w 48959"/>
                  <a:gd name="connsiteY17" fmla="*/ 42599 h 58685"/>
                  <a:gd name="connsiteX18" fmla="*/ 37466 w 48959"/>
                  <a:gd name="connsiteY18" fmla="*/ 30385 h 58685"/>
                  <a:gd name="connsiteX19" fmla="*/ 24182 w 48959"/>
                  <a:gd name="connsiteY19" fmla="*/ 31279 h 5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959" h="58685">
                    <a:moveTo>
                      <a:pt x="37616" y="57345"/>
                    </a:moveTo>
                    <a:lnTo>
                      <a:pt x="37616" y="50195"/>
                    </a:lnTo>
                    <a:cubicBezTo>
                      <a:pt x="35227" y="52578"/>
                      <a:pt x="29854" y="58685"/>
                      <a:pt x="19554" y="58685"/>
                    </a:cubicBezTo>
                    <a:cubicBezTo>
                      <a:pt x="9255" y="58685"/>
                      <a:pt x="0" y="52131"/>
                      <a:pt x="0" y="41258"/>
                    </a:cubicBezTo>
                    <a:cubicBezTo>
                      <a:pt x="0" y="30385"/>
                      <a:pt x="9105" y="24576"/>
                      <a:pt x="22241" y="23980"/>
                    </a:cubicBezTo>
                    <a:lnTo>
                      <a:pt x="37466" y="23385"/>
                    </a:lnTo>
                    <a:lnTo>
                      <a:pt x="37466" y="21150"/>
                    </a:lnTo>
                    <a:cubicBezTo>
                      <a:pt x="37466" y="12511"/>
                      <a:pt x="31645" y="8341"/>
                      <a:pt x="23435" y="8341"/>
                    </a:cubicBezTo>
                    <a:cubicBezTo>
                      <a:pt x="15225" y="8341"/>
                      <a:pt x="8210" y="12065"/>
                      <a:pt x="6419" y="13256"/>
                    </a:cubicBezTo>
                    <a:lnTo>
                      <a:pt x="2986" y="5660"/>
                    </a:lnTo>
                    <a:cubicBezTo>
                      <a:pt x="7165" y="3277"/>
                      <a:pt x="14778" y="0"/>
                      <a:pt x="24182" y="0"/>
                    </a:cubicBezTo>
                    <a:cubicBezTo>
                      <a:pt x="40750" y="0"/>
                      <a:pt x="48960" y="8341"/>
                      <a:pt x="48960" y="24725"/>
                    </a:cubicBezTo>
                    <a:lnTo>
                      <a:pt x="48960" y="57642"/>
                    </a:lnTo>
                    <a:lnTo>
                      <a:pt x="37914" y="57642"/>
                    </a:lnTo>
                    <a:close/>
                    <a:moveTo>
                      <a:pt x="24182" y="31130"/>
                    </a:moveTo>
                    <a:cubicBezTo>
                      <a:pt x="14927" y="31577"/>
                      <a:pt x="11345" y="35449"/>
                      <a:pt x="11345" y="40960"/>
                    </a:cubicBezTo>
                    <a:cubicBezTo>
                      <a:pt x="11345" y="46471"/>
                      <a:pt x="15524" y="50791"/>
                      <a:pt x="22987" y="50791"/>
                    </a:cubicBezTo>
                    <a:cubicBezTo>
                      <a:pt x="30451" y="50791"/>
                      <a:pt x="35227" y="45727"/>
                      <a:pt x="37466" y="42599"/>
                    </a:cubicBezTo>
                    <a:lnTo>
                      <a:pt x="37466" y="30385"/>
                    </a:lnTo>
                    <a:lnTo>
                      <a:pt x="24182" y="3127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61" name="Freeform 28160">
                <a:extLst>
                  <a:ext uri="{FF2B5EF4-FFF2-40B4-BE49-F238E27FC236}">
                    <a16:creationId xmlns:a16="http://schemas.microsoft.com/office/drawing/2014/main" id="{635A1A9E-CE7C-5AF6-1602-D1BDB01042E0}"/>
                  </a:ext>
                </a:extLst>
              </p:cNvPr>
              <p:cNvSpPr/>
              <p:nvPr/>
            </p:nvSpPr>
            <p:spPr>
              <a:xfrm>
                <a:off x="5445743" y="4741204"/>
                <a:ext cx="49407" cy="57642"/>
              </a:xfrm>
              <a:custGeom>
                <a:avLst/>
                <a:gdLst>
                  <a:gd name="connsiteX0" fmla="*/ 37914 w 49407"/>
                  <a:gd name="connsiteY0" fmla="*/ 57643 h 57642"/>
                  <a:gd name="connsiteX1" fmla="*/ 37914 w 49407"/>
                  <a:gd name="connsiteY1" fmla="*/ 26066 h 57642"/>
                  <a:gd name="connsiteX2" fmla="*/ 26122 w 49407"/>
                  <a:gd name="connsiteY2" fmla="*/ 9384 h 57642"/>
                  <a:gd name="connsiteX3" fmla="*/ 11494 w 49407"/>
                  <a:gd name="connsiteY3" fmla="*/ 29194 h 57642"/>
                  <a:gd name="connsiteX4" fmla="*/ 11494 w 49407"/>
                  <a:gd name="connsiteY4" fmla="*/ 57643 h 57642"/>
                  <a:gd name="connsiteX5" fmla="*/ 0 w 49407"/>
                  <a:gd name="connsiteY5" fmla="*/ 57643 h 57642"/>
                  <a:gd name="connsiteX6" fmla="*/ 0 w 49407"/>
                  <a:gd name="connsiteY6" fmla="*/ 1043 h 57642"/>
                  <a:gd name="connsiteX7" fmla="*/ 11494 w 49407"/>
                  <a:gd name="connsiteY7" fmla="*/ 1043 h 57642"/>
                  <a:gd name="connsiteX8" fmla="*/ 11494 w 49407"/>
                  <a:gd name="connsiteY8" fmla="*/ 9979 h 57642"/>
                  <a:gd name="connsiteX9" fmla="*/ 11792 w 49407"/>
                  <a:gd name="connsiteY9" fmla="*/ 9979 h 57642"/>
                  <a:gd name="connsiteX10" fmla="*/ 29107 w 49407"/>
                  <a:gd name="connsiteY10" fmla="*/ 0 h 57642"/>
                  <a:gd name="connsiteX11" fmla="*/ 49408 w 49407"/>
                  <a:gd name="connsiteY11" fmla="*/ 24130 h 57642"/>
                  <a:gd name="connsiteX12" fmla="*/ 49408 w 49407"/>
                  <a:gd name="connsiteY12" fmla="*/ 57643 h 57642"/>
                  <a:gd name="connsiteX13" fmla="*/ 37914 w 49407"/>
                  <a:gd name="connsiteY13" fmla="*/ 57643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914" y="57643"/>
                    </a:moveTo>
                    <a:lnTo>
                      <a:pt x="37914" y="26066"/>
                    </a:lnTo>
                    <a:cubicBezTo>
                      <a:pt x="37914" y="16533"/>
                      <a:pt x="36272" y="9384"/>
                      <a:pt x="26122" y="9384"/>
                    </a:cubicBezTo>
                    <a:cubicBezTo>
                      <a:pt x="15972" y="9384"/>
                      <a:pt x="11494" y="18321"/>
                      <a:pt x="11494" y="29194"/>
                    </a:cubicBezTo>
                    <a:lnTo>
                      <a:pt x="11494" y="57643"/>
                    </a:lnTo>
                    <a:lnTo>
                      <a:pt x="0" y="57643"/>
                    </a:lnTo>
                    <a:lnTo>
                      <a:pt x="0" y="1043"/>
                    </a:lnTo>
                    <a:lnTo>
                      <a:pt x="11494" y="1043"/>
                    </a:lnTo>
                    <a:lnTo>
                      <a:pt x="11494" y="9979"/>
                    </a:lnTo>
                    <a:cubicBezTo>
                      <a:pt x="11494" y="9979"/>
                      <a:pt x="11792" y="9979"/>
                      <a:pt x="11792" y="9979"/>
                    </a:cubicBezTo>
                    <a:cubicBezTo>
                      <a:pt x="14778" y="4320"/>
                      <a:pt x="20898" y="0"/>
                      <a:pt x="29107" y="0"/>
                    </a:cubicBezTo>
                    <a:cubicBezTo>
                      <a:pt x="45228" y="0"/>
                      <a:pt x="49408" y="10575"/>
                      <a:pt x="49408" y="24130"/>
                    </a:cubicBezTo>
                    <a:lnTo>
                      <a:pt x="49408" y="57643"/>
                    </a:lnTo>
                    <a:lnTo>
                      <a:pt x="37914" y="57643"/>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62" name="Freeform 28161">
                <a:extLst>
                  <a:ext uri="{FF2B5EF4-FFF2-40B4-BE49-F238E27FC236}">
                    <a16:creationId xmlns:a16="http://schemas.microsoft.com/office/drawing/2014/main" id="{EC3985AC-B84E-EBC7-60C4-B5D6DB6ABE7F}"/>
                  </a:ext>
                </a:extLst>
              </p:cNvPr>
              <p:cNvSpPr/>
              <p:nvPr/>
            </p:nvSpPr>
            <p:spPr>
              <a:xfrm>
                <a:off x="5509182" y="4716776"/>
                <a:ext cx="14926" cy="82069"/>
              </a:xfrm>
              <a:custGeom>
                <a:avLst/>
                <a:gdLst>
                  <a:gd name="connsiteX0" fmla="*/ 7463 w 14926"/>
                  <a:gd name="connsiteY0" fmla="*/ 14001 h 82069"/>
                  <a:gd name="connsiteX1" fmla="*/ 0 w 14926"/>
                  <a:gd name="connsiteY1" fmla="*/ 7001 h 82069"/>
                  <a:gd name="connsiteX2" fmla="*/ 7463 w 14926"/>
                  <a:gd name="connsiteY2" fmla="*/ 0 h 82069"/>
                  <a:gd name="connsiteX3" fmla="*/ 14927 w 14926"/>
                  <a:gd name="connsiteY3" fmla="*/ 7001 h 82069"/>
                  <a:gd name="connsiteX4" fmla="*/ 7463 w 14926"/>
                  <a:gd name="connsiteY4" fmla="*/ 14001 h 82069"/>
                  <a:gd name="connsiteX5" fmla="*/ 1642 w 14926"/>
                  <a:gd name="connsiteY5" fmla="*/ 82070 h 82069"/>
                  <a:gd name="connsiteX6" fmla="*/ 1642 w 14926"/>
                  <a:gd name="connsiteY6" fmla="*/ 25470 h 82069"/>
                  <a:gd name="connsiteX7" fmla="*/ 13136 w 14926"/>
                  <a:gd name="connsiteY7" fmla="*/ 25470 h 82069"/>
                  <a:gd name="connsiteX8" fmla="*/ 13136 w 14926"/>
                  <a:gd name="connsiteY8" fmla="*/ 82070 h 82069"/>
                  <a:gd name="connsiteX9" fmla="*/ 1642 w 14926"/>
                  <a:gd name="connsiteY9" fmla="*/ 82070 h 8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069">
                    <a:moveTo>
                      <a:pt x="7463" y="14001"/>
                    </a:moveTo>
                    <a:cubicBezTo>
                      <a:pt x="2986" y="14001"/>
                      <a:pt x="0" y="11022"/>
                      <a:pt x="0" y="7001"/>
                    </a:cubicBezTo>
                    <a:cubicBezTo>
                      <a:pt x="0" y="2979"/>
                      <a:pt x="3135" y="0"/>
                      <a:pt x="7463" y="0"/>
                    </a:cubicBezTo>
                    <a:cubicBezTo>
                      <a:pt x="11792" y="0"/>
                      <a:pt x="14927" y="2979"/>
                      <a:pt x="14927" y="7001"/>
                    </a:cubicBezTo>
                    <a:cubicBezTo>
                      <a:pt x="14927" y="11022"/>
                      <a:pt x="11792" y="14001"/>
                      <a:pt x="7463" y="14001"/>
                    </a:cubicBezTo>
                    <a:close/>
                    <a:moveTo>
                      <a:pt x="1642" y="82070"/>
                    </a:moveTo>
                    <a:lnTo>
                      <a:pt x="1642" y="25470"/>
                    </a:lnTo>
                    <a:lnTo>
                      <a:pt x="13136" y="25470"/>
                    </a:lnTo>
                    <a:lnTo>
                      <a:pt x="13136" y="82070"/>
                    </a:lnTo>
                    <a:lnTo>
                      <a:pt x="1642" y="8207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63" name="Freeform 28162">
                <a:extLst>
                  <a:ext uri="{FF2B5EF4-FFF2-40B4-BE49-F238E27FC236}">
                    <a16:creationId xmlns:a16="http://schemas.microsoft.com/office/drawing/2014/main" id="{953F2944-252B-44F6-7C30-F72A13B4D014}"/>
                  </a:ext>
                </a:extLst>
              </p:cNvPr>
              <p:cNvSpPr/>
              <p:nvPr/>
            </p:nvSpPr>
            <p:spPr>
              <a:xfrm>
                <a:off x="5538439" y="4741204"/>
                <a:ext cx="82396" cy="57642"/>
              </a:xfrm>
              <a:custGeom>
                <a:avLst/>
                <a:gdLst>
                  <a:gd name="connsiteX0" fmla="*/ 70902 w 82396"/>
                  <a:gd name="connsiteY0" fmla="*/ 57643 h 57642"/>
                  <a:gd name="connsiteX1" fmla="*/ 70902 w 82396"/>
                  <a:gd name="connsiteY1" fmla="*/ 24725 h 57642"/>
                  <a:gd name="connsiteX2" fmla="*/ 60454 w 82396"/>
                  <a:gd name="connsiteY2" fmla="*/ 9533 h 57642"/>
                  <a:gd name="connsiteX3" fmla="*/ 46870 w 82396"/>
                  <a:gd name="connsiteY3" fmla="*/ 28300 h 57642"/>
                  <a:gd name="connsiteX4" fmla="*/ 46870 w 82396"/>
                  <a:gd name="connsiteY4" fmla="*/ 57643 h 57642"/>
                  <a:gd name="connsiteX5" fmla="*/ 35376 w 82396"/>
                  <a:gd name="connsiteY5" fmla="*/ 57643 h 57642"/>
                  <a:gd name="connsiteX6" fmla="*/ 35376 w 82396"/>
                  <a:gd name="connsiteY6" fmla="*/ 24725 h 57642"/>
                  <a:gd name="connsiteX7" fmla="*/ 25077 w 82396"/>
                  <a:gd name="connsiteY7" fmla="*/ 9533 h 57642"/>
                  <a:gd name="connsiteX8" fmla="*/ 11494 w 82396"/>
                  <a:gd name="connsiteY8" fmla="*/ 28300 h 57642"/>
                  <a:gd name="connsiteX9" fmla="*/ 11494 w 82396"/>
                  <a:gd name="connsiteY9" fmla="*/ 57643 h 57642"/>
                  <a:gd name="connsiteX10" fmla="*/ 0 w 82396"/>
                  <a:gd name="connsiteY10" fmla="*/ 57643 h 57642"/>
                  <a:gd name="connsiteX11" fmla="*/ 0 w 82396"/>
                  <a:gd name="connsiteY11" fmla="*/ 1043 h 57642"/>
                  <a:gd name="connsiteX12" fmla="*/ 11494 w 82396"/>
                  <a:gd name="connsiteY12" fmla="*/ 1043 h 57642"/>
                  <a:gd name="connsiteX13" fmla="*/ 11494 w 82396"/>
                  <a:gd name="connsiteY13" fmla="*/ 9979 h 57642"/>
                  <a:gd name="connsiteX14" fmla="*/ 11792 w 82396"/>
                  <a:gd name="connsiteY14" fmla="*/ 9979 h 57642"/>
                  <a:gd name="connsiteX15" fmla="*/ 28212 w 82396"/>
                  <a:gd name="connsiteY15" fmla="*/ 0 h 57642"/>
                  <a:gd name="connsiteX16" fmla="*/ 45079 w 82396"/>
                  <a:gd name="connsiteY16" fmla="*/ 11171 h 57642"/>
                  <a:gd name="connsiteX17" fmla="*/ 63140 w 82396"/>
                  <a:gd name="connsiteY17" fmla="*/ 0 h 57642"/>
                  <a:gd name="connsiteX18" fmla="*/ 82396 w 82396"/>
                  <a:gd name="connsiteY18" fmla="*/ 23385 h 57642"/>
                  <a:gd name="connsiteX19" fmla="*/ 82396 w 82396"/>
                  <a:gd name="connsiteY19" fmla="*/ 57643 h 57642"/>
                  <a:gd name="connsiteX20" fmla="*/ 71052 w 82396"/>
                  <a:gd name="connsiteY20" fmla="*/ 57643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2396" h="57642">
                    <a:moveTo>
                      <a:pt x="70902" y="57643"/>
                    </a:moveTo>
                    <a:lnTo>
                      <a:pt x="70902" y="24725"/>
                    </a:lnTo>
                    <a:cubicBezTo>
                      <a:pt x="70902" y="18172"/>
                      <a:pt x="69708" y="9533"/>
                      <a:pt x="60454" y="9533"/>
                    </a:cubicBezTo>
                    <a:cubicBezTo>
                      <a:pt x="51199" y="9533"/>
                      <a:pt x="46870" y="18172"/>
                      <a:pt x="46870" y="28300"/>
                    </a:cubicBezTo>
                    <a:lnTo>
                      <a:pt x="46870" y="57643"/>
                    </a:lnTo>
                    <a:lnTo>
                      <a:pt x="35376" y="57643"/>
                    </a:lnTo>
                    <a:lnTo>
                      <a:pt x="35376" y="24725"/>
                    </a:lnTo>
                    <a:cubicBezTo>
                      <a:pt x="35376" y="16384"/>
                      <a:pt x="33287" y="9533"/>
                      <a:pt x="25077" y="9533"/>
                    </a:cubicBezTo>
                    <a:cubicBezTo>
                      <a:pt x="15972" y="9533"/>
                      <a:pt x="11494" y="18172"/>
                      <a:pt x="11494" y="28300"/>
                    </a:cubicBezTo>
                    <a:lnTo>
                      <a:pt x="11494" y="57643"/>
                    </a:lnTo>
                    <a:lnTo>
                      <a:pt x="0" y="57643"/>
                    </a:lnTo>
                    <a:lnTo>
                      <a:pt x="0" y="1043"/>
                    </a:lnTo>
                    <a:lnTo>
                      <a:pt x="11494" y="1043"/>
                    </a:lnTo>
                    <a:lnTo>
                      <a:pt x="11494" y="9979"/>
                    </a:lnTo>
                    <a:cubicBezTo>
                      <a:pt x="11494" y="9979"/>
                      <a:pt x="11792" y="9979"/>
                      <a:pt x="11792" y="9979"/>
                    </a:cubicBezTo>
                    <a:cubicBezTo>
                      <a:pt x="14479" y="4766"/>
                      <a:pt x="20599" y="0"/>
                      <a:pt x="28212" y="0"/>
                    </a:cubicBezTo>
                    <a:cubicBezTo>
                      <a:pt x="36571" y="0"/>
                      <a:pt x="42392" y="3873"/>
                      <a:pt x="45079" y="11171"/>
                    </a:cubicBezTo>
                    <a:cubicBezTo>
                      <a:pt x="48960" y="4022"/>
                      <a:pt x="55080" y="0"/>
                      <a:pt x="63140" y="0"/>
                    </a:cubicBezTo>
                    <a:cubicBezTo>
                      <a:pt x="78366" y="0"/>
                      <a:pt x="82396" y="11022"/>
                      <a:pt x="82396" y="23385"/>
                    </a:cubicBezTo>
                    <a:lnTo>
                      <a:pt x="82396" y="57643"/>
                    </a:lnTo>
                    <a:lnTo>
                      <a:pt x="71052" y="57643"/>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64" name="Freeform 28163">
                <a:extLst>
                  <a:ext uri="{FF2B5EF4-FFF2-40B4-BE49-F238E27FC236}">
                    <a16:creationId xmlns:a16="http://schemas.microsoft.com/office/drawing/2014/main" id="{0B00DB13-B5CF-5241-5CB7-6CCFF440D831}"/>
                  </a:ext>
                </a:extLst>
              </p:cNvPr>
              <p:cNvSpPr/>
              <p:nvPr/>
            </p:nvSpPr>
            <p:spPr>
              <a:xfrm>
                <a:off x="5631134" y="4741502"/>
                <a:ext cx="48960" cy="58685"/>
              </a:xfrm>
              <a:custGeom>
                <a:avLst/>
                <a:gdLst>
                  <a:gd name="connsiteX0" fmla="*/ 37765 w 48960"/>
                  <a:gd name="connsiteY0" fmla="*/ 57345 h 58685"/>
                  <a:gd name="connsiteX1" fmla="*/ 37765 w 48960"/>
                  <a:gd name="connsiteY1" fmla="*/ 50195 h 58685"/>
                  <a:gd name="connsiteX2" fmla="*/ 19554 w 48960"/>
                  <a:gd name="connsiteY2" fmla="*/ 58685 h 58685"/>
                  <a:gd name="connsiteX3" fmla="*/ 0 w 48960"/>
                  <a:gd name="connsiteY3" fmla="*/ 41258 h 58685"/>
                  <a:gd name="connsiteX4" fmla="*/ 22241 w 48960"/>
                  <a:gd name="connsiteY4" fmla="*/ 23980 h 58685"/>
                  <a:gd name="connsiteX5" fmla="*/ 37466 w 48960"/>
                  <a:gd name="connsiteY5" fmla="*/ 23385 h 58685"/>
                  <a:gd name="connsiteX6" fmla="*/ 37466 w 48960"/>
                  <a:gd name="connsiteY6" fmla="*/ 21150 h 58685"/>
                  <a:gd name="connsiteX7" fmla="*/ 23435 w 48960"/>
                  <a:gd name="connsiteY7" fmla="*/ 8341 h 58685"/>
                  <a:gd name="connsiteX8" fmla="*/ 6419 w 48960"/>
                  <a:gd name="connsiteY8" fmla="*/ 13256 h 58685"/>
                  <a:gd name="connsiteX9" fmla="*/ 2986 w 48960"/>
                  <a:gd name="connsiteY9" fmla="*/ 5660 h 58685"/>
                  <a:gd name="connsiteX10" fmla="*/ 24182 w 48960"/>
                  <a:gd name="connsiteY10" fmla="*/ 0 h 58685"/>
                  <a:gd name="connsiteX11" fmla="*/ 48960 w 48960"/>
                  <a:gd name="connsiteY11" fmla="*/ 24725 h 58685"/>
                  <a:gd name="connsiteX12" fmla="*/ 48960 w 48960"/>
                  <a:gd name="connsiteY12" fmla="*/ 57642 h 58685"/>
                  <a:gd name="connsiteX13" fmla="*/ 37914 w 48960"/>
                  <a:gd name="connsiteY13" fmla="*/ 57642 h 58685"/>
                  <a:gd name="connsiteX14" fmla="*/ 24331 w 48960"/>
                  <a:gd name="connsiteY14" fmla="*/ 31130 h 58685"/>
                  <a:gd name="connsiteX15" fmla="*/ 11494 w 48960"/>
                  <a:gd name="connsiteY15" fmla="*/ 40960 h 58685"/>
                  <a:gd name="connsiteX16" fmla="*/ 23137 w 48960"/>
                  <a:gd name="connsiteY16" fmla="*/ 50791 h 58685"/>
                  <a:gd name="connsiteX17" fmla="*/ 37616 w 48960"/>
                  <a:gd name="connsiteY17" fmla="*/ 42599 h 58685"/>
                  <a:gd name="connsiteX18" fmla="*/ 37616 w 48960"/>
                  <a:gd name="connsiteY18" fmla="*/ 30385 h 58685"/>
                  <a:gd name="connsiteX19" fmla="*/ 24331 w 48960"/>
                  <a:gd name="connsiteY19" fmla="*/ 31279 h 5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960" h="58685">
                    <a:moveTo>
                      <a:pt x="37765" y="57345"/>
                    </a:moveTo>
                    <a:lnTo>
                      <a:pt x="37765" y="50195"/>
                    </a:lnTo>
                    <a:cubicBezTo>
                      <a:pt x="35377" y="52578"/>
                      <a:pt x="30003" y="58685"/>
                      <a:pt x="19554" y="58685"/>
                    </a:cubicBezTo>
                    <a:cubicBezTo>
                      <a:pt x="9105" y="58685"/>
                      <a:pt x="0" y="52131"/>
                      <a:pt x="0" y="41258"/>
                    </a:cubicBezTo>
                    <a:cubicBezTo>
                      <a:pt x="0" y="30385"/>
                      <a:pt x="9105" y="24576"/>
                      <a:pt x="22241" y="23980"/>
                    </a:cubicBezTo>
                    <a:lnTo>
                      <a:pt x="37466" y="23385"/>
                    </a:lnTo>
                    <a:lnTo>
                      <a:pt x="37466" y="21150"/>
                    </a:lnTo>
                    <a:cubicBezTo>
                      <a:pt x="37466" y="12511"/>
                      <a:pt x="31645" y="8341"/>
                      <a:pt x="23435" y="8341"/>
                    </a:cubicBezTo>
                    <a:cubicBezTo>
                      <a:pt x="15225" y="8341"/>
                      <a:pt x="8210" y="12065"/>
                      <a:pt x="6419" y="13256"/>
                    </a:cubicBezTo>
                    <a:lnTo>
                      <a:pt x="2986" y="5660"/>
                    </a:lnTo>
                    <a:cubicBezTo>
                      <a:pt x="7165" y="3277"/>
                      <a:pt x="14778" y="0"/>
                      <a:pt x="24182" y="0"/>
                    </a:cubicBezTo>
                    <a:cubicBezTo>
                      <a:pt x="40750" y="0"/>
                      <a:pt x="48960" y="8341"/>
                      <a:pt x="48960" y="24725"/>
                    </a:cubicBezTo>
                    <a:lnTo>
                      <a:pt x="48960" y="57642"/>
                    </a:lnTo>
                    <a:lnTo>
                      <a:pt x="37914" y="57642"/>
                    </a:lnTo>
                    <a:close/>
                    <a:moveTo>
                      <a:pt x="24331" y="31130"/>
                    </a:moveTo>
                    <a:cubicBezTo>
                      <a:pt x="15076" y="31577"/>
                      <a:pt x="11494" y="35449"/>
                      <a:pt x="11494" y="40960"/>
                    </a:cubicBezTo>
                    <a:cubicBezTo>
                      <a:pt x="11494" y="46471"/>
                      <a:pt x="15673" y="50791"/>
                      <a:pt x="23137" y="50791"/>
                    </a:cubicBezTo>
                    <a:cubicBezTo>
                      <a:pt x="30600" y="50791"/>
                      <a:pt x="35377" y="45727"/>
                      <a:pt x="37616" y="42599"/>
                    </a:cubicBezTo>
                    <a:lnTo>
                      <a:pt x="37616" y="30385"/>
                    </a:lnTo>
                    <a:lnTo>
                      <a:pt x="24331" y="3127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65" name="Freeform 28164">
                <a:extLst>
                  <a:ext uri="{FF2B5EF4-FFF2-40B4-BE49-F238E27FC236}">
                    <a16:creationId xmlns:a16="http://schemas.microsoft.com/office/drawing/2014/main" id="{22001EE9-EC7F-4E77-399E-3E92D594F2FB}"/>
                  </a:ext>
                </a:extLst>
              </p:cNvPr>
              <p:cNvSpPr/>
              <p:nvPr/>
            </p:nvSpPr>
            <p:spPr>
              <a:xfrm>
                <a:off x="5695320" y="4716628"/>
                <a:ext cx="11344" cy="82218"/>
              </a:xfrm>
              <a:custGeom>
                <a:avLst/>
                <a:gdLst>
                  <a:gd name="connsiteX0" fmla="*/ 0 w 11344"/>
                  <a:gd name="connsiteY0" fmla="*/ 82219 h 82218"/>
                  <a:gd name="connsiteX1" fmla="*/ 0 w 11344"/>
                  <a:gd name="connsiteY1" fmla="*/ 0 h 82218"/>
                  <a:gd name="connsiteX2" fmla="*/ 11345 w 11344"/>
                  <a:gd name="connsiteY2" fmla="*/ 0 h 82218"/>
                  <a:gd name="connsiteX3" fmla="*/ 11345 w 11344"/>
                  <a:gd name="connsiteY3" fmla="*/ 82219 h 82218"/>
                  <a:gd name="connsiteX4" fmla="*/ 0 w 11344"/>
                  <a:gd name="connsiteY4" fmla="*/ 82219 h 82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4" h="82218">
                    <a:moveTo>
                      <a:pt x="0" y="82219"/>
                    </a:moveTo>
                    <a:lnTo>
                      <a:pt x="0" y="0"/>
                    </a:lnTo>
                    <a:lnTo>
                      <a:pt x="11345" y="0"/>
                    </a:lnTo>
                    <a:lnTo>
                      <a:pt x="11345" y="82219"/>
                    </a:lnTo>
                    <a:lnTo>
                      <a:pt x="0"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66" name="Freeform 28165">
                <a:extLst>
                  <a:ext uri="{FF2B5EF4-FFF2-40B4-BE49-F238E27FC236}">
                    <a16:creationId xmlns:a16="http://schemas.microsoft.com/office/drawing/2014/main" id="{7FB95929-08E1-AA89-459E-D0B3DD16DE35}"/>
                  </a:ext>
                </a:extLst>
              </p:cNvPr>
              <p:cNvSpPr/>
              <p:nvPr/>
            </p:nvSpPr>
            <p:spPr>
              <a:xfrm>
                <a:off x="4497891" y="4884193"/>
                <a:ext cx="43436" cy="58982"/>
              </a:xfrm>
              <a:custGeom>
                <a:avLst/>
                <a:gdLst>
                  <a:gd name="connsiteX0" fmla="*/ 22092 w 43436"/>
                  <a:gd name="connsiteY0" fmla="*/ 58983 h 58982"/>
                  <a:gd name="connsiteX1" fmla="*/ 0 w 43436"/>
                  <a:gd name="connsiteY1" fmla="*/ 48855 h 58982"/>
                  <a:gd name="connsiteX2" fmla="*/ 5523 w 43436"/>
                  <a:gd name="connsiteY2" fmla="*/ 42152 h 58982"/>
                  <a:gd name="connsiteX3" fmla="*/ 22241 w 43436"/>
                  <a:gd name="connsiteY3" fmla="*/ 50195 h 58982"/>
                  <a:gd name="connsiteX4" fmla="*/ 33137 w 43436"/>
                  <a:gd name="connsiteY4" fmla="*/ 42152 h 58982"/>
                  <a:gd name="connsiteX5" fmla="*/ 20300 w 43436"/>
                  <a:gd name="connsiteY5" fmla="*/ 32768 h 58982"/>
                  <a:gd name="connsiteX6" fmla="*/ 3582 w 43436"/>
                  <a:gd name="connsiteY6" fmla="*/ 16235 h 58982"/>
                  <a:gd name="connsiteX7" fmla="*/ 22689 w 43436"/>
                  <a:gd name="connsiteY7" fmla="*/ 0 h 58982"/>
                  <a:gd name="connsiteX8" fmla="*/ 41944 w 43436"/>
                  <a:gd name="connsiteY8" fmla="*/ 7447 h 58982"/>
                  <a:gd name="connsiteX9" fmla="*/ 37168 w 43436"/>
                  <a:gd name="connsiteY9" fmla="*/ 14448 h 58982"/>
                  <a:gd name="connsiteX10" fmla="*/ 22838 w 43436"/>
                  <a:gd name="connsiteY10" fmla="*/ 8341 h 58982"/>
                  <a:gd name="connsiteX11" fmla="*/ 13733 w 43436"/>
                  <a:gd name="connsiteY11" fmla="*/ 15342 h 58982"/>
                  <a:gd name="connsiteX12" fmla="*/ 24778 w 43436"/>
                  <a:gd name="connsiteY12" fmla="*/ 23831 h 58982"/>
                  <a:gd name="connsiteX13" fmla="*/ 32391 w 43436"/>
                  <a:gd name="connsiteY13" fmla="*/ 26513 h 58982"/>
                  <a:gd name="connsiteX14" fmla="*/ 43437 w 43436"/>
                  <a:gd name="connsiteY14" fmla="*/ 41109 h 58982"/>
                  <a:gd name="connsiteX15" fmla="*/ 21793 w 43436"/>
                  <a:gd name="connsiteY15" fmla="*/ 58983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36" h="58982">
                    <a:moveTo>
                      <a:pt x="22092" y="58983"/>
                    </a:moveTo>
                    <a:cubicBezTo>
                      <a:pt x="12538" y="58983"/>
                      <a:pt x="4777" y="55110"/>
                      <a:pt x="0" y="48855"/>
                    </a:cubicBezTo>
                    <a:lnTo>
                      <a:pt x="5523" y="42152"/>
                    </a:lnTo>
                    <a:cubicBezTo>
                      <a:pt x="10299" y="47216"/>
                      <a:pt x="17017" y="50195"/>
                      <a:pt x="22241" y="50195"/>
                    </a:cubicBezTo>
                    <a:cubicBezTo>
                      <a:pt x="27465" y="50195"/>
                      <a:pt x="33137" y="48259"/>
                      <a:pt x="33137" y="42152"/>
                    </a:cubicBezTo>
                    <a:cubicBezTo>
                      <a:pt x="33137" y="36045"/>
                      <a:pt x="24181" y="34109"/>
                      <a:pt x="20300" y="32768"/>
                    </a:cubicBezTo>
                    <a:cubicBezTo>
                      <a:pt x="11941" y="29938"/>
                      <a:pt x="3582" y="26959"/>
                      <a:pt x="3582" y="16235"/>
                    </a:cubicBezTo>
                    <a:cubicBezTo>
                      <a:pt x="3582" y="5511"/>
                      <a:pt x="12688" y="0"/>
                      <a:pt x="22689" y="0"/>
                    </a:cubicBezTo>
                    <a:cubicBezTo>
                      <a:pt x="32690" y="0"/>
                      <a:pt x="38511" y="3575"/>
                      <a:pt x="41944" y="7447"/>
                    </a:cubicBezTo>
                    <a:lnTo>
                      <a:pt x="37168" y="14448"/>
                    </a:lnTo>
                    <a:cubicBezTo>
                      <a:pt x="33884" y="11022"/>
                      <a:pt x="28361" y="8341"/>
                      <a:pt x="22838" y="8341"/>
                    </a:cubicBezTo>
                    <a:cubicBezTo>
                      <a:pt x="17315" y="8341"/>
                      <a:pt x="13733" y="10724"/>
                      <a:pt x="13733" y="15342"/>
                    </a:cubicBezTo>
                    <a:cubicBezTo>
                      <a:pt x="13733" y="19959"/>
                      <a:pt x="19256" y="22044"/>
                      <a:pt x="24778" y="23831"/>
                    </a:cubicBezTo>
                    <a:cubicBezTo>
                      <a:pt x="27913" y="24874"/>
                      <a:pt x="30003" y="25619"/>
                      <a:pt x="32391" y="26513"/>
                    </a:cubicBezTo>
                    <a:cubicBezTo>
                      <a:pt x="38660" y="29193"/>
                      <a:pt x="43437" y="33662"/>
                      <a:pt x="43437" y="41109"/>
                    </a:cubicBezTo>
                    <a:cubicBezTo>
                      <a:pt x="43437" y="53323"/>
                      <a:pt x="32839" y="58983"/>
                      <a:pt x="21793"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67" name="Freeform 28166">
                <a:extLst>
                  <a:ext uri="{FF2B5EF4-FFF2-40B4-BE49-F238E27FC236}">
                    <a16:creationId xmlns:a16="http://schemas.microsoft.com/office/drawing/2014/main" id="{1FC32526-29B9-5E8D-FDFB-7DCE39E12042}"/>
                  </a:ext>
                </a:extLst>
              </p:cNvPr>
              <p:cNvSpPr/>
              <p:nvPr/>
            </p:nvSpPr>
            <p:spPr>
              <a:xfrm>
                <a:off x="4549090" y="4884342"/>
                <a:ext cx="60005" cy="58834"/>
              </a:xfrm>
              <a:custGeom>
                <a:avLst/>
                <a:gdLst>
                  <a:gd name="connsiteX0" fmla="*/ 30003 w 60005"/>
                  <a:gd name="connsiteY0" fmla="*/ 58834 h 58834"/>
                  <a:gd name="connsiteX1" fmla="*/ 0 w 60005"/>
                  <a:gd name="connsiteY1" fmla="*/ 29491 h 58834"/>
                  <a:gd name="connsiteX2" fmla="*/ 30003 w 60005"/>
                  <a:gd name="connsiteY2" fmla="*/ 0 h 58834"/>
                  <a:gd name="connsiteX3" fmla="*/ 60006 w 60005"/>
                  <a:gd name="connsiteY3" fmla="*/ 29491 h 58834"/>
                  <a:gd name="connsiteX4" fmla="*/ 30003 w 60005"/>
                  <a:gd name="connsiteY4" fmla="*/ 58834 h 58834"/>
                  <a:gd name="connsiteX5" fmla="*/ 30003 w 60005"/>
                  <a:gd name="connsiteY5" fmla="*/ 9235 h 58834"/>
                  <a:gd name="connsiteX6" fmla="*/ 11494 w 60005"/>
                  <a:gd name="connsiteY6" fmla="*/ 29045 h 58834"/>
                  <a:gd name="connsiteX7" fmla="*/ 30003 w 60005"/>
                  <a:gd name="connsiteY7" fmla="*/ 49004 h 58834"/>
                  <a:gd name="connsiteX8" fmla="*/ 48363 w 60005"/>
                  <a:gd name="connsiteY8" fmla="*/ 29045 h 58834"/>
                  <a:gd name="connsiteX9" fmla="*/ 30003 w 60005"/>
                  <a:gd name="connsiteY9" fmla="*/ 9235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2986" y="58834"/>
                      <a:pt x="0" y="47067"/>
                      <a:pt x="0" y="29491"/>
                    </a:cubicBezTo>
                    <a:cubicBezTo>
                      <a:pt x="0" y="11916"/>
                      <a:pt x="13136" y="0"/>
                      <a:pt x="30003" y="0"/>
                    </a:cubicBezTo>
                    <a:cubicBezTo>
                      <a:pt x="46870" y="0"/>
                      <a:pt x="60006" y="12065"/>
                      <a:pt x="60006" y="29491"/>
                    </a:cubicBezTo>
                    <a:cubicBezTo>
                      <a:pt x="60006" y="46918"/>
                      <a:pt x="46870" y="58834"/>
                      <a:pt x="30003" y="58834"/>
                    </a:cubicBezTo>
                    <a:close/>
                    <a:moveTo>
                      <a:pt x="30003" y="9235"/>
                    </a:moveTo>
                    <a:cubicBezTo>
                      <a:pt x="18509" y="9235"/>
                      <a:pt x="11494" y="18023"/>
                      <a:pt x="11494" y="29045"/>
                    </a:cubicBezTo>
                    <a:cubicBezTo>
                      <a:pt x="11494" y="40067"/>
                      <a:pt x="18509" y="49004"/>
                      <a:pt x="30003" y="49004"/>
                    </a:cubicBezTo>
                    <a:cubicBezTo>
                      <a:pt x="41496" y="49004"/>
                      <a:pt x="48363" y="40216"/>
                      <a:pt x="48363" y="29045"/>
                    </a:cubicBezTo>
                    <a:cubicBezTo>
                      <a:pt x="48363" y="17874"/>
                      <a:pt x="41347" y="9235"/>
                      <a:pt x="30003"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68" name="Freeform 28167">
                <a:extLst>
                  <a:ext uri="{FF2B5EF4-FFF2-40B4-BE49-F238E27FC236}">
                    <a16:creationId xmlns:a16="http://schemas.microsoft.com/office/drawing/2014/main" id="{FEA59CAF-E576-6A94-99D8-EEF8321AD8C0}"/>
                  </a:ext>
                </a:extLst>
              </p:cNvPr>
              <p:cNvSpPr/>
              <p:nvPr/>
            </p:nvSpPr>
            <p:spPr>
              <a:xfrm>
                <a:off x="4620590" y="4885235"/>
                <a:ext cx="48661" cy="58089"/>
              </a:xfrm>
              <a:custGeom>
                <a:avLst/>
                <a:gdLst>
                  <a:gd name="connsiteX0" fmla="*/ 37616 w 48661"/>
                  <a:gd name="connsiteY0" fmla="*/ 56749 h 58089"/>
                  <a:gd name="connsiteX1" fmla="*/ 37616 w 48661"/>
                  <a:gd name="connsiteY1" fmla="*/ 48706 h 58089"/>
                  <a:gd name="connsiteX2" fmla="*/ 20002 w 48661"/>
                  <a:gd name="connsiteY2" fmla="*/ 58089 h 58089"/>
                  <a:gd name="connsiteX3" fmla="*/ 0 w 48661"/>
                  <a:gd name="connsiteY3" fmla="*/ 33960 h 58089"/>
                  <a:gd name="connsiteX4" fmla="*/ 0 w 48661"/>
                  <a:gd name="connsiteY4" fmla="*/ 0 h 58089"/>
                  <a:gd name="connsiteX5" fmla="*/ 11344 w 48661"/>
                  <a:gd name="connsiteY5" fmla="*/ 0 h 58089"/>
                  <a:gd name="connsiteX6" fmla="*/ 11344 w 48661"/>
                  <a:gd name="connsiteY6" fmla="*/ 33513 h 58089"/>
                  <a:gd name="connsiteX7" fmla="*/ 23137 w 48661"/>
                  <a:gd name="connsiteY7" fmla="*/ 48557 h 58089"/>
                  <a:gd name="connsiteX8" fmla="*/ 37168 w 48661"/>
                  <a:gd name="connsiteY8" fmla="*/ 30534 h 58089"/>
                  <a:gd name="connsiteX9" fmla="*/ 37168 w 48661"/>
                  <a:gd name="connsiteY9" fmla="*/ 149 h 58089"/>
                  <a:gd name="connsiteX10" fmla="*/ 48661 w 48661"/>
                  <a:gd name="connsiteY10" fmla="*/ 149 h 58089"/>
                  <a:gd name="connsiteX11" fmla="*/ 48661 w 48661"/>
                  <a:gd name="connsiteY11" fmla="*/ 56898 h 58089"/>
                  <a:gd name="connsiteX12" fmla="*/ 37616 w 48661"/>
                  <a:gd name="connsiteY12" fmla="*/ 56898 h 5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61" h="58089">
                    <a:moveTo>
                      <a:pt x="37616" y="56749"/>
                    </a:moveTo>
                    <a:lnTo>
                      <a:pt x="37616" y="48706"/>
                    </a:lnTo>
                    <a:cubicBezTo>
                      <a:pt x="34332" y="54217"/>
                      <a:pt x="27913" y="58089"/>
                      <a:pt x="20002" y="58089"/>
                    </a:cubicBezTo>
                    <a:cubicBezTo>
                      <a:pt x="4180" y="58089"/>
                      <a:pt x="0" y="48110"/>
                      <a:pt x="0" y="33960"/>
                    </a:cubicBezTo>
                    <a:lnTo>
                      <a:pt x="0" y="0"/>
                    </a:lnTo>
                    <a:lnTo>
                      <a:pt x="11344" y="0"/>
                    </a:lnTo>
                    <a:lnTo>
                      <a:pt x="11344" y="33513"/>
                    </a:lnTo>
                    <a:cubicBezTo>
                      <a:pt x="11344" y="41258"/>
                      <a:pt x="12986" y="48557"/>
                      <a:pt x="23137" y="48557"/>
                    </a:cubicBezTo>
                    <a:cubicBezTo>
                      <a:pt x="33287" y="48557"/>
                      <a:pt x="37168" y="39918"/>
                      <a:pt x="37168" y="30534"/>
                    </a:cubicBezTo>
                    <a:lnTo>
                      <a:pt x="37168" y="149"/>
                    </a:lnTo>
                    <a:lnTo>
                      <a:pt x="48661" y="149"/>
                    </a:lnTo>
                    <a:lnTo>
                      <a:pt x="48661" y="56898"/>
                    </a:lnTo>
                    <a:lnTo>
                      <a:pt x="37616" y="56898"/>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69" name="Freeform 28168">
                <a:extLst>
                  <a:ext uri="{FF2B5EF4-FFF2-40B4-BE49-F238E27FC236}">
                    <a16:creationId xmlns:a16="http://schemas.microsoft.com/office/drawing/2014/main" id="{93705737-717E-41B0-2B0E-76441B3088B1}"/>
                  </a:ext>
                </a:extLst>
              </p:cNvPr>
              <p:cNvSpPr/>
              <p:nvPr/>
            </p:nvSpPr>
            <p:spPr>
              <a:xfrm>
                <a:off x="4684924" y="4884044"/>
                <a:ext cx="31794" cy="57791"/>
              </a:xfrm>
              <a:custGeom>
                <a:avLst/>
                <a:gdLst>
                  <a:gd name="connsiteX0" fmla="*/ 31048 w 31794"/>
                  <a:gd name="connsiteY0" fmla="*/ 11767 h 57791"/>
                  <a:gd name="connsiteX1" fmla="*/ 30600 w 31794"/>
                  <a:gd name="connsiteY1" fmla="*/ 11767 h 57791"/>
                  <a:gd name="connsiteX2" fmla="*/ 24331 w 31794"/>
                  <a:gd name="connsiteY2" fmla="*/ 10575 h 57791"/>
                  <a:gd name="connsiteX3" fmla="*/ 11494 w 31794"/>
                  <a:gd name="connsiteY3" fmla="*/ 29641 h 57791"/>
                  <a:gd name="connsiteX4" fmla="*/ 11494 w 31794"/>
                  <a:gd name="connsiteY4" fmla="*/ 57792 h 57791"/>
                  <a:gd name="connsiteX5" fmla="*/ 0 w 31794"/>
                  <a:gd name="connsiteY5" fmla="*/ 57792 h 57791"/>
                  <a:gd name="connsiteX6" fmla="*/ 0 w 31794"/>
                  <a:gd name="connsiteY6" fmla="*/ 1192 h 57791"/>
                  <a:gd name="connsiteX7" fmla="*/ 11494 w 31794"/>
                  <a:gd name="connsiteY7" fmla="*/ 1192 h 57791"/>
                  <a:gd name="connsiteX8" fmla="*/ 11494 w 31794"/>
                  <a:gd name="connsiteY8" fmla="*/ 9831 h 57791"/>
                  <a:gd name="connsiteX9" fmla="*/ 11792 w 31794"/>
                  <a:gd name="connsiteY9" fmla="*/ 9831 h 57791"/>
                  <a:gd name="connsiteX10" fmla="*/ 25823 w 31794"/>
                  <a:gd name="connsiteY10" fmla="*/ 0 h 57791"/>
                  <a:gd name="connsiteX11" fmla="*/ 31794 w 31794"/>
                  <a:gd name="connsiteY11" fmla="*/ 894 h 57791"/>
                  <a:gd name="connsiteX12" fmla="*/ 31048 w 31794"/>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794" h="57791">
                    <a:moveTo>
                      <a:pt x="31048" y="11767"/>
                    </a:moveTo>
                    <a:lnTo>
                      <a:pt x="30600" y="11767"/>
                    </a:lnTo>
                    <a:cubicBezTo>
                      <a:pt x="29555" y="11320"/>
                      <a:pt x="27465" y="10575"/>
                      <a:pt x="24331" y="10575"/>
                    </a:cubicBezTo>
                    <a:cubicBezTo>
                      <a:pt x="14031" y="10575"/>
                      <a:pt x="11494" y="21448"/>
                      <a:pt x="11494" y="29641"/>
                    </a:cubicBezTo>
                    <a:lnTo>
                      <a:pt x="11494" y="57792"/>
                    </a:lnTo>
                    <a:lnTo>
                      <a:pt x="0" y="57792"/>
                    </a:lnTo>
                    <a:lnTo>
                      <a:pt x="0" y="1192"/>
                    </a:lnTo>
                    <a:lnTo>
                      <a:pt x="11494" y="1192"/>
                    </a:lnTo>
                    <a:lnTo>
                      <a:pt x="11494" y="9831"/>
                    </a:lnTo>
                    <a:cubicBezTo>
                      <a:pt x="11494" y="9831"/>
                      <a:pt x="11792" y="9831"/>
                      <a:pt x="11792" y="9831"/>
                    </a:cubicBezTo>
                    <a:cubicBezTo>
                      <a:pt x="14479" y="3426"/>
                      <a:pt x="19703" y="0"/>
                      <a:pt x="25823" y="0"/>
                    </a:cubicBezTo>
                    <a:cubicBezTo>
                      <a:pt x="29704" y="0"/>
                      <a:pt x="31794" y="894"/>
                      <a:pt x="31794" y="894"/>
                    </a:cubicBezTo>
                    <a:lnTo>
                      <a:pt x="31048"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70" name="Freeform 28169">
                <a:extLst>
                  <a:ext uri="{FF2B5EF4-FFF2-40B4-BE49-F238E27FC236}">
                    <a16:creationId xmlns:a16="http://schemas.microsoft.com/office/drawing/2014/main" id="{6B0E1A3C-56C4-A1D9-72C9-BDCC12EDA63C}"/>
                  </a:ext>
                </a:extLst>
              </p:cNvPr>
              <p:cNvSpPr/>
              <p:nvPr/>
            </p:nvSpPr>
            <p:spPr>
              <a:xfrm>
                <a:off x="4720599" y="4884193"/>
                <a:ext cx="51348" cy="58982"/>
              </a:xfrm>
              <a:custGeom>
                <a:avLst/>
                <a:gdLst>
                  <a:gd name="connsiteX0" fmla="*/ 28659 w 51348"/>
                  <a:gd name="connsiteY0" fmla="*/ 58983 h 58982"/>
                  <a:gd name="connsiteX1" fmla="*/ 0 w 51348"/>
                  <a:gd name="connsiteY1" fmla="*/ 29491 h 58982"/>
                  <a:gd name="connsiteX2" fmla="*/ 28958 w 51348"/>
                  <a:gd name="connsiteY2" fmla="*/ 0 h 58982"/>
                  <a:gd name="connsiteX3" fmla="*/ 50900 w 51348"/>
                  <a:gd name="connsiteY3" fmla="*/ 8043 h 58982"/>
                  <a:gd name="connsiteX4" fmla="*/ 46870 w 51348"/>
                  <a:gd name="connsiteY4" fmla="*/ 16384 h 58982"/>
                  <a:gd name="connsiteX5" fmla="*/ 30003 w 51348"/>
                  <a:gd name="connsiteY5" fmla="*/ 9533 h 58982"/>
                  <a:gd name="connsiteX6" fmla="*/ 11643 w 51348"/>
                  <a:gd name="connsiteY6" fmla="*/ 29045 h 58982"/>
                  <a:gd name="connsiteX7" fmla="*/ 30003 w 51348"/>
                  <a:gd name="connsiteY7" fmla="*/ 49153 h 58982"/>
                  <a:gd name="connsiteX8" fmla="*/ 47318 w 51348"/>
                  <a:gd name="connsiteY8" fmla="*/ 42003 h 58982"/>
                  <a:gd name="connsiteX9" fmla="*/ 51348 w 51348"/>
                  <a:gd name="connsiteY9" fmla="*/ 50344 h 58982"/>
                  <a:gd name="connsiteX10" fmla="*/ 28659 w 51348"/>
                  <a:gd name="connsiteY10" fmla="*/ 58983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348" h="58982">
                    <a:moveTo>
                      <a:pt x="28659" y="58983"/>
                    </a:moveTo>
                    <a:cubicBezTo>
                      <a:pt x="13434" y="58983"/>
                      <a:pt x="0" y="47514"/>
                      <a:pt x="0" y="29491"/>
                    </a:cubicBezTo>
                    <a:cubicBezTo>
                      <a:pt x="0" y="11469"/>
                      <a:pt x="14031" y="0"/>
                      <a:pt x="28958" y="0"/>
                    </a:cubicBezTo>
                    <a:cubicBezTo>
                      <a:pt x="43885" y="0"/>
                      <a:pt x="50303" y="7447"/>
                      <a:pt x="50900" y="8043"/>
                    </a:cubicBezTo>
                    <a:lnTo>
                      <a:pt x="46870" y="16384"/>
                    </a:lnTo>
                    <a:cubicBezTo>
                      <a:pt x="44930" y="14448"/>
                      <a:pt x="40004" y="9533"/>
                      <a:pt x="30003" y="9533"/>
                    </a:cubicBezTo>
                    <a:cubicBezTo>
                      <a:pt x="20002" y="9533"/>
                      <a:pt x="11643" y="17129"/>
                      <a:pt x="11643" y="29045"/>
                    </a:cubicBezTo>
                    <a:cubicBezTo>
                      <a:pt x="11643" y="40960"/>
                      <a:pt x="19106" y="49153"/>
                      <a:pt x="30003" y="49153"/>
                    </a:cubicBezTo>
                    <a:cubicBezTo>
                      <a:pt x="40899" y="49153"/>
                      <a:pt x="47318" y="42003"/>
                      <a:pt x="47318" y="42003"/>
                    </a:cubicBezTo>
                    <a:lnTo>
                      <a:pt x="51348" y="50344"/>
                    </a:lnTo>
                    <a:cubicBezTo>
                      <a:pt x="49706" y="51982"/>
                      <a:pt x="43885" y="58983"/>
                      <a:pt x="28659"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71" name="Freeform 28170">
                <a:extLst>
                  <a:ext uri="{FF2B5EF4-FFF2-40B4-BE49-F238E27FC236}">
                    <a16:creationId xmlns:a16="http://schemas.microsoft.com/office/drawing/2014/main" id="{DD43E8E3-0A82-6221-1C92-CA1EB5F51531}"/>
                  </a:ext>
                </a:extLst>
              </p:cNvPr>
              <p:cNvSpPr/>
              <p:nvPr/>
            </p:nvSpPr>
            <p:spPr>
              <a:xfrm>
                <a:off x="4777321" y="4884342"/>
                <a:ext cx="55677" cy="58983"/>
              </a:xfrm>
              <a:custGeom>
                <a:avLst/>
                <a:gdLst>
                  <a:gd name="connsiteX0" fmla="*/ 55229 w 55677"/>
                  <a:gd name="connsiteY0" fmla="*/ 32024 h 58983"/>
                  <a:gd name="connsiteX1" fmla="*/ 11494 w 55677"/>
                  <a:gd name="connsiteY1" fmla="*/ 32024 h 58983"/>
                  <a:gd name="connsiteX2" fmla="*/ 29704 w 55677"/>
                  <a:gd name="connsiteY2" fmla="*/ 50046 h 58983"/>
                  <a:gd name="connsiteX3" fmla="*/ 48512 w 55677"/>
                  <a:gd name="connsiteY3" fmla="*/ 43492 h 58983"/>
                  <a:gd name="connsiteX4" fmla="*/ 53289 w 55677"/>
                  <a:gd name="connsiteY4" fmla="*/ 50046 h 58983"/>
                  <a:gd name="connsiteX5" fmla="*/ 28361 w 55677"/>
                  <a:gd name="connsiteY5" fmla="*/ 58983 h 58983"/>
                  <a:gd name="connsiteX6" fmla="*/ 0 w 55677"/>
                  <a:gd name="connsiteY6" fmla="*/ 29343 h 58983"/>
                  <a:gd name="connsiteX7" fmla="*/ 28809 w 55677"/>
                  <a:gd name="connsiteY7" fmla="*/ 0 h 58983"/>
                  <a:gd name="connsiteX8" fmla="*/ 55677 w 55677"/>
                  <a:gd name="connsiteY8" fmla="*/ 27108 h 58983"/>
                  <a:gd name="connsiteX9" fmla="*/ 55379 w 55677"/>
                  <a:gd name="connsiteY9" fmla="*/ 32173 h 58983"/>
                  <a:gd name="connsiteX10" fmla="*/ 28510 w 55677"/>
                  <a:gd name="connsiteY10" fmla="*/ 8192 h 58983"/>
                  <a:gd name="connsiteX11" fmla="*/ 11792 w 55677"/>
                  <a:gd name="connsiteY11" fmla="*/ 24427 h 58983"/>
                  <a:gd name="connsiteX12" fmla="*/ 44780 w 55677"/>
                  <a:gd name="connsiteY12" fmla="*/ 24427 h 58983"/>
                  <a:gd name="connsiteX13" fmla="*/ 28361 w 55677"/>
                  <a:gd name="connsiteY13" fmla="*/ 8192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7" h="58983">
                    <a:moveTo>
                      <a:pt x="55229" y="32024"/>
                    </a:moveTo>
                    <a:lnTo>
                      <a:pt x="11494" y="32024"/>
                    </a:lnTo>
                    <a:cubicBezTo>
                      <a:pt x="12091" y="43195"/>
                      <a:pt x="19256" y="50046"/>
                      <a:pt x="29704" y="50046"/>
                    </a:cubicBezTo>
                    <a:cubicBezTo>
                      <a:pt x="40153" y="50046"/>
                      <a:pt x="47169" y="44386"/>
                      <a:pt x="48512" y="43492"/>
                    </a:cubicBezTo>
                    <a:lnTo>
                      <a:pt x="53289" y="50046"/>
                    </a:lnTo>
                    <a:cubicBezTo>
                      <a:pt x="53289" y="50046"/>
                      <a:pt x="45228" y="58983"/>
                      <a:pt x="28361" y="58983"/>
                    </a:cubicBezTo>
                    <a:cubicBezTo>
                      <a:pt x="11494" y="58983"/>
                      <a:pt x="0" y="47365"/>
                      <a:pt x="0" y="29343"/>
                    </a:cubicBezTo>
                    <a:cubicBezTo>
                      <a:pt x="0" y="11320"/>
                      <a:pt x="12986" y="0"/>
                      <a:pt x="28809" y="0"/>
                    </a:cubicBezTo>
                    <a:cubicBezTo>
                      <a:pt x="44631" y="0"/>
                      <a:pt x="55677" y="11171"/>
                      <a:pt x="55677" y="27108"/>
                    </a:cubicBezTo>
                    <a:cubicBezTo>
                      <a:pt x="55677" y="29194"/>
                      <a:pt x="55379" y="32173"/>
                      <a:pt x="55379" y="32173"/>
                    </a:cubicBezTo>
                    <a:close/>
                    <a:moveTo>
                      <a:pt x="28510" y="8192"/>
                    </a:moveTo>
                    <a:cubicBezTo>
                      <a:pt x="17166" y="8192"/>
                      <a:pt x="12240" y="17576"/>
                      <a:pt x="11792" y="24427"/>
                    </a:cubicBezTo>
                    <a:lnTo>
                      <a:pt x="44780" y="24427"/>
                    </a:lnTo>
                    <a:cubicBezTo>
                      <a:pt x="44780" y="18172"/>
                      <a:pt x="39855" y="8192"/>
                      <a:pt x="28361"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72" name="Freeform 28171">
                <a:extLst>
                  <a:ext uri="{FF2B5EF4-FFF2-40B4-BE49-F238E27FC236}">
                    <a16:creationId xmlns:a16="http://schemas.microsoft.com/office/drawing/2014/main" id="{692AA3DD-BBB8-77D3-8805-C2997C4B2786}"/>
                  </a:ext>
                </a:extLst>
              </p:cNvPr>
              <p:cNvSpPr/>
              <p:nvPr/>
            </p:nvSpPr>
            <p:spPr>
              <a:xfrm>
                <a:off x="4862255" y="4858425"/>
                <a:ext cx="35376" cy="83559"/>
              </a:xfrm>
              <a:custGeom>
                <a:avLst/>
                <a:gdLst>
                  <a:gd name="connsiteX0" fmla="*/ 34481 w 35376"/>
                  <a:gd name="connsiteY0" fmla="*/ 9830 h 83559"/>
                  <a:gd name="connsiteX1" fmla="*/ 28062 w 35376"/>
                  <a:gd name="connsiteY1" fmla="*/ 8788 h 83559"/>
                  <a:gd name="connsiteX2" fmla="*/ 19405 w 35376"/>
                  <a:gd name="connsiteY2" fmla="*/ 20852 h 83559"/>
                  <a:gd name="connsiteX3" fmla="*/ 19405 w 35376"/>
                  <a:gd name="connsiteY3" fmla="*/ 27108 h 83559"/>
                  <a:gd name="connsiteX4" fmla="*/ 32839 w 35376"/>
                  <a:gd name="connsiteY4" fmla="*/ 27108 h 83559"/>
                  <a:gd name="connsiteX5" fmla="*/ 32839 w 35376"/>
                  <a:gd name="connsiteY5" fmla="*/ 36343 h 83559"/>
                  <a:gd name="connsiteX6" fmla="*/ 19405 w 35376"/>
                  <a:gd name="connsiteY6" fmla="*/ 36343 h 83559"/>
                  <a:gd name="connsiteX7" fmla="*/ 19405 w 35376"/>
                  <a:gd name="connsiteY7" fmla="*/ 83559 h 83559"/>
                  <a:gd name="connsiteX8" fmla="*/ 8060 w 35376"/>
                  <a:gd name="connsiteY8" fmla="*/ 83559 h 83559"/>
                  <a:gd name="connsiteX9" fmla="*/ 8060 w 35376"/>
                  <a:gd name="connsiteY9" fmla="*/ 36343 h 83559"/>
                  <a:gd name="connsiteX10" fmla="*/ 0 w 35376"/>
                  <a:gd name="connsiteY10" fmla="*/ 36343 h 83559"/>
                  <a:gd name="connsiteX11" fmla="*/ 0 w 35376"/>
                  <a:gd name="connsiteY11" fmla="*/ 27108 h 83559"/>
                  <a:gd name="connsiteX12" fmla="*/ 8060 w 35376"/>
                  <a:gd name="connsiteY12" fmla="*/ 27108 h 83559"/>
                  <a:gd name="connsiteX13" fmla="*/ 8060 w 35376"/>
                  <a:gd name="connsiteY13" fmla="*/ 21448 h 83559"/>
                  <a:gd name="connsiteX14" fmla="*/ 11941 w 35376"/>
                  <a:gd name="connsiteY14" fmla="*/ 6256 h 83559"/>
                  <a:gd name="connsiteX15" fmla="*/ 25525 w 35376"/>
                  <a:gd name="connsiteY15" fmla="*/ 0 h 83559"/>
                  <a:gd name="connsiteX16" fmla="*/ 35377 w 35376"/>
                  <a:gd name="connsiteY16" fmla="*/ 1340 h 83559"/>
                  <a:gd name="connsiteX17" fmla="*/ 34630 w 35376"/>
                  <a:gd name="connsiteY17" fmla="*/ 9830 h 8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376" h="83559">
                    <a:moveTo>
                      <a:pt x="34481" y="9830"/>
                    </a:moveTo>
                    <a:cubicBezTo>
                      <a:pt x="34481" y="9830"/>
                      <a:pt x="31197" y="8788"/>
                      <a:pt x="28062" y="8788"/>
                    </a:cubicBezTo>
                    <a:cubicBezTo>
                      <a:pt x="20599" y="8788"/>
                      <a:pt x="19405" y="14448"/>
                      <a:pt x="19405" y="20852"/>
                    </a:cubicBezTo>
                    <a:lnTo>
                      <a:pt x="19405" y="27108"/>
                    </a:lnTo>
                    <a:lnTo>
                      <a:pt x="32839" y="27108"/>
                    </a:lnTo>
                    <a:lnTo>
                      <a:pt x="32839" y="36343"/>
                    </a:lnTo>
                    <a:lnTo>
                      <a:pt x="19405" y="36343"/>
                    </a:lnTo>
                    <a:lnTo>
                      <a:pt x="19405" y="83559"/>
                    </a:lnTo>
                    <a:lnTo>
                      <a:pt x="8060" y="83559"/>
                    </a:lnTo>
                    <a:lnTo>
                      <a:pt x="8060" y="36343"/>
                    </a:lnTo>
                    <a:lnTo>
                      <a:pt x="0" y="36343"/>
                    </a:lnTo>
                    <a:lnTo>
                      <a:pt x="0" y="27108"/>
                    </a:lnTo>
                    <a:lnTo>
                      <a:pt x="8060" y="27108"/>
                    </a:lnTo>
                    <a:lnTo>
                      <a:pt x="8060" y="21448"/>
                    </a:lnTo>
                    <a:cubicBezTo>
                      <a:pt x="8060" y="14001"/>
                      <a:pt x="9553" y="9235"/>
                      <a:pt x="11941" y="6256"/>
                    </a:cubicBezTo>
                    <a:cubicBezTo>
                      <a:pt x="14479" y="3128"/>
                      <a:pt x="18957" y="0"/>
                      <a:pt x="25525" y="0"/>
                    </a:cubicBezTo>
                    <a:cubicBezTo>
                      <a:pt x="32093" y="0"/>
                      <a:pt x="35377" y="1340"/>
                      <a:pt x="35377" y="1340"/>
                    </a:cubicBezTo>
                    <a:lnTo>
                      <a:pt x="34630" y="983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73" name="Freeform 28172">
                <a:extLst>
                  <a:ext uri="{FF2B5EF4-FFF2-40B4-BE49-F238E27FC236}">
                    <a16:creationId xmlns:a16="http://schemas.microsoft.com/office/drawing/2014/main" id="{842BBFEB-3E95-66FC-B03A-C012E953347A}"/>
                  </a:ext>
                </a:extLst>
              </p:cNvPr>
              <p:cNvSpPr/>
              <p:nvPr/>
            </p:nvSpPr>
            <p:spPr>
              <a:xfrm>
                <a:off x="4896885" y="4884342"/>
                <a:ext cx="60005" cy="58834"/>
              </a:xfrm>
              <a:custGeom>
                <a:avLst/>
                <a:gdLst>
                  <a:gd name="connsiteX0" fmla="*/ 30003 w 60005"/>
                  <a:gd name="connsiteY0" fmla="*/ 58834 h 58834"/>
                  <a:gd name="connsiteX1" fmla="*/ 0 w 60005"/>
                  <a:gd name="connsiteY1" fmla="*/ 29491 h 58834"/>
                  <a:gd name="connsiteX2" fmla="*/ 30003 w 60005"/>
                  <a:gd name="connsiteY2" fmla="*/ 0 h 58834"/>
                  <a:gd name="connsiteX3" fmla="*/ 60006 w 60005"/>
                  <a:gd name="connsiteY3" fmla="*/ 29491 h 58834"/>
                  <a:gd name="connsiteX4" fmla="*/ 30003 w 60005"/>
                  <a:gd name="connsiteY4" fmla="*/ 58834 h 58834"/>
                  <a:gd name="connsiteX5" fmla="*/ 30003 w 60005"/>
                  <a:gd name="connsiteY5" fmla="*/ 9235 h 58834"/>
                  <a:gd name="connsiteX6" fmla="*/ 11494 w 60005"/>
                  <a:gd name="connsiteY6" fmla="*/ 29045 h 58834"/>
                  <a:gd name="connsiteX7" fmla="*/ 30003 w 60005"/>
                  <a:gd name="connsiteY7" fmla="*/ 49004 h 58834"/>
                  <a:gd name="connsiteX8" fmla="*/ 48363 w 60005"/>
                  <a:gd name="connsiteY8" fmla="*/ 29045 h 58834"/>
                  <a:gd name="connsiteX9" fmla="*/ 30003 w 60005"/>
                  <a:gd name="connsiteY9" fmla="*/ 9235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2986" y="58834"/>
                      <a:pt x="0" y="47067"/>
                      <a:pt x="0" y="29491"/>
                    </a:cubicBezTo>
                    <a:cubicBezTo>
                      <a:pt x="0" y="11916"/>
                      <a:pt x="13136" y="0"/>
                      <a:pt x="30003" y="0"/>
                    </a:cubicBezTo>
                    <a:cubicBezTo>
                      <a:pt x="46870" y="0"/>
                      <a:pt x="60006" y="12065"/>
                      <a:pt x="60006" y="29491"/>
                    </a:cubicBezTo>
                    <a:cubicBezTo>
                      <a:pt x="60006" y="46918"/>
                      <a:pt x="46870" y="58834"/>
                      <a:pt x="30003" y="58834"/>
                    </a:cubicBezTo>
                    <a:close/>
                    <a:moveTo>
                      <a:pt x="30003" y="9235"/>
                    </a:moveTo>
                    <a:cubicBezTo>
                      <a:pt x="18509" y="9235"/>
                      <a:pt x="11494" y="18023"/>
                      <a:pt x="11494" y="29045"/>
                    </a:cubicBezTo>
                    <a:cubicBezTo>
                      <a:pt x="11494" y="40067"/>
                      <a:pt x="18509" y="49004"/>
                      <a:pt x="30003" y="49004"/>
                    </a:cubicBezTo>
                    <a:cubicBezTo>
                      <a:pt x="41496" y="49004"/>
                      <a:pt x="48363" y="40216"/>
                      <a:pt x="48363" y="29045"/>
                    </a:cubicBezTo>
                    <a:cubicBezTo>
                      <a:pt x="48363" y="17874"/>
                      <a:pt x="41347" y="9235"/>
                      <a:pt x="30003"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74" name="Freeform 28173">
                <a:extLst>
                  <a:ext uri="{FF2B5EF4-FFF2-40B4-BE49-F238E27FC236}">
                    <a16:creationId xmlns:a16="http://schemas.microsoft.com/office/drawing/2014/main" id="{DBBCBD9D-BC8E-088A-2D83-9231D4730958}"/>
                  </a:ext>
                </a:extLst>
              </p:cNvPr>
              <p:cNvSpPr/>
              <p:nvPr/>
            </p:nvSpPr>
            <p:spPr>
              <a:xfrm>
                <a:off x="4965100" y="4884342"/>
                <a:ext cx="60005" cy="58834"/>
              </a:xfrm>
              <a:custGeom>
                <a:avLst/>
                <a:gdLst>
                  <a:gd name="connsiteX0" fmla="*/ 30003 w 60005"/>
                  <a:gd name="connsiteY0" fmla="*/ 58834 h 58834"/>
                  <a:gd name="connsiteX1" fmla="*/ 0 w 60005"/>
                  <a:gd name="connsiteY1" fmla="*/ 29491 h 58834"/>
                  <a:gd name="connsiteX2" fmla="*/ 30003 w 60005"/>
                  <a:gd name="connsiteY2" fmla="*/ 0 h 58834"/>
                  <a:gd name="connsiteX3" fmla="*/ 60006 w 60005"/>
                  <a:gd name="connsiteY3" fmla="*/ 29491 h 58834"/>
                  <a:gd name="connsiteX4" fmla="*/ 30003 w 60005"/>
                  <a:gd name="connsiteY4" fmla="*/ 58834 h 58834"/>
                  <a:gd name="connsiteX5" fmla="*/ 30003 w 60005"/>
                  <a:gd name="connsiteY5" fmla="*/ 9235 h 58834"/>
                  <a:gd name="connsiteX6" fmla="*/ 11494 w 60005"/>
                  <a:gd name="connsiteY6" fmla="*/ 29045 h 58834"/>
                  <a:gd name="connsiteX7" fmla="*/ 30003 w 60005"/>
                  <a:gd name="connsiteY7" fmla="*/ 49004 h 58834"/>
                  <a:gd name="connsiteX8" fmla="*/ 48363 w 60005"/>
                  <a:gd name="connsiteY8" fmla="*/ 29045 h 58834"/>
                  <a:gd name="connsiteX9" fmla="*/ 30003 w 60005"/>
                  <a:gd name="connsiteY9" fmla="*/ 9235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2986" y="58834"/>
                      <a:pt x="0" y="47067"/>
                      <a:pt x="0" y="29491"/>
                    </a:cubicBezTo>
                    <a:cubicBezTo>
                      <a:pt x="0" y="11916"/>
                      <a:pt x="13136" y="0"/>
                      <a:pt x="30003" y="0"/>
                    </a:cubicBezTo>
                    <a:cubicBezTo>
                      <a:pt x="46870" y="0"/>
                      <a:pt x="60006" y="12065"/>
                      <a:pt x="60006" y="29491"/>
                    </a:cubicBezTo>
                    <a:cubicBezTo>
                      <a:pt x="60006" y="46918"/>
                      <a:pt x="46870" y="58834"/>
                      <a:pt x="30003" y="58834"/>
                    </a:cubicBezTo>
                    <a:close/>
                    <a:moveTo>
                      <a:pt x="30003" y="9235"/>
                    </a:moveTo>
                    <a:cubicBezTo>
                      <a:pt x="18509" y="9235"/>
                      <a:pt x="11494" y="18023"/>
                      <a:pt x="11494" y="29045"/>
                    </a:cubicBezTo>
                    <a:cubicBezTo>
                      <a:pt x="11494" y="40067"/>
                      <a:pt x="18509" y="49004"/>
                      <a:pt x="30003" y="49004"/>
                    </a:cubicBezTo>
                    <a:cubicBezTo>
                      <a:pt x="41496" y="49004"/>
                      <a:pt x="48363" y="40216"/>
                      <a:pt x="48363" y="29045"/>
                    </a:cubicBezTo>
                    <a:cubicBezTo>
                      <a:pt x="48363" y="17874"/>
                      <a:pt x="41347" y="9235"/>
                      <a:pt x="30003"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75" name="Freeform 28174">
                <a:extLst>
                  <a:ext uri="{FF2B5EF4-FFF2-40B4-BE49-F238E27FC236}">
                    <a16:creationId xmlns:a16="http://schemas.microsoft.com/office/drawing/2014/main" id="{68E5B2B9-7581-C649-1847-BAB2E9741829}"/>
                  </a:ext>
                </a:extLst>
              </p:cNvPr>
              <p:cNvSpPr/>
              <p:nvPr/>
            </p:nvSpPr>
            <p:spPr>
              <a:xfrm>
                <a:off x="5033167" y="4859766"/>
                <a:ext cx="58811" cy="83559"/>
              </a:xfrm>
              <a:custGeom>
                <a:avLst/>
                <a:gdLst>
                  <a:gd name="connsiteX0" fmla="*/ 47766 w 58811"/>
                  <a:gd name="connsiteY0" fmla="*/ 82219 h 83559"/>
                  <a:gd name="connsiteX1" fmla="*/ 47766 w 58811"/>
                  <a:gd name="connsiteY1" fmla="*/ 73133 h 83559"/>
                  <a:gd name="connsiteX2" fmla="*/ 47467 w 58811"/>
                  <a:gd name="connsiteY2" fmla="*/ 73133 h 83559"/>
                  <a:gd name="connsiteX3" fmla="*/ 27615 w 58811"/>
                  <a:gd name="connsiteY3" fmla="*/ 83559 h 83559"/>
                  <a:gd name="connsiteX4" fmla="*/ 0 w 58811"/>
                  <a:gd name="connsiteY4" fmla="*/ 53919 h 83559"/>
                  <a:gd name="connsiteX5" fmla="*/ 27316 w 58811"/>
                  <a:gd name="connsiteY5" fmla="*/ 24576 h 83559"/>
                  <a:gd name="connsiteX6" fmla="*/ 47169 w 58811"/>
                  <a:gd name="connsiteY6" fmla="*/ 34407 h 83559"/>
                  <a:gd name="connsiteX7" fmla="*/ 47467 w 58811"/>
                  <a:gd name="connsiteY7" fmla="*/ 34407 h 83559"/>
                  <a:gd name="connsiteX8" fmla="*/ 47467 w 58811"/>
                  <a:gd name="connsiteY8" fmla="*/ 0 h 83559"/>
                  <a:gd name="connsiteX9" fmla="*/ 58812 w 58811"/>
                  <a:gd name="connsiteY9" fmla="*/ 0 h 83559"/>
                  <a:gd name="connsiteX10" fmla="*/ 58812 w 58811"/>
                  <a:gd name="connsiteY10" fmla="*/ 82219 h 83559"/>
                  <a:gd name="connsiteX11" fmla="*/ 47766 w 58811"/>
                  <a:gd name="connsiteY11" fmla="*/ 82219 h 83559"/>
                  <a:gd name="connsiteX12" fmla="*/ 29704 w 58811"/>
                  <a:gd name="connsiteY12" fmla="*/ 33811 h 83559"/>
                  <a:gd name="connsiteX13" fmla="*/ 11643 w 58811"/>
                  <a:gd name="connsiteY13" fmla="*/ 53621 h 83559"/>
                  <a:gd name="connsiteX14" fmla="*/ 29704 w 58811"/>
                  <a:gd name="connsiteY14" fmla="*/ 73580 h 83559"/>
                  <a:gd name="connsiteX15" fmla="*/ 47766 w 58811"/>
                  <a:gd name="connsiteY15" fmla="*/ 53621 h 83559"/>
                  <a:gd name="connsiteX16" fmla="*/ 29704 w 58811"/>
                  <a:gd name="connsiteY16" fmla="*/ 33811 h 8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811" h="83559">
                    <a:moveTo>
                      <a:pt x="47766" y="82219"/>
                    </a:moveTo>
                    <a:lnTo>
                      <a:pt x="47766" y="73133"/>
                    </a:lnTo>
                    <a:lnTo>
                      <a:pt x="47467" y="73133"/>
                    </a:lnTo>
                    <a:cubicBezTo>
                      <a:pt x="42840" y="79984"/>
                      <a:pt x="35824" y="83559"/>
                      <a:pt x="27615" y="83559"/>
                    </a:cubicBezTo>
                    <a:cubicBezTo>
                      <a:pt x="10747" y="83559"/>
                      <a:pt x="0" y="70750"/>
                      <a:pt x="0" y="53919"/>
                    </a:cubicBezTo>
                    <a:cubicBezTo>
                      <a:pt x="0" y="37088"/>
                      <a:pt x="10747" y="24576"/>
                      <a:pt x="27316" y="24576"/>
                    </a:cubicBezTo>
                    <a:cubicBezTo>
                      <a:pt x="36571" y="24576"/>
                      <a:pt x="43138" y="28598"/>
                      <a:pt x="47169" y="34407"/>
                    </a:cubicBezTo>
                    <a:lnTo>
                      <a:pt x="47467" y="34407"/>
                    </a:lnTo>
                    <a:lnTo>
                      <a:pt x="47467" y="0"/>
                    </a:lnTo>
                    <a:lnTo>
                      <a:pt x="58812" y="0"/>
                    </a:lnTo>
                    <a:lnTo>
                      <a:pt x="58812" y="82219"/>
                    </a:lnTo>
                    <a:lnTo>
                      <a:pt x="47766" y="82219"/>
                    </a:lnTo>
                    <a:close/>
                    <a:moveTo>
                      <a:pt x="29704" y="33811"/>
                    </a:moveTo>
                    <a:cubicBezTo>
                      <a:pt x="18360" y="33811"/>
                      <a:pt x="11643" y="42450"/>
                      <a:pt x="11643" y="53621"/>
                    </a:cubicBezTo>
                    <a:cubicBezTo>
                      <a:pt x="11643" y="64792"/>
                      <a:pt x="18360" y="73580"/>
                      <a:pt x="29704" y="73580"/>
                    </a:cubicBezTo>
                    <a:cubicBezTo>
                      <a:pt x="41049" y="73580"/>
                      <a:pt x="47766" y="64941"/>
                      <a:pt x="47766" y="53621"/>
                    </a:cubicBezTo>
                    <a:cubicBezTo>
                      <a:pt x="47766" y="42301"/>
                      <a:pt x="41049" y="33811"/>
                      <a:pt x="29704" y="3381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76" name="Freeform 28175">
                <a:extLst>
                  <a:ext uri="{FF2B5EF4-FFF2-40B4-BE49-F238E27FC236}">
                    <a16:creationId xmlns:a16="http://schemas.microsoft.com/office/drawing/2014/main" id="{8E7C64E4-6443-5965-3B70-4F83661CED6C}"/>
                  </a:ext>
                </a:extLst>
              </p:cNvPr>
              <p:cNvSpPr/>
              <p:nvPr/>
            </p:nvSpPr>
            <p:spPr>
              <a:xfrm>
                <a:off x="5102725" y="4884193"/>
                <a:ext cx="43437" cy="58982"/>
              </a:xfrm>
              <a:custGeom>
                <a:avLst/>
                <a:gdLst>
                  <a:gd name="connsiteX0" fmla="*/ 22092 w 43437"/>
                  <a:gd name="connsiteY0" fmla="*/ 58983 h 58982"/>
                  <a:gd name="connsiteX1" fmla="*/ 0 w 43437"/>
                  <a:gd name="connsiteY1" fmla="*/ 48855 h 58982"/>
                  <a:gd name="connsiteX2" fmla="*/ 5523 w 43437"/>
                  <a:gd name="connsiteY2" fmla="*/ 42152 h 58982"/>
                  <a:gd name="connsiteX3" fmla="*/ 22241 w 43437"/>
                  <a:gd name="connsiteY3" fmla="*/ 50195 h 58982"/>
                  <a:gd name="connsiteX4" fmla="*/ 33138 w 43437"/>
                  <a:gd name="connsiteY4" fmla="*/ 42152 h 58982"/>
                  <a:gd name="connsiteX5" fmla="*/ 20300 w 43437"/>
                  <a:gd name="connsiteY5" fmla="*/ 32768 h 58982"/>
                  <a:gd name="connsiteX6" fmla="*/ 3583 w 43437"/>
                  <a:gd name="connsiteY6" fmla="*/ 16235 h 58982"/>
                  <a:gd name="connsiteX7" fmla="*/ 22689 w 43437"/>
                  <a:gd name="connsiteY7" fmla="*/ 0 h 58982"/>
                  <a:gd name="connsiteX8" fmla="*/ 41944 w 43437"/>
                  <a:gd name="connsiteY8" fmla="*/ 7447 h 58982"/>
                  <a:gd name="connsiteX9" fmla="*/ 37168 w 43437"/>
                  <a:gd name="connsiteY9" fmla="*/ 14448 h 58982"/>
                  <a:gd name="connsiteX10" fmla="*/ 22838 w 43437"/>
                  <a:gd name="connsiteY10" fmla="*/ 8341 h 58982"/>
                  <a:gd name="connsiteX11" fmla="*/ 13733 w 43437"/>
                  <a:gd name="connsiteY11" fmla="*/ 15342 h 58982"/>
                  <a:gd name="connsiteX12" fmla="*/ 24779 w 43437"/>
                  <a:gd name="connsiteY12" fmla="*/ 23831 h 58982"/>
                  <a:gd name="connsiteX13" fmla="*/ 32391 w 43437"/>
                  <a:gd name="connsiteY13" fmla="*/ 26513 h 58982"/>
                  <a:gd name="connsiteX14" fmla="*/ 43437 w 43437"/>
                  <a:gd name="connsiteY14" fmla="*/ 41109 h 58982"/>
                  <a:gd name="connsiteX15" fmla="*/ 21793 w 43437"/>
                  <a:gd name="connsiteY15" fmla="*/ 58983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37" h="58982">
                    <a:moveTo>
                      <a:pt x="22092" y="58983"/>
                    </a:moveTo>
                    <a:cubicBezTo>
                      <a:pt x="12538" y="58983"/>
                      <a:pt x="4777" y="55110"/>
                      <a:pt x="0" y="48855"/>
                    </a:cubicBezTo>
                    <a:lnTo>
                      <a:pt x="5523" y="42152"/>
                    </a:lnTo>
                    <a:cubicBezTo>
                      <a:pt x="10300" y="47216"/>
                      <a:pt x="17017" y="50195"/>
                      <a:pt x="22241" y="50195"/>
                    </a:cubicBezTo>
                    <a:cubicBezTo>
                      <a:pt x="27465" y="50195"/>
                      <a:pt x="33138" y="48259"/>
                      <a:pt x="33138" y="42152"/>
                    </a:cubicBezTo>
                    <a:cubicBezTo>
                      <a:pt x="33138" y="36045"/>
                      <a:pt x="24181" y="34109"/>
                      <a:pt x="20300" y="32768"/>
                    </a:cubicBezTo>
                    <a:cubicBezTo>
                      <a:pt x="11941" y="29938"/>
                      <a:pt x="3583" y="26959"/>
                      <a:pt x="3583" y="16235"/>
                    </a:cubicBezTo>
                    <a:cubicBezTo>
                      <a:pt x="3583" y="5511"/>
                      <a:pt x="12688" y="0"/>
                      <a:pt x="22689" y="0"/>
                    </a:cubicBezTo>
                    <a:cubicBezTo>
                      <a:pt x="32690" y="0"/>
                      <a:pt x="38362" y="3575"/>
                      <a:pt x="41944" y="7447"/>
                    </a:cubicBezTo>
                    <a:lnTo>
                      <a:pt x="37168" y="14448"/>
                    </a:lnTo>
                    <a:cubicBezTo>
                      <a:pt x="33884" y="11022"/>
                      <a:pt x="28361" y="8341"/>
                      <a:pt x="22838" y="8341"/>
                    </a:cubicBezTo>
                    <a:cubicBezTo>
                      <a:pt x="17315" y="8341"/>
                      <a:pt x="13733" y="10724"/>
                      <a:pt x="13733" y="15342"/>
                    </a:cubicBezTo>
                    <a:cubicBezTo>
                      <a:pt x="13733" y="19959"/>
                      <a:pt x="19255" y="22044"/>
                      <a:pt x="24779" y="23831"/>
                    </a:cubicBezTo>
                    <a:cubicBezTo>
                      <a:pt x="27913" y="24874"/>
                      <a:pt x="30003" y="25619"/>
                      <a:pt x="32391" y="26513"/>
                    </a:cubicBezTo>
                    <a:cubicBezTo>
                      <a:pt x="38660" y="29193"/>
                      <a:pt x="43437" y="33662"/>
                      <a:pt x="43437" y="41109"/>
                    </a:cubicBezTo>
                    <a:cubicBezTo>
                      <a:pt x="43437" y="53323"/>
                      <a:pt x="32839" y="58983"/>
                      <a:pt x="21793"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77" name="Freeform 28176">
                <a:extLst>
                  <a:ext uri="{FF2B5EF4-FFF2-40B4-BE49-F238E27FC236}">
                    <a16:creationId xmlns:a16="http://schemas.microsoft.com/office/drawing/2014/main" id="{3902CF2A-9D89-1FDB-DA11-5DB6E78F194D}"/>
                  </a:ext>
                </a:extLst>
              </p:cNvPr>
              <p:cNvSpPr/>
              <p:nvPr/>
            </p:nvSpPr>
            <p:spPr>
              <a:xfrm>
                <a:off x="5176763" y="4884491"/>
                <a:ext cx="48959" cy="58834"/>
              </a:xfrm>
              <a:custGeom>
                <a:avLst/>
                <a:gdLst>
                  <a:gd name="connsiteX0" fmla="*/ 37615 w 48959"/>
                  <a:gd name="connsiteY0" fmla="*/ 57494 h 58834"/>
                  <a:gd name="connsiteX1" fmla="*/ 37615 w 48959"/>
                  <a:gd name="connsiteY1" fmla="*/ 50344 h 58834"/>
                  <a:gd name="connsiteX2" fmla="*/ 19554 w 48959"/>
                  <a:gd name="connsiteY2" fmla="*/ 58834 h 58834"/>
                  <a:gd name="connsiteX3" fmla="*/ 0 w 48959"/>
                  <a:gd name="connsiteY3" fmla="*/ 41258 h 58834"/>
                  <a:gd name="connsiteX4" fmla="*/ 22241 w 48959"/>
                  <a:gd name="connsiteY4" fmla="*/ 23980 h 58834"/>
                  <a:gd name="connsiteX5" fmla="*/ 37466 w 48959"/>
                  <a:gd name="connsiteY5" fmla="*/ 23385 h 58834"/>
                  <a:gd name="connsiteX6" fmla="*/ 37466 w 48959"/>
                  <a:gd name="connsiteY6" fmla="*/ 21150 h 58834"/>
                  <a:gd name="connsiteX7" fmla="*/ 23435 w 48959"/>
                  <a:gd name="connsiteY7" fmla="*/ 8341 h 58834"/>
                  <a:gd name="connsiteX8" fmla="*/ 6418 w 48959"/>
                  <a:gd name="connsiteY8" fmla="*/ 13256 h 58834"/>
                  <a:gd name="connsiteX9" fmla="*/ 2985 w 48959"/>
                  <a:gd name="connsiteY9" fmla="*/ 5660 h 58834"/>
                  <a:gd name="connsiteX10" fmla="*/ 24181 w 48959"/>
                  <a:gd name="connsiteY10" fmla="*/ 0 h 58834"/>
                  <a:gd name="connsiteX11" fmla="*/ 48960 w 48959"/>
                  <a:gd name="connsiteY11" fmla="*/ 24725 h 58834"/>
                  <a:gd name="connsiteX12" fmla="*/ 48960 w 48959"/>
                  <a:gd name="connsiteY12" fmla="*/ 57642 h 58834"/>
                  <a:gd name="connsiteX13" fmla="*/ 37914 w 48959"/>
                  <a:gd name="connsiteY13" fmla="*/ 57642 h 58834"/>
                  <a:gd name="connsiteX14" fmla="*/ 24181 w 48959"/>
                  <a:gd name="connsiteY14" fmla="*/ 31130 h 58834"/>
                  <a:gd name="connsiteX15" fmla="*/ 11344 w 48959"/>
                  <a:gd name="connsiteY15" fmla="*/ 40960 h 58834"/>
                  <a:gd name="connsiteX16" fmla="*/ 22987 w 48959"/>
                  <a:gd name="connsiteY16" fmla="*/ 50791 h 58834"/>
                  <a:gd name="connsiteX17" fmla="*/ 37466 w 48959"/>
                  <a:gd name="connsiteY17" fmla="*/ 42599 h 58834"/>
                  <a:gd name="connsiteX18" fmla="*/ 37466 w 48959"/>
                  <a:gd name="connsiteY18" fmla="*/ 30385 h 58834"/>
                  <a:gd name="connsiteX19" fmla="*/ 24181 w 48959"/>
                  <a:gd name="connsiteY19" fmla="*/ 31279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959" h="58834">
                    <a:moveTo>
                      <a:pt x="37615" y="57494"/>
                    </a:moveTo>
                    <a:lnTo>
                      <a:pt x="37615" y="50344"/>
                    </a:lnTo>
                    <a:cubicBezTo>
                      <a:pt x="35227" y="52727"/>
                      <a:pt x="29854" y="58834"/>
                      <a:pt x="19554" y="58834"/>
                    </a:cubicBezTo>
                    <a:cubicBezTo>
                      <a:pt x="9255" y="58834"/>
                      <a:pt x="0" y="52280"/>
                      <a:pt x="0" y="41258"/>
                    </a:cubicBezTo>
                    <a:cubicBezTo>
                      <a:pt x="0" y="30236"/>
                      <a:pt x="9105" y="24576"/>
                      <a:pt x="22241" y="23980"/>
                    </a:cubicBezTo>
                    <a:lnTo>
                      <a:pt x="37466" y="23385"/>
                    </a:lnTo>
                    <a:lnTo>
                      <a:pt x="37466" y="21150"/>
                    </a:lnTo>
                    <a:cubicBezTo>
                      <a:pt x="37466" y="12511"/>
                      <a:pt x="31645" y="8341"/>
                      <a:pt x="23435" y="8341"/>
                    </a:cubicBezTo>
                    <a:cubicBezTo>
                      <a:pt x="15225" y="8341"/>
                      <a:pt x="8210" y="12065"/>
                      <a:pt x="6418" y="13256"/>
                    </a:cubicBezTo>
                    <a:lnTo>
                      <a:pt x="2985" y="5660"/>
                    </a:lnTo>
                    <a:cubicBezTo>
                      <a:pt x="7165" y="3277"/>
                      <a:pt x="14777" y="0"/>
                      <a:pt x="24181" y="0"/>
                    </a:cubicBezTo>
                    <a:cubicBezTo>
                      <a:pt x="40750" y="0"/>
                      <a:pt x="48960" y="8341"/>
                      <a:pt x="48960" y="24725"/>
                    </a:cubicBezTo>
                    <a:lnTo>
                      <a:pt x="48960" y="57642"/>
                    </a:lnTo>
                    <a:lnTo>
                      <a:pt x="37914" y="57642"/>
                    </a:lnTo>
                    <a:close/>
                    <a:moveTo>
                      <a:pt x="24181" y="31130"/>
                    </a:moveTo>
                    <a:cubicBezTo>
                      <a:pt x="14927" y="31577"/>
                      <a:pt x="11344" y="35598"/>
                      <a:pt x="11344" y="40960"/>
                    </a:cubicBezTo>
                    <a:cubicBezTo>
                      <a:pt x="11344" y="46323"/>
                      <a:pt x="15524" y="50791"/>
                      <a:pt x="22987" y="50791"/>
                    </a:cubicBezTo>
                    <a:cubicBezTo>
                      <a:pt x="30451" y="50791"/>
                      <a:pt x="35227" y="45727"/>
                      <a:pt x="37466" y="42599"/>
                    </a:cubicBezTo>
                    <a:lnTo>
                      <a:pt x="37466" y="30385"/>
                    </a:lnTo>
                    <a:lnTo>
                      <a:pt x="24181" y="3127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78" name="Freeform 28177">
                <a:extLst>
                  <a:ext uri="{FF2B5EF4-FFF2-40B4-BE49-F238E27FC236}">
                    <a16:creationId xmlns:a16="http://schemas.microsoft.com/office/drawing/2014/main" id="{9D1E8EBA-BBC6-7BB2-5E91-D36D7E949C98}"/>
                  </a:ext>
                </a:extLst>
              </p:cNvPr>
              <p:cNvSpPr/>
              <p:nvPr/>
            </p:nvSpPr>
            <p:spPr>
              <a:xfrm>
                <a:off x="5240052" y="4884044"/>
                <a:ext cx="31794" cy="57791"/>
              </a:xfrm>
              <a:custGeom>
                <a:avLst/>
                <a:gdLst>
                  <a:gd name="connsiteX0" fmla="*/ 31048 w 31794"/>
                  <a:gd name="connsiteY0" fmla="*/ 11767 h 57791"/>
                  <a:gd name="connsiteX1" fmla="*/ 30600 w 31794"/>
                  <a:gd name="connsiteY1" fmla="*/ 11767 h 57791"/>
                  <a:gd name="connsiteX2" fmla="*/ 24331 w 31794"/>
                  <a:gd name="connsiteY2" fmla="*/ 10575 h 57791"/>
                  <a:gd name="connsiteX3" fmla="*/ 11494 w 31794"/>
                  <a:gd name="connsiteY3" fmla="*/ 29641 h 57791"/>
                  <a:gd name="connsiteX4" fmla="*/ 11494 w 31794"/>
                  <a:gd name="connsiteY4" fmla="*/ 57792 h 57791"/>
                  <a:gd name="connsiteX5" fmla="*/ 0 w 31794"/>
                  <a:gd name="connsiteY5" fmla="*/ 57792 h 57791"/>
                  <a:gd name="connsiteX6" fmla="*/ 0 w 31794"/>
                  <a:gd name="connsiteY6" fmla="*/ 1192 h 57791"/>
                  <a:gd name="connsiteX7" fmla="*/ 11494 w 31794"/>
                  <a:gd name="connsiteY7" fmla="*/ 1192 h 57791"/>
                  <a:gd name="connsiteX8" fmla="*/ 11494 w 31794"/>
                  <a:gd name="connsiteY8" fmla="*/ 9831 h 57791"/>
                  <a:gd name="connsiteX9" fmla="*/ 11792 w 31794"/>
                  <a:gd name="connsiteY9" fmla="*/ 9831 h 57791"/>
                  <a:gd name="connsiteX10" fmla="*/ 25824 w 31794"/>
                  <a:gd name="connsiteY10" fmla="*/ 0 h 57791"/>
                  <a:gd name="connsiteX11" fmla="*/ 31794 w 31794"/>
                  <a:gd name="connsiteY11" fmla="*/ 894 h 57791"/>
                  <a:gd name="connsiteX12" fmla="*/ 31048 w 31794"/>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794" h="57791">
                    <a:moveTo>
                      <a:pt x="31048" y="11767"/>
                    </a:moveTo>
                    <a:lnTo>
                      <a:pt x="30600" y="11767"/>
                    </a:lnTo>
                    <a:cubicBezTo>
                      <a:pt x="29555" y="11320"/>
                      <a:pt x="27465" y="10575"/>
                      <a:pt x="24331" y="10575"/>
                    </a:cubicBezTo>
                    <a:cubicBezTo>
                      <a:pt x="14031" y="10575"/>
                      <a:pt x="11494" y="21448"/>
                      <a:pt x="11494" y="29641"/>
                    </a:cubicBezTo>
                    <a:lnTo>
                      <a:pt x="11494" y="57792"/>
                    </a:lnTo>
                    <a:lnTo>
                      <a:pt x="0" y="57792"/>
                    </a:lnTo>
                    <a:lnTo>
                      <a:pt x="0" y="1192"/>
                    </a:lnTo>
                    <a:lnTo>
                      <a:pt x="11494" y="1192"/>
                    </a:lnTo>
                    <a:lnTo>
                      <a:pt x="11494" y="9831"/>
                    </a:lnTo>
                    <a:cubicBezTo>
                      <a:pt x="11494" y="9831"/>
                      <a:pt x="11792" y="9831"/>
                      <a:pt x="11792" y="9831"/>
                    </a:cubicBezTo>
                    <a:cubicBezTo>
                      <a:pt x="14479" y="3426"/>
                      <a:pt x="19703" y="0"/>
                      <a:pt x="25824" y="0"/>
                    </a:cubicBezTo>
                    <a:cubicBezTo>
                      <a:pt x="29704" y="0"/>
                      <a:pt x="31794" y="894"/>
                      <a:pt x="31794" y="894"/>
                    </a:cubicBezTo>
                    <a:lnTo>
                      <a:pt x="31048"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79" name="Freeform 28178">
                <a:extLst>
                  <a:ext uri="{FF2B5EF4-FFF2-40B4-BE49-F238E27FC236}">
                    <a16:creationId xmlns:a16="http://schemas.microsoft.com/office/drawing/2014/main" id="{0CCA2379-9671-677B-F042-2291E37F045A}"/>
                  </a:ext>
                </a:extLst>
              </p:cNvPr>
              <p:cNvSpPr/>
              <p:nvPr/>
            </p:nvSpPr>
            <p:spPr>
              <a:xfrm>
                <a:off x="5275876" y="4884342"/>
                <a:ext cx="55676" cy="58983"/>
              </a:xfrm>
              <a:custGeom>
                <a:avLst/>
                <a:gdLst>
                  <a:gd name="connsiteX0" fmla="*/ 55229 w 55676"/>
                  <a:gd name="connsiteY0" fmla="*/ 32024 h 58983"/>
                  <a:gd name="connsiteX1" fmla="*/ 11493 w 55676"/>
                  <a:gd name="connsiteY1" fmla="*/ 32024 h 58983"/>
                  <a:gd name="connsiteX2" fmla="*/ 29704 w 55676"/>
                  <a:gd name="connsiteY2" fmla="*/ 50046 h 58983"/>
                  <a:gd name="connsiteX3" fmla="*/ 48512 w 55676"/>
                  <a:gd name="connsiteY3" fmla="*/ 43492 h 58983"/>
                  <a:gd name="connsiteX4" fmla="*/ 53289 w 55676"/>
                  <a:gd name="connsiteY4" fmla="*/ 50046 h 58983"/>
                  <a:gd name="connsiteX5" fmla="*/ 28361 w 55676"/>
                  <a:gd name="connsiteY5" fmla="*/ 58983 h 58983"/>
                  <a:gd name="connsiteX6" fmla="*/ 0 w 55676"/>
                  <a:gd name="connsiteY6" fmla="*/ 29343 h 58983"/>
                  <a:gd name="connsiteX7" fmla="*/ 28809 w 55676"/>
                  <a:gd name="connsiteY7" fmla="*/ 0 h 58983"/>
                  <a:gd name="connsiteX8" fmla="*/ 55677 w 55676"/>
                  <a:gd name="connsiteY8" fmla="*/ 27108 h 58983"/>
                  <a:gd name="connsiteX9" fmla="*/ 55378 w 55676"/>
                  <a:gd name="connsiteY9" fmla="*/ 32173 h 58983"/>
                  <a:gd name="connsiteX10" fmla="*/ 28361 w 55676"/>
                  <a:gd name="connsiteY10" fmla="*/ 8192 h 58983"/>
                  <a:gd name="connsiteX11" fmla="*/ 11643 w 55676"/>
                  <a:gd name="connsiteY11" fmla="*/ 24427 h 58983"/>
                  <a:gd name="connsiteX12" fmla="*/ 44631 w 55676"/>
                  <a:gd name="connsiteY12" fmla="*/ 24427 h 58983"/>
                  <a:gd name="connsiteX13" fmla="*/ 28212 w 55676"/>
                  <a:gd name="connsiteY13" fmla="*/ 8192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6" h="58983">
                    <a:moveTo>
                      <a:pt x="55229" y="32024"/>
                    </a:moveTo>
                    <a:lnTo>
                      <a:pt x="11493" y="32024"/>
                    </a:lnTo>
                    <a:cubicBezTo>
                      <a:pt x="12091" y="43195"/>
                      <a:pt x="19255" y="50046"/>
                      <a:pt x="29704" y="50046"/>
                    </a:cubicBezTo>
                    <a:cubicBezTo>
                      <a:pt x="40153" y="50046"/>
                      <a:pt x="47169" y="44386"/>
                      <a:pt x="48512" y="43492"/>
                    </a:cubicBezTo>
                    <a:lnTo>
                      <a:pt x="53289" y="50046"/>
                    </a:lnTo>
                    <a:cubicBezTo>
                      <a:pt x="53289" y="50046"/>
                      <a:pt x="45228" y="58983"/>
                      <a:pt x="28361" y="58983"/>
                    </a:cubicBezTo>
                    <a:cubicBezTo>
                      <a:pt x="11493" y="58983"/>
                      <a:pt x="0" y="47365"/>
                      <a:pt x="0" y="29343"/>
                    </a:cubicBezTo>
                    <a:cubicBezTo>
                      <a:pt x="0" y="11320"/>
                      <a:pt x="12986" y="0"/>
                      <a:pt x="28809" y="0"/>
                    </a:cubicBezTo>
                    <a:cubicBezTo>
                      <a:pt x="44631" y="0"/>
                      <a:pt x="55677" y="11171"/>
                      <a:pt x="55677" y="27108"/>
                    </a:cubicBezTo>
                    <a:cubicBezTo>
                      <a:pt x="55677" y="29194"/>
                      <a:pt x="55378" y="32173"/>
                      <a:pt x="55378" y="32173"/>
                    </a:cubicBezTo>
                    <a:close/>
                    <a:moveTo>
                      <a:pt x="28361" y="8192"/>
                    </a:moveTo>
                    <a:cubicBezTo>
                      <a:pt x="17017" y="8192"/>
                      <a:pt x="12091" y="17576"/>
                      <a:pt x="11643" y="24427"/>
                    </a:cubicBezTo>
                    <a:lnTo>
                      <a:pt x="44631" y="24427"/>
                    </a:lnTo>
                    <a:cubicBezTo>
                      <a:pt x="44631" y="18172"/>
                      <a:pt x="39705" y="8192"/>
                      <a:pt x="28212"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80" name="Freeform 28179">
                <a:extLst>
                  <a:ext uri="{FF2B5EF4-FFF2-40B4-BE49-F238E27FC236}">
                    <a16:creationId xmlns:a16="http://schemas.microsoft.com/office/drawing/2014/main" id="{BA7962DB-C7E5-6B64-82BD-150F099EE20A}"/>
                  </a:ext>
                </a:extLst>
              </p:cNvPr>
              <p:cNvSpPr/>
              <p:nvPr/>
            </p:nvSpPr>
            <p:spPr>
              <a:xfrm>
                <a:off x="5362601" y="4884342"/>
                <a:ext cx="55676" cy="58983"/>
              </a:xfrm>
              <a:custGeom>
                <a:avLst/>
                <a:gdLst>
                  <a:gd name="connsiteX0" fmla="*/ 55378 w 55676"/>
                  <a:gd name="connsiteY0" fmla="*/ 32024 h 58983"/>
                  <a:gd name="connsiteX1" fmla="*/ 11643 w 55676"/>
                  <a:gd name="connsiteY1" fmla="*/ 32024 h 58983"/>
                  <a:gd name="connsiteX2" fmla="*/ 29854 w 55676"/>
                  <a:gd name="connsiteY2" fmla="*/ 50046 h 58983"/>
                  <a:gd name="connsiteX3" fmla="*/ 48512 w 55676"/>
                  <a:gd name="connsiteY3" fmla="*/ 43492 h 58983"/>
                  <a:gd name="connsiteX4" fmla="*/ 53289 w 55676"/>
                  <a:gd name="connsiteY4" fmla="*/ 50046 h 58983"/>
                  <a:gd name="connsiteX5" fmla="*/ 28361 w 55676"/>
                  <a:gd name="connsiteY5" fmla="*/ 58983 h 58983"/>
                  <a:gd name="connsiteX6" fmla="*/ 0 w 55676"/>
                  <a:gd name="connsiteY6" fmla="*/ 29343 h 58983"/>
                  <a:gd name="connsiteX7" fmla="*/ 28809 w 55676"/>
                  <a:gd name="connsiteY7" fmla="*/ 0 h 58983"/>
                  <a:gd name="connsiteX8" fmla="*/ 55677 w 55676"/>
                  <a:gd name="connsiteY8" fmla="*/ 27108 h 58983"/>
                  <a:gd name="connsiteX9" fmla="*/ 55378 w 55676"/>
                  <a:gd name="connsiteY9" fmla="*/ 32173 h 58983"/>
                  <a:gd name="connsiteX10" fmla="*/ 28510 w 55676"/>
                  <a:gd name="connsiteY10" fmla="*/ 8192 h 58983"/>
                  <a:gd name="connsiteX11" fmla="*/ 11792 w 55676"/>
                  <a:gd name="connsiteY11" fmla="*/ 24427 h 58983"/>
                  <a:gd name="connsiteX12" fmla="*/ 44780 w 55676"/>
                  <a:gd name="connsiteY12" fmla="*/ 24427 h 58983"/>
                  <a:gd name="connsiteX13" fmla="*/ 28510 w 55676"/>
                  <a:gd name="connsiteY13" fmla="*/ 8192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6" h="58983">
                    <a:moveTo>
                      <a:pt x="55378" y="32024"/>
                    </a:moveTo>
                    <a:lnTo>
                      <a:pt x="11643" y="32024"/>
                    </a:lnTo>
                    <a:cubicBezTo>
                      <a:pt x="12240" y="43195"/>
                      <a:pt x="19405" y="50046"/>
                      <a:pt x="29854" y="50046"/>
                    </a:cubicBezTo>
                    <a:cubicBezTo>
                      <a:pt x="40302" y="50046"/>
                      <a:pt x="47318" y="44386"/>
                      <a:pt x="48512" y="43492"/>
                    </a:cubicBezTo>
                    <a:lnTo>
                      <a:pt x="53289" y="50046"/>
                    </a:lnTo>
                    <a:cubicBezTo>
                      <a:pt x="53289" y="50046"/>
                      <a:pt x="45228" y="58983"/>
                      <a:pt x="28361" y="58983"/>
                    </a:cubicBezTo>
                    <a:cubicBezTo>
                      <a:pt x="11494" y="58983"/>
                      <a:pt x="0" y="47365"/>
                      <a:pt x="0" y="29343"/>
                    </a:cubicBezTo>
                    <a:cubicBezTo>
                      <a:pt x="0" y="11320"/>
                      <a:pt x="12986" y="0"/>
                      <a:pt x="28809" y="0"/>
                    </a:cubicBezTo>
                    <a:cubicBezTo>
                      <a:pt x="44631" y="0"/>
                      <a:pt x="55677" y="11171"/>
                      <a:pt x="55677" y="27108"/>
                    </a:cubicBezTo>
                    <a:cubicBezTo>
                      <a:pt x="55677" y="29194"/>
                      <a:pt x="55378" y="32173"/>
                      <a:pt x="55378" y="32173"/>
                    </a:cubicBezTo>
                    <a:close/>
                    <a:moveTo>
                      <a:pt x="28510" y="8192"/>
                    </a:moveTo>
                    <a:cubicBezTo>
                      <a:pt x="17166" y="8192"/>
                      <a:pt x="12091" y="17576"/>
                      <a:pt x="11792" y="24427"/>
                    </a:cubicBezTo>
                    <a:lnTo>
                      <a:pt x="44780" y="24427"/>
                    </a:lnTo>
                    <a:cubicBezTo>
                      <a:pt x="44780" y="18172"/>
                      <a:pt x="39855" y="8192"/>
                      <a:pt x="28510"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81" name="Freeform 28180">
                <a:extLst>
                  <a:ext uri="{FF2B5EF4-FFF2-40B4-BE49-F238E27FC236}">
                    <a16:creationId xmlns:a16="http://schemas.microsoft.com/office/drawing/2014/main" id="{A2D1FBFF-E80A-69C3-7EC5-BF4DB11D3692}"/>
                  </a:ext>
                </a:extLst>
              </p:cNvPr>
              <p:cNvSpPr/>
              <p:nvPr/>
            </p:nvSpPr>
            <p:spPr>
              <a:xfrm>
                <a:off x="5424249" y="4884193"/>
                <a:ext cx="43437" cy="58982"/>
              </a:xfrm>
              <a:custGeom>
                <a:avLst/>
                <a:gdLst>
                  <a:gd name="connsiteX0" fmla="*/ 22092 w 43437"/>
                  <a:gd name="connsiteY0" fmla="*/ 58983 h 58982"/>
                  <a:gd name="connsiteX1" fmla="*/ 0 w 43437"/>
                  <a:gd name="connsiteY1" fmla="*/ 48855 h 58982"/>
                  <a:gd name="connsiteX2" fmla="*/ 5523 w 43437"/>
                  <a:gd name="connsiteY2" fmla="*/ 42152 h 58982"/>
                  <a:gd name="connsiteX3" fmla="*/ 22241 w 43437"/>
                  <a:gd name="connsiteY3" fmla="*/ 50195 h 58982"/>
                  <a:gd name="connsiteX4" fmla="*/ 33138 w 43437"/>
                  <a:gd name="connsiteY4" fmla="*/ 42152 h 58982"/>
                  <a:gd name="connsiteX5" fmla="*/ 20300 w 43437"/>
                  <a:gd name="connsiteY5" fmla="*/ 32768 h 58982"/>
                  <a:gd name="connsiteX6" fmla="*/ 3583 w 43437"/>
                  <a:gd name="connsiteY6" fmla="*/ 16235 h 58982"/>
                  <a:gd name="connsiteX7" fmla="*/ 22689 w 43437"/>
                  <a:gd name="connsiteY7" fmla="*/ 0 h 58982"/>
                  <a:gd name="connsiteX8" fmla="*/ 41945 w 43437"/>
                  <a:gd name="connsiteY8" fmla="*/ 7447 h 58982"/>
                  <a:gd name="connsiteX9" fmla="*/ 37168 w 43437"/>
                  <a:gd name="connsiteY9" fmla="*/ 14448 h 58982"/>
                  <a:gd name="connsiteX10" fmla="*/ 22838 w 43437"/>
                  <a:gd name="connsiteY10" fmla="*/ 8341 h 58982"/>
                  <a:gd name="connsiteX11" fmla="*/ 13733 w 43437"/>
                  <a:gd name="connsiteY11" fmla="*/ 15342 h 58982"/>
                  <a:gd name="connsiteX12" fmla="*/ 24779 w 43437"/>
                  <a:gd name="connsiteY12" fmla="*/ 23831 h 58982"/>
                  <a:gd name="connsiteX13" fmla="*/ 32391 w 43437"/>
                  <a:gd name="connsiteY13" fmla="*/ 26513 h 58982"/>
                  <a:gd name="connsiteX14" fmla="*/ 43437 w 43437"/>
                  <a:gd name="connsiteY14" fmla="*/ 41109 h 58982"/>
                  <a:gd name="connsiteX15" fmla="*/ 21793 w 43437"/>
                  <a:gd name="connsiteY15" fmla="*/ 58983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37" h="58982">
                    <a:moveTo>
                      <a:pt x="22092" y="58983"/>
                    </a:moveTo>
                    <a:cubicBezTo>
                      <a:pt x="12539" y="58983"/>
                      <a:pt x="4777" y="55110"/>
                      <a:pt x="0" y="48855"/>
                    </a:cubicBezTo>
                    <a:lnTo>
                      <a:pt x="5523" y="42152"/>
                    </a:lnTo>
                    <a:cubicBezTo>
                      <a:pt x="10300" y="47216"/>
                      <a:pt x="17017" y="50195"/>
                      <a:pt x="22241" y="50195"/>
                    </a:cubicBezTo>
                    <a:cubicBezTo>
                      <a:pt x="27465" y="50195"/>
                      <a:pt x="33138" y="48259"/>
                      <a:pt x="33138" y="42152"/>
                    </a:cubicBezTo>
                    <a:cubicBezTo>
                      <a:pt x="33138" y="36045"/>
                      <a:pt x="24182" y="34109"/>
                      <a:pt x="20300" y="32768"/>
                    </a:cubicBezTo>
                    <a:cubicBezTo>
                      <a:pt x="11941" y="29938"/>
                      <a:pt x="3583" y="26959"/>
                      <a:pt x="3583" y="16235"/>
                    </a:cubicBezTo>
                    <a:cubicBezTo>
                      <a:pt x="3583" y="5511"/>
                      <a:pt x="12688" y="0"/>
                      <a:pt x="22689" y="0"/>
                    </a:cubicBezTo>
                    <a:cubicBezTo>
                      <a:pt x="32690" y="0"/>
                      <a:pt x="38362" y="3575"/>
                      <a:pt x="41945" y="7447"/>
                    </a:cubicBezTo>
                    <a:lnTo>
                      <a:pt x="37168" y="14448"/>
                    </a:lnTo>
                    <a:cubicBezTo>
                      <a:pt x="33884" y="11022"/>
                      <a:pt x="28361" y="8341"/>
                      <a:pt x="22838" y="8341"/>
                    </a:cubicBezTo>
                    <a:cubicBezTo>
                      <a:pt x="17315" y="8341"/>
                      <a:pt x="13733" y="10724"/>
                      <a:pt x="13733" y="15342"/>
                    </a:cubicBezTo>
                    <a:cubicBezTo>
                      <a:pt x="13733" y="19959"/>
                      <a:pt x="19256" y="22044"/>
                      <a:pt x="24779" y="23831"/>
                    </a:cubicBezTo>
                    <a:cubicBezTo>
                      <a:pt x="27913" y="24874"/>
                      <a:pt x="30003" y="25619"/>
                      <a:pt x="32391" y="26513"/>
                    </a:cubicBezTo>
                    <a:cubicBezTo>
                      <a:pt x="38661" y="29193"/>
                      <a:pt x="43437" y="33662"/>
                      <a:pt x="43437" y="41109"/>
                    </a:cubicBezTo>
                    <a:cubicBezTo>
                      <a:pt x="43437" y="53323"/>
                      <a:pt x="32839" y="58983"/>
                      <a:pt x="21793"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82" name="Freeform 28181">
                <a:extLst>
                  <a:ext uri="{FF2B5EF4-FFF2-40B4-BE49-F238E27FC236}">
                    <a16:creationId xmlns:a16="http://schemas.microsoft.com/office/drawing/2014/main" id="{FA4CA393-DF97-066A-AD0D-4876AF5B897C}"/>
                  </a:ext>
                </a:extLst>
              </p:cNvPr>
              <p:cNvSpPr/>
              <p:nvPr/>
            </p:nvSpPr>
            <p:spPr>
              <a:xfrm>
                <a:off x="5472462" y="4884193"/>
                <a:ext cx="43437" cy="58982"/>
              </a:xfrm>
              <a:custGeom>
                <a:avLst/>
                <a:gdLst>
                  <a:gd name="connsiteX0" fmla="*/ 22092 w 43437"/>
                  <a:gd name="connsiteY0" fmla="*/ 58983 h 58982"/>
                  <a:gd name="connsiteX1" fmla="*/ 0 w 43437"/>
                  <a:gd name="connsiteY1" fmla="*/ 48855 h 58982"/>
                  <a:gd name="connsiteX2" fmla="*/ 5523 w 43437"/>
                  <a:gd name="connsiteY2" fmla="*/ 42152 h 58982"/>
                  <a:gd name="connsiteX3" fmla="*/ 22241 w 43437"/>
                  <a:gd name="connsiteY3" fmla="*/ 50195 h 58982"/>
                  <a:gd name="connsiteX4" fmla="*/ 33138 w 43437"/>
                  <a:gd name="connsiteY4" fmla="*/ 42152 h 58982"/>
                  <a:gd name="connsiteX5" fmla="*/ 20300 w 43437"/>
                  <a:gd name="connsiteY5" fmla="*/ 32768 h 58982"/>
                  <a:gd name="connsiteX6" fmla="*/ 3582 w 43437"/>
                  <a:gd name="connsiteY6" fmla="*/ 16235 h 58982"/>
                  <a:gd name="connsiteX7" fmla="*/ 22689 w 43437"/>
                  <a:gd name="connsiteY7" fmla="*/ 0 h 58982"/>
                  <a:gd name="connsiteX8" fmla="*/ 41944 w 43437"/>
                  <a:gd name="connsiteY8" fmla="*/ 7447 h 58982"/>
                  <a:gd name="connsiteX9" fmla="*/ 37168 w 43437"/>
                  <a:gd name="connsiteY9" fmla="*/ 14448 h 58982"/>
                  <a:gd name="connsiteX10" fmla="*/ 22838 w 43437"/>
                  <a:gd name="connsiteY10" fmla="*/ 8341 h 58982"/>
                  <a:gd name="connsiteX11" fmla="*/ 13733 w 43437"/>
                  <a:gd name="connsiteY11" fmla="*/ 15342 h 58982"/>
                  <a:gd name="connsiteX12" fmla="*/ 24779 w 43437"/>
                  <a:gd name="connsiteY12" fmla="*/ 23831 h 58982"/>
                  <a:gd name="connsiteX13" fmla="*/ 32391 w 43437"/>
                  <a:gd name="connsiteY13" fmla="*/ 26513 h 58982"/>
                  <a:gd name="connsiteX14" fmla="*/ 43437 w 43437"/>
                  <a:gd name="connsiteY14" fmla="*/ 41109 h 58982"/>
                  <a:gd name="connsiteX15" fmla="*/ 21793 w 43437"/>
                  <a:gd name="connsiteY15" fmla="*/ 58983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37" h="58982">
                    <a:moveTo>
                      <a:pt x="22092" y="58983"/>
                    </a:moveTo>
                    <a:cubicBezTo>
                      <a:pt x="12538" y="58983"/>
                      <a:pt x="4776" y="55110"/>
                      <a:pt x="0" y="48855"/>
                    </a:cubicBezTo>
                    <a:lnTo>
                      <a:pt x="5523" y="42152"/>
                    </a:lnTo>
                    <a:cubicBezTo>
                      <a:pt x="10300" y="47216"/>
                      <a:pt x="17017" y="50195"/>
                      <a:pt x="22241" y="50195"/>
                    </a:cubicBezTo>
                    <a:cubicBezTo>
                      <a:pt x="27465" y="50195"/>
                      <a:pt x="33138" y="48259"/>
                      <a:pt x="33138" y="42152"/>
                    </a:cubicBezTo>
                    <a:cubicBezTo>
                      <a:pt x="33138" y="36045"/>
                      <a:pt x="24181" y="34109"/>
                      <a:pt x="20300" y="32768"/>
                    </a:cubicBezTo>
                    <a:cubicBezTo>
                      <a:pt x="11941" y="29938"/>
                      <a:pt x="3582" y="26959"/>
                      <a:pt x="3582" y="16235"/>
                    </a:cubicBezTo>
                    <a:cubicBezTo>
                      <a:pt x="3582" y="5511"/>
                      <a:pt x="12688" y="0"/>
                      <a:pt x="22689" y="0"/>
                    </a:cubicBezTo>
                    <a:cubicBezTo>
                      <a:pt x="32690" y="0"/>
                      <a:pt x="38511" y="3575"/>
                      <a:pt x="41944" y="7447"/>
                    </a:cubicBezTo>
                    <a:lnTo>
                      <a:pt x="37168" y="14448"/>
                    </a:lnTo>
                    <a:cubicBezTo>
                      <a:pt x="33884" y="11022"/>
                      <a:pt x="28361" y="8341"/>
                      <a:pt x="22838" y="8341"/>
                    </a:cubicBezTo>
                    <a:cubicBezTo>
                      <a:pt x="17315" y="8341"/>
                      <a:pt x="13733" y="10724"/>
                      <a:pt x="13733" y="15342"/>
                    </a:cubicBezTo>
                    <a:cubicBezTo>
                      <a:pt x="13733" y="19959"/>
                      <a:pt x="19255" y="22044"/>
                      <a:pt x="24779" y="23831"/>
                    </a:cubicBezTo>
                    <a:cubicBezTo>
                      <a:pt x="27913" y="24874"/>
                      <a:pt x="30003" y="25619"/>
                      <a:pt x="32391" y="26513"/>
                    </a:cubicBezTo>
                    <a:cubicBezTo>
                      <a:pt x="38660" y="29193"/>
                      <a:pt x="43437" y="33662"/>
                      <a:pt x="43437" y="41109"/>
                    </a:cubicBezTo>
                    <a:cubicBezTo>
                      <a:pt x="43437" y="53323"/>
                      <a:pt x="32839" y="58983"/>
                      <a:pt x="21793"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83" name="Freeform 28182">
                <a:extLst>
                  <a:ext uri="{FF2B5EF4-FFF2-40B4-BE49-F238E27FC236}">
                    <a16:creationId xmlns:a16="http://schemas.microsoft.com/office/drawing/2014/main" id="{CCD0AED1-A18D-730A-B5CE-AB936F16C360}"/>
                  </a:ext>
                </a:extLst>
              </p:cNvPr>
              <p:cNvSpPr/>
              <p:nvPr/>
            </p:nvSpPr>
            <p:spPr>
              <a:xfrm>
                <a:off x="5523661" y="4884342"/>
                <a:ext cx="55677" cy="58983"/>
              </a:xfrm>
              <a:custGeom>
                <a:avLst/>
                <a:gdLst>
                  <a:gd name="connsiteX0" fmla="*/ 55229 w 55677"/>
                  <a:gd name="connsiteY0" fmla="*/ 32024 h 58983"/>
                  <a:gd name="connsiteX1" fmla="*/ 11494 w 55677"/>
                  <a:gd name="connsiteY1" fmla="*/ 32024 h 58983"/>
                  <a:gd name="connsiteX2" fmla="*/ 29704 w 55677"/>
                  <a:gd name="connsiteY2" fmla="*/ 50046 h 58983"/>
                  <a:gd name="connsiteX3" fmla="*/ 48512 w 55677"/>
                  <a:gd name="connsiteY3" fmla="*/ 43492 h 58983"/>
                  <a:gd name="connsiteX4" fmla="*/ 53289 w 55677"/>
                  <a:gd name="connsiteY4" fmla="*/ 50046 h 58983"/>
                  <a:gd name="connsiteX5" fmla="*/ 28361 w 55677"/>
                  <a:gd name="connsiteY5" fmla="*/ 58983 h 58983"/>
                  <a:gd name="connsiteX6" fmla="*/ 0 w 55677"/>
                  <a:gd name="connsiteY6" fmla="*/ 29343 h 58983"/>
                  <a:gd name="connsiteX7" fmla="*/ 28809 w 55677"/>
                  <a:gd name="connsiteY7" fmla="*/ 0 h 58983"/>
                  <a:gd name="connsiteX8" fmla="*/ 55677 w 55677"/>
                  <a:gd name="connsiteY8" fmla="*/ 27108 h 58983"/>
                  <a:gd name="connsiteX9" fmla="*/ 55379 w 55677"/>
                  <a:gd name="connsiteY9" fmla="*/ 32173 h 58983"/>
                  <a:gd name="connsiteX10" fmla="*/ 28361 w 55677"/>
                  <a:gd name="connsiteY10" fmla="*/ 8192 h 58983"/>
                  <a:gd name="connsiteX11" fmla="*/ 11643 w 55677"/>
                  <a:gd name="connsiteY11" fmla="*/ 24427 h 58983"/>
                  <a:gd name="connsiteX12" fmla="*/ 44631 w 55677"/>
                  <a:gd name="connsiteY12" fmla="*/ 24427 h 58983"/>
                  <a:gd name="connsiteX13" fmla="*/ 28212 w 55677"/>
                  <a:gd name="connsiteY13" fmla="*/ 8192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7" h="58983">
                    <a:moveTo>
                      <a:pt x="55229" y="32024"/>
                    </a:moveTo>
                    <a:lnTo>
                      <a:pt x="11494" y="32024"/>
                    </a:lnTo>
                    <a:cubicBezTo>
                      <a:pt x="12091" y="43195"/>
                      <a:pt x="19256" y="50046"/>
                      <a:pt x="29704" y="50046"/>
                    </a:cubicBezTo>
                    <a:cubicBezTo>
                      <a:pt x="40153" y="50046"/>
                      <a:pt x="47169" y="44386"/>
                      <a:pt x="48512" y="43492"/>
                    </a:cubicBezTo>
                    <a:lnTo>
                      <a:pt x="53289" y="50046"/>
                    </a:lnTo>
                    <a:cubicBezTo>
                      <a:pt x="53289" y="50046"/>
                      <a:pt x="45228" y="58983"/>
                      <a:pt x="28361" y="58983"/>
                    </a:cubicBezTo>
                    <a:cubicBezTo>
                      <a:pt x="11494" y="58983"/>
                      <a:pt x="0" y="47365"/>
                      <a:pt x="0" y="29343"/>
                    </a:cubicBezTo>
                    <a:cubicBezTo>
                      <a:pt x="0" y="11320"/>
                      <a:pt x="12986" y="0"/>
                      <a:pt x="28809" y="0"/>
                    </a:cubicBezTo>
                    <a:cubicBezTo>
                      <a:pt x="44631" y="0"/>
                      <a:pt x="55677" y="11171"/>
                      <a:pt x="55677" y="27108"/>
                    </a:cubicBezTo>
                    <a:cubicBezTo>
                      <a:pt x="55677" y="29194"/>
                      <a:pt x="55379" y="32173"/>
                      <a:pt x="55379" y="32173"/>
                    </a:cubicBezTo>
                    <a:close/>
                    <a:moveTo>
                      <a:pt x="28361" y="8192"/>
                    </a:moveTo>
                    <a:cubicBezTo>
                      <a:pt x="17017" y="8192"/>
                      <a:pt x="12091" y="17576"/>
                      <a:pt x="11643" y="24427"/>
                    </a:cubicBezTo>
                    <a:lnTo>
                      <a:pt x="44631" y="24427"/>
                    </a:lnTo>
                    <a:cubicBezTo>
                      <a:pt x="44631" y="18172"/>
                      <a:pt x="39705" y="8192"/>
                      <a:pt x="28212"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84" name="Freeform 28183">
                <a:extLst>
                  <a:ext uri="{FF2B5EF4-FFF2-40B4-BE49-F238E27FC236}">
                    <a16:creationId xmlns:a16="http://schemas.microsoft.com/office/drawing/2014/main" id="{40897BF9-F9B0-50F9-E39A-39E04390D0F6}"/>
                  </a:ext>
                </a:extLst>
              </p:cNvPr>
              <p:cNvSpPr/>
              <p:nvPr/>
            </p:nvSpPr>
            <p:spPr>
              <a:xfrm>
                <a:off x="5590534" y="4884342"/>
                <a:ext cx="49407" cy="57642"/>
              </a:xfrm>
              <a:custGeom>
                <a:avLst/>
                <a:gdLst>
                  <a:gd name="connsiteX0" fmla="*/ 37914 w 49407"/>
                  <a:gd name="connsiteY0" fmla="*/ 57643 h 57642"/>
                  <a:gd name="connsiteX1" fmla="*/ 37914 w 49407"/>
                  <a:gd name="connsiteY1" fmla="*/ 26066 h 57642"/>
                  <a:gd name="connsiteX2" fmla="*/ 26122 w 49407"/>
                  <a:gd name="connsiteY2" fmla="*/ 9384 h 57642"/>
                  <a:gd name="connsiteX3" fmla="*/ 11493 w 49407"/>
                  <a:gd name="connsiteY3" fmla="*/ 29194 h 57642"/>
                  <a:gd name="connsiteX4" fmla="*/ 11493 w 49407"/>
                  <a:gd name="connsiteY4" fmla="*/ 57643 h 57642"/>
                  <a:gd name="connsiteX5" fmla="*/ 0 w 49407"/>
                  <a:gd name="connsiteY5" fmla="*/ 57643 h 57642"/>
                  <a:gd name="connsiteX6" fmla="*/ 0 w 49407"/>
                  <a:gd name="connsiteY6" fmla="*/ 1043 h 57642"/>
                  <a:gd name="connsiteX7" fmla="*/ 11493 w 49407"/>
                  <a:gd name="connsiteY7" fmla="*/ 1043 h 57642"/>
                  <a:gd name="connsiteX8" fmla="*/ 11493 w 49407"/>
                  <a:gd name="connsiteY8" fmla="*/ 9979 h 57642"/>
                  <a:gd name="connsiteX9" fmla="*/ 11792 w 49407"/>
                  <a:gd name="connsiteY9" fmla="*/ 9979 h 57642"/>
                  <a:gd name="connsiteX10" fmla="*/ 29107 w 49407"/>
                  <a:gd name="connsiteY10" fmla="*/ 0 h 57642"/>
                  <a:gd name="connsiteX11" fmla="*/ 49408 w 49407"/>
                  <a:gd name="connsiteY11" fmla="*/ 24130 h 57642"/>
                  <a:gd name="connsiteX12" fmla="*/ 49408 w 49407"/>
                  <a:gd name="connsiteY12" fmla="*/ 57643 h 57642"/>
                  <a:gd name="connsiteX13" fmla="*/ 37914 w 49407"/>
                  <a:gd name="connsiteY13" fmla="*/ 57643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914" y="57643"/>
                    </a:moveTo>
                    <a:lnTo>
                      <a:pt x="37914" y="26066"/>
                    </a:lnTo>
                    <a:cubicBezTo>
                      <a:pt x="37914" y="16533"/>
                      <a:pt x="36272" y="9384"/>
                      <a:pt x="26122" y="9384"/>
                    </a:cubicBezTo>
                    <a:cubicBezTo>
                      <a:pt x="15972" y="9384"/>
                      <a:pt x="11493" y="18320"/>
                      <a:pt x="11493" y="29194"/>
                    </a:cubicBezTo>
                    <a:lnTo>
                      <a:pt x="11493" y="57643"/>
                    </a:lnTo>
                    <a:lnTo>
                      <a:pt x="0" y="57643"/>
                    </a:lnTo>
                    <a:lnTo>
                      <a:pt x="0" y="1043"/>
                    </a:lnTo>
                    <a:lnTo>
                      <a:pt x="11493" y="1043"/>
                    </a:lnTo>
                    <a:lnTo>
                      <a:pt x="11493" y="9979"/>
                    </a:lnTo>
                    <a:cubicBezTo>
                      <a:pt x="11493" y="9979"/>
                      <a:pt x="11792" y="9979"/>
                      <a:pt x="11792" y="9979"/>
                    </a:cubicBezTo>
                    <a:cubicBezTo>
                      <a:pt x="14777" y="4320"/>
                      <a:pt x="20897" y="0"/>
                      <a:pt x="29107" y="0"/>
                    </a:cubicBezTo>
                    <a:cubicBezTo>
                      <a:pt x="45228" y="0"/>
                      <a:pt x="49408" y="10575"/>
                      <a:pt x="49408" y="24130"/>
                    </a:cubicBezTo>
                    <a:lnTo>
                      <a:pt x="49408" y="57643"/>
                    </a:lnTo>
                    <a:lnTo>
                      <a:pt x="37914" y="57643"/>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85" name="Freeform 28184">
                <a:extLst>
                  <a:ext uri="{FF2B5EF4-FFF2-40B4-BE49-F238E27FC236}">
                    <a16:creationId xmlns:a16="http://schemas.microsoft.com/office/drawing/2014/main" id="{0331D74C-FEB1-ECC1-718B-A5BB8BBC6D27}"/>
                  </a:ext>
                </a:extLst>
              </p:cNvPr>
              <p:cNvSpPr/>
              <p:nvPr/>
            </p:nvSpPr>
            <p:spPr>
              <a:xfrm>
                <a:off x="5649047" y="4868405"/>
                <a:ext cx="33734" cy="74920"/>
              </a:xfrm>
              <a:custGeom>
                <a:avLst/>
                <a:gdLst>
                  <a:gd name="connsiteX0" fmla="*/ 23286 w 33734"/>
                  <a:gd name="connsiteY0" fmla="*/ 74771 h 74920"/>
                  <a:gd name="connsiteX1" fmla="*/ 8359 w 33734"/>
                  <a:gd name="connsiteY1" fmla="*/ 51982 h 74920"/>
                  <a:gd name="connsiteX2" fmla="*/ 8359 w 33734"/>
                  <a:gd name="connsiteY2" fmla="*/ 26215 h 74920"/>
                  <a:gd name="connsiteX3" fmla="*/ 0 w 33734"/>
                  <a:gd name="connsiteY3" fmla="*/ 26215 h 74920"/>
                  <a:gd name="connsiteX4" fmla="*/ 0 w 33734"/>
                  <a:gd name="connsiteY4" fmla="*/ 16980 h 74920"/>
                  <a:gd name="connsiteX5" fmla="*/ 8359 w 33734"/>
                  <a:gd name="connsiteY5" fmla="*/ 16980 h 74920"/>
                  <a:gd name="connsiteX6" fmla="*/ 8359 w 33734"/>
                  <a:gd name="connsiteY6" fmla="*/ 0 h 74920"/>
                  <a:gd name="connsiteX7" fmla="*/ 19853 w 33734"/>
                  <a:gd name="connsiteY7" fmla="*/ 0 h 74920"/>
                  <a:gd name="connsiteX8" fmla="*/ 19853 w 33734"/>
                  <a:gd name="connsiteY8" fmla="*/ 16980 h 74920"/>
                  <a:gd name="connsiteX9" fmla="*/ 33436 w 33734"/>
                  <a:gd name="connsiteY9" fmla="*/ 16980 h 74920"/>
                  <a:gd name="connsiteX10" fmla="*/ 33436 w 33734"/>
                  <a:gd name="connsiteY10" fmla="*/ 26215 h 74920"/>
                  <a:gd name="connsiteX11" fmla="*/ 19853 w 33734"/>
                  <a:gd name="connsiteY11" fmla="*/ 26215 h 74920"/>
                  <a:gd name="connsiteX12" fmla="*/ 19853 w 33734"/>
                  <a:gd name="connsiteY12" fmla="*/ 51833 h 74920"/>
                  <a:gd name="connsiteX13" fmla="*/ 21345 w 33734"/>
                  <a:gd name="connsiteY13" fmla="*/ 62260 h 74920"/>
                  <a:gd name="connsiteX14" fmla="*/ 27167 w 33734"/>
                  <a:gd name="connsiteY14" fmla="*/ 65090 h 74920"/>
                  <a:gd name="connsiteX15" fmla="*/ 32988 w 33734"/>
                  <a:gd name="connsiteY15" fmla="*/ 63749 h 74920"/>
                  <a:gd name="connsiteX16" fmla="*/ 33734 w 33734"/>
                  <a:gd name="connsiteY16" fmla="*/ 72984 h 74920"/>
                  <a:gd name="connsiteX17" fmla="*/ 23286 w 33734"/>
                  <a:gd name="connsiteY17" fmla="*/ 74920 h 74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920">
                    <a:moveTo>
                      <a:pt x="23286" y="74771"/>
                    </a:moveTo>
                    <a:cubicBezTo>
                      <a:pt x="9105" y="74771"/>
                      <a:pt x="8359" y="63153"/>
                      <a:pt x="8359" y="51982"/>
                    </a:cubicBezTo>
                    <a:lnTo>
                      <a:pt x="8359" y="26215"/>
                    </a:lnTo>
                    <a:lnTo>
                      <a:pt x="0" y="26215"/>
                    </a:lnTo>
                    <a:lnTo>
                      <a:pt x="0" y="16980"/>
                    </a:lnTo>
                    <a:lnTo>
                      <a:pt x="8359" y="16980"/>
                    </a:lnTo>
                    <a:lnTo>
                      <a:pt x="8359" y="0"/>
                    </a:lnTo>
                    <a:lnTo>
                      <a:pt x="19853" y="0"/>
                    </a:lnTo>
                    <a:lnTo>
                      <a:pt x="19853" y="16980"/>
                    </a:lnTo>
                    <a:lnTo>
                      <a:pt x="33436" y="16980"/>
                    </a:lnTo>
                    <a:lnTo>
                      <a:pt x="33436" y="26215"/>
                    </a:lnTo>
                    <a:lnTo>
                      <a:pt x="19853" y="26215"/>
                    </a:lnTo>
                    <a:lnTo>
                      <a:pt x="19853" y="51833"/>
                    </a:lnTo>
                    <a:cubicBezTo>
                      <a:pt x="19853" y="56600"/>
                      <a:pt x="19853" y="59877"/>
                      <a:pt x="21345" y="62260"/>
                    </a:cubicBezTo>
                    <a:cubicBezTo>
                      <a:pt x="22390" y="64047"/>
                      <a:pt x="24032" y="65090"/>
                      <a:pt x="27167" y="65090"/>
                    </a:cubicBezTo>
                    <a:cubicBezTo>
                      <a:pt x="30301" y="65090"/>
                      <a:pt x="32988" y="63749"/>
                      <a:pt x="32988" y="63749"/>
                    </a:cubicBezTo>
                    <a:lnTo>
                      <a:pt x="33734" y="72984"/>
                    </a:lnTo>
                    <a:cubicBezTo>
                      <a:pt x="30749" y="74324"/>
                      <a:pt x="27316" y="74920"/>
                      <a:pt x="23286" y="74920"/>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86" name="Freeform 28185">
                <a:extLst>
                  <a:ext uri="{FF2B5EF4-FFF2-40B4-BE49-F238E27FC236}">
                    <a16:creationId xmlns:a16="http://schemas.microsoft.com/office/drawing/2014/main" id="{1D245BA0-C540-15BC-314A-A9BD570C733A}"/>
                  </a:ext>
                </a:extLst>
              </p:cNvPr>
              <p:cNvSpPr/>
              <p:nvPr/>
            </p:nvSpPr>
            <p:spPr>
              <a:xfrm>
                <a:off x="5690991" y="4859766"/>
                <a:ext cx="14926" cy="82218"/>
              </a:xfrm>
              <a:custGeom>
                <a:avLst/>
                <a:gdLst>
                  <a:gd name="connsiteX0" fmla="*/ 7463 w 14926"/>
                  <a:gd name="connsiteY0" fmla="*/ 14001 h 82218"/>
                  <a:gd name="connsiteX1" fmla="*/ 0 w 14926"/>
                  <a:gd name="connsiteY1" fmla="*/ 7001 h 82218"/>
                  <a:gd name="connsiteX2" fmla="*/ 7463 w 14926"/>
                  <a:gd name="connsiteY2" fmla="*/ 0 h 82218"/>
                  <a:gd name="connsiteX3" fmla="*/ 14927 w 14926"/>
                  <a:gd name="connsiteY3" fmla="*/ 7001 h 82218"/>
                  <a:gd name="connsiteX4" fmla="*/ 7463 w 14926"/>
                  <a:gd name="connsiteY4" fmla="*/ 14001 h 82218"/>
                  <a:gd name="connsiteX5" fmla="*/ 1791 w 14926"/>
                  <a:gd name="connsiteY5" fmla="*/ 82219 h 82218"/>
                  <a:gd name="connsiteX6" fmla="*/ 1791 w 14926"/>
                  <a:gd name="connsiteY6" fmla="*/ 25619 h 82218"/>
                  <a:gd name="connsiteX7" fmla="*/ 13285 w 14926"/>
                  <a:gd name="connsiteY7" fmla="*/ 25619 h 82218"/>
                  <a:gd name="connsiteX8" fmla="*/ 13285 w 14926"/>
                  <a:gd name="connsiteY8" fmla="*/ 82219 h 82218"/>
                  <a:gd name="connsiteX9" fmla="*/ 1791 w 14926"/>
                  <a:gd name="connsiteY9"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218">
                    <a:moveTo>
                      <a:pt x="7463" y="14001"/>
                    </a:moveTo>
                    <a:cubicBezTo>
                      <a:pt x="2985" y="14001"/>
                      <a:pt x="0" y="11022"/>
                      <a:pt x="0" y="7001"/>
                    </a:cubicBezTo>
                    <a:cubicBezTo>
                      <a:pt x="0" y="2979"/>
                      <a:pt x="3135" y="0"/>
                      <a:pt x="7463" y="0"/>
                    </a:cubicBezTo>
                    <a:cubicBezTo>
                      <a:pt x="11792" y="0"/>
                      <a:pt x="14927" y="2979"/>
                      <a:pt x="14927" y="7001"/>
                    </a:cubicBezTo>
                    <a:cubicBezTo>
                      <a:pt x="14927" y="11022"/>
                      <a:pt x="11792" y="14001"/>
                      <a:pt x="7463" y="14001"/>
                    </a:cubicBezTo>
                    <a:close/>
                    <a:moveTo>
                      <a:pt x="1791" y="82219"/>
                    </a:moveTo>
                    <a:lnTo>
                      <a:pt x="1791" y="25619"/>
                    </a:lnTo>
                    <a:lnTo>
                      <a:pt x="13285" y="25619"/>
                    </a:lnTo>
                    <a:lnTo>
                      <a:pt x="13285" y="82219"/>
                    </a:lnTo>
                    <a:lnTo>
                      <a:pt x="1791"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87" name="Freeform 28186">
                <a:extLst>
                  <a:ext uri="{FF2B5EF4-FFF2-40B4-BE49-F238E27FC236}">
                    <a16:creationId xmlns:a16="http://schemas.microsoft.com/office/drawing/2014/main" id="{5B67566B-2DF5-0376-4A5F-E1FE0477FD3C}"/>
                  </a:ext>
                </a:extLst>
              </p:cNvPr>
              <p:cNvSpPr/>
              <p:nvPr/>
            </p:nvSpPr>
            <p:spPr>
              <a:xfrm>
                <a:off x="5715769" y="4884491"/>
                <a:ext cx="48959" cy="58834"/>
              </a:xfrm>
              <a:custGeom>
                <a:avLst/>
                <a:gdLst>
                  <a:gd name="connsiteX0" fmla="*/ 37615 w 48959"/>
                  <a:gd name="connsiteY0" fmla="*/ 57494 h 58834"/>
                  <a:gd name="connsiteX1" fmla="*/ 37615 w 48959"/>
                  <a:gd name="connsiteY1" fmla="*/ 50344 h 58834"/>
                  <a:gd name="connsiteX2" fmla="*/ 19554 w 48959"/>
                  <a:gd name="connsiteY2" fmla="*/ 58834 h 58834"/>
                  <a:gd name="connsiteX3" fmla="*/ 0 w 48959"/>
                  <a:gd name="connsiteY3" fmla="*/ 41258 h 58834"/>
                  <a:gd name="connsiteX4" fmla="*/ 22241 w 48959"/>
                  <a:gd name="connsiteY4" fmla="*/ 23980 h 58834"/>
                  <a:gd name="connsiteX5" fmla="*/ 37466 w 48959"/>
                  <a:gd name="connsiteY5" fmla="*/ 23385 h 58834"/>
                  <a:gd name="connsiteX6" fmla="*/ 37466 w 48959"/>
                  <a:gd name="connsiteY6" fmla="*/ 21150 h 58834"/>
                  <a:gd name="connsiteX7" fmla="*/ 23435 w 48959"/>
                  <a:gd name="connsiteY7" fmla="*/ 8341 h 58834"/>
                  <a:gd name="connsiteX8" fmla="*/ 6418 w 48959"/>
                  <a:gd name="connsiteY8" fmla="*/ 13256 h 58834"/>
                  <a:gd name="connsiteX9" fmla="*/ 2985 w 48959"/>
                  <a:gd name="connsiteY9" fmla="*/ 5660 h 58834"/>
                  <a:gd name="connsiteX10" fmla="*/ 24181 w 48959"/>
                  <a:gd name="connsiteY10" fmla="*/ 0 h 58834"/>
                  <a:gd name="connsiteX11" fmla="*/ 48960 w 48959"/>
                  <a:gd name="connsiteY11" fmla="*/ 24725 h 58834"/>
                  <a:gd name="connsiteX12" fmla="*/ 48960 w 48959"/>
                  <a:gd name="connsiteY12" fmla="*/ 57642 h 58834"/>
                  <a:gd name="connsiteX13" fmla="*/ 37914 w 48959"/>
                  <a:gd name="connsiteY13" fmla="*/ 57642 h 58834"/>
                  <a:gd name="connsiteX14" fmla="*/ 24181 w 48959"/>
                  <a:gd name="connsiteY14" fmla="*/ 31130 h 58834"/>
                  <a:gd name="connsiteX15" fmla="*/ 11344 w 48959"/>
                  <a:gd name="connsiteY15" fmla="*/ 40960 h 58834"/>
                  <a:gd name="connsiteX16" fmla="*/ 22987 w 48959"/>
                  <a:gd name="connsiteY16" fmla="*/ 50791 h 58834"/>
                  <a:gd name="connsiteX17" fmla="*/ 37466 w 48959"/>
                  <a:gd name="connsiteY17" fmla="*/ 42599 h 58834"/>
                  <a:gd name="connsiteX18" fmla="*/ 37466 w 48959"/>
                  <a:gd name="connsiteY18" fmla="*/ 30385 h 58834"/>
                  <a:gd name="connsiteX19" fmla="*/ 24181 w 48959"/>
                  <a:gd name="connsiteY19" fmla="*/ 31279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959" h="58834">
                    <a:moveTo>
                      <a:pt x="37615" y="57494"/>
                    </a:moveTo>
                    <a:lnTo>
                      <a:pt x="37615" y="50344"/>
                    </a:lnTo>
                    <a:cubicBezTo>
                      <a:pt x="35227" y="52727"/>
                      <a:pt x="29854" y="58834"/>
                      <a:pt x="19554" y="58834"/>
                    </a:cubicBezTo>
                    <a:cubicBezTo>
                      <a:pt x="9255" y="58834"/>
                      <a:pt x="0" y="52280"/>
                      <a:pt x="0" y="41258"/>
                    </a:cubicBezTo>
                    <a:cubicBezTo>
                      <a:pt x="0" y="30236"/>
                      <a:pt x="9105" y="24576"/>
                      <a:pt x="22241" y="23980"/>
                    </a:cubicBezTo>
                    <a:lnTo>
                      <a:pt x="37466" y="23385"/>
                    </a:lnTo>
                    <a:lnTo>
                      <a:pt x="37466" y="21150"/>
                    </a:lnTo>
                    <a:cubicBezTo>
                      <a:pt x="37466" y="12511"/>
                      <a:pt x="31645" y="8341"/>
                      <a:pt x="23435" y="8341"/>
                    </a:cubicBezTo>
                    <a:cubicBezTo>
                      <a:pt x="15225" y="8341"/>
                      <a:pt x="8210" y="12065"/>
                      <a:pt x="6418" y="13256"/>
                    </a:cubicBezTo>
                    <a:lnTo>
                      <a:pt x="2985" y="5660"/>
                    </a:lnTo>
                    <a:cubicBezTo>
                      <a:pt x="7165" y="3277"/>
                      <a:pt x="14777" y="0"/>
                      <a:pt x="24181" y="0"/>
                    </a:cubicBezTo>
                    <a:cubicBezTo>
                      <a:pt x="40750" y="0"/>
                      <a:pt x="48960" y="8341"/>
                      <a:pt x="48960" y="24725"/>
                    </a:cubicBezTo>
                    <a:lnTo>
                      <a:pt x="48960" y="57642"/>
                    </a:lnTo>
                    <a:lnTo>
                      <a:pt x="37914" y="57642"/>
                    </a:lnTo>
                    <a:close/>
                    <a:moveTo>
                      <a:pt x="24181" y="31130"/>
                    </a:moveTo>
                    <a:cubicBezTo>
                      <a:pt x="14927" y="31577"/>
                      <a:pt x="11344" y="35598"/>
                      <a:pt x="11344" y="40960"/>
                    </a:cubicBezTo>
                    <a:cubicBezTo>
                      <a:pt x="11344" y="46323"/>
                      <a:pt x="15524" y="50791"/>
                      <a:pt x="22987" y="50791"/>
                    </a:cubicBezTo>
                    <a:cubicBezTo>
                      <a:pt x="30451" y="50791"/>
                      <a:pt x="35227" y="45727"/>
                      <a:pt x="37466" y="42599"/>
                    </a:cubicBezTo>
                    <a:lnTo>
                      <a:pt x="37466" y="30385"/>
                    </a:lnTo>
                    <a:lnTo>
                      <a:pt x="24181" y="3127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88" name="Freeform 28187">
                <a:extLst>
                  <a:ext uri="{FF2B5EF4-FFF2-40B4-BE49-F238E27FC236}">
                    <a16:creationId xmlns:a16="http://schemas.microsoft.com/office/drawing/2014/main" id="{F4F8D7FF-A0F2-36B1-5E74-AC3ADE6E1D53}"/>
                  </a:ext>
                </a:extLst>
              </p:cNvPr>
              <p:cNvSpPr/>
              <p:nvPr/>
            </p:nvSpPr>
            <p:spPr>
              <a:xfrm>
                <a:off x="5779805" y="4859766"/>
                <a:ext cx="11344" cy="82218"/>
              </a:xfrm>
              <a:custGeom>
                <a:avLst/>
                <a:gdLst>
                  <a:gd name="connsiteX0" fmla="*/ 0 w 11344"/>
                  <a:gd name="connsiteY0" fmla="*/ 82219 h 82218"/>
                  <a:gd name="connsiteX1" fmla="*/ 0 w 11344"/>
                  <a:gd name="connsiteY1" fmla="*/ 0 h 82218"/>
                  <a:gd name="connsiteX2" fmla="*/ 11344 w 11344"/>
                  <a:gd name="connsiteY2" fmla="*/ 0 h 82218"/>
                  <a:gd name="connsiteX3" fmla="*/ 11344 w 11344"/>
                  <a:gd name="connsiteY3" fmla="*/ 82219 h 82218"/>
                  <a:gd name="connsiteX4" fmla="*/ 0 w 11344"/>
                  <a:gd name="connsiteY4" fmla="*/ 82219 h 82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4" h="82218">
                    <a:moveTo>
                      <a:pt x="0" y="82219"/>
                    </a:moveTo>
                    <a:lnTo>
                      <a:pt x="0" y="0"/>
                    </a:lnTo>
                    <a:lnTo>
                      <a:pt x="11344" y="0"/>
                    </a:lnTo>
                    <a:lnTo>
                      <a:pt x="11344" y="82219"/>
                    </a:lnTo>
                    <a:lnTo>
                      <a:pt x="0"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89" name="Freeform 28188">
                <a:extLst>
                  <a:ext uri="{FF2B5EF4-FFF2-40B4-BE49-F238E27FC236}">
                    <a16:creationId xmlns:a16="http://schemas.microsoft.com/office/drawing/2014/main" id="{B2BF421F-383F-EA38-9593-34326707CF72}"/>
                  </a:ext>
                </a:extLst>
              </p:cNvPr>
              <p:cNvSpPr/>
              <p:nvPr/>
            </p:nvSpPr>
            <p:spPr>
              <a:xfrm>
                <a:off x="4497593" y="5001414"/>
                <a:ext cx="35376" cy="83559"/>
              </a:xfrm>
              <a:custGeom>
                <a:avLst/>
                <a:gdLst>
                  <a:gd name="connsiteX0" fmla="*/ 34481 w 35376"/>
                  <a:gd name="connsiteY0" fmla="*/ 9831 h 83559"/>
                  <a:gd name="connsiteX1" fmla="*/ 28062 w 35376"/>
                  <a:gd name="connsiteY1" fmla="*/ 8788 h 83559"/>
                  <a:gd name="connsiteX2" fmla="*/ 19405 w 35376"/>
                  <a:gd name="connsiteY2" fmla="*/ 20852 h 83559"/>
                  <a:gd name="connsiteX3" fmla="*/ 19405 w 35376"/>
                  <a:gd name="connsiteY3" fmla="*/ 27108 h 83559"/>
                  <a:gd name="connsiteX4" fmla="*/ 32839 w 35376"/>
                  <a:gd name="connsiteY4" fmla="*/ 27108 h 83559"/>
                  <a:gd name="connsiteX5" fmla="*/ 32839 w 35376"/>
                  <a:gd name="connsiteY5" fmla="*/ 36343 h 83559"/>
                  <a:gd name="connsiteX6" fmla="*/ 19405 w 35376"/>
                  <a:gd name="connsiteY6" fmla="*/ 36343 h 83559"/>
                  <a:gd name="connsiteX7" fmla="*/ 19405 w 35376"/>
                  <a:gd name="connsiteY7" fmla="*/ 83560 h 83559"/>
                  <a:gd name="connsiteX8" fmla="*/ 8060 w 35376"/>
                  <a:gd name="connsiteY8" fmla="*/ 83560 h 83559"/>
                  <a:gd name="connsiteX9" fmla="*/ 8060 w 35376"/>
                  <a:gd name="connsiteY9" fmla="*/ 36343 h 83559"/>
                  <a:gd name="connsiteX10" fmla="*/ 0 w 35376"/>
                  <a:gd name="connsiteY10" fmla="*/ 36343 h 83559"/>
                  <a:gd name="connsiteX11" fmla="*/ 0 w 35376"/>
                  <a:gd name="connsiteY11" fmla="*/ 27108 h 83559"/>
                  <a:gd name="connsiteX12" fmla="*/ 8060 w 35376"/>
                  <a:gd name="connsiteY12" fmla="*/ 27108 h 83559"/>
                  <a:gd name="connsiteX13" fmla="*/ 8060 w 35376"/>
                  <a:gd name="connsiteY13" fmla="*/ 21448 h 83559"/>
                  <a:gd name="connsiteX14" fmla="*/ 11941 w 35376"/>
                  <a:gd name="connsiteY14" fmla="*/ 6256 h 83559"/>
                  <a:gd name="connsiteX15" fmla="*/ 25525 w 35376"/>
                  <a:gd name="connsiteY15" fmla="*/ 0 h 83559"/>
                  <a:gd name="connsiteX16" fmla="*/ 35377 w 35376"/>
                  <a:gd name="connsiteY16" fmla="*/ 1340 h 83559"/>
                  <a:gd name="connsiteX17" fmla="*/ 34630 w 35376"/>
                  <a:gd name="connsiteY17" fmla="*/ 9831 h 8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376" h="83559">
                    <a:moveTo>
                      <a:pt x="34481" y="9831"/>
                    </a:moveTo>
                    <a:cubicBezTo>
                      <a:pt x="34481" y="9831"/>
                      <a:pt x="31197" y="8788"/>
                      <a:pt x="28062" y="8788"/>
                    </a:cubicBezTo>
                    <a:cubicBezTo>
                      <a:pt x="20599" y="8788"/>
                      <a:pt x="19405" y="14448"/>
                      <a:pt x="19405" y="20852"/>
                    </a:cubicBezTo>
                    <a:lnTo>
                      <a:pt x="19405" y="27108"/>
                    </a:lnTo>
                    <a:lnTo>
                      <a:pt x="32839" y="27108"/>
                    </a:lnTo>
                    <a:lnTo>
                      <a:pt x="32839" y="36343"/>
                    </a:lnTo>
                    <a:lnTo>
                      <a:pt x="19405" y="36343"/>
                    </a:lnTo>
                    <a:lnTo>
                      <a:pt x="19405" y="83560"/>
                    </a:lnTo>
                    <a:lnTo>
                      <a:pt x="8060" y="83560"/>
                    </a:lnTo>
                    <a:lnTo>
                      <a:pt x="8060" y="36343"/>
                    </a:lnTo>
                    <a:lnTo>
                      <a:pt x="0" y="36343"/>
                    </a:lnTo>
                    <a:lnTo>
                      <a:pt x="0" y="27108"/>
                    </a:lnTo>
                    <a:lnTo>
                      <a:pt x="8060" y="27108"/>
                    </a:lnTo>
                    <a:lnTo>
                      <a:pt x="8060" y="21448"/>
                    </a:lnTo>
                    <a:cubicBezTo>
                      <a:pt x="8060" y="14001"/>
                      <a:pt x="9553" y="9235"/>
                      <a:pt x="11941" y="6256"/>
                    </a:cubicBezTo>
                    <a:cubicBezTo>
                      <a:pt x="14479" y="3128"/>
                      <a:pt x="18957" y="0"/>
                      <a:pt x="25525" y="0"/>
                    </a:cubicBezTo>
                    <a:cubicBezTo>
                      <a:pt x="32093" y="0"/>
                      <a:pt x="35377" y="1340"/>
                      <a:pt x="35377" y="1340"/>
                    </a:cubicBezTo>
                    <a:lnTo>
                      <a:pt x="34630" y="9831"/>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90" name="Freeform 28189">
                <a:extLst>
                  <a:ext uri="{FF2B5EF4-FFF2-40B4-BE49-F238E27FC236}">
                    <a16:creationId xmlns:a16="http://schemas.microsoft.com/office/drawing/2014/main" id="{66C5123A-9523-1712-3575-D7E8EAA66D87}"/>
                  </a:ext>
                </a:extLst>
              </p:cNvPr>
              <p:cNvSpPr/>
              <p:nvPr/>
            </p:nvSpPr>
            <p:spPr>
              <a:xfrm>
                <a:off x="4532223" y="5027331"/>
                <a:ext cx="60005" cy="58834"/>
              </a:xfrm>
              <a:custGeom>
                <a:avLst/>
                <a:gdLst>
                  <a:gd name="connsiteX0" fmla="*/ 30003 w 60005"/>
                  <a:gd name="connsiteY0" fmla="*/ 58834 h 58834"/>
                  <a:gd name="connsiteX1" fmla="*/ 0 w 60005"/>
                  <a:gd name="connsiteY1" fmla="*/ 29492 h 58834"/>
                  <a:gd name="connsiteX2" fmla="*/ 30003 w 60005"/>
                  <a:gd name="connsiteY2" fmla="*/ 0 h 58834"/>
                  <a:gd name="connsiteX3" fmla="*/ 60006 w 60005"/>
                  <a:gd name="connsiteY3" fmla="*/ 29492 h 58834"/>
                  <a:gd name="connsiteX4" fmla="*/ 30003 w 60005"/>
                  <a:gd name="connsiteY4" fmla="*/ 58834 h 58834"/>
                  <a:gd name="connsiteX5" fmla="*/ 30003 w 60005"/>
                  <a:gd name="connsiteY5" fmla="*/ 9235 h 58834"/>
                  <a:gd name="connsiteX6" fmla="*/ 11494 w 60005"/>
                  <a:gd name="connsiteY6" fmla="*/ 29045 h 58834"/>
                  <a:gd name="connsiteX7" fmla="*/ 30003 w 60005"/>
                  <a:gd name="connsiteY7" fmla="*/ 49004 h 58834"/>
                  <a:gd name="connsiteX8" fmla="*/ 48363 w 60005"/>
                  <a:gd name="connsiteY8" fmla="*/ 29045 h 58834"/>
                  <a:gd name="connsiteX9" fmla="*/ 30003 w 60005"/>
                  <a:gd name="connsiteY9" fmla="*/ 9235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3136" y="58834"/>
                      <a:pt x="0" y="47067"/>
                      <a:pt x="0" y="29492"/>
                    </a:cubicBezTo>
                    <a:cubicBezTo>
                      <a:pt x="0" y="11916"/>
                      <a:pt x="13136" y="0"/>
                      <a:pt x="30003" y="0"/>
                    </a:cubicBezTo>
                    <a:cubicBezTo>
                      <a:pt x="46870" y="0"/>
                      <a:pt x="60006" y="12065"/>
                      <a:pt x="60006" y="29492"/>
                    </a:cubicBezTo>
                    <a:cubicBezTo>
                      <a:pt x="60006" y="46919"/>
                      <a:pt x="46870" y="58834"/>
                      <a:pt x="30003" y="58834"/>
                    </a:cubicBezTo>
                    <a:close/>
                    <a:moveTo>
                      <a:pt x="30003" y="9235"/>
                    </a:moveTo>
                    <a:cubicBezTo>
                      <a:pt x="18509" y="9235"/>
                      <a:pt x="11494" y="18023"/>
                      <a:pt x="11494" y="29045"/>
                    </a:cubicBezTo>
                    <a:cubicBezTo>
                      <a:pt x="11494" y="40067"/>
                      <a:pt x="18509" y="49004"/>
                      <a:pt x="30003" y="49004"/>
                    </a:cubicBezTo>
                    <a:cubicBezTo>
                      <a:pt x="41496" y="49004"/>
                      <a:pt x="48363" y="40216"/>
                      <a:pt x="48363" y="29045"/>
                    </a:cubicBezTo>
                    <a:cubicBezTo>
                      <a:pt x="48363" y="17874"/>
                      <a:pt x="41347" y="9235"/>
                      <a:pt x="30003"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91" name="Freeform 28190">
                <a:extLst>
                  <a:ext uri="{FF2B5EF4-FFF2-40B4-BE49-F238E27FC236}">
                    <a16:creationId xmlns:a16="http://schemas.microsoft.com/office/drawing/2014/main" id="{04E50B5B-593C-E30C-BD4A-2E04B80E4141}"/>
                  </a:ext>
                </a:extLst>
              </p:cNvPr>
              <p:cNvSpPr/>
              <p:nvPr/>
            </p:nvSpPr>
            <p:spPr>
              <a:xfrm>
                <a:off x="4603872" y="5027033"/>
                <a:ext cx="31794" cy="57791"/>
              </a:xfrm>
              <a:custGeom>
                <a:avLst/>
                <a:gdLst>
                  <a:gd name="connsiteX0" fmla="*/ 31048 w 31794"/>
                  <a:gd name="connsiteY0" fmla="*/ 11767 h 57791"/>
                  <a:gd name="connsiteX1" fmla="*/ 30600 w 31794"/>
                  <a:gd name="connsiteY1" fmla="*/ 11767 h 57791"/>
                  <a:gd name="connsiteX2" fmla="*/ 24331 w 31794"/>
                  <a:gd name="connsiteY2" fmla="*/ 10575 h 57791"/>
                  <a:gd name="connsiteX3" fmla="*/ 11494 w 31794"/>
                  <a:gd name="connsiteY3" fmla="*/ 29640 h 57791"/>
                  <a:gd name="connsiteX4" fmla="*/ 11494 w 31794"/>
                  <a:gd name="connsiteY4" fmla="*/ 57792 h 57791"/>
                  <a:gd name="connsiteX5" fmla="*/ 0 w 31794"/>
                  <a:gd name="connsiteY5" fmla="*/ 57792 h 57791"/>
                  <a:gd name="connsiteX6" fmla="*/ 0 w 31794"/>
                  <a:gd name="connsiteY6" fmla="*/ 1191 h 57791"/>
                  <a:gd name="connsiteX7" fmla="*/ 11494 w 31794"/>
                  <a:gd name="connsiteY7" fmla="*/ 1191 h 57791"/>
                  <a:gd name="connsiteX8" fmla="*/ 11494 w 31794"/>
                  <a:gd name="connsiteY8" fmla="*/ 9831 h 57791"/>
                  <a:gd name="connsiteX9" fmla="*/ 11792 w 31794"/>
                  <a:gd name="connsiteY9" fmla="*/ 9831 h 57791"/>
                  <a:gd name="connsiteX10" fmla="*/ 25823 w 31794"/>
                  <a:gd name="connsiteY10" fmla="*/ 0 h 57791"/>
                  <a:gd name="connsiteX11" fmla="*/ 31794 w 31794"/>
                  <a:gd name="connsiteY11" fmla="*/ 894 h 57791"/>
                  <a:gd name="connsiteX12" fmla="*/ 31048 w 31794"/>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794" h="57791">
                    <a:moveTo>
                      <a:pt x="31048" y="11767"/>
                    </a:moveTo>
                    <a:lnTo>
                      <a:pt x="30600" y="11767"/>
                    </a:lnTo>
                    <a:cubicBezTo>
                      <a:pt x="29555" y="11320"/>
                      <a:pt x="27465" y="10575"/>
                      <a:pt x="24331" y="10575"/>
                    </a:cubicBezTo>
                    <a:cubicBezTo>
                      <a:pt x="14031" y="10575"/>
                      <a:pt x="11494" y="21448"/>
                      <a:pt x="11494" y="29640"/>
                    </a:cubicBezTo>
                    <a:lnTo>
                      <a:pt x="11494" y="57792"/>
                    </a:lnTo>
                    <a:lnTo>
                      <a:pt x="0" y="57792"/>
                    </a:lnTo>
                    <a:lnTo>
                      <a:pt x="0" y="1191"/>
                    </a:lnTo>
                    <a:lnTo>
                      <a:pt x="11494" y="1191"/>
                    </a:lnTo>
                    <a:lnTo>
                      <a:pt x="11494" y="9831"/>
                    </a:lnTo>
                    <a:cubicBezTo>
                      <a:pt x="11494" y="9831"/>
                      <a:pt x="11792" y="9831"/>
                      <a:pt x="11792" y="9831"/>
                    </a:cubicBezTo>
                    <a:cubicBezTo>
                      <a:pt x="14479" y="3426"/>
                      <a:pt x="19703" y="0"/>
                      <a:pt x="25823" y="0"/>
                    </a:cubicBezTo>
                    <a:cubicBezTo>
                      <a:pt x="29704" y="0"/>
                      <a:pt x="31794" y="894"/>
                      <a:pt x="31794" y="894"/>
                    </a:cubicBezTo>
                    <a:lnTo>
                      <a:pt x="31048"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92" name="Freeform 28191">
                <a:extLst>
                  <a:ext uri="{FF2B5EF4-FFF2-40B4-BE49-F238E27FC236}">
                    <a16:creationId xmlns:a16="http://schemas.microsoft.com/office/drawing/2014/main" id="{4A9F473C-7FA5-D3B6-E044-4D13EDDE87AF}"/>
                  </a:ext>
                </a:extLst>
              </p:cNvPr>
              <p:cNvSpPr/>
              <p:nvPr/>
            </p:nvSpPr>
            <p:spPr>
              <a:xfrm>
                <a:off x="4659698" y="5028224"/>
                <a:ext cx="57617" cy="79686"/>
              </a:xfrm>
              <a:custGeom>
                <a:avLst/>
                <a:gdLst>
                  <a:gd name="connsiteX0" fmla="*/ 30301 w 57617"/>
                  <a:gd name="connsiteY0" fmla="*/ 66579 h 79686"/>
                  <a:gd name="connsiteX1" fmla="*/ 15375 w 57617"/>
                  <a:gd name="connsiteY1" fmla="*/ 79687 h 79686"/>
                  <a:gd name="connsiteX2" fmla="*/ 4627 w 57617"/>
                  <a:gd name="connsiteY2" fmla="*/ 77602 h 79686"/>
                  <a:gd name="connsiteX3" fmla="*/ 6866 w 57617"/>
                  <a:gd name="connsiteY3" fmla="*/ 68367 h 79686"/>
                  <a:gd name="connsiteX4" fmla="*/ 12837 w 57617"/>
                  <a:gd name="connsiteY4" fmla="*/ 69708 h 79686"/>
                  <a:gd name="connsiteX5" fmla="*/ 20300 w 57617"/>
                  <a:gd name="connsiteY5" fmla="*/ 63005 h 79686"/>
                  <a:gd name="connsiteX6" fmla="*/ 22987 w 57617"/>
                  <a:gd name="connsiteY6" fmla="*/ 55557 h 79686"/>
                  <a:gd name="connsiteX7" fmla="*/ 0 w 57617"/>
                  <a:gd name="connsiteY7" fmla="*/ 0 h 79686"/>
                  <a:gd name="connsiteX8" fmla="*/ 11941 w 57617"/>
                  <a:gd name="connsiteY8" fmla="*/ 0 h 79686"/>
                  <a:gd name="connsiteX9" fmla="*/ 29107 w 57617"/>
                  <a:gd name="connsiteY9" fmla="*/ 44089 h 79686"/>
                  <a:gd name="connsiteX10" fmla="*/ 45825 w 57617"/>
                  <a:gd name="connsiteY10" fmla="*/ 0 h 79686"/>
                  <a:gd name="connsiteX11" fmla="*/ 57617 w 57617"/>
                  <a:gd name="connsiteY11" fmla="*/ 0 h 79686"/>
                  <a:gd name="connsiteX12" fmla="*/ 30301 w 57617"/>
                  <a:gd name="connsiteY12" fmla="*/ 66579 h 79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617" h="79686">
                    <a:moveTo>
                      <a:pt x="30301" y="66579"/>
                    </a:moveTo>
                    <a:cubicBezTo>
                      <a:pt x="26421" y="76410"/>
                      <a:pt x="21644" y="79687"/>
                      <a:pt x="15375" y="79687"/>
                    </a:cubicBezTo>
                    <a:cubicBezTo>
                      <a:pt x="9105" y="79687"/>
                      <a:pt x="4627" y="77602"/>
                      <a:pt x="4627" y="77602"/>
                    </a:cubicBezTo>
                    <a:lnTo>
                      <a:pt x="6866" y="68367"/>
                    </a:lnTo>
                    <a:cubicBezTo>
                      <a:pt x="6866" y="68367"/>
                      <a:pt x="10001" y="69708"/>
                      <a:pt x="12837" y="69708"/>
                    </a:cubicBezTo>
                    <a:cubicBezTo>
                      <a:pt x="17464" y="69708"/>
                      <a:pt x="18659" y="67175"/>
                      <a:pt x="20300" y="63005"/>
                    </a:cubicBezTo>
                    <a:lnTo>
                      <a:pt x="22987" y="55557"/>
                    </a:lnTo>
                    <a:lnTo>
                      <a:pt x="0" y="0"/>
                    </a:lnTo>
                    <a:lnTo>
                      <a:pt x="11941" y="0"/>
                    </a:lnTo>
                    <a:cubicBezTo>
                      <a:pt x="11941" y="0"/>
                      <a:pt x="29107" y="44089"/>
                      <a:pt x="29107" y="44089"/>
                    </a:cubicBezTo>
                    <a:lnTo>
                      <a:pt x="45825" y="0"/>
                    </a:lnTo>
                    <a:lnTo>
                      <a:pt x="57617" y="0"/>
                    </a:lnTo>
                    <a:cubicBezTo>
                      <a:pt x="57617" y="0"/>
                      <a:pt x="30301" y="66579"/>
                      <a:pt x="30301" y="66579"/>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93" name="Freeform 28192">
                <a:extLst>
                  <a:ext uri="{FF2B5EF4-FFF2-40B4-BE49-F238E27FC236}">
                    <a16:creationId xmlns:a16="http://schemas.microsoft.com/office/drawing/2014/main" id="{3E98246F-23F1-ADC1-3188-D0C6F924BF6A}"/>
                  </a:ext>
                </a:extLst>
              </p:cNvPr>
              <p:cNvSpPr/>
              <p:nvPr/>
            </p:nvSpPr>
            <p:spPr>
              <a:xfrm>
                <a:off x="4720898" y="5027331"/>
                <a:ext cx="60005" cy="58834"/>
              </a:xfrm>
              <a:custGeom>
                <a:avLst/>
                <a:gdLst>
                  <a:gd name="connsiteX0" fmla="*/ 30003 w 60005"/>
                  <a:gd name="connsiteY0" fmla="*/ 58834 h 58834"/>
                  <a:gd name="connsiteX1" fmla="*/ 0 w 60005"/>
                  <a:gd name="connsiteY1" fmla="*/ 29492 h 58834"/>
                  <a:gd name="connsiteX2" fmla="*/ 30003 w 60005"/>
                  <a:gd name="connsiteY2" fmla="*/ 0 h 58834"/>
                  <a:gd name="connsiteX3" fmla="*/ 60006 w 60005"/>
                  <a:gd name="connsiteY3" fmla="*/ 29492 h 58834"/>
                  <a:gd name="connsiteX4" fmla="*/ 30003 w 60005"/>
                  <a:gd name="connsiteY4" fmla="*/ 58834 h 58834"/>
                  <a:gd name="connsiteX5" fmla="*/ 30003 w 60005"/>
                  <a:gd name="connsiteY5" fmla="*/ 9235 h 58834"/>
                  <a:gd name="connsiteX6" fmla="*/ 11494 w 60005"/>
                  <a:gd name="connsiteY6" fmla="*/ 29045 h 58834"/>
                  <a:gd name="connsiteX7" fmla="*/ 30003 w 60005"/>
                  <a:gd name="connsiteY7" fmla="*/ 49004 h 58834"/>
                  <a:gd name="connsiteX8" fmla="*/ 48363 w 60005"/>
                  <a:gd name="connsiteY8" fmla="*/ 29045 h 58834"/>
                  <a:gd name="connsiteX9" fmla="*/ 30003 w 60005"/>
                  <a:gd name="connsiteY9" fmla="*/ 9235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2986" y="58834"/>
                      <a:pt x="0" y="47067"/>
                      <a:pt x="0" y="29492"/>
                    </a:cubicBezTo>
                    <a:cubicBezTo>
                      <a:pt x="0" y="11916"/>
                      <a:pt x="13136" y="0"/>
                      <a:pt x="30003" y="0"/>
                    </a:cubicBezTo>
                    <a:cubicBezTo>
                      <a:pt x="46870" y="0"/>
                      <a:pt x="60006" y="12065"/>
                      <a:pt x="60006" y="29492"/>
                    </a:cubicBezTo>
                    <a:cubicBezTo>
                      <a:pt x="60006" y="46919"/>
                      <a:pt x="46870" y="58834"/>
                      <a:pt x="30003" y="58834"/>
                    </a:cubicBezTo>
                    <a:close/>
                    <a:moveTo>
                      <a:pt x="30003" y="9235"/>
                    </a:moveTo>
                    <a:cubicBezTo>
                      <a:pt x="18509" y="9235"/>
                      <a:pt x="11494" y="18023"/>
                      <a:pt x="11494" y="29045"/>
                    </a:cubicBezTo>
                    <a:cubicBezTo>
                      <a:pt x="11494" y="40067"/>
                      <a:pt x="18509" y="49004"/>
                      <a:pt x="30003" y="49004"/>
                    </a:cubicBezTo>
                    <a:cubicBezTo>
                      <a:pt x="41496" y="49004"/>
                      <a:pt x="48363" y="40216"/>
                      <a:pt x="48363" y="29045"/>
                    </a:cubicBezTo>
                    <a:cubicBezTo>
                      <a:pt x="48363" y="17874"/>
                      <a:pt x="41347" y="9235"/>
                      <a:pt x="30003"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94" name="Freeform 28193">
                <a:extLst>
                  <a:ext uri="{FF2B5EF4-FFF2-40B4-BE49-F238E27FC236}">
                    <a16:creationId xmlns:a16="http://schemas.microsoft.com/office/drawing/2014/main" id="{B1F09DD7-2445-4D8B-AC30-DDE9E6F47369}"/>
                  </a:ext>
                </a:extLst>
              </p:cNvPr>
              <p:cNvSpPr/>
              <p:nvPr/>
            </p:nvSpPr>
            <p:spPr>
              <a:xfrm>
                <a:off x="4792397" y="5028076"/>
                <a:ext cx="48661" cy="58089"/>
              </a:xfrm>
              <a:custGeom>
                <a:avLst/>
                <a:gdLst>
                  <a:gd name="connsiteX0" fmla="*/ 37616 w 48661"/>
                  <a:gd name="connsiteY0" fmla="*/ 56749 h 58089"/>
                  <a:gd name="connsiteX1" fmla="*/ 37616 w 48661"/>
                  <a:gd name="connsiteY1" fmla="*/ 48706 h 58089"/>
                  <a:gd name="connsiteX2" fmla="*/ 20002 w 48661"/>
                  <a:gd name="connsiteY2" fmla="*/ 58089 h 58089"/>
                  <a:gd name="connsiteX3" fmla="*/ 0 w 48661"/>
                  <a:gd name="connsiteY3" fmla="*/ 33960 h 58089"/>
                  <a:gd name="connsiteX4" fmla="*/ 0 w 48661"/>
                  <a:gd name="connsiteY4" fmla="*/ 0 h 58089"/>
                  <a:gd name="connsiteX5" fmla="*/ 11344 w 48661"/>
                  <a:gd name="connsiteY5" fmla="*/ 0 h 58089"/>
                  <a:gd name="connsiteX6" fmla="*/ 11344 w 48661"/>
                  <a:gd name="connsiteY6" fmla="*/ 33513 h 58089"/>
                  <a:gd name="connsiteX7" fmla="*/ 23137 w 48661"/>
                  <a:gd name="connsiteY7" fmla="*/ 48556 h 58089"/>
                  <a:gd name="connsiteX8" fmla="*/ 37168 w 48661"/>
                  <a:gd name="connsiteY8" fmla="*/ 30534 h 58089"/>
                  <a:gd name="connsiteX9" fmla="*/ 37168 w 48661"/>
                  <a:gd name="connsiteY9" fmla="*/ 149 h 58089"/>
                  <a:gd name="connsiteX10" fmla="*/ 48661 w 48661"/>
                  <a:gd name="connsiteY10" fmla="*/ 149 h 58089"/>
                  <a:gd name="connsiteX11" fmla="*/ 48661 w 48661"/>
                  <a:gd name="connsiteY11" fmla="*/ 56898 h 58089"/>
                  <a:gd name="connsiteX12" fmla="*/ 37616 w 48661"/>
                  <a:gd name="connsiteY12" fmla="*/ 56898 h 5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61" h="58089">
                    <a:moveTo>
                      <a:pt x="37616" y="56749"/>
                    </a:moveTo>
                    <a:lnTo>
                      <a:pt x="37616" y="48706"/>
                    </a:lnTo>
                    <a:cubicBezTo>
                      <a:pt x="34332" y="54216"/>
                      <a:pt x="27913" y="58089"/>
                      <a:pt x="20002" y="58089"/>
                    </a:cubicBezTo>
                    <a:cubicBezTo>
                      <a:pt x="4179" y="58089"/>
                      <a:pt x="0" y="48110"/>
                      <a:pt x="0" y="33960"/>
                    </a:cubicBezTo>
                    <a:lnTo>
                      <a:pt x="0" y="0"/>
                    </a:lnTo>
                    <a:lnTo>
                      <a:pt x="11344" y="0"/>
                    </a:lnTo>
                    <a:lnTo>
                      <a:pt x="11344" y="33513"/>
                    </a:lnTo>
                    <a:cubicBezTo>
                      <a:pt x="11344" y="41258"/>
                      <a:pt x="12986" y="48556"/>
                      <a:pt x="23137" y="48556"/>
                    </a:cubicBezTo>
                    <a:cubicBezTo>
                      <a:pt x="33287" y="48556"/>
                      <a:pt x="37168" y="39918"/>
                      <a:pt x="37168" y="30534"/>
                    </a:cubicBezTo>
                    <a:lnTo>
                      <a:pt x="37168" y="149"/>
                    </a:lnTo>
                    <a:lnTo>
                      <a:pt x="48661" y="149"/>
                    </a:lnTo>
                    <a:lnTo>
                      <a:pt x="48661" y="56898"/>
                    </a:lnTo>
                    <a:lnTo>
                      <a:pt x="37616" y="56898"/>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95" name="Freeform 28194">
                <a:extLst>
                  <a:ext uri="{FF2B5EF4-FFF2-40B4-BE49-F238E27FC236}">
                    <a16:creationId xmlns:a16="http://schemas.microsoft.com/office/drawing/2014/main" id="{C42652B3-E79D-D2EC-CFA5-9A5B4532298B}"/>
                  </a:ext>
                </a:extLst>
              </p:cNvPr>
              <p:cNvSpPr/>
              <p:nvPr/>
            </p:nvSpPr>
            <p:spPr>
              <a:xfrm>
                <a:off x="4856881" y="5027182"/>
                <a:ext cx="49407" cy="57642"/>
              </a:xfrm>
              <a:custGeom>
                <a:avLst/>
                <a:gdLst>
                  <a:gd name="connsiteX0" fmla="*/ 37914 w 49407"/>
                  <a:gd name="connsiteY0" fmla="*/ 57642 h 57642"/>
                  <a:gd name="connsiteX1" fmla="*/ 37914 w 49407"/>
                  <a:gd name="connsiteY1" fmla="*/ 26066 h 57642"/>
                  <a:gd name="connsiteX2" fmla="*/ 26122 w 49407"/>
                  <a:gd name="connsiteY2" fmla="*/ 9384 h 57642"/>
                  <a:gd name="connsiteX3" fmla="*/ 11494 w 49407"/>
                  <a:gd name="connsiteY3" fmla="*/ 29193 h 57642"/>
                  <a:gd name="connsiteX4" fmla="*/ 11494 w 49407"/>
                  <a:gd name="connsiteY4" fmla="*/ 57642 h 57642"/>
                  <a:gd name="connsiteX5" fmla="*/ 0 w 49407"/>
                  <a:gd name="connsiteY5" fmla="*/ 57642 h 57642"/>
                  <a:gd name="connsiteX6" fmla="*/ 0 w 49407"/>
                  <a:gd name="connsiteY6" fmla="*/ 1042 h 57642"/>
                  <a:gd name="connsiteX7" fmla="*/ 11494 w 49407"/>
                  <a:gd name="connsiteY7" fmla="*/ 1042 h 57642"/>
                  <a:gd name="connsiteX8" fmla="*/ 11494 w 49407"/>
                  <a:gd name="connsiteY8" fmla="*/ 9979 h 57642"/>
                  <a:gd name="connsiteX9" fmla="*/ 11792 w 49407"/>
                  <a:gd name="connsiteY9" fmla="*/ 9979 h 57642"/>
                  <a:gd name="connsiteX10" fmla="*/ 29107 w 49407"/>
                  <a:gd name="connsiteY10" fmla="*/ 0 h 57642"/>
                  <a:gd name="connsiteX11" fmla="*/ 49408 w 49407"/>
                  <a:gd name="connsiteY11" fmla="*/ 24129 h 57642"/>
                  <a:gd name="connsiteX12" fmla="*/ 49408 w 49407"/>
                  <a:gd name="connsiteY12" fmla="*/ 57642 h 57642"/>
                  <a:gd name="connsiteX13" fmla="*/ 37914 w 49407"/>
                  <a:gd name="connsiteY13" fmla="*/ 57642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914" y="57642"/>
                    </a:moveTo>
                    <a:lnTo>
                      <a:pt x="37914" y="26066"/>
                    </a:lnTo>
                    <a:cubicBezTo>
                      <a:pt x="37914" y="16533"/>
                      <a:pt x="36272" y="9384"/>
                      <a:pt x="26122" y="9384"/>
                    </a:cubicBezTo>
                    <a:cubicBezTo>
                      <a:pt x="15972" y="9384"/>
                      <a:pt x="11494" y="18320"/>
                      <a:pt x="11494" y="29193"/>
                    </a:cubicBezTo>
                    <a:lnTo>
                      <a:pt x="11494" y="57642"/>
                    </a:lnTo>
                    <a:lnTo>
                      <a:pt x="0" y="57642"/>
                    </a:lnTo>
                    <a:lnTo>
                      <a:pt x="0" y="1042"/>
                    </a:lnTo>
                    <a:lnTo>
                      <a:pt x="11494" y="1042"/>
                    </a:lnTo>
                    <a:lnTo>
                      <a:pt x="11494" y="9979"/>
                    </a:lnTo>
                    <a:cubicBezTo>
                      <a:pt x="11494" y="9979"/>
                      <a:pt x="11792" y="9979"/>
                      <a:pt x="11792" y="9979"/>
                    </a:cubicBezTo>
                    <a:cubicBezTo>
                      <a:pt x="14778" y="4319"/>
                      <a:pt x="20898" y="0"/>
                      <a:pt x="29107" y="0"/>
                    </a:cubicBezTo>
                    <a:cubicBezTo>
                      <a:pt x="45228" y="0"/>
                      <a:pt x="49408" y="10575"/>
                      <a:pt x="49408" y="24129"/>
                    </a:cubicBezTo>
                    <a:lnTo>
                      <a:pt x="49408" y="57642"/>
                    </a:lnTo>
                    <a:lnTo>
                      <a:pt x="37914" y="57642"/>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96" name="Freeform 28195">
                <a:extLst>
                  <a:ext uri="{FF2B5EF4-FFF2-40B4-BE49-F238E27FC236}">
                    <a16:creationId xmlns:a16="http://schemas.microsoft.com/office/drawing/2014/main" id="{1EDBA969-2F44-FDFA-32B2-BE25AF6AF1DF}"/>
                  </a:ext>
                </a:extLst>
              </p:cNvPr>
              <p:cNvSpPr/>
              <p:nvPr/>
            </p:nvSpPr>
            <p:spPr>
              <a:xfrm>
                <a:off x="4917633" y="5027182"/>
                <a:ext cx="58662" cy="81027"/>
              </a:xfrm>
              <a:custGeom>
                <a:avLst/>
                <a:gdLst>
                  <a:gd name="connsiteX0" fmla="*/ 52542 w 58662"/>
                  <a:gd name="connsiteY0" fmla="*/ 70154 h 81027"/>
                  <a:gd name="connsiteX1" fmla="*/ 27167 w 58662"/>
                  <a:gd name="connsiteY1" fmla="*/ 81027 h 81027"/>
                  <a:gd name="connsiteX2" fmla="*/ 1941 w 58662"/>
                  <a:gd name="connsiteY2" fmla="*/ 72537 h 81027"/>
                  <a:gd name="connsiteX3" fmla="*/ 7314 w 58662"/>
                  <a:gd name="connsiteY3" fmla="*/ 64494 h 81027"/>
                  <a:gd name="connsiteX4" fmla="*/ 27615 w 58662"/>
                  <a:gd name="connsiteY4" fmla="*/ 71643 h 81027"/>
                  <a:gd name="connsiteX5" fmla="*/ 47467 w 58662"/>
                  <a:gd name="connsiteY5" fmla="*/ 49599 h 81027"/>
                  <a:gd name="connsiteX6" fmla="*/ 47467 w 58662"/>
                  <a:gd name="connsiteY6" fmla="*/ 46769 h 81027"/>
                  <a:gd name="connsiteX7" fmla="*/ 47169 w 58662"/>
                  <a:gd name="connsiteY7" fmla="*/ 46769 h 81027"/>
                  <a:gd name="connsiteX8" fmla="*/ 27316 w 58662"/>
                  <a:gd name="connsiteY8" fmla="*/ 56897 h 81027"/>
                  <a:gd name="connsiteX9" fmla="*/ 0 w 58662"/>
                  <a:gd name="connsiteY9" fmla="*/ 28449 h 81027"/>
                  <a:gd name="connsiteX10" fmla="*/ 27316 w 58662"/>
                  <a:gd name="connsiteY10" fmla="*/ 0 h 81027"/>
                  <a:gd name="connsiteX11" fmla="*/ 47169 w 58662"/>
                  <a:gd name="connsiteY11" fmla="*/ 9979 h 81027"/>
                  <a:gd name="connsiteX12" fmla="*/ 47467 w 58662"/>
                  <a:gd name="connsiteY12" fmla="*/ 9979 h 81027"/>
                  <a:gd name="connsiteX13" fmla="*/ 47467 w 58662"/>
                  <a:gd name="connsiteY13" fmla="*/ 1042 h 81027"/>
                  <a:gd name="connsiteX14" fmla="*/ 58662 w 58662"/>
                  <a:gd name="connsiteY14" fmla="*/ 1042 h 81027"/>
                  <a:gd name="connsiteX15" fmla="*/ 58662 w 58662"/>
                  <a:gd name="connsiteY15" fmla="*/ 45726 h 81027"/>
                  <a:gd name="connsiteX16" fmla="*/ 52393 w 58662"/>
                  <a:gd name="connsiteY16" fmla="*/ 70154 h 81027"/>
                  <a:gd name="connsiteX17" fmla="*/ 29704 w 58662"/>
                  <a:gd name="connsiteY17" fmla="*/ 9235 h 81027"/>
                  <a:gd name="connsiteX18" fmla="*/ 11643 w 58662"/>
                  <a:gd name="connsiteY18" fmla="*/ 28449 h 81027"/>
                  <a:gd name="connsiteX19" fmla="*/ 29704 w 58662"/>
                  <a:gd name="connsiteY19" fmla="*/ 47663 h 81027"/>
                  <a:gd name="connsiteX20" fmla="*/ 47766 w 58662"/>
                  <a:gd name="connsiteY20" fmla="*/ 28449 h 81027"/>
                  <a:gd name="connsiteX21" fmla="*/ 29704 w 58662"/>
                  <a:gd name="connsiteY21" fmla="*/ 9235 h 81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8662" h="81027">
                    <a:moveTo>
                      <a:pt x="52542" y="70154"/>
                    </a:moveTo>
                    <a:cubicBezTo>
                      <a:pt x="48363" y="75218"/>
                      <a:pt x="41347" y="81027"/>
                      <a:pt x="27167" y="81027"/>
                    </a:cubicBezTo>
                    <a:cubicBezTo>
                      <a:pt x="12986" y="81027"/>
                      <a:pt x="3583" y="73728"/>
                      <a:pt x="1941" y="72537"/>
                    </a:cubicBezTo>
                    <a:lnTo>
                      <a:pt x="7314" y="64494"/>
                    </a:lnTo>
                    <a:cubicBezTo>
                      <a:pt x="10300" y="67175"/>
                      <a:pt x="19106" y="71643"/>
                      <a:pt x="27615" y="71643"/>
                    </a:cubicBezTo>
                    <a:cubicBezTo>
                      <a:pt x="42094" y="71643"/>
                      <a:pt x="47467" y="63004"/>
                      <a:pt x="47467" y="49599"/>
                    </a:cubicBezTo>
                    <a:lnTo>
                      <a:pt x="47467" y="46769"/>
                    </a:lnTo>
                    <a:lnTo>
                      <a:pt x="47169" y="46769"/>
                    </a:lnTo>
                    <a:cubicBezTo>
                      <a:pt x="43288" y="52429"/>
                      <a:pt x="36869" y="56897"/>
                      <a:pt x="27316" y="56897"/>
                    </a:cubicBezTo>
                    <a:cubicBezTo>
                      <a:pt x="12688" y="56897"/>
                      <a:pt x="0" y="46471"/>
                      <a:pt x="0" y="28449"/>
                    </a:cubicBezTo>
                    <a:cubicBezTo>
                      <a:pt x="0" y="10426"/>
                      <a:pt x="12837" y="0"/>
                      <a:pt x="27316" y="0"/>
                    </a:cubicBezTo>
                    <a:cubicBezTo>
                      <a:pt x="37168" y="0"/>
                      <a:pt x="43736" y="4766"/>
                      <a:pt x="47169" y="9979"/>
                    </a:cubicBezTo>
                    <a:lnTo>
                      <a:pt x="47467" y="9979"/>
                    </a:lnTo>
                    <a:lnTo>
                      <a:pt x="47467" y="1042"/>
                    </a:lnTo>
                    <a:cubicBezTo>
                      <a:pt x="47467" y="1042"/>
                      <a:pt x="58662" y="1042"/>
                      <a:pt x="58662" y="1042"/>
                    </a:cubicBezTo>
                    <a:lnTo>
                      <a:pt x="58662" y="45726"/>
                    </a:lnTo>
                    <a:cubicBezTo>
                      <a:pt x="58662" y="58238"/>
                      <a:pt x="56573" y="65090"/>
                      <a:pt x="52393" y="70154"/>
                    </a:cubicBezTo>
                    <a:close/>
                    <a:moveTo>
                      <a:pt x="29704" y="9235"/>
                    </a:moveTo>
                    <a:cubicBezTo>
                      <a:pt x="18061" y="9235"/>
                      <a:pt x="11643" y="17873"/>
                      <a:pt x="11643" y="28449"/>
                    </a:cubicBezTo>
                    <a:cubicBezTo>
                      <a:pt x="11643" y="39024"/>
                      <a:pt x="18061" y="47663"/>
                      <a:pt x="29704" y="47663"/>
                    </a:cubicBezTo>
                    <a:cubicBezTo>
                      <a:pt x="41347" y="47663"/>
                      <a:pt x="47766" y="39173"/>
                      <a:pt x="47766" y="28449"/>
                    </a:cubicBezTo>
                    <a:cubicBezTo>
                      <a:pt x="47766" y="17725"/>
                      <a:pt x="41496" y="9235"/>
                      <a:pt x="29704"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97" name="Freeform 28196">
                <a:extLst>
                  <a:ext uri="{FF2B5EF4-FFF2-40B4-BE49-F238E27FC236}">
                    <a16:creationId xmlns:a16="http://schemas.microsoft.com/office/drawing/2014/main" id="{E5D6EB88-7AB7-49A2-F269-B5400440D296}"/>
                  </a:ext>
                </a:extLst>
              </p:cNvPr>
              <p:cNvSpPr/>
              <p:nvPr/>
            </p:nvSpPr>
            <p:spPr>
              <a:xfrm>
                <a:off x="5012269" y="5027182"/>
                <a:ext cx="51348" cy="58982"/>
              </a:xfrm>
              <a:custGeom>
                <a:avLst/>
                <a:gdLst>
                  <a:gd name="connsiteX0" fmla="*/ 28659 w 51348"/>
                  <a:gd name="connsiteY0" fmla="*/ 58983 h 58982"/>
                  <a:gd name="connsiteX1" fmla="*/ 0 w 51348"/>
                  <a:gd name="connsiteY1" fmla="*/ 29491 h 58982"/>
                  <a:gd name="connsiteX2" fmla="*/ 28958 w 51348"/>
                  <a:gd name="connsiteY2" fmla="*/ 0 h 58982"/>
                  <a:gd name="connsiteX3" fmla="*/ 50900 w 51348"/>
                  <a:gd name="connsiteY3" fmla="*/ 8043 h 58982"/>
                  <a:gd name="connsiteX4" fmla="*/ 46870 w 51348"/>
                  <a:gd name="connsiteY4" fmla="*/ 16384 h 58982"/>
                  <a:gd name="connsiteX5" fmla="*/ 30003 w 51348"/>
                  <a:gd name="connsiteY5" fmla="*/ 9532 h 58982"/>
                  <a:gd name="connsiteX6" fmla="*/ 11643 w 51348"/>
                  <a:gd name="connsiteY6" fmla="*/ 29044 h 58982"/>
                  <a:gd name="connsiteX7" fmla="*/ 30003 w 51348"/>
                  <a:gd name="connsiteY7" fmla="*/ 49152 h 58982"/>
                  <a:gd name="connsiteX8" fmla="*/ 47318 w 51348"/>
                  <a:gd name="connsiteY8" fmla="*/ 42003 h 58982"/>
                  <a:gd name="connsiteX9" fmla="*/ 51348 w 51348"/>
                  <a:gd name="connsiteY9" fmla="*/ 50344 h 58982"/>
                  <a:gd name="connsiteX10" fmla="*/ 28659 w 51348"/>
                  <a:gd name="connsiteY10" fmla="*/ 58983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348" h="58982">
                    <a:moveTo>
                      <a:pt x="28659" y="58983"/>
                    </a:moveTo>
                    <a:cubicBezTo>
                      <a:pt x="13434" y="58983"/>
                      <a:pt x="0" y="47514"/>
                      <a:pt x="0" y="29491"/>
                    </a:cubicBezTo>
                    <a:cubicBezTo>
                      <a:pt x="0" y="11469"/>
                      <a:pt x="14031" y="0"/>
                      <a:pt x="28958" y="0"/>
                    </a:cubicBezTo>
                    <a:cubicBezTo>
                      <a:pt x="43885" y="0"/>
                      <a:pt x="50303" y="7447"/>
                      <a:pt x="50900" y="8043"/>
                    </a:cubicBezTo>
                    <a:lnTo>
                      <a:pt x="46870" y="16384"/>
                    </a:lnTo>
                    <a:cubicBezTo>
                      <a:pt x="44930" y="14448"/>
                      <a:pt x="40004" y="9532"/>
                      <a:pt x="30003" y="9532"/>
                    </a:cubicBezTo>
                    <a:cubicBezTo>
                      <a:pt x="20002" y="9532"/>
                      <a:pt x="11643" y="17129"/>
                      <a:pt x="11643" y="29044"/>
                    </a:cubicBezTo>
                    <a:cubicBezTo>
                      <a:pt x="11643" y="40960"/>
                      <a:pt x="19106" y="49152"/>
                      <a:pt x="30003" y="49152"/>
                    </a:cubicBezTo>
                    <a:cubicBezTo>
                      <a:pt x="40900" y="49152"/>
                      <a:pt x="47318" y="42003"/>
                      <a:pt x="47318" y="42003"/>
                    </a:cubicBezTo>
                    <a:lnTo>
                      <a:pt x="51348" y="50344"/>
                    </a:lnTo>
                    <a:cubicBezTo>
                      <a:pt x="49706" y="51982"/>
                      <a:pt x="43885" y="58983"/>
                      <a:pt x="28659"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98" name="Freeform 28197">
                <a:extLst>
                  <a:ext uri="{FF2B5EF4-FFF2-40B4-BE49-F238E27FC236}">
                    <a16:creationId xmlns:a16="http://schemas.microsoft.com/office/drawing/2014/main" id="{DC4675E0-C753-AA80-5B16-B7ECCA93C364}"/>
                  </a:ext>
                </a:extLst>
              </p:cNvPr>
              <p:cNvSpPr/>
              <p:nvPr/>
            </p:nvSpPr>
            <p:spPr>
              <a:xfrm>
                <a:off x="5073469" y="5002606"/>
                <a:ext cx="49407" cy="82218"/>
              </a:xfrm>
              <a:custGeom>
                <a:avLst/>
                <a:gdLst>
                  <a:gd name="connsiteX0" fmla="*/ 37765 w 49407"/>
                  <a:gd name="connsiteY0" fmla="*/ 82219 h 82218"/>
                  <a:gd name="connsiteX1" fmla="*/ 37765 w 49407"/>
                  <a:gd name="connsiteY1" fmla="*/ 50195 h 82218"/>
                  <a:gd name="connsiteX2" fmla="*/ 26122 w 49407"/>
                  <a:gd name="connsiteY2" fmla="*/ 33960 h 82218"/>
                  <a:gd name="connsiteX3" fmla="*/ 11345 w 49407"/>
                  <a:gd name="connsiteY3" fmla="*/ 54216 h 82218"/>
                  <a:gd name="connsiteX4" fmla="*/ 11345 w 49407"/>
                  <a:gd name="connsiteY4" fmla="*/ 82219 h 82218"/>
                  <a:gd name="connsiteX5" fmla="*/ 0 w 49407"/>
                  <a:gd name="connsiteY5" fmla="*/ 82219 h 82218"/>
                  <a:gd name="connsiteX6" fmla="*/ 0 w 49407"/>
                  <a:gd name="connsiteY6" fmla="*/ 0 h 82218"/>
                  <a:gd name="connsiteX7" fmla="*/ 11345 w 49407"/>
                  <a:gd name="connsiteY7" fmla="*/ 0 h 82218"/>
                  <a:gd name="connsiteX8" fmla="*/ 11345 w 49407"/>
                  <a:gd name="connsiteY8" fmla="*/ 34555 h 82218"/>
                  <a:gd name="connsiteX9" fmla="*/ 11643 w 49407"/>
                  <a:gd name="connsiteY9" fmla="*/ 34555 h 82218"/>
                  <a:gd name="connsiteX10" fmla="*/ 29107 w 49407"/>
                  <a:gd name="connsiteY10" fmla="*/ 24576 h 82218"/>
                  <a:gd name="connsiteX11" fmla="*/ 49408 w 49407"/>
                  <a:gd name="connsiteY11" fmla="*/ 48556 h 82218"/>
                  <a:gd name="connsiteX12" fmla="*/ 49408 w 49407"/>
                  <a:gd name="connsiteY12" fmla="*/ 82219 h 82218"/>
                  <a:gd name="connsiteX13" fmla="*/ 37914 w 49407"/>
                  <a:gd name="connsiteY13"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82218">
                    <a:moveTo>
                      <a:pt x="37765" y="82219"/>
                    </a:moveTo>
                    <a:lnTo>
                      <a:pt x="37765" y="50195"/>
                    </a:lnTo>
                    <a:cubicBezTo>
                      <a:pt x="37765" y="42152"/>
                      <a:pt x="36421" y="33960"/>
                      <a:pt x="26122" y="33960"/>
                    </a:cubicBezTo>
                    <a:cubicBezTo>
                      <a:pt x="15823" y="33960"/>
                      <a:pt x="11345" y="42896"/>
                      <a:pt x="11345" y="54216"/>
                    </a:cubicBezTo>
                    <a:lnTo>
                      <a:pt x="11345" y="82219"/>
                    </a:lnTo>
                    <a:lnTo>
                      <a:pt x="0" y="82219"/>
                    </a:lnTo>
                    <a:lnTo>
                      <a:pt x="0" y="0"/>
                    </a:lnTo>
                    <a:lnTo>
                      <a:pt x="11345" y="0"/>
                    </a:lnTo>
                    <a:lnTo>
                      <a:pt x="11345" y="34555"/>
                    </a:lnTo>
                    <a:lnTo>
                      <a:pt x="11643" y="34555"/>
                    </a:lnTo>
                    <a:cubicBezTo>
                      <a:pt x="14628" y="28895"/>
                      <a:pt x="20898" y="24576"/>
                      <a:pt x="29107" y="24576"/>
                    </a:cubicBezTo>
                    <a:cubicBezTo>
                      <a:pt x="45527" y="24576"/>
                      <a:pt x="49408" y="35002"/>
                      <a:pt x="49408" y="48556"/>
                    </a:cubicBezTo>
                    <a:lnTo>
                      <a:pt x="49408" y="82219"/>
                    </a:lnTo>
                    <a:lnTo>
                      <a:pt x="37914"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199" name="Freeform 28198">
                <a:extLst>
                  <a:ext uri="{FF2B5EF4-FFF2-40B4-BE49-F238E27FC236}">
                    <a16:creationId xmlns:a16="http://schemas.microsoft.com/office/drawing/2014/main" id="{B7809BEE-D893-2FC3-B43B-AFC824C1D611}"/>
                  </a:ext>
                </a:extLst>
              </p:cNvPr>
              <p:cNvSpPr/>
              <p:nvPr/>
            </p:nvSpPr>
            <p:spPr>
              <a:xfrm>
                <a:off x="5136908" y="5002755"/>
                <a:ext cx="14926" cy="82069"/>
              </a:xfrm>
              <a:custGeom>
                <a:avLst/>
                <a:gdLst>
                  <a:gd name="connsiteX0" fmla="*/ 7463 w 14926"/>
                  <a:gd name="connsiteY0" fmla="*/ 14001 h 82069"/>
                  <a:gd name="connsiteX1" fmla="*/ 0 w 14926"/>
                  <a:gd name="connsiteY1" fmla="*/ 7001 h 82069"/>
                  <a:gd name="connsiteX2" fmla="*/ 7463 w 14926"/>
                  <a:gd name="connsiteY2" fmla="*/ 0 h 82069"/>
                  <a:gd name="connsiteX3" fmla="*/ 14927 w 14926"/>
                  <a:gd name="connsiteY3" fmla="*/ 7001 h 82069"/>
                  <a:gd name="connsiteX4" fmla="*/ 7463 w 14926"/>
                  <a:gd name="connsiteY4" fmla="*/ 14001 h 82069"/>
                  <a:gd name="connsiteX5" fmla="*/ 1791 w 14926"/>
                  <a:gd name="connsiteY5" fmla="*/ 82070 h 82069"/>
                  <a:gd name="connsiteX6" fmla="*/ 1791 w 14926"/>
                  <a:gd name="connsiteY6" fmla="*/ 25470 h 82069"/>
                  <a:gd name="connsiteX7" fmla="*/ 13285 w 14926"/>
                  <a:gd name="connsiteY7" fmla="*/ 25470 h 82069"/>
                  <a:gd name="connsiteX8" fmla="*/ 13285 w 14926"/>
                  <a:gd name="connsiteY8" fmla="*/ 82070 h 82069"/>
                  <a:gd name="connsiteX9" fmla="*/ 1791 w 14926"/>
                  <a:gd name="connsiteY9" fmla="*/ 82070 h 8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069">
                    <a:moveTo>
                      <a:pt x="7463" y="14001"/>
                    </a:moveTo>
                    <a:cubicBezTo>
                      <a:pt x="2986" y="14001"/>
                      <a:pt x="0" y="11022"/>
                      <a:pt x="0" y="7001"/>
                    </a:cubicBezTo>
                    <a:cubicBezTo>
                      <a:pt x="0" y="2979"/>
                      <a:pt x="3135" y="0"/>
                      <a:pt x="7463" y="0"/>
                    </a:cubicBezTo>
                    <a:cubicBezTo>
                      <a:pt x="11792" y="0"/>
                      <a:pt x="14927" y="2979"/>
                      <a:pt x="14927" y="7001"/>
                    </a:cubicBezTo>
                    <a:cubicBezTo>
                      <a:pt x="14927" y="11022"/>
                      <a:pt x="11792" y="14001"/>
                      <a:pt x="7463" y="14001"/>
                    </a:cubicBezTo>
                    <a:close/>
                    <a:moveTo>
                      <a:pt x="1791" y="82070"/>
                    </a:moveTo>
                    <a:lnTo>
                      <a:pt x="1791" y="25470"/>
                    </a:lnTo>
                    <a:lnTo>
                      <a:pt x="13285" y="25470"/>
                    </a:lnTo>
                    <a:lnTo>
                      <a:pt x="13285" y="82070"/>
                    </a:lnTo>
                    <a:lnTo>
                      <a:pt x="1791" y="8207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00" name="Freeform 28199">
                <a:extLst>
                  <a:ext uri="{FF2B5EF4-FFF2-40B4-BE49-F238E27FC236}">
                    <a16:creationId xmlns:a16="http://schemas.microsoft.com/office/drawing/2014/main" id="{31142EF4-917C-7F1C-8AE1-58BF956B147B}"/>
                  </a:ext>
                </a:extLst>
              </p:cNvPr>
              <p:cNvSpPr/>
              <p:nvPr/>
            </p:nvSpPr>
            <p:spPr>
              <a:xfrm>
                <a:off x="5167060" y="5002606"/>
                <a:ext cx="11344" cy="82218"/>
              </a:xfrm>
              <a:custGeom>
                <a:avLst/>
                <a:gdLst>
                  <a:gd name="connsiteX0" fmla="*/ 0 w 11344"/>
                  <a:gd name="connsiteY0" fmla="*/ 82219 h 82218"/>
                  <a:gd name="connsiteX1" fmla="*/ 0 w 11344"/>
                  <a:gd name="connsiteY1" fmla="*/ 0 h 82218"/>
                  <a:gd name="connsiteX2" fmla="*/ 11345 w 11344"/>
                  <a:gd name="connsiteY2" fmla="*/ 0 h 82218"/>
                  <a:gd name="connsiteX3" fmla="*/ 11345 w 11344"/>
                  <a:gd name="connsiteY3" fmla="*/ 82219 h 82218"/>
                  <a:gd name="connsiteX4" fmla="*/ 0 w 11344"/>
                  <a:gd name="connsiteY4" fmla="*/ 82219 h 82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4" h="82218">
                    <a:moveTo>
                      <a:pt x="0" y="82219"/>
                    </a:moveTo>
                    <a:lnTo>
                      <a:pt x="0" y="0"/>
                    </a:lnTo>
                    <a:lnTo>
                      <a:pt x="11345" y="0"/>
                    </a:lnTo>
                    <a:lnTo>
                      <a:pt x="11345" y="82219"/>
                    </a:lnTo>
                    <a:lnTo>
                      <a:pt x="0"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01" name="Freeform 28200">
                <a:extLst>
                  <a:ext uri="{FF2B5EF4-FFF2-40B4-BE49-F238E27FC236}">
                    <a16:creationId xmlns:a16="http://schemas.microsoft.com/office/drawing/2014/main" id="{670DC986-F833-18FD-1A1D-D8E0450B652D}"/>
                  </a:ext>
                </a:extLst>
              </p:cNvPr>
              <p:cNvSpPr/>
              <p:nvPr/>
            </p:nvSpPr>
            <p:spPr>
              <a:xfrm>
                <a:off x="5190644" y="5002606"/>
                <a:ext cx="58811" cy="83559"/>
              </a:xfrm>
              <a:custGeom>
                <a:avLst/>
                <a:gdLst>
                  <a:gd name="connsiteX0" fmla="*/ 47915 w 58811"/>
                  <a:gd name="connsiteY0" fmla="*/ 82219 h 83559"/>
                  <a:gd name="connsiteX1" fmla="*/ 47915 w 58811"/>
                  <a:gd name="connsiteY1" fmla="*/ 73133 h 83559"/>
                  <a:gd name="connsiteX2" fmla="*/ 47617 w 58811"/>
                  <a:gd name="connsiteY2" fmla="*/ 73133 h 83559"/>
                  <a:gd name="connsiteX3" fmla="*/ 27615 w 58811"/>
                  <a:gd name="connsiteY3" fmla="*/ 83559 h 83559"/>
                  <a:gd name="connsiteX4" fmla="*/ 0 w 58811"/>
                  <a:gd name="connsiteY4" fmla="*/ 53919 h 83559"/>
                  <a:gd name="connsiteX5" fmla="*/ 27316 w 58811"/>
                  <a:gd name="connsiteY5" fmla="*/ 24576 h 83559"/>
                  <a:gd name="connsiteX6" fmla="*/ 47169 w 58811"/>
                  <a:gd name="connsiteY6" fmla="*/ 34407 h 83559"/>
                  <a:gd name="connsiteX7" fmla="*/ 47467 w 58811"/>
                  <a:gd name="connsiteY7" fmla="*/ 34407 h 83559"/>
                  <a:gd name="connsiteX8" fmla="*/ 47467 w 58811"/>
                  <a:gd name="connsiteY8" fmla="*/ 0 h 83559"/>
                  <a:gd name="connsiteX9" fmla="*/ 58812 w 58811"/>
                  <a:gd name="connsiteY9" fmla="*/ 0 h 83559"/>
                  <a:gd name="connsiteX10" fmla="*/ 58812 w 58811"/>
                  <a:gd name="connsiteY10" fmla="*/ 82219 h 83559"/>
                  <a:gd name="connsiteX11" fmla="*/ 47766 w 58811"/>
                  <a:gd name="connsiteY11" fmla="*/ 82219 h 83559"/>
                  <a:gd name="connsiteX12" fmla="*/ 30003 w 58811"/>
                  <a:gd name="connsiteY12" fmla="*/ 33960 h 83559"/>
                  <a:gd name="connsiteX13" fmla="*/ 11941 w 58811"/>
                  <a:gd name="connsiteY13" fmla="*/ 53770 h 83559"/>
                  <a:gd name="connsiteX14" fmla="*/ 30003 w 58811"/>
                  <a:gd name="connsiteY14" fmla="*/ 73728 h 83559"/>
                  <a:gd name="connsiteX15" fmla="*/ 48064 w 58811"/>
                  <a:gd name="connsiteY15" fmla="*/ 53770 h 83559"/>
                  <a:gd name="connsiteX16" fmla="*/ 30003 w 58811"/>
                  <a:gd name="connsiteY16" fmla="*/ 33960 h 8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811" h="83559">
                    <a:moveTo>
                      <a:pt x="47915" y="82219"/>
                    </a:moveTo>
                    <a:lnTo>
                      <a:pt x="47915" y="73133"/>
                    </a:lnTo>
                    <a:lnTo>
                      <a:pt x="47617" y="73133"/>
                    </a:lnTo>
                    <a:cubicBezTo>
                      <a:pt x="42989" y="79984"/>
                      <a:pt x="35974" y="83559"/>
                      <a:pt x="27615" y="83559"/>
                    </a:cubicBezTo>
                    <a:cubicBezTo>
                      <a:pt x="10747" y="83559"/>
                      <a:pt x="0" y="70750"/>
                      <a:pt x="0" y="53919"/>
                    </a:cubicBezTo>
                    <a:cubicBezTo>
                      <a:pt x="0" y="37088"/>
                      <a:pt x="10747" y="24576"/>
                      <a:pt x="27316" y="24576"/>
                    </a:cubicBezTo>
                    <a:cubicBezTo>
                      <a:pt x="36571" y="24576"/>
                      <a:pt x="43138" y="28598"/>
                      <a:pt x="47169" y="34407"/>
                    </a:cubicBezTo>
                    <a:lnTo>
                      <a:pt x="47467" y="34407"/>
                    </a:lnTo>
                    <a:lnTo>
                      <a:pt x="47467" y="0"/>
                    </a:lnTo>
                    <a:lnTo>
                      <a:pt x="58812" y="0"/>
                    </a:lnTo>
                    <a:lnTo>
                      <a:pt x="58812" y="82219"/>
                    </a:lnTo>
                    <a:lnTo>
                      <a:pt x="47766" y="82219"/>
                    </a:lnTo>
                    <a:close/>
                    <a:moveTo>
                      <a:pt x="30003" y="33960"/>
                    </a:moveTo>
                    <a:cubicBezTo>
                      <a:pt x="18659" y="33960"/>
                      <a:pt x="11941" y="42599"/>
                      <a:pt x="11941" y="53770"/>
                    </a:cubicBezTo>
                    <a:cubicBezTo>
                      <a:pt x="11941" y="64941"/>
                      <a:pt x="18659" y="73728"/>
                      <a:pt x="30003" y="73728"/>
                    </a:cubicBezTo>
                    <a:cubicBezTo>
                      <a:pt x="41347" y="73728"/>
                      <a:pt x="48064" y="65090"/>
                      <a:pt x="48064" y="53770"/>
                    </a:cubicBezTo>
                    <a:cubicBezTo>
                      <a:pt x="48064" y="42450"/>
                      <a:pt x="41347" y="33960"/>
                      <a:pt x="30003" y="33960"/>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02" name="Freeform 28201">
                <a:extLst>
                  <a:ext uri="{FF2B5EF4-FFF2-40B4-BE49-F238E27FC236}">
                    <a16:creationId xmlns:a16="http://schemas.microsoft.com/office/drawing/2014/main" id="{244D9699-E9FF-B50F-2307-4B86C0AE1824}"/>
                  </a:ext>
                </a:extLst>
              </p:cNvPr>
              <p:cNvSpPr/>
              <p:nvPr/>
            </p:nvSpPr>
            <p:spPr>
              <a:xfrm>
                <a:off x="5265876" y="5027033"/>
                <a:ext cx="31793" cy="57791"/>
              </a:xfrm>
              <a:custGeom>
                <a:avLst/>
                <a:gdLst>
                  <a:gd name="connsiteX0" fmla="*/ 31048 w 31793"/>
                  <a:gd name="connsiteY0" fmla="*/ 11767 h 57791"/>
                  <a:gd name="connsiteX1" fmla="*/ 30600 w 31793"/>
                  <a:gd name="connsiteY1" fmla="*/ 11767 h 57791"/>
                  <a:gd name="connsiteX2" fmla="*/ 24331 w 31793"/>
                  <a:gd name="connsiteY2" fmla="*/ 10575 h 57791"/>
                  <a:gd name="connsiteX3" fmla="*/ 11493 w 31793"/>
                  <a:gd name="connsiteY3" fmla="*/ 29640 h 57791"/>
                  <a:gd name="connsiteX4" fmla="*/ 11493 w 31793"/>
                  <a:gd name="connsiteY4" fmla="*/ 57792 h 57791"/>
                  <a:gd name="connsiteX5" fmla="*/ 0 w 31793"/>
                  <a:gd name="connsiteY5" fmla="*/ 57792 h 57791"/>
                  <a:gd name="connsiteX6" fmla="*/ 0 w 31793"/>
                  <a:gd name="connsiteY6" fmla="*/ 1191 h 57791"/>
                  <a:gd name="connsiteX7" fmla="*/ 11493 w 31793"/>
                  <a:gd name="connsiteY7" fmla="*/ 1191 h 57791"/>
                  <a:gd name="connsiteX8" fmla="*/ 11493 w 31793"/>
                  <a:gd name="connsiteY8" fmla="*/ 9831 h 57791"/>
                  <a:gd name="connsiteX9" fmla="*/ 11792 w 31793"/>
                  <a:gd name="connsiteY9" fmla="*/ 9831 h 57791"/>
                  <a:gd name="connsiteX10" fmla="*/ 25823 w 31793"/>
                  <a:gd name="connsiteY10" fmla="*/ 0 h 57791"/>
                  <a:gd name="connsiteX11" fmla="*/ 31794 w 31793"/>
                  <a:gd name="connsiteY11" fmla="*/ 894 h 57791"/>
                  <a:gd name="connsiteX12" fmla="*/ 31048 w 31793"/>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793" h="57791">
                    <a:moveTo>
                      <a:pt x="31048" y="11767"/>
                    </a:moveTo>
                    <a:lnTo>
                      <a:pt x="30600" y="11767"/>
                    </a:lnTo>
                    <a:cubicBezTo>
                      <a:pt x="29555" y="11320"/>
                      <a:pt x="27465" y="10575"/>
                      <a:pt x="24331" y="10575"/>
                    </a:cubicBezTo>
                    <a:cubicBezTo>
                      <a:pt x="14031" y="10575"/>
                      <a:pt x="11493" y="21448"/>
                      <a:pt x="11493" y="29640"/>
                    </a:cubicBezTo>
                    <a:lnTo>
                      <a:pt x="11493" y="57792"/>
                    </a:lnTo>
                    <a:lnTo>
                      <a:pt x="0" y="57792"/>
                    </a:lnTo>
                    <a:lnTo>
                      <a:pt x="0" y="1191"/>
                    </a:lnTo>
                    <a:lnTo>
                      <a:pt x="11493" y="1191"/>
                    </a:lnTo>
                    <a:lnTo>
                      <a:pt x="11493" y="9831"/>
                    </a:lnTo>
                    <a:cubicBezTo>
                      <a:pt x="11493" y="9831"/>
                      <a:pt x="11792" y="9831"/>
                      <a:pt x="11792" y="9831"/>
                    </a:cubicBezTo>
                    <a:cubicBezTo>
                      <a:pt x="14479" y="3426"/>
                      <a:pt x="19703" y="0"/>
                      <a:pt x="25823" y="0"/>
                    </a:cubicBezTo>
                    <a:cubicBezTo>
                      <a:pt x="29704" y="0"/>
                      <a:pt x="31794" y="894"/>
                      <a:pt x="31794" y="894"/>
                    </a:cubicBezTo>
                    <a:lnTo>
                      <a:pt x="31048"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03" name="Freeform 28202">
                <a:extLst>
                  <a:ext uri="{FF2B5EF4-FFF2-40B4-BE49-F238E27FC236}">
                    <a16:creationId xmlns:a16="http://schemas.microsoft.com/office/drawing/2014/main" id="{46CC4F46-0A46-87A4-3D95-32E5DEACE136}"/>
                  </a:ext>
                </a:extLst>
              </p:cNvPr>
              <p:cNvSpPr/>
              <p:nvPr/>
            </p:nvSpPr>
            <p:spPr>
              <a:xfrm>
                <a:off x="5301551" y="5027331"/>
                <a:ext cx="55676" cy="58983"/>
              </a:xfrm>
              <a:custGeom>
                <a:avLst/>
                <a:gdLst>
                  <a:gd name="connsiteX0" fmla="*/ 55229 w 55676"/>
                  <a:gd name="connsiteY0" fmla="*/ 32024 h 58983"/>
                  <a:gd name="connsiteX1" fmla="*/ 11493 w 55676"/>
                  <a:gd name="connsiteY1" fmla="*/ 32024 h 58983"/>
                  <a:gd name="connsiteX2" fmla="*/ 29704 w 55676"/>
                  <a:gd name="connsiteY2" fmla="*/ 50046 h 58983"/>
                  <a:gd name="connsiteX3" fmla="*/ 48512 w 55676"/>
                  <a:gd name="connsiteY3" fmla="*/ 43493 h 58983"/>
                  <a:gd name="connsiteX4" fmla="*/ 53289 w 55676"/>
                  <a:gd name="connsiteY4" fmla="*/ 50046 h 58983"/>
                  <a:gd name="connsiteX5" fmla="*/ 28361 w 55676"/>
                  <a:gd name="connsiteY5" fmla="*/ 58983 h 58983"/>
                  <a:gd name="connsiteX6" fmla="*/ 0 w 55676"/>
                  <a:gd name="connsiteY6" fmla="*/ 29343 h 58983"/>
                  <a:gd name="connsiteX7" fmla="*/ 28809 w 55676"/>
                  <a:gd name="connsiteY7" fmla="*/ 0 h 58983"/>
                  <a:gd name="connsiteX8" fmla="*/ 55677 w 55676"/>
                  <a:gd name="connsiteY8" fmla="*/ 27108 h 58983"/>
                  <a:gd name="connsiteX9" fmla="*/ 55378 w 55676"/>
                  <a:gd name="connsiteY9" fmla="*/ 32173 h 58983"/>
                  <a:gd name="connsiteX10" fmla="*/ 28361 w 55676"/>
                  <a:gd name="connsiteY10" fmla="*/ 8192 h 58983"/>
                  <a:gd name="connsiteX11" fmla="*/ 11643 w 55676"/>
                  <a:gd name="connsiteY11" fmla="*/ 24428 h 58983"/>
                  <a:gd name="connsiteX12" fmla="*/ 44631 w 55676"/>
                  <a:gd name="connsiteY12" fmla="*/ 24428 h 58983"/>
                  <a:gd name="connsiteX13" fmla="*/ 28212 w 55676"/>
                  <a:gd name="connsiteY13" fmla="*/ 8192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6" h="58983">
                    <a:moveTo>
                      <a:pt x="55229" y="32024"/>
                    </a:moveTo>
                    <a:lnTo>
                      <a:pt x="11493" y="32024"/>
                    </a:lnTo>
                    <a:cubicBezTo>
                      <a:pt x="12091" y="43195"/>
                      <a:pt x="19255" y="50046"/>
                      <a:pt x="29704" y="50046"/>
                    </a:cubicBezTo>
                    <a:cubicBezTo>
                      <a:pt x="40153" y="50046"/>
                      <a:pt x="47169" y="44386"/>
                      <a:pt x="48512" y="43493"/>
                    </a:cubicBezTo>
                    <a:lnTo>
                      <a:pt x="53289" y="50046"/>
                    </a:lnTo>
                    <a:cubicBezTo>
                      <a:pt x="53289" y="50046"/>
                      <a:pt x="45228" y="58983"/>
                      <a:pt x="28361" y="58983"/>
                    </a:cubicBezTo>
                    <a:cubicBezTo>
                      <a:pt x="11493" y="58983"/>
                      <a:pt x="0" y="47365"/>
                      <a:pt x="0" y="29343"/>
                    </a:cubicBezTo>
                    <a:cubicBezTo>
                      <a:pt x="0" y="11320"/>
                      <a:pt x="12986" y="0"/>
                      <a:pt x="28809" y="0"/>
                    </a:cubicBezTo>
                    <a:cubicBezTo>
                      <a:pt x="44631" y="0"/>
                      <a:pt x="55677" y="11171"/>
                      <a:pt x="55677" y="27108"/>
                    </a:cubicBezTo>
                    <a:cubicBezTo>
                      <a:pt x="55677" y="29194"/>
                      <a:pt x="55378" y="32173"/>
                      <a:pt x="55378" y="32173"/>
                    </a:cubicBezTo>
                    <a:close/>
                    <a:moveTo>
                      <a:pt x="28361" y="8192"/>
                    </a:moveTo>
                    <a:cubicBezTo>
                      <a:pt x="17017" y="8192"/>
                      <a:pt x="12091" y="17576"/>
                      <a:pt x="11643" y="24428"/>
                    </a:cubicBezTo>
                    <a:lnTo>
                      <a:pt x="44631" y="24428"/>
                    </a:lnTo>
                    <a:cubicBezTo>
                      <a:pt x="44631" y="18172"/>
                      <a:pt x="39705" y="8192"/>
                      <a:pt x="28212"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04" name="Freeform 28203">
                <a:extLst>
                  <a:ext uri="{FF2B5EF4-FFF2-40B4-BE49-F238E27FC236}">
                    <a16:creationId xmlns:a16="http://schemas.microsoft.com/office/drawing/2014/main" id="{2FC7F4BC-D52B-BA14-A1A1-35F79121CA40}"/>
                  </a:ext>
                </a:extLst>
              </p:cNvPr>
              <p:cNvSpPr/>
              <p:nvPr/>
            </p:nvSpPr>
            <p:spPr>
              <a:xfrm>
                <a:off x="5368572" y="5027182"/>
                <a:ext cx="49407" cy="57642"/>
              </a:xfrm>
              <a:custGeom>
                <a:avLst/>
                <a:gdLst>
                  <a:gd name="connsiteX0" fmla="*/ 37765 w 49407"/>
                  <a:gd name="connsiteY0" fmla="*/ 57642 h 57642"/>
                  <a:gd name="connsiteX1" fmla="*/ 37765 w 49407"/>
                  <a:gd name="connsiteY1" fmla="*/ 26066 h 57642"/>
                  <a:gd name="connsiteX2" fmla="*/ 25973 w 49407"/>
                  <a:gd name="connsiteY2" fmla="*/ 9384 h 57642"/>
                  <a:gd name="connsiteX3" fmla="*/ 11494 w 49407"/>
                  <a:gd name="connsiteY3" fmla="*/ 29193 h 57642"/>
                  <a:gd name="connsiteX4" fmla="*/ 11494 w 49407"/>
                  <a:gd name="connsiteY4" fmla="*/ 57642 h 57642"/>
                  <a:gd name="connsiteX5" fmla="*/ 0 w 49407"/>
                  <a:gd name="connsiteY5" fmla="*/ 57642 h 57642"/>
                  <a:gd name="connsiteX6" fmla="*/ 0 w 49407"/>
                  <a:gd name="connsiteY6" fmla="*/ 1042 h 57642"/>
                  <a:gd name="connsiteX7" fmla="*/ 11494 w 49407"/>
                  <a:gd name="connsiteY7" fmla="*/ 1042 h 57642"/>
                  <a:gd name="connsiteX8" fmla="*/ 11494 w 49407"/>
                  <a:gd name="connsiteY8" fmla="*/ 9979 h 57642"/>
                  <a:gd name="connsiteX9" fmla="*/ 11792 w 49407"/>
                  <a:gd name="connsiteY9" fmla="*/ 9979 h 57642"/>
                  <a:gd name="connsiteX10" fmla="*/ 29107 w 49407"/>
                  <a:gd name="connsiteY10" fmla="*/ 0 h 57642"/>
                  <a:gd name="connsiteX11" fmla="*/ 49408 w 49407"/>
                  <a:gd name="connsiteY11" fmla="*/ 24129 h 57642"/>
                  <a:gd name="connsiteX12" fmla="*/ 49408 w 49407"/>
                  <a:gd name="connsiteY12" fmla="*/ 57642 h 57642"/>
                  <a:gd name="connsiteX13" fmla="*/ 37914 w 49407"/>
                  <a:gd name="connsiteY13" fmla="*/ 57642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765" y="57642"/>
                    </a:moveTo>
                    <a:lnTo>
                      <a:pt x="37765" y="26066"/>
                    </a:lnTo>
                    <a:cubicBezTo>
                      <a:pt x="37765" y="16533"/>
                      <a:pt x="36123" y="9384"/>
                      <a:pt x="25973" y="9384"/>
                    </a:cubicBezTo>
                    <a:cubicBezTo>
                      <a:pt x="15822" y="9384"/>
                      <a:pt x="11494" y="18320"/>
                      <a:pt x="11494" y="29193"/>
                    </a:cubicBezTo>
                    <a:lnTo>
                      <a:pt x="11494" y="57642"/>
                    </a:lnTo>
                    <a:lnTo>
                      <a:pt x="0" y="57642"/>
                    </a:lnTo>
                    <a:lnTo>
                      <a:pt x="0" y="1042"/>
                    </a:lnTo>
                    <a:lnTo>
                      <a:pt x="11494" y="1042"/>
                    </a:lnTo>
                    <a:lnTo>
                      <a:pt x="11494" y="9979"/>
                    </a:lnTo>
                    <a:cubicBezTo>
                      <a:pt x="11494" y="9979"/>
                      <a:pt x="11792" y="9979"/>
                      <a:pt x="11792" y="9979"/>
                    </a:cubicBezTo>
                    <a:cubicBezTo>
                      <a:pt x="14778" y="4319"/>
                      <a:pt x="20898" y="0"/>
                      <a:pt x="29107" y="0"/>
                    </a:cubicBezTo>
                    <a:cubicBezTo>
                      <a:pt x="45228" y="0"/>
                      <a:pt x="49408" y="10575"/>
                      <a:pt x="49408" y="24129"/>
                    </a:cubicBezTo>
                    <a:lnTo>
                      <a:pt x="49408" y="57642"/>
                    </a:lnTo>
                    <a:lnTo>
                      <a:pt x="37914" y="57642"/>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05" name="Freeform 28204">
                <a:extLst>
                  <a:ext uri="{FF2B5EF4-FFF2-40B4-BE49-F238E27FC236}">
                    <a16:creationId xmlns:a16="http://schemas.microsoft.com/office/drawing/2014/main" id="{4FE9CA68-6802-4E8A-F106-47A234C362F4}"/>
                  </a:ext>
                </a:extLst>
              </p:cNvPr>
              <p:cNvSpPr/>
              <p:nvPr/>
            </p:nvSpPr>
            <p:spPr>
              <a:xfrm>
                <a:off x="5452162" y="5027331"/>
                <a:ext cx="48959" cy="58834"/>
              </a:xfrm>
              <a:custGeom>
                <a:avLst/>
                <a:gdLst>
                  <a:gd name="connsiteX0" fmla="*/ 37616 w 48959"/>
                  <a:gd name="connsiteY0" fmla="*/ 57494 h 58834"/>
                  <a:gd name="connsiteX1" fmla="*/ 37616 w 48959"/>
                  <a:gd name="connsiteY1" fmla="*/ 50344 h 58834"/>
                  <a:gd name="connsiteX2" fmla="*/ 19554 w 48959"/>
                  <a:gd name="connsiteY2" fmla="*/ 58834 h 58834"/>
                  <a:gd name="connsiteX3" fmla="*/ 0 w 48959"/>
                  <a:gd name="connsiteY3" fmla="*/ 41259 h 58834"/>
                  <a:gd name="connsiteX4" fmla="*/ 22241 w 48959"/>
                  <a:gd name="connsiteY4" fmla="*/ 23981 h 58834"/>
                  <a:gd name="connsiteX5" fmla="*/ 37466 w 48959"/>
                  <a:gd name="connsiteY5" fmla="*/ 23385 h 58834"/>
                  <a:gd name="connsiteX6" fmla="*/ 37466 w 48959"/>
                  <a:gd name="connsiteY6" fmla="*/ 21151 h 58834"/>
                  <a:gd name="connsiteX7" fmla="*/ 23435 w 48959"/>
                  <a:gd name="connsiteY7" fmla="*/ 8341 h 58834"/>
                  <a:gd name="connsiteX8" fmla="*/ 6418 w 48959"/>
                  <a:gd name="connsiteY8" fmla="*/ 13257 h 58834"/>
                  <a:gd name="connsiteX9" fmla="*/ 2985 w 48959"/>
                  <a:gd name="connsiteY9" fmla="*/ 5660 h 58834"/>
                  <a:gd name="connsiteX10" fmla="*/ 24181 w 48959"/>
                  <a:gd name="connsiteY10" fmla="*/ 0 h 58834"/>
                  <a:gd name="connsiteX11" fmla="*/ 48960 w 48959"/>
                  <a:gd name="connsiteY11" fmla="*/ 24725 h 58834"/>
                  <a:gd name="connsiteX12" fmla="*/ 48960 w 48959"/>
                  <a:gd name="connsiteY12" fmla="*/ 57643 h 58834"/>
                  <a:gd name="connsiteX13" fmla="*/ 37914 w 48959"/>
                  <a:gd name="connsiteY13" fmla="*/ 57643 h 58834"/>
                  <a:gd name="connsiteX14" fmla="*/ 24181 w 48959"/>
                  <a:gd name="connsiteY14" fmla="*/ 31279 h 58834"/>
                  <a:gd name="connsiteX15" fmla="*/ 11344 w 48959"/>
                  <a:gd name="connsiteY15" fmla="*/ 41110 h 58834"/>
                  <a:gd name="connsiteX16" fmla="*/ 22987 w 48959"/>
                  <a:gd name="connsiteY16" fmla="*/ 50940 h 58834"/>
                  <a:gd name="connsiteX17" fmla="*/ 37466 w 48959"/>
                  <a:gd name="connsiteY17" fmla="*/ 42748 h 58834"/>
                  <a:gd name="connsiteX18" fmla="*/ 37466 w 48959"/>
                  <a:gd name="connsiteY18" fmla="*/ 30534 h 58834"/>
                  <a:gd name="connsiteX19" fmla="*/ 24181 w 48959"/>
                  <a:gd name="connsiteY19" fmla="*/ 31428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959" h="58834">
                    <a:moveTo>
                      <a:pt x="37616" y="57494"/>
                    </a:moveTo>
                    <a:lnTo>
                      <a:pt x="37616" y="50344"/>
                    </a:lnTo>
                    <a:cubicBezTo>
                      <a:pt x="35227" y="52727"/>
                      <a:pt x="29854" y="58834"/>
                      <a:pt x="19554" y="58834"/>
                    </a:cubicBezTo>
                    <a:cubicBezTo>
                      <a:pt x="9255" y="58834"/>
                      <a:pt x="0" y="52281"/>
                      <a:pt x="0" y="41259"/>
                    </a:cubicBezTo>
                    <a:cubicBezTo>
                      <a:pt x="0" y="30236"/>
                      <a:pt x="9105" y="24577"/>
                      <a:pt x="22241" y="23981"/>
                    </a:cubicBezTo>
                    <a:lnTo>
                      <a:pt x="37466" y="23385"/>
                    </a:lnTo>
                    <a:lnTo>
                      <a:pt x="37466" y="21151"/>
                    </a:lnTo>
                    <a:cubicBezTo>
                      <a:pt x="37466" y="12512"/>
                      <a:pt x="31645" y="8341"/>
                      <a:pt x="23435" y="8341"/>
                    </a:cubicBezTo>
                    <a:cubicBezTo>
                      <a:pt x="15225" y="8341"/>
                      <a:pt x="8210" y="12065"/>
                      <a:pt x="6418" y="13257"/>
                    </a:cubicBezTo>
                    <a:lnTo>
                      <a:pt x="2985" y="5660"/>
                    </a:lnTo>
                    <a:cubicBezTo>
                      <a:pt x="7165" y="3277"/>
                      <a:pt x="14777" y="0"/>
                      <a:pt x="24181" y="0"/>
                    </a:cubicBezTo>
                    <a:cubicBezTo>
                      <a:pt x="40750" y="0"/>
                      <a:pt x="48960" y="8341"/>
                      <a:pt x="48960" y="24725"/>
                    </a:cubicBezTo>
                    <a:lnTo>
                      <a:pt x="48960" y="57643"/>
                    </a:lnTo>
                    <a:lnTo>
                      <a:pt x="37914" y="57643"/>
                    </a:lnTo>
                    <a:close/>
                    <a:moveTo>
                      <a:pt x="24181" y="31279"/>
                    </a:moveTo>
                    <a:cubicBezTo>
                      <a:pt x="14927" y="31726"/>
                      <a:pt x="11344" y="35748"/>
                      <a:pt x="11344" y="41110"/>
                    </a:cubicBezTo>
                    <a:cubicBezTo>
                      <a:pt x="11344" y="46472"/>
                      <a:pt x="15524" y="50940"/>
                      <a:pt x="22987" y="50940"/>
                    </a:cubicBezTo>
                    <a:cubicBezTo>
                      <a:pt x="30451" y="50940"/>
                      <a:pt x="35227" y="45876"/>
                      <a:pt x="37466" y="42748"/>
                    </a:cubicBezTo>
                    <a:lnTo>
                      <a:pt x="37466" y="30534"/>
                    </a:lnTo>
                    <a:lnTo>
                      <a:pt x="24181" y="31428"/>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06" name="Freeform 28205">
                <a:extLst>
                  <a:ext uri="{FF2B5EF4-FFF2-40B4-BE49-F238E27FC236}">
                    <a16:creationId xmlns:a16="http://schemas.microsoft.com/office/drawing/2014/main" id="{58DA4692-5571-9490-E50E-A9A8E8B8DEB7}"/>
                  </a:ext>
                </a:extLst>
              </p:cNvPr>
              <p:cNvSpPr/>
              <p:nvPr/>
            </p:nvSpPr>
            <p:spPr>
              <a:xfrm>
                <a:off x="5515750" y="5027182"/>
                <a:ext cx="49407" cy="57642"/>
              </a:xfrm>
              <a:custGeom>
                <a:avLst/>
                <a:gdLst>
                  <a:gd name="connsiteX0" fmla="*/ 37765 w 49407"/>
                  <a:gd name="connsiteY0" fmla="*/ 57642 h 57642"/>
                  <a:gd name="connsiteX1" fmla="*/ 37765 w 49407"/>
                  <a:gd name="connsiteY1" fmla="*/ 26066 h 57642"/>
                  <a:gd name="connsiteX2" fmla="*/ 25973 w 49407"/>
                  <a:gd name="connsiteY2" fmla="*/ 9384 h 57642"/>
                  <a:gd name="connsiteX3" fmla="*/ 11494 w 49407"/>
                  <a:gd name="connsiteY3" fmla="*/ 29193 h 57642"/>
                  <a:gd name="connsiteX4" fmla="*/ 11494 w 49407"/>
                  <a:gd name="connsiteY4" fmla="*/ 57642 h 57642"/>
                  <a:gd name="connsiteX5" fmla="*/ 0 w 49407"/>
                  <a:gd name="connsiteY5" fmla="*/ 57642 h 57642"/>
                  <a:gd name="connsiteX6" fmla="*/ 0 w 49407"/>
                  <a:gd name="connsiteY6" fmla="*/ 1042 h 57642"/>
                  <a:gd name="connsiteX7" fmla="*/ 11494 w 49407"/>
                  <a:gd name="connsiteY7" fmla="*/ 1042 h 57642"/>
                  <a:gd name="connsiteX8" fmla="*/ 11494 w 49407"/>
                  <a:gd name="connsiteY8" fmla="*/ 9979 h 57642"/>
                  <a:gd name="connsiteX9" fmla="*/ 11792 w 49407"/>
                  <a:gd name="connsiteY9" fmla="*/ 9979 h 57642"/>
                  <a:gd name="connsiteX10" fmla="*/ 29107 w 49407"/>
                  <a:gd name="connsiteY10" fmla="*/ 0 h 57642"/>
                  <a:gd name="connsiteX11" fmla="*/ 49408 w 49407"/>
                  <a:gd name="connsiteY11" fmla="*/ 24129 h 57642"/>
                  <a:gd name="connsiteX12" fmla="*/ 49408 w 49407"/>
                  <a:gd name="connsiteY12" fmla="*/ 57642 h 57642"/>
                  <a:gd name="connsiteX13" fmla="*/ 37914 w 49407"/>
                  <a:gd name="connsiteY13" fmla="*/ 57642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765" y="57642"/>
                    </a:moveTo>
                    <a:lnTo>
                      <a:pt x="37765" y="26066"/>
                    </a:lnTo>
                    <a:cubicBezTo>
                      <a:pt x="37765" y="16533"/>
                      <a:pt x="36123" y="9384"/>
                      <a:pt x="25973" y="9384"/>
                    </a:cubicBezTo>
                    <a:cubicBezTo>
                      <a:pt x="15822" y="9384"/>
                      <a:pt x="11494" y="18320"/>
                      <a:pt x="11494" y="29193"/>
                    </a:cubicBezTo>
                    <a:lnTo>
                      <a:pt x="11494" y="57642"/>
                    </a:lnTo>
                    <a:lnTo>
                      <a:pt x="0" y="57642"/>
                    </a:lnTo>
                    <a:lnTo>
                      <a:pt x="0" y="1042"/>
                    </a:lnTo>
                    <a:lnTo>
                      <a:pt x="11494" y="1042"/>
                    </a:lnTo>
                    <a:lnTo>
                      <a:pt x="11494" y="9979"/>
                    </a:lnTo>
                    <a:cubicBezTo>
                      <a:pt x="11494" y="9979"/>
                      <a:pt x="11792" y="9979"/>
                      <a:pt x="11792" y="9979"/>
                    </a:cubicBezTo>
                    <a:cubicBezTo>
                      <a:pt x="14778" y="4319"/>
                      <a:pt x="20898" y="0"/>
                      <a:pt x="29107" y="0"/>
                    </a:cubicBezTo>
                    <a:cubicBezTo>
                      <a:pt x="45228" y="0"/>
                      <a:pt x="49408" y="10575"/>
                      <a:pt x="49408" y="24129"/>
                    </a:cubicBezTo>
                    <a:lnTo>
                      <a:pt x="49408" y="57642"/>
                    </a:lnTo>
                    <a:lnTo>
                      <a:pt x="37914" y="57642"/>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07" name="Freeform 28206">
                <a:extLst>
                  <a:ext uri="{FF2B5EF4-FFF2-40B4-BE49-F238E27FC236}">
                    <a16:creationId xmlns:a16="http://schemas.microsoft.com/office/drawing/2014/main" id="{F56E50C8-A678-DF56-3E57-D6847A006D3C}"/>
                  </a:ext>
                </a:extLst>
              </p:cNvPr>
              <p:cNvSpPr/>
              <p:nvPr/>
            </p:nvSpPr>
            <p:spPr>
              <a:xfrm>
                <a:off x="5576353" y="5002606"/>
                <a:ext cx="58811" cy="83559"/>
              </a:xfrm>
              <a:custGeom>
                <a:avLst/>
                <a:gdLst>
                  <a:gd name="connsiteX0" fmla="*/ 47766 w 58811"/>
                  <a:gd name="connsiteY0" fmla="*/ 82219 h 83559"/>
                  <a:gd name="connsiteX1" fmla="*/ 47766 w 58811"/>
                  <a:gd name="connsiteY1" fmla="*/ 73133 h 83559"/>
                  <a:gd name="connsiteX2" fmla="*/ 47467 w 58811"/>
                  <a:gd name="connsiteY2" fmla="*/ 73133 h 83559"/>
                  <a:gd name="connsiteX3" fmla="*/ 27615 w 58811"/>
                  <a:gd name="connsiteY3" fmla="*/ 83559 h 83559"/>
                  <a:gd name="connsiteX4" fmla="*/ 0 w 58811"/>
                  <a:gd name="connsiteY4" fmla="*/ 53919 h 83559"/>
                  <a:gd name="connsiteX5" fmla="*/ 27316 w 58811"/>
                  <a:gd name="connsiteY5" fmla="*/ 24576 h 83559"/>
                  <a:gd name="connsiteX6" fmla="*/ 47169 w 58811"/>
                  <a:gd name="connsiteY6" fmla="*/ 34407 h 83559"/>
                  <a:gd name="connsiteX7" fmla="*/ 47467 w 58811"/>
                  <a:gd name="connsiteY7" fmla="*/ 34407 h 83559"/>
                  <a:gd name="connsiteX8" fmla="*/ 47467 w 58811"/>
                  <a:gd name="connsiteY8" fmla="*/ 0 h 83559"/>
                  <a:gd name="connsiteX9" fmla="*/ 58812 w 58811"/>
                  <a:gd name="connsiteY9" fmla="*/ 0 h 83559"/>
                  <a:gd name="connsiteX10" fmla="*/ 58812 w 58811"/>
                  <a:gd name="connsiteY10" fmla="*/ 82219 h 83559"/>
                  <a:gd name="connsiteX11" fmla="*/ 47766 w 58811"/>
                  <a:gd name="connsiteY11" fmla="*/ 82219 h 83559"/>
                  <a:gd name="connsiteX12" fmla="*/ 29854 w 58811"/>
                  <a:gd name="connsiteY12" fmla="*/ 33960 h 83559"/>
                  <a:gd name="connsiteX13" fmla="*/ 11792 w 58811"/>
                  <a:gd name="connsiteY13" fmla="*/ 53770 h 83559"/>
                  <a:gd name="connsiteX14" fmla="*/ 29854 w 58811"/>
                  <a:gd name="connsiteY14" fmla="*/ 73728 h 83559"/>
                  <a:gd name="connsiteX15" fmla="*/ 47915 w 58811"/>
                  <a:gd name="connsiteY15" fmla="*/ 53770 h 83559"/>
                  <a:gd name="connsiteX16" fmla="*/ 29854 w 58811"/>
                  <a:gd name="connsiteY16" fmla="*/ 33960 h 8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811" h="83559">
                    <a:moveTo>
                      <a:pt x="47766" y="82219"/>
                    </a:moveTo>
                    <a:lnTo>
                      <a:pt x="47766" y="73133"/>
                    </a:lnTo>
                    <a:lnTo>
                      <a:pt x="47467" y="73133"/>
                    </a:lnTo>
                    <a:cubicBezTo>
                      <a:pt x="42840" y="79984"/>
                      <a:pt x="35824" y="83559"/>
                      <a:pt x="27615" y="83559"/>
                    </a:cubicBezTo>
                    <a:cubicBezTo>
                      <a:pt x="10747" y="83559"/>
                      <a:pt x="0" y="70750"/>
                      <a:pt x="0" y="53919"/>
                    </a:cubicBezTo>
                    <a:cubicBezTo>
                      <a:pt x="0" y="37088"/>
                      <a:pt x="10747" y="24576"/>
                      <a:pt x="27316" y="24576"/>
                    </a:cubicBezTo>
                    <a:cubicBezTo>
                      <a:pt x="36571" y="24576"/>
                      <a:pt x="43138" y="28598"/>
                      <a:pt x="47169" y="34407"/>
                    </a:cubicBezTo>
                    <a:lnTo>
                      <a:pt x="47467" y="34407"/>
                    </a:lnTo>
                    <a:lnTo>
                      <a:pt x="47467" y="0"/>
                    </a:lnTo>
                    <a:lnTo>
                      <a:pt x="58812" y="0"/>
                    </a:lnTo>
                    <a:lnTo>
                      <a:pt x="58812" y="82219"/>
                    </a:lnTo>
                    <a:lnTo>
                      <a:pt x="47766" y="82219"/>
                    </a:lnTo>
                    <a:close/>
                    <a:moveTo>
                      <a:pt x="29854" y="33960"/>
                    </a:moveTo>
                    <a:cubicBezTo>
                      <a:pt x="18509" y="33960"/>
                      <a:pt x="11792" y="42599"/>
                      <a:pt x="11792" y="53770"/>
                    </a:cubicBezTo>
                    <a:cubicBezTo>
                      <a:pt x="11792" y="64941"/>
                      <a:pt x="18509" y="73728"/>
                      <a:pt x="29854" y="73728"/>
                    </a:cubicBezTo>
                    <a:cubicBezTo>
                      <a:pt x="41198" y="73728"/>
                      <a:pt x="47915" y="65090"/>
                      <a:pt x="47915" y="53770"/>
                    </a:cubicBezTo>
                    <a:cubicBezTo>
                      <a:pt x="47915" y="42450"/>
                      <a:pt x="41198" y="33960"/>
                      <a:pt x="29854" y="33960"/>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08" name="Freeform 28207">
                <a:extLst>
                  <a:ext uri="{FF2B5EF4-FFF2-40B4-BE49-F238E27FC236}">
                    <a16:creationId xmlns:a16="http://schemas.microsoft.com/office/drawing/2014/main" id="{2D18493B-DC7C-F990-12CC-4CC7F287CE19}"/>
                  </a:ext>
                </a:extLst>
              </p:cNvPr>
              <p:cNvSpPr/>
              <p:nvPr/>
            </p:nvSpPr>
            <p:spPr>
              <a:xfrm>
                <a:off x="4504011" y="5170171"/>
                <a:ext cx="58811" cy="79835"/>
              </a:xfrm>
              <a:custGeom>
                <a:avLst/>
                <a:gdLst>
                  <a:gd name="connsiteX0" fmla="*/ 31048 w 58811"/>
                  <a:gd name="connsiteY0" fmla="*/ 58983 h 79835"/>
                  <a:gd name="connsiteX1" fmla="*/ 11494 w 58811"/>
                  <a:gd name="connsiteY1" fmla="*/ 48855 h 79835"/>
                  <a:gd name="connsiteX2" fmla="*/ 11494 w 58811"/>
                  <a:gd name="connsiteY2" fmla="*/ 48855 h 79835"/>
                  <a:gd name="connsiteX3" fmla="*/ 11494 w 58811"/>
                  <a:gd name="connsiteY3" fmla="*/ 79835 h 79835"/>
                  <a:gd name="connsiteX4" fmla="*/ 0 w 58811"/>
                  <a:gd name="connsiteY4" fmla="*/ 79835 h 79835"/>
                  <a:gd name="connsiteX5" fmla="*/ 0 w 58811"/>
                  <a:gd name="connsiteY5" fmla="*/ 1042 h 79835"/>
                  <a:gd name="connsiteX6" fmla="*/ 11046 w 58811"/>
                  <a:gd name="connsiteY6" fmla="*/ 1042 h 79835"/>
                  <a:gd name="connsiteX7" fmla="*/ 11046 w 58811"/>
                  <a:gd name="connsiteY7" fmla="*/ 9979 h 79835"/>
                  <a:gd name="connsiteX8" fmla="*/ 11344 w 58811"/>
                  <a:gd name="connsiteY8" fmla="*/ 9979 h 79835"/>
                  <a:gd name="connsiteX9" fmla="*/ 31496 w 58811"/>
                  <a:gd name="connsiteY9" fmla="*/ 0 h 79835"/>
                  <a:gd name="connsiteX10" fmla="*/ 58812 w 58811"/>
                  <a:gd name="connsiteY10" fmla="*/ 29342 h 79835"/>
                  <a:gd name="connsiteX11" fmla="*/ 31197 w 58811"/>
                  <a:gd name="connsiteY11" fmla="*/ 58983 h 79835"/>
                  <a:gd name="connsiteX12" fmla="*/ 28958 w 58811"/>
                  <a:gd name="connsiteY12" fmla="*/ 9383 h 79835"/>
                  <a:gd name="connsiteX13" fmla="*/ 10897 w 58811"/>
                  <a:gd name="connsiteY13" fmla="*/ 29193 h 79835"/>
                  <a:gd name="connsiteX14" fmla="*/ 28958 w 58811"/>
                  <a:gd name="connsiteY14" fmla="*/ 49152 h 79835"/>
                  <a:gd name="connsiteX15" fmla="*/ 47019 w 58811"/>
                  <a:gd name="connsiteY15" fmla="*/ 29193 h 79835"/>
                  <a:gd name="connsiteX16" fmla="*/ 28958 w 58811"/>
                  <a:gd name="connsiteY16" fmla="*/ 9383 h 79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811" h="79835">
                    <a:moveTo>
                      <a:pt x="31048" y="58983"/>
                    </a:moveTo>
                    <a:cubicBezTo>
                      <a:pt x="22092" y="58983"/>
                      <a:pt x="15524" y="55110"/>
                      <a:pt x="11494" y="48855"/>
                    </a:cubicBezTo>
                    <a:lnTo>
                      <a:pt x="11494" y="48855"/>
                    </a:lnTo>
                    <a:cubicBezTo>
                      <a:pt x="11494" y="48855"/>
                      <a:pt x="11494" y="79835"/>
                      <a:pt x="11494" y="79835"/>
                    </a:cubicBezTo>
                    <a:lnTo>
                      <a:pt x="0" y="79835"/>
                    </a:lnTo>
                    <a:lnTo>
                      <a:pt x="0" y="1042"/>
                    </a:lnTo>
                    <a:lnTo>
                      <a:pt x="11046" y="1042"/>
                    </a:lnTo>
                    <a:lnTo>
                      <a:pt x="11046" y="9979"/>
                    </a:lnTo>
                    <a:lnTo>
                      <a:pt x="11344" y="9979"/>
                    </a:lnTo>
                    <a:cubicBezTo>
                      <a:pt x="16419" y="3276"/>
                      <a:pt x="23137" y="0"/>
                      <a:pt x="31496" y="0"/>
                    </a:cubicBezTo>
                    <a:cubicBezTo>
                      <a:pt x="48214" y="0"/>
                      <a:pt x="58812" y="12511"/>
                      <a:pt x="58812" y="29342"/>
                    </a:cubicBezTo>
                    <a:cubicBezTo>
                      <a:pt x="58812" y="46173"/>
                      <a:pt x="48064" y="58983"/>
                      <a:pt x="31197" y="58983"/>
                    </a:cubicBezTo>
                    <a:close/>
                    <a:moveTo>
                      <a:pt x="28958" y="9383"/>
                    </a:moveTo>
                    <a:cubicBezTo>
                      <a:pt x="17614" y="9383"/>
                      <a:pt x="10897" y="18022"/>
                      <a:pt x="10897" y="29193"/>
                    </a:cubicBezTo>
                    <a:cubicBezTo>
                      <a:pt x="10897" y="40365"/>
                      <a:pt x="17614" y="49152"/>
                      <a:pt x="28958" y="49152"/>
                    </a:cubicBezTo>
                    <a:cubicBezTo>
                      <a:pt x="40302" y="49152"/>
                      <a:pt x="47019" y="40513"/>
                      <a:pt x="47019" y="29193"/>
                    </a:cubicBezTo>
                    <a:cubicBezTo>
                      <a:pt x="47019" y="17873"/>
                      <a:pt x="40302" y="9383"/>
                      <a:pt x="28958" y="93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09" name="Freeform 28208">
                <a:extLst>
                  <a:ext uri="{FF2B5EF4-FFF2-40B4-BE49-F238E27FC236}">
                    <a16:creationId xmlns:a16="http://schemas.microsoft.com/office/drawing/2014/main" id="{BD7C643F-59E5-FE98-F378-5E06B14E8177}"/>
                  </a:ext>
                </a:extLst>
              </p:cNvPr>
              <p:cNvSpPr/>
              <p:nvPr/>
            </p:nvSpPr>
            <p:spPr>
              <a:xfrm>
                <a:off x="4574466" y="5170022"/>
                <a:ext cx="31794" cy="57791"/>
              </a:xfrm>
              <a:custGeom>
                <a:avLst/>
                <a:gdLst>
                  <a:gd name="connsiteX0" fmla="*/ 31048 w 31794"/>
                  <a:gd name="connsiteY0" fmla="*/ 11767 h 57791"/>
                  <a:gd name="connsiteX1" fmla="*/ 30600 w 31794"/>
                  <a:gd name="connsiteY1" fmla="*/ 11767 h 57791"/>
                  <a:gd name="connsiteX2" fmla="*/ 24331 w 31794"/>
                  <a:gd name="connsiteY2" fmla="*/ 10575 h 57791"/>
                  <a:gd name="connsiteX3" fmla="*/ 11494 w 31794"/>
                  <a:gd name="connsiteY3" fmla="*/ 29640 h 57791"/>
                  <a:gd name="connsiteX4" fmla="*/ 11494 w 31794"/>
                  <a:gd name="connsiteY4" fmla="*/ 57792 h 57791"/>
                  <a:gd name="connsiteX5" fmla="*/ 0 w 31794"/>
                  <a:gd name="connsiteY5" fmla="*/ 57792 h 57791"/>
                  <a:gd name="connsiteX6" fmla="*/ 0 w 31794"/>
                  <a:gd name="connsiteY6" fmla="*/ 1191 h 57791"/>
                  <a:gd name="connsiteX7" fmla="*/ 11494 w 31794"/>
                  <a:gd name="connsiteY7" fmla="*/ 1191 h 57791"/>
                  <a:gd name="connsiteX8" fmla="*/ 11494 w 31794"/>
                  <a:gd name="connsiteY8" fmla="*/ 9831 h 57791"/>
                  <a:gd name="connsiteX9" fmla="*/ 11792 w 31794"/>
                  <a:gd name="connsiteY9" fmla="*/ 9831 h 57791"/>
                  <a:gd name="connsiteX10" fmla="*/ 25823 w 31794"/>
                  <a:gd name="connsiteY10" fmla="*/ 0 h 57791"/>
                  <a:gd name="connsiteX11" fmla="*/ 31794 w 31794"/>
                  <a:gd name="connsiteY11" fmla="*/ 894 h 57791"/>
                  <a:gd name="connsiteX12" fmla="*/ 31048 w 31794"/>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794" h="57791">
                    <a:moveTo>
                      <a:pt x="31048" y="11767"/>
                    </a:moveTo>
                    <a:lnTo>
                      <a:pt x="30600" y="11767"/>
                    </a:lnTo>
                    <a:cubicBezTo>
                      <a:pt x="29555" y="11320"/>
                      <a:pt x="27465" y="10575"/>
                      <a:pt x="24331" y="10575"/>
                    </a:cubicBezTo>
                    <a:cubicBezTo>
                      <a:pt x="14031" y="10575"/>
                      <a:pt x="11494" y="21448"/>
                      <a:pt x="11494" y="29640"/>
                    </a:cubicBezTo>
                    <a:lnTo>
                      <a:pt x="11494" y="57792"/>
                    </a:lnTo>
                    <a:lnTo>
                      <a:pt x="0" y="57792"/>
                    </a:lnTo>
                    <a:lnTo>
                      <a:pt x="0" y="1191"/>
                    </a:lnTo>
                    <a:lnTo>
                      <a:pt x="11494" y="1191"/>
                    </a:lnTo>
                    <a:lnTo>
                      <a:pt x="11494" y="9831"/>
                    </a:lnTo>
                    <a:cubicBezTo>
                      <a:pt x="11494" y="9831"/>
                      <a:pt x="11792" y="9831"/>
                      <a:pt x="11792" y="9831"/>
                    </a:cubicBezTo>
                    <a:cubicBezTo>
                      <a:pt x="14479" y="3425"/>
                      <a:pt x="19703" y="0"/>
                      <a:pt x="25823" y="0"/>
                    </a:cubicBezTo>
                    <a:cubicBezTo>
                      <a:pt x="29704" y="0"/>
                      <a:pt x="31794" y="894"/>
                      <a:pt x="31794" y="894"/>
                    </a:cubicBezTo>
                    <a:lnTo>
                      <a:pt x="31048"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10" name="Freeform 28209">
                <a:extLst>
                  <a:ext uri="{FF2B5EF4-FFF2-40B4-BE49-F238E27FC236}">
                    <a16:creationId xmlns:a16="http://schemas.microsoft.com/office/drawing/2014/main" id="{E558B6F4-0307-B4DE-1F17-E382CE595917}"/>
                  </a:ext>
                </a:extLst>
              </p:cNvPr>
              <p:cNvSpPr/>
              <p:nvPr/>
            </p:nvSpPr>
            <p:spPr>
              <a:xfrm>
                <a:off x="4610141" y="5170320"/>
                <a:ext cx="55677" cy="58982"/>
              </a:xfrm>
              <a:custGeom>
                <a:avLst/>
                <a:gdLst>
                  <a:gd name="connsiteX0" fmla="*/ 55229 w 55677"/>
                  <a:gd name="connsiteY0" fmla="*/ 32024 h 58982"/>
                  <a:gd name="connsiteX1" fmla="*/ 11494 w 55677"/>
                  <a:gd name="connsiteY1" fmla="*/ 32024 h 58982"/>
                  <a:gd name="connsiteX2" fmla="*/ 29704 w 55677"/>
                  <a:gd name="connsiteY2" fmla="*/ 50046 h 58982"/>
                  <a:gd name="connsiteX3" fmla="*/ 48512 w 55677"/>
                  <a:gd name="connsiteY3" fmla="*/ 43493 h 58982"/>
                  <a:gd name="connsiteX4" fmla="*/ 53289 w 55677"/>
                  <a:gd name="connsiteY4" fmla="*/ 50046 h 58982"/>
                  <a:gd name="connsiteX5" fmla="*/ 28361 w 55677"/>
                  <a:gd name="connsiteY5" fmla="*/ 58983 h 58982"/>
                  <a:gd name="connsiteX6" fmla="*/ 0 w 55677"/>
                  <a:gd name="connsiteY6" fmla="*/ 29343 h 58982"/>
                  <a:gd name="connsiteX7" fmla="*/ 28809 w 55677"/>
                  <a:gd name="connsiteY7" fmla="*/ 0 h 58982"/>
                  <a:gd name="connsiteX8" fmla="*/ 55677 w 55677"/>
                  <a:gd name="connsiteY8" fmla="*/ 27108 h 58982"/>
                  <a:gd name="connsiteX9" fmla="*/ 55378 w 55677"/>
                  <a:gd name="connsiteY9" fmla="*/ 32173 h 58982"/>
                  <a:gd name="connsiteX10" fmla="*/ 28510 w 55677"/>
                  <a:gd name="connsiteY10" fmla="*/ 8192 h 58982"/>
                  <a:gd name="connsiteX11" fmla="*/ 11792 w 55677"/>
                  <a:gd name="connsiteY11" fmla="*/ 24428 h 58982"/>
                  <a:gd name="connsiteX12" fmla="*/ 44780 w 55677"/>
                  <a:gd name="connsiteY12" fmla="*/ 24428 h 58982"/>
                  <a:gd name="connsiteX13" fmla="*/ 28361 w 55677"/>
                  <a:gd name="connsiteY13" fmla="*/ 8192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7" h="58982">
                    <a:moveTo>
                      <a:pt x="55229" y="32024"/>
                    </a:moveTo>
                    <a:lnTo>
                      <a:pt x="11494" y="32024"/>
                    </a:lnTo>
                    <a:cubicBezTo>
                      <a:pt x="12091" y="43195"/>
                      <a:pt x="19256" y="50046"/>
                      <a:pt x="29704" y="50046"/>
                    </a:cubicBezTo>
                    <a:cubicBezTo>
                      <a:pt x="40153" y="50046"/>
                      <a:pt x="47169" y="44386"/>
                      <a:pt x="48512" y="43493"/>
                    </a:cubicBezTo>
                    <a:lnTo>
                      <a:pt x="53289" y="50046"/>
                    </a:lnTo>
                    <a:cubicBezTo>
                      <a:pt x="53289" y="50046"/>
                      <a:pt x="45228" y="58983"/>
                      <a:pt x="28361" y="58983"/>
                    </a:cubicBezTo>
                    <a:cubicBezTo>
                      <a:pt x="11494" y="58983"/>
                      <a:pt x="0" y="47365"/>
                      <a:pt x="0" y="29343"/>
                    </a:cubicBezTo>
                    <a:cubicBezTo>
                      <a:pt x="0" y="11320"/>
                      <a:pt x="12986" y="0"/>
                      <a:pt x="28809" y="0"/>
                    </a:cubicBezTo>
                    <a:cubicBezTo>
                      <a:pt x="44631" y="0"/>
                      <a:pt x="55677" y="11171"/>
                      <a:pt x="55677" y="27108"/>
                    </a:cubicBezTo>
                    <a:cubicBezTo>
                      <a:pt x="55677" y="29193"/>
                      <a:pt x="55378" y="32173"/>
                      <a:pt x="55378" y="32173"/>
                    </a:cubicBezTo>
                    <a:close/>
                    <a:moveTo>
                      <a:pt x="28510" y="8192"/>
                    </a:moveTo>
                    <a:cubicBezTo>
                      <a:pt x="17166" y="8192"/>
                      <a:pt x="12240" y="17576"/>
                      <a:pt x="11792" y="24428"/>
                    </a:cubicBezTo>
                    <a:lnTo>
                      <a:pt x="44780" y="24428"/>
                    </a:lnTo>
                    <a:cubicBezTo>
                      <a:pt x="44780" y="18172"/>
                      <a:pt x="39855" y="8192"/>
                      <a:pt x="28361"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11" name="Freeform 28210">
                <a:extLst>
                  <a:ext uri="{FF2B5EF4-FFF2-40B4-BE49-F238E27FC236}">
                    <a16:creationId xmlns:a16="http://schemas.microsoft.com/office/drawing/2014/main" id="{7E9B521C-CECD-6328-AFE8-AECAECBFC3B8}"/>
                  </a:ext>
                </a:extLst>
              </p:cNvPr>
              <p:cNvSpPr/>
              <p:nvPr/>
            </p:nvSpPr>
            <p:spPr>
              <a:xfrm>
                <a:off x="4673729" y="5170320"/>
                <a:ext cx="58662" cy="81027"/>
              </a:xfrm>
              <a:custGeom>
                <a:avLst/>
                <a:gdLst>
                  <a:gd name="connsiteX0" fmla="*/ 52692 w 58662"/>
                  <a:gd name="connsiteY0" fmla="*/ 70154 h 81027"/>
                  <a:gd name="connsiteX1" fmla="*/ 27316 w 58662"/>
                  <a:gd name="connsiteY1" fmla="*/ 81027 h 81027"/>
                  <a:gd name="connsiteX2" fmla="*/ 1940 w 58662"/>
                  <a:gd name="connsiteY2" fmla="*/ 72537 h 81027"/>
                  <a:gd name="connsiteX3" fmla="*/ 7314 w 58662"/>
                  <a:gd name="connsiteY3" fmla="*/ 64494 h 81027"/>
                  <a:gd name="connsiteX4" fmla="*/ 27615 w 58662"/>
                  <a:gd name="connsiteY4" fmla="*/ 71643 h 81027"/>
                  <a:gd name="connsiteX5" fmla="*/ 47467 w 58662"/>
                  <a:gd name="connsiteY5" fmla="*/ 49600 h 81027"/>
                  <a:gd name="connsiteX6" fmla="*/ 47467 w 58662"/>
                  <a:gd name="connsiteY6" fmla="*/ 46770 h 81027"/>
                  <a:gd name="connsiteX7" fmla="*/ 47169 w 58662"/>
                  <a:gd name="connsiteY7" fmla="*/ 46770 h 81027"/>
                  <a:gd name="connsiteX8" fmla="*/ 27316 w 58662"/>
                  <a:gd name="connsiteY8" fmla="*/ 56898 h 81027"/>
                  <a:gd name="connsiteX9" fmla="*/ 0 w 58662"/>
                  <a:gd name="connsiteY9" fmla="*/ 28449 h 81027"/>
                  <a:gd name="connsiteX10" fmla="*/ 27316 w 58662"/>
                  <a:gd name="connsiteY10" fmla="*/ 0 h 81027"/>
                  <a:gd name="connsiteX11" fmla="*/ 47169 w 58662"/>
                  <a:gd name="connsiteY11" fmla="*/ 9980 h 81027"/>
                  <a:gd name="connsiteX12" fmla="*/ 47467 w 58662"/>
                  <a:gd name="connsiteY12" fmla="*/ 9980 h 81027"/>
                  <a:gd name="connsiteX13" fmla="*/ 47467 w 58662"/>
                  <a:gd name="connsiteY13" fmla="*/ 1043 h 81027"/>
                  <a:gd name="connsiteX14" fmla="*/ 58662 w 58662"/>
                  <a:gd name="connsiteY14" fmla="*/ 1043 h 81027"/>
                  <a:gd name="connsiteX15" fmla="*/ 58662 w 58662"/>
                  <a:gd name="connsiteY15" fmla="*/ 45727 h 81027"/>
                  <a:gd name="connsiteX16" fmla="*/ 52393 w 58662"/>
                  <a:gd name="connsiteY16" fmla="*/ 70154 h 81027"/>
                  <a:gd name="connsiteX17" fmla="*/ 30003 w 58662"/>
                  <a:gd name="connsiteY17" fmla="*/ 9086 h 81027"/>
                  <a:gd name="connsiteX18" fmla="*/ 11941 w 58662"/>
                  <a:gd name="connsiteY18" fmla="*/ 28300 h 81027"/>
                  <a:gd name="connsiteX19" fmla="*/ 30003 w 58662"/>
                  <a:gd name="connsiteY19" fmla="*/ 47514 h 81027"/>
                  <a:gd name="connsiteX20" fmla="*/ 48064 w 58662"/>
                  <a:gd name="connsiteY20" fmla="*/ 28300 h 81027"/>
                  <a:gd name="connsiteX21" fmla="*/ 30003 w 58662"/>
                  <a:gd name="connsiteY21" fmla="*/ 9086 h 81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8662" h="81027">
                    <a:moveTo>
                      <a:pt x="52692" y="70154"/>
                    </a:moveTo>
                    <a:cubicBezTo>
                      <a:pt x="48512" y="75219"/>
                      <a:pt x="41496" y="81027"/>
                      <a:pt x="27316" y="81027"/>
                    </a:cubicBezTo>
                    <a:cubicBezTo>
                      <a:pt x="13136" y="81027"/>
                      <a:pt x="3732" y="73729"/>
                      <a:pt x="1940" y="72537"/>
                    </a:cubicBezTo>
                    <a:lnTo>
                      <a:pt x="7314" y="64494"/>
                    </a:lnTo>
                    <a:cubicBezTo>
                      <a:pt x="10299" y="67175"/>
                      <a:pt x="19106" y="71643"/>
                      <a:pt x="27615" y="71643"/>
                    </a:cubicBezTo>
                    <a:cubicBezTo>
                      <a:pt x="42094" y="71643"/>
                      <a:pt x="47467" y="63005"/>
                      <a:pt x="47467" y="49600"/>
                    </a:cubicBezTo>
                    <a:lnTo>
                      <a:pt x="47467" y="46770"/>
                    </a:lnTo>
                    <a:lnTo>
                      <a:pt x="47169" y="46770"/>
                    </a:lnTo>
                    <a:cubicBezTo>
                      <a:pt x="43288" y="52430"/>
                      <a:pt x="36869" y="56898"/>
                      <a:pt x="27316" y="56898"/>
                    </a:cubicBezTo>
                    <a:cubicBezTo>
                      <a:pt x="12688" y="56898"/>
                      <a:pt x="0" y="46471"/>
                      <a:pt x="0" y="28449"/>
                    </a:cubicBezTo>
                    <a:cubicBezTo>
                      <a:pt x="0" y="10426"/>
                      <a:pt x="12837" y="0"/>
                      <a:pt x="27316" y="0"/>
                    </a:cubicBezTo>
                    <a:cubicBezTo>
                      <a:pt x="37168" y="0"/>
                      <a:pt x="43736" y="4766"/>
                      <a:pt x="47169" y="9980"/>
                    </a:cubicBezTo>
                    <a:lnTo>
                      <a:pt x="47467" y="9980"/>
                    </a:lnTo>
                    <a:lnTo>
                      <a:pt x="47467" y="1043"/>
                    </a:lnTo>
                    <a:cubicBezTo>
                      <a:pt x="47467" y="1043"/>
                      <a:pt x="58662" y="1043"/>
                      <a:pt x="58662" y="1043"/>
                    </a:cubicBezTo>
                    <a:lnTo>
                      <a:pt x="58662" y="45727"/>
                    </a:lnTo>
                    <a:cubicBezTo>
                      <a:pt x="58662" y="58238"/>
                      <a:pt x="56573" y="65090"/>
                      <a:pt x="52393" y="70154"/>
                    </a:cubicBezTo>
                    <a:close/>
                    <a:moveTo>
                      <a:pt x="30003" y="9086"/>
                    </a:moveTo>
                    <a:cubicBezTo>
                      <a:pt x="18360" y="9086"/>
                      <a:pt x="11941" y="17725"/>
                      <a:pt x="11941" y="28300"/>
                    </a:cubicBezTo>
                    <a:cubicBezTo>
                      <a:pt x="11941" y="38875"/>
                      <a:pt x="18360" y="47514"/>
                      <a:pt x="30003" y="47514"/>
                    </a:cubicBezTo>
                    <a:cubicBezTo>
                      <a:pt x="41646" y="47514"/>
                      <a:pt x="48064" y="39024"/>
                      <a:pt x="48064" y="28300"/>
                    </a:cubicBezTo>
                    <a:cubicBezTo>
                      <a:pt x="48064" y="17576"/>
                      <a:pt x="41795" y="9086"/>
                      <a:pt x="30003" y="9086"/>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12" name="Freeform 28211">
                <a:extLst>
                  <a:ext uri="{FF2B5EF4-FFF2-40B4-BE49-F238E27FC236}">
                    <a16:creationId xmlns:a16="http://schemas.microsoft.com/office/drawing/2014/main" id="{C1690E44-45E9-EE74-92AE-0676B8DA38E2}"/>
                  </a:ext>
                </a:extLst>
              </p:cNvPr>
              <p:cNvSpPr/>
              <p:nvPr/>
            </p:nvSpPr>
            <p:spPr>
              <a:xfrm>
                <a:off x="4748662" y="5170320"/>
                <a:ext cx="49407" cy="57642"/>
              </a:xfrm>
              <a:custGeom>
                <a:avLst/>
                <a:gdLst>
                  <a:gd name="connsiteX0" fmla="*/ 37765 w 49407"/>
                  <a:gd name="connsiteY0" fmla="*/ 57642 h 57642"/>
                  <a:gd name="connsiteX1" fmla="*/ 37765 w 49407"/>
                  <a:gd name="connsiteY1" fmla="*/ 26066 h 57642"/>
                  <a:gd name="connsiteX2" fmla="*/ 25973 w 49407"/>
                  <a:gd name="connsiteY2" fmla="*/ 9384 h 57642"/>
                  <a:gd name="connsiteX3" fmla="*/ 11494 w 49407"/>
                  <a:gd name="connsiteY3" fmla="*/ 29193 h 57642"/>
                  <a:gd name="connsiteX4" fmla="*/ 11494 w 49407"/>
                  <a:gd name="connsiteY4" fmla="*/ 57642 h 57642"/>
                  <a:gd name="connsiteX5" fmla="*/ 0 w 49407"/>
                  <a:gd name="connsiteY5" fmla="*/ 57642 h 57642"/>
                  <a:gd name="connsiteX6" fmla="*/ 0 w 49407"/>
                  <a:gd name="connsiteY6" fmla="*/ 1043 h 57642"/>
                  <a:gd name="connsiteX7" fmla="*/ 11494 w 49407"/>
                  <a:gd name="connsiteY7" fmla="*/ 1043 h 57642"/>
                  <a:gd name="connsiteX8" fmla="*/ 11494 w 49407"/>
                  <a:gd name="connsiteY8" fmla="*/ 9980 h 57642"/>
                  <a:gd name="connsiteX9" fmla="*/ 11792 w 49407"/>
                  <a:gd name="connsiteY9" fmla="*/ 9980 h 57642"/>
                  <a:gd name="connsiteX10" fmla="*/ 29107 w 49407"/>
                  <a:gd name="connsiteY10" fmla="*/ 0 h 57642"/>
                  <a:gd name="connsiteX11" fmla="*/ 49408 w 49407"/>
                  <a:gd name="connsiteY11" fmla="*/ 24129 h 57642"/>
                  <a:gd name="connsiteX12" fmla="*/ 49408 w 49407"/>
                  <a:gd name="connsiteY12" fmla="*/ 57642 h 57642"/>
                  <a:gd name="connsiteX13" fmla="*/ 37914 w 49407"/>
                  <a:gd name="connsiteY13" fmla="*/ 57642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765" y="57642"/>
                    </a:moveTo>
                    <a:lnTo>
                      <a:pt x="37765" y="26066"/>
                    </a:lnTo>
                    <a:cubicBezTo>
                      <a:pt x="37765" y="16533"/>
                      <a:pt x="36123" y="9384"/>
                      <a:pt x="25973" y="9384"/>
                    </a:cubicBezTo>
                    <a:cubicBezTo>
                      <a:pt x="15822" y="9384"/>
                      <a:pt x="11494" y="18321"/>
                      <a:pt x="11494" y="29193"/>
                    </a:cubicBezTo>
                    <a:lnTo>
                      <a:pt x="11494" y="57642"/>
                    </a:lnTo>
                    <a:lnTo>
                      <a:pt x="0" y="57642"/>
                    </a:lnTo>
                    <a:lnTo>
                      <a:pt x="0" y="1043"/>
                    </a:lnTo>
                    <a:lnTo>
                      <a:pt x="11494" y="1043"/>
                    </a:lnTo>
                    <a:lnTo>
                      <a:pt x="11494" y="9980"/>
                    </a:lnTo>
                    <a:cubicBezTo>
                      <a:pt x="11494" y="9980"/>
                      <a:pt x="11792" y="9980"/>
                      <a:pt x="11792" y="9980"/>
                    </a:cubicBezTo>
                    <a:cubicBezTo>
                      <a:pt x="14778" y="4320"/>
                      <a:pt x="20898" y="0"/>
                      <a:pt x="29107" y="0"/>
                    </a:cubicBezTo>
                    <a:cubicBezTo>
                      <a:pt x="45228" y="0"/>
                      <a:pt x="49408" y="10575"/>
                      <a:pt x="49408" y="24129"/>
                    </a:cubicBezTo>
                    <a:lnTo>
                      <a:pt x="49408" y="57642"/>
                    </a:lnTo>
                    <a:lnTo>
                      <a:pt x="37914" y="57642"/>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13" name="Freeform 28212">
                <a:extLst>
                  <a:ext uri="{FF2B5EF4-FFF2-40B4-BE49-F238E27FC236}">
                    <a16:creationId xmlns:a16="http://schemas.microsoft.com/office/drawing/2014/main" id="{B7D58745-3B8B-D1E0-D766-EEDF0DE0F160}"/>
                  </a:ext>
                </a:extLst>
              </p:cNvPr>
              <p:cNvSpPr/>
              <p:nvPr/>
            </p:nvSpPr>
            <p:spPr>
              <a:xfrm>
                <a:off x="4808518" y="5170618"/>
                <a:ext cx="48959" cy="58684"/>
              </a:xfrm>
              <a:custGeom>
                <a:avLst/>
                <a:gdLst>
                  <a:gd name="connsiteX0" fmla="*/ 37615 w 48959"/>
                  <a:gd name="connsiteY0" fmla="*/ 57344 h 58684"/>
                  <a:gd name="connsiteX1" fmla="*/ 37615 w 48959"/>
                  <a:gd name="connsiteY1" fmla="*/ 50195 h 58684"/>
                  <a:gd name="connsiteX2" fmla="*/ 19554 w 48959"/>
                  <a:gd name="connsiteY2" fmla="*/ 58685 h 58684"/>
                  <a:gd name="connsiteX3" fmla="*/ 0 w 48959"/>
                  <a:gd name="connsiteY3" fmla="*/ 41258 h 58684"/>
                  <a:gd name="connsiteX4" fmla="*/ 22241 w 48959"/>
                  <a:gd name="connsiteY4" fmla="*/ 23980 h 58684"/>
                  <a:gd name="connsiteX5" fmla="*/ 37466 w 48959"/>
                  <a:gd name="connsiteY5" fmla="*/ 23384 h 58684"/>
                  <a:gd name="connsiteX6" fmla="*/ 37466 w 48959"/>
                  <a:gd name="connsiteY6" fmla="*/ 21150 h 58684"/>
                  <a:gd name="connsiteX7" fmla="*/ 23435 w 48959"/>
                  <a:gd name="connsiteY7" fmla="*/ 8341 h 58684"/>
                  <a:gd name="connsiteX8" fmla="*/ 6419 w 48959"/>
                  <a:gd name="connsiteY8" fmla="*/ 13256 h 58684"/>
                  <a:gd name="connsiteX9" fmla="*/ 2985 w 48959"/>
                  <a:gd name="connsiteY9" fmla="*/ 5660 h 58684"/>
                  <a:gd name="connsiteX10" fmla="*/ 24181 w 48959"/>
                  <a:gd name="connsiteY10" fmla="*/ 0 h 58684"/>
                  <a:gd name="connsiteX11" fmla="*/ 48960 w 48959"/>
                  <a:gd name="connsiteY11" fmla="*/ 24725 h 58684"/>
                  <a:gd name="connsiteX12" fmla="*/ 48960 w 48959"/>
                  <a:gd name="connsiteY12" fmla="*/ 57642 h 58684"/>
                  <a:gd name="connsiteX13" fmla="*/ 37914 w 48959"/>
                  <a:gd name="connsiteY13" fmla="*/ 57642 h 58684"/>
                  <a:gd name="connsiteX14" fmla="*/ 24181 w 48959"/>
                  <a:gd name="connsiteY14" fmla="*/ 30981 h 58684"/>
                  <a:gd name="connsiteX15" fmla="*/ 11344 w 48959"/>
                  <a:gd name="connsiteY15" fmla="*/ 40811 h 58684"/>
                  <a:gd name="connsiteX16" fmla="*/ 22987 w 48959"/>
                  <a:gd name="connsiteY16" fmla="*/ 50642 h 58684"/>
                  <a:gd name="connsiteX17" fmla="*/ 37466 w 48959"/>
                  <a:gd name="connsiteY17" fmla="*/ 42450 h 58684"/>
                  <a:gd name="connsiteX18" fmla="*/ 37466 w 48959"/>
                  <a:gd name="connsiteY18" fmla="*/ 30236 h 58684"/>
                  <a:gd name="connsiteX19" fmla="*/ 24181 w 48959"/>
                  <a:gd name="connsiteY19" fmla="*/ 31130 h 58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959" h="58684">
                    <a:moveTo>
                      <a:pt x="37615" y="57344"/>
                    </a:moveTo>
                    <a:lnTo>
                      <a:pt x="37615" y="50195"/>
                    </a:lnTo>
                    <a:cubicBezTo>
                      <a:pt x="35227" y="52578"/>
                      <a:pt x="29854" y="58685"/>
                      <a:pt x="19554" y="58685"/>
                    </a:cubicBezTo>
                    <a:cubicBezTo>
                      <a:pt x="9255" y="58685"/>
                      <a:pt x="0" y="52131"/>
                      <a:pt x="0" y="41258"/>
                    </a:cubicBezTo>
                    <a:cubicBezTo>
                      <a:pt x="0" y="30385"/>
                      <a:pt x="9105" y="24576"/>
                      <a:pt x="22241" y="23980"/>
                    </a:cubicBezTo>
                    <a:lnTo>
                      <a:pt x="37466" y="23384"/>
                    </a:lnTo>
                    <a:lnTo>
                      <a:pt x="37466" y="21150"/>
                    </a:lnTo>
                    <a:cubicBezTo>
                      <a:pt x="37466" y="12511"/>
                      <a:pt x="31645" y="8341"/>
                      <a:pt x="23435" y="8341"/>
                    </a:cubicBezTo>
                    <a:cubicBezTo>
                      <a:pt x="15225" y="8341"/>
                      <a:pt x="8210" y="12065"/>
                      <a:pt x="6419" y="13256"/>
                    </a:cubicBezTo>
                    <a:lnTo>
                      <a:pt x="2985" y="5660"/>
                    </a:lnTo>
                    <a:cubicBezTo>
                      <a:pt x="7165" y="3277"/>
                      <a:pt x="14778" y="0"/>
                      <a:pt x="24181" y="0"/>
                    </a:cubicBezTo>
                    <a:cubicBezTo>
                      <a:pt x="40750" y="0"/>
                      <a:pt x="48960" y="8341"/>
                      <a:pt x="48960" y="24725"/>
                    </a:cubicBezTo>
                    <a:lnTo>
                      <a:pt x="48960" y="57642"/>
                    </a:lnTo>
                    <a:lnTo>
                      <a:pt x="37914" y="57642"/>
                    </a:lnTo>
                    <a:close/>
                    <a:moveTo>
                      <a:pt x="24181" y="30981"/>
                    </a:moveTo>
                    <a:cubicBezTo>
                      <a:pt x="14927" y="31428"/>
                      <a:pt x="11344" y="35300"/>
                      <a:pt x="11344" y="40811"/>
                    </a:cubicBezTo>
                    <a:cubicBezTo>
                      <a:pt x="11344" y="46322"/>
                      <a:pt x="15524" y="50642"/>
                      <a:pt x="22987" y="50642"/>
                    </a:cubicBezTo>
                    <a:cubicBezTo>
                      <a:pt x="30451" y="50642"/>
                      <a:pt x="35227" y="45578"/>
                      <a:pt x="37466" y="42450"/>
                    </a:cubicBezTo>
                    <a:lnTo>
                      <a:pt x="37466" y="30236"/>
                    </a:lnTo>
                    <a:lnTo>
                      <a:pt x="24181" y="3113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14" name="Freeform 28213">
                <a:extLst>
                  <a:ext uri="{FF2B5EF4-FFF2-40B4-BE49-F238E27FC236}">
                    <a16:creationId xmlns:a16="http://schemas.microsoft.com/office/drawing/2014/main" id="{2D154DF5-A709-D6A7-CFAF-B9E2727A880F}"/>
                  </a:ext>
                </a:extLst>
              </p:cNvPr>
              <p:cNvSpPr/>
              <p:nvPr/>
            </p:nvSpPr>
            <p:spPr>
              <a:xfrm>
                <a:off x="4871808" y="5170320"/>
                <a:ext cx="49407" cy="57642"/>
              </a:xfrm>
              <a:custGeom>
                <a:avLst/>
                <a:gdLst>
                  <a:gd name="connsiteX0" fmla="*/ 37914 w 49407"/>
                  <a:gd name="connsiteY0" fmla="*/ 57642 h 57642"/>
                  <a:gd name="connsiteX1" fmla="*/ 37914 w 49407"/>
                  <a:gd name="connsiteY1" fmla="*/ 26066 h 57642"/>
                  <a:gd name="connsiteX2" fmla="*/ 26122 w 49407"/>
                  <a:gd name="connsiteY2" fmla="*/ 9384 h 57642"/>
                  <a:gd name="connsiteX3" fmla="*/ 11494 w 49407"/>
                  <a:gd name="connsiteY3" fmla="*/ 29193 h 57642"/>
                  <a:gd name="connsiteX4" fmla="*/ 11494 w 49407"/>
                  <a:gd name="connsiteY4" fmla="*/ 57642 h 57642"/>
                  <a:gd name="connsiteX5" fmla="*/ 0 w 49407"/>
                  <a:gd name="connsiteY5" fmla="*/ 57642 h 57642"/>
                  <a:gd name="connsiteX6" fmla="*/ 0 w 49407"/>
                  <a:gd name="connsiteY6" fmla="*/ 1043 h 57642"/>
                  <a:gd name="connsiteX7" fmla="*/ 11494 w 49407"/>
                  <a:gd name="connsiteY7" fmla="*/ 1043 h 57642"/>
                  <a:gd name="connsiteX8" fmla="*/ 11494 w 49407"/>
                  <a:gd name="connsiteY8" fmla="*/ 9980 h 57642"/>
                  <a:gd name="connsiteX9" fmla="*/ 11792 w 49407"/>
                  <a:gd name="connsiteY9" fmla="*/ 9980 h 57642"/>
                  <a:gd name="connsiteX10" fmla="*/ 29107 w 49407"/>
                  <a:gd name="connsiteY10" fmla="*/ 0 h 57642"/>
                  <a:gd name="connsiteX11" fmla="*/ 49408 w 49407"/>
                  <a:gd name="connsiteY11" fmla="*/ 24129 h 57642"/>
                  <a:gd name="connsiteX12" fmla="*/ 49408 w 49407"/>
                  <a:gd name="connsiteY12" fmla="*/ 57642 h 57642"/>
                  <a:gd name="connsiteX13" fmla="*/ 37914 w 49407"/>
                  <a:gd name="connsiteY13" fmla="*/ 57642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914" y="57642"/>
                    </a:moveTo>
                    <a:lnTo>
                      <a:pt x="37914" y="26066"/>
                    </a:lnTo>
                    <a:cubicBezTo>
                      <a:pt x="37914" y="16533"/>
                      <a:pt x="36272" y="9384"/>
                      <a:pt x="26122" y="9384"/>
                    </a:cubicBezTo>
                    <a:cubicBezTo>
                      <a:pt x="15972" y="9384"/>
                      <a:pt x="11494" y="18321"/>
                      <a:pt x="11494" y="29193"/>
                    </a:cubicBezTo>
                    <a:lnTo>
                      <a:pt x="11494" y="57642"/>
                    </a:lnTo>
                    <a:lnTo>
                      <a:pt x="0" y="57642"/>
                    </a:lnTo>
                    <a:lnTo>
                      <a:pt x="0" y="1043"/>
                    </a:lnTo>
                    <a:lnTo>
                      <a:pt x="11494" y="1043"/>
                    </a:lnTo>
                    <a:lnTo>
                      <a:pt x="11494" y="9980"/>
                    </a:lnTo>
                    <a:cubicBezTo>
                      <a:pt x="11494" y="9980"/>
                      <a:pt x="11792" y="9980"/>
                      <a:pt x="11792" y="9980"/>
                    </a:cubicBezTo>
                    <a:cubicBezTo>
                      <a:pt x="14778" y="4320"/>
                      <a:pt x="20898" y="0"/>
                      <a:pt x="29107" y="0"/>
                    </a:cubicBezTo>
                    <a:cubicBezTo>
                      <a:pt x="45228" y="0"/>
                      <a:pt x="49408" y="10575"/>
                      <a:pt x="49408" y="24129"/>
                    </a:cubicBezTo>
                    <a:lnTo>
                      <a:pt x="49408" y="57642"/>
                    </a:lnTo>
                    <a:lnTo>
                      <a:pt x="37914" y="57642"/>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15" name="Freeform 28214">
                <a:extLst>
                  <a:ext uri="{FF2B5EF4-FFF2-40B4-BE49-F238E27FC236}">
                    <a16:creationId xmlns:a16="http://schemas.microsoft.com/office/drawing/2014/main" id="{BCE24799-06E0-84A5-4409-A3C362F618A8}"/>
                  </a:ext>
                </a:extLst>
              </p:cNvPr>
              <p:cNvSpPr/>
              <p:nvPr/>
            </p:nvSpPr>
            <p:spPr>
              <a:xfrm>
                <a:off x="4930470" y="5154532"/>
                <a:ext cx="33734" cy="74771"/>
              </a:xfrm>
              <a:custGeom>
                <a:avLst/>
                <a:gdLst>
                  <a:gd name="connsiteX0" fmla="*/ 23286 w 33734"/>
                  <a:gd name="connsiteY0" fmla="*/ 74623 h 74771"/>
                  <a:gd name="connsiteX1" fmla="*/ 8359 w 33734"/>
                  <a:gd name="connsiteY1" fmla="*/ 51834 h 74771"/>
                  <a:gd name="connsiteX2" fmla="*/ 8359 w 33734"/>
                  <a:gd name="connsiteY2" fmla="*/ 26066 h 74771"/>
                  <a:gd name="connsiteX3" fmla="*/ 0 w 33734"/>
                  <a:gd name="connsiteY3" fmla="*/ 26066 h 74771"/>
                  <a:gd name="connsiteX4" fmla="*/ 0 w 33734"/>
                  <a:gd name="connsiteY4" fmla="*/ 16831 h 74771"/>
                  <a:gd name="connsiteX5" fmla="*/ 8359 w 33734"/>
                  <a:gd name="connsiteY5" fmla="*/ 16831 h 74771"/>
                  <a:gd name="connsiteX6" fmla="*/ 8359 w 33734"/>
                  <a:gd name="connsiteY6" fmla="*/ 0 h 74771"/>
                  <a:gd name="connsiteX7" fmla="*/ 19853 w 33734"/>
                  <a:gd name="connsiteY7" fmla="*/ 0 h 74771"/>
                  <a:gd name="connsiteX8" fmla="*/ 19853 w 33734"/>
                  <a:gd name="connsiteY8" fmla="*/ 16831 h 74771"/>
                  <a:gd name="connsiteX9" fmla="*/ 33436 w 33734"/>
                  <a:gd name="connsiteY9" fmla="*/ 16831 h 74771"/>
                  <a:gd name="connsiteX10" fmla="*/ 33436 w 33734"/>
                  <a:gd name="connsiteY10" fmla="*/ 26066 h 74771"/>
                  <a:gd name="connsiteX11" fmla="*/ 19853 w 33734"/>
                  <a:gd name="connsiteY11" fmla="*/ 26066 h 74771"/>
                  <a:gd name="connsiteX12" fmla="*/ 19853 w 33734"/>
                  <a:gd name="connsiteY12" fmla="*/ 51685 h 74771"/>
                  <a:gd name="connsiteX13" fmla="*/ 21345 w 33734"/>
                  <a:gd name="connsiteY13" fmla="*/ 62111 h 74771"/>
                  <a:gd name="connsiteX14" fmla="*/ 27167 w 33734"/>
                  <a:gd name="connsiteY14" fmla="*/ 64941 h 74771"/>
                  <a:gd name="connsiteX15" fmla="*/ 32988 w 33734"/>
                  <a:gd name="connsiteY15" fmla="*/ 63600 h 74771"/>
                  <a:gd name="connsiteX16" fmla="*/ 33735 w 33734"/>
                  <a:gd name="connsiteY16" fmla="*/ 72835 h 74771"/>
                  <a:gd name="connsiteX17" fmla="*/ 23286 w 33734"/>
                  <a:gd name="connsiteY17" fmla="*/ 74771 h 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771">
                    <a:moveTo>
                      <a:pt x="23286" y="74623"/>
                    </a:moveTo>
                    <a:cubicBezTo>
                      <a:pt x="9105" y="74623"/>
                      <a:pt x="8359" y="63005"/>
                      <a:pt x="8359" y="51834"/>
                    </a:cubicBezTo>
                    <a:lnTo>
                      <a:pt x="8359" y="26066"/>
                    </a:lnTo>
                    <a:lnTo>
                      <a:pt x="0" y="26066"/>
                    </a:lnTo>
                    <a:lnTo>
                      <a:pt x="0" y="16831"/>
                    </a:lnTo>
                    <a:lnTo>
                      <a:pt x="8359" y="16831"/>
                    </a:lnTo>
                    <a:lnTo>
                      <a:pt x="8359" y="0"/>
                    </a:lnTo>
                    <a:lnTo>
                      <a:pt x="19853" y="0"/>
                    </a:lnTo>
                    <a:lnTo>
                      <a:pt x="19853" y="16831"/>
                    </a:lnTo>
                    <a:lnTo>
                      <a:pt x="33436" y="16831"/>
                    </a:lnTo>
                    <a:lnTo>
                      <a:pt x="33436" y="26066"/>
                    </a:lnTo>
                    <a:lnTo>
                      <a:pt x="19853" y="26066"/>
                    </a:lnTo>
                    <a:lnTo>
                      <a:pt x="19853" y="51685"/>
                    </a:lnTo>
                    <a:cubicBezTo>
                      <a:pt x="19853" y="56451"/>
                      <a:pt x="19853" y="59728"/>
                      <a:pt x="21345" y="62111"/>
                    </a:cubicBezTo>
                    <a:cubicBezTo>
                      <a:pt x="22390" y="63898"/>
                      <a:pt x="24032" y="64941"/>
                      <a:pt x="27167" y="64941"/>
                    </a:cubicBezTo>
                    <a:cubicBezTo>
                      <a:pt x="30301" y="64941"/>
                      <a:pt x="32988" y="63600"/>
                      <a:pt x="32988" y="63600"/>
                    </a:cubicBezTo>
                    <a:lnTo>
                      <a:pt x="33735" y="72835"/>
                    </a:lnTo>
                    <a:cubicBezTo>
                      <a:pt x="30749" y="74176"/>
                      <a:pt x="27316" y="74771"/>
                      <a:pt x="23286" y="7477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16" name="Freeform 28215">
                <a:extLst>
                  <a:ext uri="{FF2B5EF4-FFF2-40B4-BE49-F238E27FC236}">
                    <a16:creationId xmlns:a16="http://schemas.microsoft.com/office/drawing/2014/main" id="{675D9EDC-1288-824E-5408-D60A1B18E950}"/>
                  </a:ext>
                </a:extLst>
              </p:cNvPr>
              <p:cNvSpPr/>
              <p:nvPr/>
            </p:nvSpPr>
            <p:spPr>
              <a:xfrm>
                <a:off x="4990924" y="5171214"/>
                <a:ext cx="88665" cy="56748"/>
              </a:xfrm>
              <a:custGeom>
                <a:avLst/>
                <a:gdLst>
                  <a:gd name="connsiteX0" fmla="*/ 69559 w 88665"/>
                  <a:gd name="connsiteY0" fmla="*/ 56749 h 56748"/>
                  <a:gd name="connsiteX1" fmla="*/ 59110 w 88665"/>
                  <a:gd name="connsiteY1" fmla="*/ 56749 h 56748"/>
                  <a:gd name="connsiteX2" fmla="*/ 44183 w 88665"/>
                  <a:gd name="connsiteY2" fmla="*/ 14448 h 56748"/>
                  <a:gd name="connsiteX3" fmla="*/ 29107 w 88665"/>
                  <a:gd name="connsiteY3" fmla="*/ 56749 h 56748"/>
                  <a:gd name="connsiteX4" fmla="*/ 18659 w 88665"/>
                  <a:gd name="connsiteY4" fmla="*/ 56749 h 56748"/>
                  <a:gd name="connsiteX5" fmla="*/ 0 w 88665"/>
                  <a:gd name="connsiteY5" fmla="*/ 149 h 56748"/>
                  <a:gd name="connsiteX6" fmla="*/ 11643 w 88665"/>
                  <a:gd name="connsiteY6" fmla="*/ 149 h 56748"/>
                  <a:gd name="connsiteX7" fmla="*/ 24778 w 88665"/>
                  <a:gd name="connsiteY7" fmla="*/ 42897 h 56748"/>
                  <a:gd name="connsiteX8" fmla="*/ 39705 w 88665"/>
                  <a:gd name="connsiteY8" fmla="*/ 0 h 56748"/>
                  <a:gd name="connsiteX9" fmla="*/ 48960 w 88665"/>
                  <a:gd name="connsiteY9" fmla="*/ 0 h 56748"/>
                  <a:gd name="connsiteX10" fmla="*/ 63887 w 88665"/>
                  <a:gd name="connsiteY10" fmla="*/ 42897 h 56748"/>
                  <a:gd name="connsiteX11" fmla="*/ 77022 w 88665"/>
                  <a:gd name="connsiteY11" fmla="*/ 149 h 56748"/>
                  <a:gd name="connsiteX12" fmla="*/ 88665 w 88665"/>
                  <a:gd name="connsiteY12" fmla="*/ 149 h 56748"/>
                  <a:gd name="connsiteX13" fmla="*/ 69857 w 88665"/>
                  <a:gd name="connsiteY13" fmla="*/ 56749 h 56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8665" h="56748">
                    <a:moveTo>
                      <a:pt x="69559" y="56749"/>
                    </a:moveTo>
                    <a:lnTo>
                      <a:pt x="59110" y="56749"/>
                    </a:lnTo>
                    <a:lnTo>
                      <a:pt x="44183" y="14448"/>
                    </a:lnTo>
                    <a:lnTo>
                      <a:pt x="29107" y="56749"/>
                    </a:lnTo>
                    <a:lnTo>
                      <a:pt x="18659" y="56749"/>
                    </a:lnTo>
                    <a:lnTo>
                      <a:pt x="0" y="149"/>
                    </a:lnTo>
                    <a:lnTo>
                      <a:pt x="11643" y="149"/>
                    </a:lnTo>
                    <a:lnTo>
                      <a:pt x="24778" y="42897"/>
                    </a:lnTo>
                    <a:lnTo>
                      <a:pt x="39705" y="0"/>
                    </a:lnTo>
                    <a:lnTo>
                      <a:pt x="48960" y="0"/>
                    </a:lnTo>
                    <a:lnTo>
                      <a:pt x="63887" y="42897"/>
                    </a:lnTo>
                    <a:lnTo>
                      <a:pt x="77022" y="149"/>
                    </a:lnTo>
                    <a:lnTo>
                      <a:pt x="88665" y="149"/>
                    </a:lnTo>
                    <a:lnTo>
                      <a:pt x="69857" y="5674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17" name="Freeform 28216">
                <a:extLst>
                  <a:ext uri="{FF2B5EF4-FFF2-40B4-BE49-F238E27FC236}">
                    <a16:creationId xmlns:a16="http://schemas.microsoft.com/office/drawing/2014/main" id="{D62D2DB4-1E10-4D2F-C131-A7241266E772}"/>
                  </a:ext>
                </a:extLst>
              </p:cNvPr>
              <p:cNvSpPr/>
              <p:nvPr/>
            </p:nvSpPr>
            <p:spPr>
              <a:xfrm>
                <a:off x="5084515" y="5170320"/>
                <a:ext cx="60005" cy="58834"/>
              </a:xfrm>
              <a:custGeom>
                <a:avLst/>
                <a:gdLst>
                  <a:gd name="connsiteX0" fmla="*/ 30003 w 60005"/>
                  <a:gd name="connsiteY0" fmla="*/ 58834 h 58834"/>
                  <a:gd name="connsiteX1" fmla="*/ 0 w 60005"/>
                  <a:gd name="connsiteY1" fmla="*/ 29492 h 58834"/>
                  <a:gd name="connsiteX2" fmla="*/ 30003 w 60005"/>
                  <a:gd name="connsiteY2" fmla="*/ 0 h 58834"/>
                  <a:gd name="connsiteX3" fmla="*/ 60006 w 60005"/>
                  <a:gd name="connsiteY3" fmla="*/ 29492 h 58834"/>
                  <a:gd name="connsiteX4" fmla="*/ 30003 w 60005"/>
                  <a:gd name="connsiteY4" fmla="*/ 58834 h 58834"/>
                  <a:gd name="connsiteX5" fmla="*/ 30003 w 60005"/>
                  <a:gd name="connsiteY5" fmla="*/ 9235 h 58834"/>
                  <a:gd name="connsiteX6" fmla="*/ 11494 w 60005"/>
                  <a:gd name="connsiteY6" fmla="*/ 29045 h 58834"/>
                  <a:gd name="connsiteX7" fmla="*/ 30003 w 60005"/>
                  <a:gd name="connsiteY7" fmla="*/ 49004 h 58834"/>
                  <a:gd name="connsiteX8" fmla="*/ 48363 w 60005"/>
                  <a:gd name="connsiteY8" fmla="*/ 29045 h 58834"/>
                  <a:gd name="connsiteX9" fmla="*/ 30003 w 60005"/>
                  <a:gd name="connsiteY9" fmla="*/ 9235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3136" y="58834"/>
                      <a:pt x="0" y="47067"/>
                      <a:pt x="0" y="29492"/>
                    </a:cubicBezTo>
                    <a:cubicBezTo>
                      <a:pt x="0" y="11916"/>
                      <a:pt x="13136" y="0"/>
                      <a:pt x="30003" y="0"/>
                    </a:cubicBezTo>
                    <a:cubicBezTo>
                      <a:pt x="46870" y="0"/>
                      <a:pt x="60006" y="12065"/>
                      <a:pt x="60006" y="29492"/>
                    </a:cubicBezTo>
                    <a:cubicBezTo>
                      <a:pt x="60006" y="46918"/>
                      <a:pt x="46870" y="58834"/>
                      <a:pt x="30003" y="58834"/>
                    </a:cubicBezTo>
                    <a:close/>
                    <a:moveTo>
                      <a:pt x="30003" y="9235"/>
                    </a:moveTo>
                    <a:cubicBezTo>
                      <a:pt x="18509" y="9235"/>
                      <a:pt x="11494" y="18022"/>
                      <a:pt x="11494" y="29045"/>
                    </a:cubicBezTo>
                    <a:cubicBezTo>
                      <a:pt x="11494" y="40067"/>
                      <a:pt x="18509" y="49004"/>
                      <a:pt x="30003" y="49004"/>
                    </a:cubicBezTo>
                    <a:cubicBezTo>
                      <a:pt x="41496" y="49004"/>
                      <a:pt x="48363" y="40216"/>
                      <a:pt x="48363" y="29045"/>
                    </a:cubicBezTo>
                    <a:cubicBezTo>
                      <a:pt x="48363" y="17874"/>
                      <a:pt x="41347" y="9235"/>
                      <a:pt x="30003"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18" name="Freeform 28217">
                <a:extLst>
                  <a:ext uri="{FF2B5EF4-FFF2-40B4-BE49-F238E27FC236}">
                    <a16:creationId xmlns:a16="http://schemas.microsoft.com/office/drawing/2014/main" id="{BD21887A-0A76-7A1F-D83B-48D6F6CF486C}"/>
                  </a:ext>
                </a:extLst>
              </p:cNvPr>
              <p:cNvSpPr/>
              <p:nvPr/>
            </p:nvSpPr>
            <p:spPr>
              <a:xfrm>
                <a:off x="5156313" y="5170320"/>
                <a:ext cx="82396" cy="57642"/>
              </a:xfrm>
              <a:custGeom>
                <a:avLst/>
                <a:gdLst>
                  <a:gd name="connsiteX0" fmla="*/ 70902 w 82396"/>
                  <a:gd name="connsiteY0" fmla="*/ 57642 h 57642"/>
                  <a:gd name="connsiteX1" fmla="*/ 70902 w 82396"/>
                  <a:gd name="connsiteY1" fmla="*/ 24725 h 57642"/>
                  <a:gd name="connsiteX2" fmla="*/ 60454 w 82396"/>
                  <a:gd name="connsiteY2" fmla="*/ 9533 h 57642"/>
                  <a:gd name="connsiteX3" fmla="*/ 46870 w 82396"/>
                  <a:gd name="connsiteY3" fmla="*/ 28300 h 57642"/>
                  <a:gd name="connsiteX4" fmla="*/ 46870 w 82396"/>
                  <a:gd name="connsiteY4" fmla="*/ 57642 h 57642"/>
                  <a:gd name="connsiteX5" fmla="*/ 35377 w 82396"/>
                  <a:gd name="connsiteY5" fmla="*/ 57642 h 57642"/>
                  <a:gd name="connsiteX6" fmla="*/ 35377 w 82396"/>
                  <a:gd name="connsiteY6" fmla="*/ 24725 h 57642"/>
                  <a:gd name="connsiteX7" fmla="*/ 25077 w 82396"/>
                  <a:gd name="connsiteY7" fmla="*/ 9533 h 57642"/>
                  <a:gd name="connsiteX8" fmla="*/ 11494 w 82396"/>
                  <a:gd name="connsiteY8" fmla="*/ 28300 h 57642"/>
                  <a:gd name="connsiteX9" fmla="*/ 11494 w 82396"/>
                  <a:gd name="connsiteY9" fmla="*/ 57642 h 57642"/>
                  <a:gd name="connsiteX10" fmla="*/ 0 w 82396"/>
                  <a:gd name="connsiteY10" fmla="*/ 57642 h 57642"/>
                  <a:gd name="connsiteX11" fmla="*/ 0 w 82396"/>
                  <a:gd name="connsiteY11" fmla="*/ 1043 h 57642"/>
                  <a:gd name="connsiteX12" fmla="*/ 11494 w 82396"/>
                  <a:gd name="connsiteY12" fmla="*/ 1043 h 57642"/>
                  <a:gd name="connsiteX13" fmla="*/ 11494 w 82396"/>
                  <a:gd name="connsiteY13" fmla="*/ 9980 h 57642"/>
                  <a:gd name="connsiteX14" fmla="*/ 11792 w 82396"/>
                  <a:gd name="connsiteY14" fmla="*/ 9980 h 57642"/>
                  <a:gd name="connsiteX15" fmla="*/ 28212 w 82396"/>
                  <a:gd name="connsiteY15" fmla="*/ 0 h 57642"/>
                  <a:gd name="connsiteX16" fmla="*/ 45079 w 82396"/>
                  <a:gd name="connsiteY16" fmla="*/ 11171 h 57642"/>
                  <a:gd name="connsiteX17" fmla="*/ 63141 w 82396"/>
                  <a:gd name="connsiteY17" fmla="*/ 0 h 57642"/>
                  <a:gd name="connsiteX18" fmla="*/ 82396 w 82396"/>
                  <a:gd name="connsiteY18" fmla="*/ 23385 h 57642"/>
                  <a:gd name="connsiteX19" fmla="*/ 82396 w 82396"/>
                  <a:gd name="connsiteY19" fmla="*/ 57642 h 57642"/>
                  <a:gd name="connsiteX20" fmla="*/ 71052 w 82396"/>
                  <a:gd name="connsiteY20" fmla="*/ 57642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2396" h="57642">
                    <a:moveTo>
                      <a:pt x="70902" y="57642"/>
                    </a:moveTo>
                    <a:lnTo>
                      <a:pt x="70902" y="24725"/>
                    </a:lnTo>
                    <a:cubicBezTo>
                      <a:pt x="70902" y="18172"/>
                      <a:pt x="69708" y="9533"/>
                      <a:pt x="60454" y="9533"/>
                    </a:cubicBezTo>
                    <a:cubicBezTo>
                      <a:pt x="51199" y="9533"/>
                      <a:pt x="46870" y="18172"/>
                      <a:pt x="46870" y="28300"/>
                    </a:cubicBezTo>
                    <a:lnTo>
                      <a:pt x="46870" y="57642"/>
                    </a:lnTo>
                    <a:lnTo>
                      <a:pt x="35377" y="57642"/>
                    </a:lnTo>
                    <a:lnTo>
                      <a:pt x="35377" y="24725"/>
                    </a:lnTo>
                    <a:cubicBezTo>
                      <a:pt x="35377" y="16384"/>
                      <a:pt x="33287" y="9533"/>
                      <a:pt x="25077" y="9533"/>
                    </a:cubicBezTo>
                    <a:cubicBezTo>
                      <a:pt x="15972" y="9533"/>
                      <a:pt x="11494" y="18172"/>
                      <a:pt x="11494" y="28300"/>
                    </a:cubicBezTo>
                    <a:lnTo>
                      <a:pt x="11494" y="57642"/>
                    </a:lnTo>
                    <a:lnTo>
                      <a:pt x="0" y="57642"/>
                    </a:lnTo>
                    <a:lnTo>
                      <a:pt x="0" y="1043"/>
                    </a:lnTo>
                    <a:lnTo>
                      <a:pt x="11494" y="1043"/>
                    </a:lnTo>
                    <a:lnTo>
                      <a:pt x="11494" y="9980"/>
                    </a:lnTo>
                    <a:cubicBezTo>
                      <a:pt x="11494" y="9980"/>
                      <a:pt x="11792" y="9980"/>
                      <a:pt x="11792" y="9980"/>
                    </a:cubicBezTo>
                    <a:cubicBezTo>
                      <a:pt x="14479" y="4766"/>
                      <a:pt x="20599" y="0"/>
                      <a:pt x="28212" y="0"/>
                    </a:cubicBezTo>
                    <a:cubicBezTo>
                      <a:pt x="36571" y="0"/>
                      <a:pt x="42392" y="3873"/>
                      <a:pt x="45079" y="11171"/>
                    </a:cubicBezTo>
                    <a:cubicBezTo>
                      <a:pt x="48960" y="4022"/>
                      <a:pt x="55080" y="0"/>
                      <a:pt x="63141" y="0"/>
                    </a:cubicBezTo>
                    <a:cubicBezTo>
                      <a:pt x="78366" y="0"/>
                      <a:pt x="82396" y="11022"/>
                      <a:pt x="82396" y="23385"/>
                    </a:cubicBezTo>
                    <a:lnTo>
                      <a:pt x="82396" y="57642"/>
                    </a:lnTo>
                    <a:lnTo>
                      <a:pt x="71052" y="57642"/>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19" name="Freeform 28218">
                <a:extLst>
                  <a:ext uri="{FF2B5EF4-FFF2-40B4-BE49-F238E27FC236}">
                    <a16:creationId xmlns:a16="http://schemas.microsoft.com/office/drawing/2014/main" id="{6705A2DF-E4A5-AFE6-27FE-D0F46F264551}"/>
                  </a:ext>
                </a:extLst>
              </p:cNvPr>
              <p:cNvSpPr/>
              <p:nvPr/>
            </p:nvSpPr>
            <p:spPr>
              <a:xfrm>
                <a:off x="5250053" y="5170320"/>
                <a:ext cx="55677" cy="58982"/>
              </a:xfrm>
              <a:custGeom>
                <a:avLst/>
                <a:gdLst>
                  <a:gd name="connsiteX0" fmla="*/ 55379 w 55677"/>
                  <a:gd name="connsiteY0" fmla="*/ 32024 h 58982"/>
                  <a:gd name="connsiteX1" fmla="*/ 11643 w 55677"/>
                  <a:gd name="connsiteY1" fmla="*/ 32024 h 58982"/>
                  <a:gd name="connsiteX2" fmla="*/ 29854 w 55677"/>
                  <a:gd name="connsiteY2" fmla="*/ 50046 h 58982"/>
                  <a:gd name="connsiteX3" fmla="*/ 48512 w 55677"/>
                  <a:gd name="connsiteY3" fmla="*/ 43493 h 58982"/>
                  <a:gd name="connsiteX4" fmla="*/ 53289 w 55677"/>
                  <a:gd name="connsiteY4" fmla="*/ 50046 h 58982"/>
                  <a:gd name="connsiteX5" fmla="*/ 28361 w 55677"/>
                  <a:gd name="connsiteY5" fmla="*/ 58983 h 58982"/>
                  <a:gd name="connsiteX6" fmla="*/ 0 w 55677"/>
                  <a:gd name="connsiteY6" fmla="*/ 29343 h 58982"/>
                  <a:gd name="connsiteX7" fmla="*/ 28809 w 55677"/>
                  <a:gd name="connsiteY7" fmla="*/ 0 h 58982"/>
                  <a:gd name="connsiteX8" fmla="*/ 55677 w 55677"/>
                  <a:gd name="connsiteY8" fmla="*/ 27108 h 58982"/>
                  <a:gd name="connsiteX9" fmla="*/ 55379 w 55677"/>
                  <a:gd name="connsiteY9" fmla="*/ 32173 h 58982"/>
                  <a:gd name="connsiteX10" fmla="*/ 28510 w 55677"/>
                  <a:gd name="connsiteY10" fmla="*/ 8192 h 58982"/>
                  <a:gd name="connsiteX11" fmla="*/ 11792 w 55677"/>
                  <a:gd name="connsiteY11" fmla="*/ 24428 h 58982"/>
                  <a:gd name="connsiteX12" fmla="*/ 44780 w 55677"/>
                  <a:gd name="connsiteY12" fmla="*/ 24428 h 58982"/>
                  <a:gd name="connsiteX13" fmla="*/ 28510 w 55677"/>
                  <a:gd name="connsiteY13" fmla="*/ 8192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7" h="58982">
                    <a:moveTo>
                      <a:pt x="55379" y="32024"/>
                    </a:moveTo>
                    <a:lnTo>
                      <a:pt x="11643" y="32024"/>
                    </a:lnTo>
                    <a:cubicBezTo>
                      <a:pt x="12240" y="43195"/>
                      <a:pt x="19405" y="50046"/>
                      <a:pt x="29854" y="50046"/>
                    </a:cubicBezTo>
                    <a:cubicBezTo>
                      <a:pt x="40303" y="50046"/>
                      <a:pt x="47318" y="44386"/>
                      <a:pt x="48512" y="43493"/>
                    </a:cubicBezTo>
                    <a:lnTo>
                      <a:pt x="53289" y="50046"/>
                    </a:lnTo>
                    <a:cubicBezTo>
                      <a:pt x="53289" y="50046"/>
                      <a:pt x="45228" y="58983"/>
                      <a:pt x="28361" y="58983"/>
                    </a:cubicBezTo>
                    <a:cubicBezTo>
                      <a:pt x="11494" y="58983"/>
                      <a:pt x="0" y="47365"/>
                      <a:pt x="0" y="29343"/>
                    </a:cubicBezTo>
                    <a:cubicBezTo>
                      <a:pt x="0" y="11320"/>
                      <a:pt x="12986" y="0"/>
                      <a:pt x="28809" y="0"/>
                    </a:cubicBezTo>
                    <a:cubicBezTo>
                      <a:pt x="44631" y="0"/>
                      <a:pt x="55677" y="11171"/>
                      <a:pt x="55677" y="27108"/>
                    </a:cubicBezTo>
                    <a:cubicBezTo>
                      <a:pt x="55677" y="29193"/>
                      <a:pt x="55379" y="32173"/>
                      <a:pt x="55379" y="32173"/>
                    </a:cubicBezTo>
                    <a:close/>
                    <a:moveTo>
                      <a:pt x="28510" y="8192"/>
                    </a:moveTo>
                    <a:cubicBezTo>
                      <a:pt x="17166" y="8192"/>
                      <a:pt x="12091" y="17576"/>
                      <a:pt x="11792" y="24428"/>
                    </a:cubicBezTo>
                    <a:lnTo>
                      <a:pt x="44780" y="24428"/>
                    </a:lnTo>
                    <a:cubicBezTo>
                      <a:pt x="44780" y="18172"/>
                      <a:pt x="39855" y="8192"/>
                      <a:pt x="28510"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20" name="Freeform 28219">
                <a:extLst>
                  <a:ext uri="{FF2B5EF4-FFF2-40B4-BE49-F238E27FC236}">
                    <a16:creationId xmlns:a16="http://schemas.microsoft.com/office/drawing/2014/main" id="{7D86CA3D-59BD-F3A9-B19C-1717E9FCAD67}"/>
                  </a:ext>
                </a:extLst>
              </p:cNvPr>
              <p:cNvSpPr/>
              <p:nvPr/>
            </p:nvSpPr>
            <p:spPr>
              <a:xfrm>
                <a:off x="5317224" y="5170320"/>
                <a:ext cx="49407" cy="57642"/>
              </a:xfrm>
              <a:custGeom>
                <a:avLst/>
                <a:gdLst>
                  <a:gd name="connsiteX0" fmla="*/ 37765 w 49407"/>
                  <a:gd name="connsiteY0" fmla="*/ 57642 h 57642"/>
                  <a:gd name="connsiteX1" fmla="*/ 37765 w 49407"/>
                  <a:gd name="connsiteY1" fmla="*/ 26066 h 57642"/>
                  <a:gd name="connsiteX2" fmla="*/ 25973 w 49407"/>
                  <a:gd name="connsiteY2" fmla="*/ 9384 h 57642"/>
                  <a:gd name="connsiteX3" fmla="*/ 11494 w 49407"/>
                  <a:gd name="connsiteY3" fmla="*/ 29193 h 57642"/>
                  <a:gd name="connsiteX4" fmla="*/ 11494 w 49407"/>
                  <a:gd name="connsiteY4" fmla="*/ 57642 h 57642"/>
                  <a:gd name="connsiteX5" fmla="*/ 0 w 49407"/>
                  <a:gd name="connsiteY5" fmla="*/ 57642 h 57642"/>
                  <a:gd name="connsiteX6" fmla="*/ 0 w 49407"/>
                  <a:gd name="connsiteY6" fmla="*/ 1043 h 57642"/>
                  <a:gd name="connsiteX7" fmla="*/ 11494 w 49407"/>
                  <a:gd name="connsiteY7" fmla="*/ 1043 h 57642"/>
                  <a:gd name="connsiteX8" fmla="*/ 11494 w 49407"/>
                  <a:gd name="connsiteY8" fmla="*/ 9980 h 57642"/>
                  <a:gd name="connsiteX9" fmla="*/ 11792 w 49407"/>
                  <a:gd name="connsiteY9" fmla="*/ 9980 h 57642"/>
                  <a:gd name="connsiteX10" fmla="*/ 29107 w 49407"/>
                  <a:gd name="connsiteY10" fmla="*/ 0 h 57642"/>
                  <a:gd name="connsiteX11" fmla="*/ 49408 w 49407"/>
                  <a:gd name="connsiteY11" fmla="*/ 24129 h 57642"/>
                  <a:gd name="connsiteX12" fmla="*/ 49408 w 49407"/>
                  <a:gd name="connsiteY12" fmla="*/ 57642 h 57642"/>
                  <a:gd name="connsiteX13" fmla="*/ 37914 w 49407"/>
                  <a:gd name="connsiteY13" fmla="*/ 57642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765" y="57642"/>
                    </a:moveTo>
                    <a:lnTo>
                      <a:pt x="37765" y="26066"/>
                    </a:lnTo>
                    <a:cubicBezTo>
                      <a:pt x="37765" y="16533"/>
                      <a:pt x="36123" y="9384"/>
                      <a:pt x="25973" y="9384"/>
                    </a:cubicBezTo>
                    <a:cubicBezTo>
                      <a:pt x="15823" y="9384"/>
                      <a:pt x="11494" y="18321"/>
                      <a:pt x="11494" y="29193"/>
                    </a:cubicBezTo>
                    <a:lnTo>
                      <a:pt x="11494" y="57642"/>
                    </a:lnTo>
                    <a:lnTo>
                      <a:pt x="0" y="57642"/>
                    </a:lnTo>
                    <a:lnTo>
                      <a:pt x="0" y="1043"/>
                    </a:lnTo>
                    <a:lnTo>
                      <a:pt x="11494" y="1043"/>
                    </a:lnTo>
                    <a:lnTo>
                      <a:pt x="11494" y="9980"/>
                    </a:lnTo>
                    <a:cubicBezTo>
                      <a:pt x="11494" y="9980"/>
                      <a:pt x="11792" y="9980"/>
                      <a:pt x="11792" y="9980"/>
                    </a:cubicBezTo>
                    <a:cubicBezTo>
                      <a:pt x="14778" y="4320"/>
                      <a:pt x="20898" y="0"/>
                      <a:pt x="29107" y="0"/>
                    </a:cubicBezTo>
                    <a:cubicBezTo>
                      <a:pt x="45228" y="0"/>
                      <a:pt x="49408" y="10575"/>
                      <a:pt x="49408" y="24129"/>
                    </a:cubicBezTo>
                    <a:lnTo>
                      <a:pt x="49408" y="57642"/>
                    </a:lnTo>
                    <a:lnTo>
                      <a:pt x="37914" y="57642"/>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grpSp>
          <p:nvGrpSpPr>
            <p:cNvPr id="28221" name="Graphic 18">
              <a:extLst>
                <a:ext uri="{FF2B5EF4-FFF2-40B4-BE49-F238E27FC236}">
                  <a16:creationId xmlns:a16="http://schemas.microsoft.com/office/drawing/2014/main" id="{7FEA094C-0B58-71D1-2A45-61F3EB185ECE}"/>
                </a:ext>
              </a:extLst>
            </p:cNvPr>
            <p:cNvGrpSpPr/>
            <p:nvPr/>
          </p:nvGrpSpPr>
          <p:grpSpPr>
            <a:xfrm>
              <a:off x="3332257" y="4463418"/>
              <a:ext cx="677137" cy="786048"/>
              <a:chOff x="3332257" y="4463418"/>
              <a:chExt cx="677137" cy="786048"/>
            </a:xfrm>
          </p:grpSpPr>
          <p:grpSp>
            <p:nvGrpSpPr>
              <p:cNvPr id="28222" name="Graphic 18">
                <a:extLst>
                  <a:ext uri="{FF2B5EF4-FFF2-40B4-BE49-F238E27FC236}">
                    <a16:creationId xmlns:a16="http://schemas.microsoft.com/office/drawing/2014/main" id="{A42403A2-1B28-F181-E0B5-9514DE09C06F}"/>
                  </a:ext>
                </a:extLst>
              </p:cNvPr>
              <p:cNvGrpSpPr/>
              <p:nvPr/>
            </p:nvGrpSpPr>
            <p:grpSpPr>
              <a:xfrm>
                <a:off x="3651540" y="4463566"/>
                <a:ext cx="227337" cy="269445"/>
                <a:chOff x="3651540" y="4463566"/>
                <a:chExt cx="227337" cy="269445"/>
              </a:xfrm>
            </p:grpSpPr>
            <p:sp>
              <p:nvSpPr>
                <p:cNvPr id="28223" name="Freeform 28222">
                  <a:extLst>
                    <a:ext uri="{FF2B5EF4-FFF2-40B4-BE49-F238E27FC236}">
                      <a16:creationId xmlns:a16="http://schemas.microsoft.com/office/drawing/2014/main" id="{65A5D4AB-C00C-D48A-FABF-2849109AC8B0}"/>
                    </a:ext>
                  </a:extLst>
                </p:cNvPr>
                <p:cNvSpPr/>
                <p:nvPr/>
              </p:nvSpPr>
              <p:spPr>
                <a:xfrm>
                  <a:off x="3651540" y="4463566"/>
                  <a:ext cx="227337" cy="269445"/>
                </a:xfrm>
                <a:custGeom>
                  <a:avLst/>
                  <a:gdLst>
                    <a:gd name="connsiteX0" fmla="*/ 227188 w 227337"/>
                    <a:gd name="connsiteY0" fmla="*/ 43344 h 269445"/>
                    <a:gd name="connsiteX1" fmla="*/ 113595 w 227337"/>
                    <a:gd name="connsiteY1" fmla="*/ 0 h 269445"/>
                    <a:gd name="connsiteX2" fmla="*/ 112998 w 227337"/>
                    <a:gd name="connsiteY2" fmla="*/ 0 h 269445"/>
                    <a:gd name="connsiteX3" fmla="*/ 2 w 227337"/>
                    <a:gd name="connsiteY3" fmla="*/ 43344 h 269445"/>
                    <a:gd name="connsiteX4" fmla="*/ 2 w 227337"/>
                    <a:gd name="connsiteY4" fmla="*/ 52281 h 269445"/>
                    <a:gd name="connsiteX5" fmla="*/ 107027 w 227337"/>
                    <a:gd name="connsiteY5" fmla="*/ 265573 h 269445"/>
                    <a:gd name="connsiteX6" fmla="*/ 113595 w 227337"/>
                    <a:gd name="connsiteY6" fmla="*/ 269445 h 269445"/>
                    <a:gd name="connsiteX7" fmla="*/ 119118 w 227337"/>
                    <a:gd name="connsiteY7" fmla="*/ 266168 h 269445"/>
                    <a:gd name="connsiteX8" fmla="*/ 227337 w 227337"/>
                    <a:gd name="connsiteY8" fmla="*/ 52281 h 269445"/>
                    <a:gd name="connsiteX9" fmla="*/ 227337 w 227337"/>
                    <a:gd name="connsiteY9" fmla="*/ 43344 h 269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7337" h="269445">
                      <a:moveTo>
                        <a:pt x="227188" y="43344"/>
                      </a:moveTo>
                      <a:lnTo>
                        <a:pt x="113595" y="0"/>
                      </a:lnTo>
                      <a:lnTo>
                        <a:pt x="112998" y="0"/>
                      </a:lnTo>
                      <a:cubicBezTo>
                        <a:pt x="112998" y="0"/>
                        <a:pt x="2" y="43344"/>
                        <a:pt x="2" y="43344"/>
                      </a:cubicBezTo>
                      <a:lnTo>
                        <a:pt x="2" y="52281"/>
                      </a:lnTo>
                      <a:cubicBezTo>
                        <a:pt x="-147" y="86836"/>
                        <a:pt x="7167" y="204355"/>
                        <a:pt x="107027" y="265573"/>
                      </a:cubicBezTo>
                      <a:lnTo>
                        <a:pt x="113595" y="269445"/>
                      </a:lnTo>
                      <a:lnTo>
                        <a:pt x="119118" y="266168"/>
                      </a:lnTo>
                      <a:cubicBezTo>
                        <a:pt x="219874" y="205249"/>
                        <a:pt x="227337" y="87134"/>
                        <a:pt x="227337" y="52281"/>
                      </a:cubicBezTo>
                      <a:lnTo>
                        <a:pt x="227337" y="43344"/>
                      </a:lnTo>
                      <a:close/>
                    </a:path>
                  </a:pathLst>
                </a:custGeom>
                <a:solidFill>
                  <a:srgbClr val="A1A46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24" name="Freeform 28223">
                  <a:extLst>
                    <a:ext uri="{FF2B5EF4-FFF2-40B4-BE49-F238E27FC236}">
                      <a16:creationId xmlns:a16="http://schemas.microsoft.com/office/drawing/2014/main" id="{62A04D44-DCD7-B633-C361-4297CF0E5007}"/>
                    </a:ext>
                  </a:extLst>
                </p:cNvPr>
                <p:cNvSpPr/>
                <p:nvPr/>
              </p:nvSpPr>
              <p:spPr>
                <a:xfrm>
                  <a:off x="3713355" y="4535113"/>
                  <a:ext cx="109793" cy="102424"/>
                </a:xfrm>
                <a:custGeom>
                  <a:avLst/>
                  <a:gdLst>
                    <a:gd name="connsiteX0" fmla="*/ 44764 w 109793"/>
                    <a:gd name="connsiteY0" fmla="*/ 102424 h 102424"/>
                    <a:gd name="connsiteX1" fmla="*/ 37301 w 109793"/>
                    <a:gd name="connsiteY1" fmla="*/ 99296 h 102424"/>
                    <a:gd name="connsiteX2" fmla="*/ 2820 w 109793"/>
                    <a:gd name="connsiteY2" fmla="*/ 63102 h 102424"/>
                    <a:gd name="connsiteX3" fmla="*/ 3118 w 109793"/>
                    <a:gd name="connsiteY3" fmla="*/ 48505 h 102424"/>
                    <a:gd name="connsiteX4" fmla="*/ 17747 w 109793"/>
                    <a:gd name="connsiteY4" fmla="*/ 48803 h 102424"/>
                    <a:gd name="connsiteX5" fmla="*/ 43271 w 109793"/>
                    <a:gd name="connsiteY5" fmla="*/ 75614 h 102424"/>
                    <a:gd name="connsiteX6" fmla="*/ 90888 w 109793"/>
                    <a:gd name="connsiteY6" fmla="*/ 4566 h 102424"/>
                    <a:gd name="connsiteX7" fmla="*/ 105218 w 109793"/>
                    <a:gd name="connsiteY7" fmla="*/ 1736 h 102424"/>
                    <a:gd name="connsiteX8" fmla="*/ 108054 w 109793"/>
                    <a:gd name="connsiteY8" fmla="*/ 16035 h 102424"/>
                    <a:gd name="connsiteX9" fmla="*/ 53272 w 109793"/>
                    <a:gd name="connsiteY9" fmla="*/ 97807 h 102424"/>
                    <a:gd name="connsiteX10" fmla="*/ 45510 w 109793"/>
                    <a:gd name="connsiteY10" fmla="*/ 102275 h 102424"/>
                    <a:gd name="connsiteX11" fmla="*/ 44615 w 109793"/>
                    <a:gd name="connsiteY11" fmla="*/ 102275 h 102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793" h="102424">
                      <a:moveTo>
                        <a:pt x="44764" y="102424"/>
                      </a:moveTo>
                      <a:cubicBezTo>
                        <a:pt x="41928" y="102424"/>
                        <a:pt x="39241" y="101233"/>
                        <a:pt x="37301" y="99296"/>
                      </a:cubicBezTo>
                      <a:lnTo>
                        <a:pt x="2820" y="63102"/>
                      </a:lnTo>
                      <a:cubicBezTo>
                        <a:pt x="-1061" y="58932"/>
                        <a:pt x="-912" y="52527"/>
                        <a:pt x="3118" y="48505"/>
                      </a:cubicBezTo>
                      <a:cubicBezTo>
                        <a:pt x="7298" y="44633"/>
                        <a:pt x="13716" y="44781"/>
                        <a:pt x="17747" y="48803"/>
                      </a:cubicBezTo>
                      <a:lnTo>
                        <a:pt x="43271" y="75614"/>
                      </a:lnTo>
                      <a:lnTo>
                        <a:pt x="90888" y="4566"/>
                      </a:lnTo>
                      <a:cubicBezTo>
                        <a:pt x="94023" y="-200"/>
                        <a:pt x="100441" y="-1392"/>
                        <a:pt x="105218" y="1736"/>
                      </a:cubicBezTo>
                      <a:cubicBezTo>
                        <a:pt x="109994" y="4864"/>
                        <a:pt x="111188" y="11268"/>
                        <a:pt x="108054" y="16035"/>
                      </a:cubicBezTo>
                      <a:lnTo>
                        <a:pt x="53272" y="97807"/>
                      </a:lnTo>
                      <a:cubicBezTo>
                        <a:pt x="51481" y="100339"/>
                        <a:pt x="48645" y="102126"/>
                        <a:pt x="45510" y="102275"/>
                      </a:cubicBezTo>
                      <a:cubicBezTo>
                        <a:pt x="45212" y="102275"/>
                        <a:pt x="44913" y="102275"/>
                        <a:pt x="44615" y="102275"/>
                      </a:cubicBezTo>
                      <a:close/>
                    </a:path>
                  </a:pathLst>
                </a:custGeom>
                <a:solidFill>
                  <a:srgbClr val="FFFFFF"/>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grpSp>
            <p:nvGrpSpPr>
              <p:cNvPr id="28225" name="Graphic 18">
                <a:extLst>
                  <a:ext uri="{FF2B5EF4-FFF2-40B4-BE49-F238E27FC236}">
                    <a16:creationId xmlns:a16="http://schemas.microsoft.com/office/drawing/2014/main" id="{0E04E36F-107C-6F2D-BAD4-D5585BC7D0B6}"/>
                  </a:ext>
                </a:extLst>
              </p:cNvPr>
              <p:cNvGrpSpPr/>
              <p:nvPr/>
            </p:nvGrpSpPr>
            <p:grpSpPr>
              <a:xfrm>
                <a:off x="3332257" y="4463418"/>
                <a:ext cx="677137" cy="786048"/>
                <a:chOff x="3332257" y="4463418"/>
                <a:chExt cx="677137" cy="786048"/>
              </a:xfrm>
              <a:solidFill>
                <a:srgbClr val="FFA836"/>
              </a:solidFill>
            </p:grpSpPr>
            <p:grpSp>
              <p:nvGrpSpPr>
                <p:cNvPr id="28226" name="Graphic 18">
                  <a:extLst>
                    <a:ext uri="{FF2B5EF4-FFF2-40B4-BE49-F238E27FC236}">
                      <a16:creationId xmlns:a16="http://schemas.microsoft.com/office/drawing/2014/main" id="{A269A626-3E7F-2889-25FC-56771D99C100}"/>
                    </a:ext>
                  </a:extLst>
                </p:cNvPr>
                <p:cNvGrpSpPr/>
                <p:nvPr/>
              </p:nvGrpSpPr>
              <p:grpSpPr>
                <a:xfrm>
                  <a:off x="3332257" y="4463418"/>
                  <a:ext cx="377200" cy="786048"/>
                  <a:chOff x="3332257" y="4463418"/>
                  <a:chExt cx="377200" cy="786048"/>
                </a:xfrm>
                <a:solidFill>
                  <a:srgbClr val="FFA836"/>
                </a:solidFill>
              </p:grpSpPr>
              <p:sp>
                <p:nvSpPr>
                  <p:cNvPr id="28227" name="Freeform 28226">
                    <a:extLst>
                      <a:ext uri="{FF2B5EF4-FFF2-40B4-BE49-F238E27FC236}">
                        <a16:creationId xmlns:a16="http://schemas.microsoft.com/office/drawing/2014/main" id="{5CCACDBD-3C60-E323-190C-52FAA0F3A3E4}"/>
                      </a:ext>
                    </a:extLst>
                  </p:cNvPr>
                  <p:cNvSpPr/>
                  <p:nvPr/>
                </p:nvSpPr>
                <p:spPr>
                  <a:xfrm>
                    <a:off x="3410474" y="4463418"/>
                    <a:ext cx="135684" cy="135392"/>
                  </a:xfrm>
                  <a:custGeom>
                    <a:avLst/>
                    <a:gdLst>
                      <a:gd name="connsiteX0" fmla="*/ 67768 w 135684"/>
                      <a:gd name="connsiteY0" fmla="*/ 135393 h 135392"/>
                      <a:gd name="connsiteX1" fmla="*/ 135685 w 135684"/>
                      <a:gd name="connsiteY1" fmla="*/ 67622 h 135392"/>
                      <a:gd name="connsiteX2" fmla="*/ 67768 w 135684"/>
                      <a:gd name="connsiteY2" fmla="*/ 0 h 135392"/>
                      <a:gd name="connsiteX3" fmla="*/ 0 w 135684"/>
                      <a:gd name="connsiteY3" fmla="*/ 67622 h 135392"/>
                      <a:gd name="connsiteX4" fmla="*/ 67768 w 135684"/>
                      <a:gd name="connsiteY4" fmla="*/ 135393 h 1353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84" h="135392">
                        <a:moveTo>
                          <a:pt x="67768" y="135393"/>
                        </a:moveTo>
                        <a:cubicBezTo>
                          <a:pt x="105234" y="135393"/>
                          <a:pt x="135685" y="105008"/>
                          <a:pt x="135685" y="67622"/>
                        </a:cubicBezTo>
                        <a:cubicBezTo>
                          <a:pt x="135685" y="30236"/>
                          <a:pt x="105234" y="0"/>
                          <a:pt x="67768" y="0"/>
                        </a:cubicBezTo>
                        <a:cubicBezTo>
                          <a:pt x="30301" y="0"/>
                          <a:pt x="0" y="30236"/>
                          <a:pt x="0" y="67622"/>
                        </a:cubicBezTo>
                        <a:cubicBezTo>
                          <a:pt x="0" y="105008"/>
                          <a:pt x="30301" y="135393"/>
                          <a:pt x="67768" y="135393"/>
                        </a:cubicBezTo>
                        <a:close/>
                      </a:path>
                    </a:pathLst>
                  </a:custGeom>
                  <a:solidFill>
                    <a:srgbClr val="FFA836"/>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28" name="Freeform 28227">
                    <a:extLst>
                      <a:ext uri="{FF2B5EF4-FFF2-40B4-BE49-F238E27FC236}">
                        <a16:creationId xmlns:a16="http://schemas.microsoft.com/office/drawing/2014/main" id="{F0A2B853-EA04-A701-3568-F3D2E21B9B61}"/>
                      </a:ext>
                    </a:extLst>
                  </p:cNvPr>
                  <p:cNvSpPr/>
                  <p:nvPr/>
                </p:nvSpPr>
                <p:spPr>
                  <a:xfrm>
                    <a:off x="3332257" y="4624275"/>
                    <a:ext cx="377200" cy="625191"/>
                  </a:xfrm>
                  <a:custGeom>
                    <a:avLst/>
                    <a:gdLst>
                      <a:gd name="connsiteX0" fmla="*/ 257487 w 377200"/>
                      <a:gd name="connsiteY0" fmla="*/ 380267 h 625191"/>
                      <a:gd name="connsiteX1" fmla="*/ 236739 w 377200"/>
                      <a:gd name="connsiteY1" fmla="*/ 294474 h 625191"/>
                      <a:gd name="connsiteX2" fmla="*/ 286147 w 377200"/>
                      <a:gd name="connsiteY2" fmla="*/ 228490 h 625191"/>
                      <a:gd name="connsiteX3" fmla="*/ 292118 w 377200"/>
                      <a:gd name="connsiteY3" fmla="*/ 191105 h 625191"/>
                      <a:gd name="connsiteX4" fmla="*/ 290625 w 377200"/>
                      <a:gd name="connsiteY4" fmla="*/ 172635 h 625191"/>
                      <a:gd name="connsiteX5" fmla="*/ 330927 w 377200"/>
                      <a:gd name="connsiteY5" fmla="*/ 213894 h 625191"/>
                      <a:gd name="connsiteX6" fmla="*/ 369289 w 377200"/>
                      <a:gd name="connsiteY6" fmla="*/ 214191 h 625191"/>
                      <a:gd name="connsiteX7" fmla="*/ 369289 w 377200"/>
                      <a:gd name="connsiteY7" fmla="*/ 214191 h 625191"/>
                      <a:gd name="connsiteX8" fmla="*/ 369438 w 377200"/>
                      <a:gd name="connsiteY8" fmla="*/ 176359 h 625191"/>
                      <a:gd name="connsiteX9" fmla="*/ 319284 w 377200"/>
                      <a:gd name="connsiteY9" fmla="*/ 125270 h 625191"/>
                      <a:gd name="connsiteX10" fmla="*/ 214647 w 377200"/>
                      <a:gd name="connsiteY10" fmla="*/ 16688 h 625191"/>
                      <a:gd name="connsiteX11" fmla="*/ 214647 w 377200"/>
                      <a:gd name="connsiteY11" fmla="*/ 16688 h 625191"/>
                      <a:gd name="connsiteX12" fmla="*/ 206885 w 377200"/>
                      <a:gd name="connsiteY12" fmla="*/ 8495 h 625191"/>
                      <a:gd name="connsiteX13" fmla="*/ 186585 w 377200"/>
                      <a:gd name="connsiteY13" fmla="*/ 6 h 625191"/>
                      <a:gd name="connsiteX14" fmla="*/ 186585 w 377200"/>
                      <a:gd name="connsiteY14" fmla="*/ 6 h 625191"/>
                      <a:gd name="connsiteX15" fmla="*/ 105682 w 377200"/>
                      <a:gd name="connsiteY15" fmla="*/ 6 h 625191"/>
                      <a:gd name="connsiteX16" fmla="*/ 105682 w 377200"/>
                      <a:gd name="connsiteY16" fmla="*/ 6 h 625191"/>
                      <a:gd name="connsiteX17" fmla="*/ 86426 w 377200"/>
                      <a:gd name="connsiteY17" fmla="*/ 8347 h 625191"/>
                      <a:gd name="connsiteX18" fmla="*/ 78664 w 377200"/>
                      <a:gd name="connsiteY18" fmla="*/ 16390 h 625191"/>
                      <a:gd name="connsiteX19" fmla="*/ 78664 w 377200"/>
                      <a:gd name="connsiteY19" fmla="*/ 16390 h 625191"/>
                      <a:gd name="connsiteX20" fmla="*/ 26271 w 377200"/>
                      <a:gd name="connsiteY20" fmla="*/ 70755 h 625191"/>
                      <a:gd name="connsiteX21" fmla="*/ 15375 w 377200"/>
                      <a:gd name="connsiteY21" fmla="*/ 81926 h 625191"/>
                      <a:gd name="connsiteX22" fmla="*/ 15375 w 377200"/>
                      <a:gd name="connsiteY22" fmla="*/ 81926 h 625191"/>
                      <a:gd name="connsiteX23" fmla="*/ 7613 w 377200"/>
                      <a:gd name="connsiteY23" fmla="*/ 90118 h 625191"/>
                      <a:gd name="connsiteX24" fmla="*/ 0 w 377200"/>
                      <a:gd name="connsiteY24" fmla="*/ 109035 h 625191"/>
                      <a:gd name="connsiteX25" fmla="*/ 5224 w 377200"/>
                      <a:gd name="connsiteY25" fmla="*/ 125270 h 625191"/>
                      <a:gd name="connsiteX26" fmla="*/ 7463 w 377200"/>
                      <a:gd name="connsiteY26" fmla="*/ 127951 h 625191"/>
                      <a:gd name="connsiteX27" fmla="*/ 15225 w 377200"/>
                      <a:gd name="connsiteY27" fmla="*/ 135994 h 625191"/>
                      <a:gd name="connsiteX28" fmla="*/ 15225 w 377200"/>
                      <a:gd name="connsiteY28" fmla="*/ 135994 h 625191"/>
                      <a:gd name="connsiteX29" fmla="*/ 26122 w 377200"/>
                      <a:gd name="connsiteY29" fmla="*/ 147165 h 625191"/>
                      <a:gd name="connsiteX30" fmla="*/ 78515 w 377200"/>
                      <a:gd name="connsiteY30" fmla="*/ 201680 h 625191"/>
                      <a:gd name="connsiteX31" fmla="*/ 78515 w 377200"/>
                      <a:gd name="connsiteY31" fmla="*/ 201680 h 625191"/>
                      <a:gd name="connsiteX32" fmla="*/ 86277 w 377200"/>
                      <a:gd name="connsiteY32" fmla="*/ 209723 h 625191"/>
                      <a:gd name="connsiteX33" fmla="*/ 105533 w 377200"/>
                      <a:gd name="connsiteY33" fmla="*/ 218064 h 625191"/>
                      <a:gd name="connsiteX34" fmla="*/ 105533 w 377200"/>
                      <a:gd name="connsiteY34" fmla="*/ 583133 h 625191"/>
                      <a:gd name="connsiteX35" fmla="*/ 137924 w 377200"/>
                      <a:gd name="connsiteY35" fmla="*/ 624391 h 625191"/>
                      <a:gd name="connsiteX36" fmla="*/ 186436 w 377200"/>
                      <a:gd name="connsiteY36" fmla="*/ 584771 h 625191"/>
                      <a:gd name="connsiteX37" fmla="*/ 186436 w 377200"/>
                      <a:gd name="connsiteY37" fmla="*/ 428675 h 625191"/>
                      <a:gd name="connsiteX38" fmla="*/ 225843 w 377200"/>
                      <a:gd name="connsiteY38" fmla="*/ 594602 h 625191"/>
                      <a:gd name="connsiteX39" fmla="*/ 275101 w 377200"/>
                      <a:gd name="connsiteY39" fmla="*/ 623796 h 625191"/>
                      <a:gd name="connsiteX40" fmla="*/ 304208 w 377200"/>
                      <a:gd name="connsiteY40" fmla="*/ 574643 h 625191"/>
                      <a:gd name="connsiteX41" fmla="*/ 257338 w 377200"/>
                      <a:gd name="connsiteY41" fmla="*/ 380565 h 625191"/>
                      <a:gd name="connsiteX42" fmla="*/ 105682 w 377200"/>
                      <a:gd name="connsiteY42" fmla="*/ 124972 h 625191"/>
                      <a:gd name="connsiteX43" fmla="*/ 105682 w 377200"/>
                      <a:gd name="connsiteY43" fmla="*/ 151782 h 625191"/>
                      <a:gd name="connsiteX44" fmla="*/ 79858 w 377200"/>
                      <a:gd name="connsiteY44" fmla="*/ 124972 h 625191"/>
                      <a:gd name="connsiteX45" fmla="*/ 64185 w 377200"/>
                      <a:gd name="connsiteY45" fmla="*/ 108737 h 625191"/>
                      <a:gd name="connsiteX46" fmla="*/ 105682 w 377200"/>
                      <a:gd name="connsiteY46" fmla="*/ 65691 h 625191"/>
                      <a:gd name="connsiteX47" fmla="*/ 105682 w 377200"/>
                      <a:gd name="connsiteY47" fmla="*/ 124972 h 62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7200" h="625191">
                        <a:moveTo>
                          <a:pt x="257487" y="380267"/>
                        </a:moveTo>
                        <a:lnTo>
                          <a:pt x="236739" y="294474"/>
                        </a:lnTo>
                        <a:cubicBezTo>
                          <a:pt x="260025" y="277941"/>
                          <a:pt x="277489" y="255003"/>
                          <a:pt x="286147" y="228490"/>
                        </a:cubicBezTo>
                        <a:cubicBezTo>
                          <a:pt x="290028" y="216574"/>
                          <a:pt x="292118" y="204063"/>
                          <a:pt x="292118" y="191105"/>
                        </a:cubicBezTo>
                        <a:cubicBezTo>
                          <a:pt x="292118" y="184849"/>
                          <a:pt x="291670" y="178742"/>
                          <a:pt x="290625" y="172635"/>
                        </a:cubicBezTo>
                        <a:lnTo>
                          <a:pt x="330927" y="213894"/>
                        </a:lnTo>
                        <a:cubicBezTo>
                          <a:pt x="341376" y="224618"/>
                          <a:pt x="358691" y="224767"/>
                          <a:pt x="369289" y="214191"/>
                        </a:cubicBezTo>
                        <a:lnTo>
                          <a:pt x="369289" y="214191"/>
                        </a:lnTo>
                        <a:cubicBezTo>
                          <a:pt x="379738" y="203765"/>
                          <a:pt x="379887" y="186934"/>
                          <a:pt x="369438" y="176359"/>
                        </a:cubicBezTo>
                        <a:lnTo>
                          <a:pt x="319284" y="125270"/>
                        </a:lnTo>
                        <a:lnTo>
                          <a:pt x="214647" y="16688"/>
                        </a:lnTo>
                        <a:lnTo>
                          <a:pt x="214647" y="16688"/>
                        </a:lnTo>
                        <a:lnTo>
                          <a:pt x="206885" y="8495"/>
                        </a:lnTo>
                        <a:cubicBezTo>
                          <a:pt x="201363" y="2687"/>
                          <a:pt x="193899" y="-143"/>
                          <a:pt x="186585" y="6"/>
                        </a:cubicBezTo>
                        <a:lnTo>
                          <a:pt x="186585" y="6"/>
                        </a:lnTo>
                        <a:cubicBezTo>
                          <a:pt x="186585" y="6"/>
                          <a:pt x="105682" y="6"/>
                          <a:pt x="105682" y="6"/>
                        </a:cubicBezTo>
                        <a:lnTo>
                          <a:pt x="105682" y="6"/>
                        </a:lnTo>
                        <a:cubicBezTo>
                          <a:pt x="98666" y="6"/>
                          <a:pt x="91651" y="2835"/>
                          <a:pt x="86426" y="8347"/>
                        </a:cubicBezTo>
                        <a:lnTo>
                          <a:pt x="78664" y="16390"/>
                        </a:lnTo>
                        <a:lnTo>
                          <a:pt x="78664" y="16390"/>
                        </a:lnTo>
                        <a:cubicBezTo>
                          <a:pt x="78664" y="16390"/>
                          <a:pt x="26271" y="70755"/>
                          <a:pt x="26271" y="70755"/>
                        </a:cubicBezTo>
                        <a:lnTo>
                          <a:pt x="15375" y="81926"/>
                        </a:lnTo>
                        <a:lnTo>
                          <a:pt x="15375" y="81926"/>
                        </a:lnTo>
                        <a:cubicBezTo>
                          <a:pt x="15375" y="81926"/>
                          <a:pt x="7613" y="90118"/>
                          <a:pt x="7613" y="90118"/>
                        </a:cubicBezTo>
                        <a:cubicBezTo>
                          <a:pt x="2538" y="95480"/>
                          <a:pt x="0" y="102183"/>
                          <a:pt x="0" y="109035"/>
                        </a:cubicBezTo>
                        <a:cubicBezTo>
                          <a:pt x="0" y="114695"/>
                          <a:pt x="1642" y="120504"/>
                          <a:pt x="5224" y="125270"/>
                        </a:cubicBezTo>
                        <a:cubicBezTo>
                          <a:pt x="5971" y="126164"/>
                          <a:pt x="6717" y="127057"/>
                          <a:pt x="7463" y="127951"/>
                        </a:cubicBezTo>
                        <a:lnTo>
                          <a:pt x="15225" y="135994"/>
                        </a:lnTo>
                        <a:lnTo>
                          <a:pt x="15225" y="135994"/>
                        </a:lnTo>
                        <a:cubicBezTo>
                          <a:pt x="15225" y="135994"/>
                          <a:pt x="26122" y="147165"/>
                          <a:pt x="26122" y="147165"/>
                        </a:cubicBezTo>
                        <a:lnTo>
                          <a:pt x="78515" y="201680"/>
                        </a:lnTo>
                        <a:lnTo>
                          <a:pt x="78515" y="201680"/>
                        </a:lnTo>
                        <a:cubicBezTo>
                          <a:pt x="78515" y="201680"/>
                          <a:pt x="86277" y="209723"/>
                          <a:pt x="86277" y="209723"/>
                        </a:cubicBezTo>
                        <a:cubicBezTo>
                          <a:pt x="91501" y="215234"/>
                          <a:pt x="98517" y="217915"/>
                          <a:pt x="105533" y="218064"/>
                        </a:cubicBezTo>
                        <a:lnTo>
                          <a:pt x="105533" y="583133"/>
                        </a:lnTo>
                        <a:cubicBezTo>
                          <a:pt x="105533" y="602645"/>
                          <a:pt x="118668" y="620668"/>
                          <a:pt x="137924" y="624391"/>
                        </a:cubicBezTo>
                        <a:cubicBezTo>
                          <a:pt x="163747" y="629456"/>
                          <a:pt x="186436" y="609794"/>
                          <a:pt x="186436" y="584771"/>
                        </a:cubicBezTo>
                        <a:lnTo>
                          <a:pt x="186436" y="428675"/>
                        </a:lnTo>
                        <a:lnTo>
                          <a:pt x="225843" y="594602"/>
                        </a:lnTo>
                        <a:cubicBezTo>
                          <a:pt x="231365" y="616199"/>
                          <a:pt x="253457" y="629306"/>
                          <a:pt x="275101" y="623796"/>
                        </a:cubicBezTo>
                        <a:cubicBezTo>
                          <a:pt x="296596" y="618285"/>
                          <a:pt x="309731" y="596240"/>
                          <a:pt x="304208" y="574643"/>
                        </a:cubicBezTo>
                        <a:lnTo>
                          <a:pt x="257338" y="380565"/>
                        </a:lnTo>
                        <a:close/>
                        <a:moveTo>
                          <a:pt x="105682" y="124972"/>
                        </a:moveTo>
                        <a:lnTo>
                          <a:pt x="105682" y="151782"/>
                        </a:lnTo>
                        <a:lnTo>
                          <a:pt x="79858" y="124972"/>
                        </a:lnTo>
                        <a:lnTo>
                          <a:pt x="64185" y="108737"/>
                        </a:lnTo>
                        <a:lnTo>
                          <a:pt x="105682" y="65691"/>
                        </a:lnTo>
                        <a:lnTo>
                          <a:pt x="105682" y="124972"/>
                        </a:lnTo>
                        <a:close/>
                      </a:path>
                    </a:pathLst>
                  </a:custGeom>
                  <a:solidFill>
                    <a:srgbClr val="FFA836"/>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sp>
              <p:nvSpPr>
                <p:cNvPr id="28229" name="Freeform 28228">
                  <a:extLst>
                    <a:ext uri="{FF2B5EF4-FFF2-40B4-BE49-F238E27FC236}">
                      <a16:creationId xmlns:a16="http://schemas.microsoft.com/office/drawing/2014/main" id="{C0D6DD42-56E0-D73A-0BFA-517EB85E024E}"/>
                    </a:ext>
                  </a:extLst>
                </p:cNvPr>
                <p:cNvSpPr/>
                <p:nvPr/>
              </p:nvSpPr>
              <p:spPr>
                <a:xfrm>
                  <a:off x="3660843" y="4773376"/>
                  <a:ext cx="348551" cy="475736"/>
                </a:xfrm>
                <a:custGeom>
                  <a:avLst/>
                  <a:gdLst>
                    <a:gd name="connsiteX0" fmla="*/ 300579 w 348551"/>
                    <a:gd name="connsiteY0" fmla="*/ 72686 h 475736"/>
                    <a:gd name="connsiteX1" fmla="*/ 233259 w 348551"/>
                    <a:gd name="connsiteY1" fmla="*/ 150287 h 475736"/>
                    <a:gd name="connsiteX2" fmla="*/ 204450 w 348551"/>
                    <a:gd name="connsiteY2" fmla="*/ 163097 h 475736"/>
                    <a:gd name="connsiteX3" fmla="*/ 145937 w 348551"/>
                    <a:gd name="connsiteY3" fmla="*/ 163097 h 475736"/>
                    <a:gd name="connsiteX4" fmla="*/ 117128 w 348551"/>
                    <a:gd name="connsiteY4" fmla="*/ 150287 h 475736"/>
                    <a:gd name="connsiteX5" fmla="*/ 49808 w 348551"/>
                    <a:gd name="connsiteY5" fmla="*/ 72686 h 475736"/>
                    <a:gd name="connsiteX6" fmla="*/ 9805 w 348551"/>
                    <a:gd name="connsiteY6" fmla="*/ 69558 h 475736"/>
                    <a:gd name="connsiteX7" fmla="*/ 6670 w 348551"/>
                    <a:gd name="connsiteY7" fmla="*/ 109476 h 475736"/>
                    <a:gd name="connsiteX8" fmla="*/ 98022 w 348551"/>
                    <a:gd name="connsiteY8" fmla="*/ 215080 h 475736"/>
                    <a:gd name="connsiteX9" fmla="*/ 98022 w 348551"/>
                    <a:gd name="connsiteY9" fmla="*/ 447735 h 475736"/>
                    <a:gd name="connsiteX10" fmla="*/ 126084 w 348551"/>
                    <a:gd name="connsiteY10" fmla="*/ 475737 h 475736"/>
                    <a:gd name="connsiteX11" fmla="*/ 154147 w 348551"/>
                    <a:gd name="connsiteY11" fmla="*/ 447735 h 475736"/>
                    <a:gd name="connsiteX12" fmla="*/ 154147 w 348551"/>
                    <a:gd name="connsiteY12" fmla="*/ 334982 h 475736"/>
                    <a:gd name="connsiteX13" fmla="*/ 161312 w 348551"/>
                    <a:gd name="connsiteY13" fmla="*/ 327833 h 475736"/>
                    <a:gd name="connsiteX14" fmla="*/ 186986 w 348551"/>
                    <a:gd name="connsiteY14" fmla="*/ 327833 h 475736"/>
                    <a:gd name="connsiteX15" fmla="*/ 194151 w 348551"/>
                    <a:gd name="connsiteY15" fmla="*/ 334982 h 475736"/>
                    <a:gd name="connsiteX16" fmla="*/ 194151 w 348551"/>
                    <a:gd name="connsiteY16" fmla="*/ 447735 h 475736"/>
                    <a:gd name="connsiteX17" fmla="*/ 222213 w 348551"/>
                    <a:gd name="connsiteY17" fmla="*/ 475737 h 475736"/>
                    <a:gd name="connsiteX18" fmla="*/ 250275 w 348551"/>
                    <a:gd name="connsiteY18" fmla="*/ 447735 h 475736"/>
                    <a:gd name="connsiteX19" fmla="*/ 250275 w 348551"/>
                    <a:gd name="connsiteY19" fmla="*/ 215080 h 475736"/>
                    <a:gd name="connsiteX20" fmla="*/ 341627 w 348551"/>
                    <a:gd name="connsiteY20" fmla="*/ 109476 h 475736"/>
                    <a:gd name="connsiteX21" fmla="*/ 338493 w 348551"/>
                    <a:gd name="connsiteY21" fmla="*/ 69558 h 475736"/>
                    <a:gd name="connsiteX22" fmla="*/ 300877 w 348551"/>
                    <a:gd name="connsiteY22" fmla="*/ 72686 h 475736"/>
                    <a:gd name="connsiteX23" fmla="*/ 175641 w 348551"/>
                    <a:gd name="connsiteY23" fmla="*/ 0 h 475736"/>
                    <a:gd name="connsiteX24" fmla="*/ 106680 w 348551"/>
                    <a:gd name="connsiteY24" fmla="*/ 68813 h 475736"/>
                    <a:gd name="connsiteX25" fmla="*/ 175641 w 348551"/>
                    <a:gd name="connsiteY25" fmla="*/ 137627 h 475736"/>
                    <a:gd name="connsiteX26" fmla="*/ 244603 w 348551"/>
                    <a:gd name="connsiteY26" fmla="*/ 68813 h 475736"/>
                    <a:gd name="connsiteX27" fmla="*/ 175641 w 348551"/>
                    <a:gd name="connsiteY27" fmla="*/ 0 h 475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48551" h="475736">
                      <a:moveTo>
                        <a:pt x="300579" y="72686"/>
                      </a:moveTo>
                      <a:lnTo>
                        <a:pt x="233259" y="150287"/>
                      </a:lnTo>
                      <a:cubicBezTo>
                        <a:pt x="226094" y="158331"/>
                        <a:pt x="215645" y="163097"/>
                        <a:pt x="204450" y="163097"/>
                      </a:cubicBezTo>
                      <a:lnTo>
                        <a:pt x="145937" y="163097"/>
                      </a:lnTo>
                      <a:cubicBezTo>
                        <a:pt x="134742" y="163097"/>
                        <a:pt x="124293" y="158331"/>
                        <a:pt x="117128" y="150287"/>
                      </a:cubicBezTo>
                      <a:lnTo>
                        <a:pt x="49808" y="72686"/>
                      </a:lnTo>
                      <a:cubicBezTo>
                        <a:pt x="39360" y="60622"/>
                        <a:pt x="21746" y="59877"/>
                        <a:pt x="9805" y="69558"/>
                      </a:cubicBezTo>
                      <a:cubicBezTo>
                        <a:pt x="-2286" y="79984"/>
                        <a:pt x="-3032" y="97560"/>
                        <a:pt x="6670" y="109476"/>
                      </a:cubicBezTo>
                      <a:lnTo>
                        <a:pt x="98022" y="215080"/>
                      </a:lnTo>
                      <a:lnTo>
                        <a:pt x="98022" y="447735"/>
                      </a:lnTo>
                      <a:cubicBezTo>
                        <a:pt x="98022" y="462927"/>
                        <a:pt x="110859" y="475737"/>
                        <a:pt x="126084" y="475737"/>
                      </a:cubicBezTo>
                      <a:cubicBezTo>
                        <a:pt x="141310" y="475737"/>
                        <a:pt x="154147" y="462927"/>
                        <a:pt x="154147" y="447735"/>
                      </a:cubicBezTo>
                      <a:lnTo>
                        <a:pt x="154147" y="334982"/>
                      </a:lnTo>
                      <a:cubicBezTo>
                        <a:pt x="154147" y="330960"/>
                        <a:pt x="157281" y="327833"/>
                        <a:pt x="161312" y="327833"/>
                      </a:cubicBezTo>
                      <a:lnTo>
                        <a:pt x="186986" y="327833"/>
                      </a:lnTo>
                      <a:cubicBezTo>
                        <a:pt x="191016" y="327833"/>
                        <a:pt x="194151" y="330960"/>
                        <a:pt x="194151" y="334982"/>
                      </a:cubicBezTo>
                      <a:lnTo>
                        <a:pt x="194151" y="447735"/>
                      </a:lnTo>
                      <a:cubicBezTo>
                        <a:pt x="194151" y="462927"/>
                        <a:pt x="206988" y="475737"/>
                        <a:pt x="222213" y="475737"/>
                      </a:cubicBezTo>
                      <a:cubicBezTo>
                        <a:pt x="237438" y="475737"/>
                        <a:pt x="250275" y="462927"/>
                        <a:pt x="250275" y="447735"/>
                      </a:cubicBezTo>
                      <a:lnTo>
                        <a:pt x="250275" y="215080"/>
                      </a:lnTo>
                      <a:lnTo>
                        <a:pt x="341627" y="109476"/>
                      </a:lnTo>
                      <a:cubicBezTo>
                        <a:pt x="352076" y="97411"/>
                        <a:pt x="350434" y="79836"/>
                        <a:pt x="338493" y="69558"/>
                      </a:cubicBezTo>
                      <a:cubicBezTo>
                        <a:pt x="328940" y="59132"/>
                        <a:pt x="311177" y="60770"/>
                        <a:pt x="300877" y="72686"/>
                      </a:cubicBezTo>
                      <a:close/>
                      <a:moveTo>
                        <a:pt x="175641" y="0"/>
                      </a:moveTo>
                      <a:cubicBezTo>
                        <a:pt x="138026" y="0"/>
                        <a:pt x="106680" y="30385"/>
                        <a:pt x="106680" y="68813"/>
                      </a:cubicBezTo>
                      <a:cubicBezTo>
                        <a:pt x="106680" y="107242"/>
                        <a:pt x="137130" y="137627"/>
                        <a:pt x="175641" y="137627"/>
                      </a:cubicBezTo>
                      <a:cubicBezTo>
                        <a:pt x="214153" y="137627"/>
                        <a:pt x="244603" y="107242"/>
                        <a:pt x="244603" y="68813"/>
                      </a:cubicBezTo>
                      <a:cubicBezTo>
                        <a:pt x="244603" y="31279"/>
                        <a:pt x="214153" y="0"/>
                        <a:pt x="175641" y="0"/>
                      </a:cubicBezTo>
                      <a:close/>
                    </a:path>
                  </a:pathLst>
                </a:custGeom>
                <a:solidFill>
                  <a:srgbClr val="FFA836"/>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grpSp>
      </p:grpSp>
      <p:grpSp>
        <p:nvGrpSpPr>
          <p:cNvPr id="28230" name="Graphic 18">
            <a:extLst>
              <a:ext uri="{FF2B5EF4-FFF2-40B4-BE49-F238E27FC236}">
                <a16:creationId xmlns:a16="http://schemas.microsoft.com/office/drawing/2014/main" id="{01C39BA2-DFF9-10AA-A8E1-FD41D195822B}"/>
              </a:ext>
            </a:extLst>
          </p:cNvPr>
          <p:cNvGrpSpPr/>
          <p:nvPr/>
        </p:nvGrpSpPr>
        <p:grpSpPr>
          <a:xfrm>
            <a:off x="3047950" y="5237501"/>
            <a:ext cx="3102741" cy="1141222"/>
            <a:chOff x="6944693" y="3504944"/>
            <a:chExt cx="2753696" cy="1012839"/>
          </a:xfrm>
        </p:grpSpPr>
        <p:grpSp>
          <p:nvGrpSpPr>
            <p:cNvPr id="28231" name="Graphic 18">
              <a:extLst>
                <a:ext uri="{FF2B5EF4-FFF2-40B4-BE49-F238E27FC236}">
                  <a16:creationId xmlns:a16="http://schemas.microsoft.com/office/drawing/2014/main" id="{BF98DD2A-9FF7-0A34-C514-22D9A71E8197}"/>
                </a:ext>
              </a:extLst>
            </p:cNvPr>
            <p:cNvGrpSpPr/>
            <p:nvPr/>
          </p:nvGrpSpPr>
          <p:grpSpPr>
            <a:xfrm>
              <a:off x="8159436" y="3504944"/>
              <a:ext cx="1538952" cy="1012839"/>
              <a:chOff x="8159436" y="3504944"/>
              <a:chExt cx="1538952" cy="1012839"/>
            </a:xfrm>
          </p:grpSpPr>
          <p:grpSp>
            <p:nvGrpSpPr>
              <p:cNvPr id="28232" name="Graphic 18">
                <a:extLst>
                  <a:ext uri="{FF2B5EF4-FFF2-40B4-BE49-F238E27FC236}">
                    <a16:creationId xmlns:a16="http://schemas.microsoft.com/office/drawing/2014/main" id="{53697778-91A6-B7D7-BFA6-5E7CFBA1FACE}"/>
                  </a:ext>
                </a:extLst>
              </p:cNvPr>
              <p:cNvGrpSpPr/>
              <p:nvPr/>
            </p:nvGrpSpPr>
            <p:grpSpPr>
              <a:xfrm>
                <a:off x="8163019" y="3666849"/>
                <a:ext cx="1535370" cy="539783"/>
                <a:chOff x="8163019" y="3666849"/>
                <a:chExt cx="1535370" cy="539783"/>
              </a:xfrm>
              <a:solidFill>
                <a:srgbClr val="C34628"/>
              </a:solidFill>
            </p:grpSpPr>
            <p:sp>
              <p:nvSpPr>
                <p:cNvPr id="28233" name="Freeform 28232">
                  <a:extLst>
                    <a:ext uri="{FF2B5EF4-FFF2-40B4-BE49-F238E27FC236}">
                      <a16:creationId xmlns:a16="http://schemas.microsoft.com/office/drawing/2014/main" id="{98C8D3E4-FF26-F658-DF2B-09574E88DEE7}"/>
                    </a:ext>
                  </a:extLst>
                </p:cNvPr>
                <p:cNvSpPr/>
                <p:nvPr/>
              </p:nvSpPr>
              <p:spPr>
                <a:xfrm>
                  <a:off x="8163019" y="3680850"/>
                  <a:ext cx="111652" cy="208525"/>
                </a:xfrm>
                <a:custGeom>
                  <a:avLst/>
                  <a:gdLst>
                    <a:gd name="connsiteX0" fmla="*/ 111653 w 111652"/>
                    <a:gd name="connsiteY0" fmla="*/ 181418 h 208525"/>
                    <a:gd name="connsiteX1" fmla="*/ 111653 w 111652"/>
                    <a:gd name="connsiteY1" fmla="*/ 208526 h 208525"/>
                    <a:gd name="connsiteX2" fmla="*/ 17016 w 111652"/>
                    <a:gd name="connsiteY2" fmla="*/ 208526 h 208525"/>
                    <a:gd name="connsiteX3" fmla="*/ 17016 w 111652"/>
                    <a:gd name="connsiteY3" fmla="*/ 181418 h 208525"/>
                    <a:gd name="connsiteX4" fmla="*/ 46870 w 111652"/>
                    <a:gd name="connsiteY4" fmla="*/ 181418 h 208525"/>
                    <a:gd name="connsiteX5" fmla="*/ 46870 w 111652"/>
                    <a:gd name="connsiteY5" fmla="*/ 37237 h 208525"/>
                    <a:gd name="connsiteX6" fmla="*/ 18808 w 111652"/>
                    <a:gd name="connsiteY6" fmla="*/ 63154 h 208525"/>
                    <a:gd name="connsiteX7" fmla="*/ 0 w 111652"/>
                    <a:gd name="connsiteY7" fmla="*/ 41110 h 208525"/>
                    <a:gd name="connsiteX8" fmla="*/ 49557 w 111652"/>
                    <a:gd name="connsiteY8" fmla="*/ 0 h 208525"/>
                    <a:gd name="connsiteX9" fmla="*/ 87172 w 111652"/>
                    <a:gd name="connsiteY9" fmla="*/ 0 h 208525"/>
                    <a:gd name="connsiteX10" fmla="*/ 87172 w 111652"/>
                    <a:gd name="connsiteY10" fmla="*/ 181418 h 208525"/>
                    <a:gd name="connsiteX11" fmla="*/ 111653 w 111652"/>
                    <a:gd name="connsiteY11" fmla="*/ 181418 h 208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1652" h="208525">
                      <a:moveTo>
                        <a:pt x="111653" y="181418"/>
                      </a:moveTo>
                      <a:lnTo>
                        <a:pt x="111653" y="208526"/>
                      </a:lnTo>
                      <a:lnTo>
                        <a:pt x="17016" y="208526"/>
                      </a:lnTo>
                      <a:lnTo>
                        <a:pt x="17016" y="181418"/>
                      </a:lnTo>
                      <a:lnTo>
                        <a:pt x="46870" y="181418"/>
                      </a:lnTo>
                      <a:lnTo>
                        <a:pt x="46870" y="37237"/>
                      </a:lnTo>
                      <a:lnTo>
                        <a:pt x="18808" y="63154"/>
                      </a:lnTo>
                      <a:lnTo>
                        <a:pt x="0" y="41110"/>
                      </a:lnTo>
                      <a:lnTo>
                        <a:pt x="49557" y="0"/>
                      </a:lnTo>
                      <a:lnTo>
                        <a:pt x="87172" y="0"/>
                      </a:lnTo>
                      <a:lnTo>
                        <a:pt x="87172" y="181418"/>
                      </a:lnTo>
                      <a:lnTo>
                        <a:pt x="111653" y="181418"/>
                      </a:ln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34" name="Freeform 28233">
                  <a:extLst>
                    <a:ext uri="{FF2B5EF4-FFF2-40B4-BE49-F238E27FC236}">
                      <a16:creationId xmlns:a16="http://schemas.microsoft.com/office/drawing/2014/main" id="{13D17DA5-D698-5FCC-3EE0-C259A7F04AF6}"/>
                    </a:ext>
                  </a:extLst>
                </p:cNvPr>
                <p:cNvSpPr/>
                <p:nvPr/>
              </p:nvSpPr>
              <p:spPr>
                <a:xfrm>
                  <a:off x="8298554" y="3842904"/>
                  <a:ext cx="51049" cy="50344"/>
                </a:xfrm>
                <a:custGeom>
                  <a:avLst/>
                  <a:gdLst>
                    <a:gd name="connsiteX0" fmla="*/ 0 w 51049"/>
                    <a:gd name="connsiteY0" fmla="*/ 25023 h 50344"/>
                    <a:gd name="connsiteX1" fmla="*/ 25973 w 51049"/>
                    <a:gd name="connsiteY1" fmla="*/ 0 h 50344"/>
                    <a:gd name="connsiteX2" fmla="*/ 51050 w 51049"/>
                    <a:gd name="connsiteY2" fmla="*/ 25023 h 50344"/>
                    <a:gd name="connsiteX3" fmla="*/ 25973 w 51049"/>
                    <a:gd name="connsiteY3" fmla="*/ 50344 h 50344"/>
                    <a:gd name="connsiteX4" fmla="*/ 0 w 51049"/>
                    <a:gd name="connsiteY4" fmla="*/ 25023 h 503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049" h="50344">
                      <a:moveTo>
                        <a:pt x="0" y="25023"/>
                      </a:moveTo>
                      <a:cubicBezTo>
                        <a:pt x="0" y="11618"/>
                        <a:pt x="11942" y="0"/>
                        <a:pt x="25973" y="0"/>
                      </a:cubicBezTo>
                      <a:cubicBezTo>
                        <a:pt x="40004" y="0"/>
                        <a:pt x="51050" y="11618"/>
                        <a:pt x="51050" y="25023"/>
                      </a:cubicBezTo>
                      <a:cubicBezTo>
                        <a:pt x="51050" y="38428"/>
                        <a:pt x="39705" y="50344"/>
                        <a:pt x="25973" y="50344"/>
                      </a:cubicBezTo>
                      <a:cubicBezTo>
                        <a:pt x="12240" y="50344"/>
                        <a:pt x="0" y="38726"/>
                        <a:pt x="0" y="25023"/>
                      </a:cubicBez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35" name="Freeform 28234">
                  <a:extLst>
                    <a:ext uri="{FF2B5EF4-FFF2-40B4-BE49-F238E27FC236}">
                      <a16:creationId xmlns:a16="http://schemas.microsoft.com/office/drawing/2014/main" id="{5DF83854-6889-61F2-B919-00468290E6FB}"/>
                    </a:ext>
                  </a:extLst>
                </p:cNvPr>
                <p:cNvSpPr/>
                <p:nvPr/>
              </p:nvSpPr>
              <p:spPr>
                <a:xfrm>
                  <a:off x="8372292" y="3677573"/>
                  <a:ext cx="141207" cy="211802"/>
                </a:xfrm>
                <a:custGeom>
                  <a:avLst/>
                  <a:gdLst>
                    <a:gd name="connsiteX0" fmla="*/ 141208 w 141207"/>
                    <a:gd name="connsiteY0" fmla="*/ 153713 h 211802"/>
                    <a:gd name="connsiteX1" fmla="*/ 141208 w 141207"/>
                    <a:gd name="connsiteY1" fmla="*/ 211803 h 211802"/>
                    <a:gd name="connsiteX2" fmla="*/ 1194 w 141207"/>
                    <a:gd name="connsiteY2" fmla="*/ 211803 h 211802"/>
                    <a:gd name="connsiteX3" fmla="*/ 1194 w 141207"/>
                    <a:gd name="connsiteY3" fmla="*/ 197504 h 211802"/>
                    <a:gd name="connsiteX4" fmla="*/ 95830 w 141207"/>
                    <a:gd name="connsiteY4" fmla="*/ 58685 h 211802"/>
                    <a:gd name="connsiteX5" fmla="*/ 68365 w 141207"/>
                    <a:gd name="connsiteY5" fmla="*/ 31577 h 211802"/>
                    <a:gd name="connsiteX6" fmla="*/ 35526 w 141207"/>
                    <a:gd name="connsiteY6" fmla="*/ 67324 h 211802"/>
                    <a:gd name="connsiteX7" fmla="*/ 0 w 141207"/>
                    <a:gd name="connsiteY7" fmla="*/ 53621 h 211802"/>
                    <a:gd name="connsiteX8" fmla="*/ 71350 w 141207"/>
                    <a:gd name="connsiteY8" fmla="*/ 0 h 211802"/>
                    <a:gd name="connsiteX9" fmla="*/ 138820 w 141207"/>
                    <a:gd name="connsiteY9" fmla="*/ 58387 h 211802"/>
                    <a:gd name="connsiteX10" fmla="*/ 46273 w 141207"/>
                    <a:gd name="connsiteY10" fmla="*/ 182609 h 211802"/>
                    <a:gd name="connsiteX11" fmla="*/ 107772 w 141207"/>
                    <a:gd name="connsiteY11" fmla="*/ 182609 h 211802"/>
                    <a:gd name="connsiteX12" fmla="*/ 107772 w 141207"/>
                    <a:gd name="connsiteY12" fmla="*/ 153713 h 211802"/>
                    <a:gd name="connsiteX13" fmla="*/ 141208 w 141207"/>
                    <a:gd name="connsiteY13" fmla="*/ 153713 h 211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1207" h="211802">
                      <a:moveTo>
                        <a:pt x="141208" y="153713"/>
                      </a:moveTo>
                      <a:lnTo>
                        <a:pt x="141208" y="211803"/>
                      </a:lnTo>
                      <a:lnTo>
                        <a:pt x="1194" y="211803"/>
                      </a:lnTo>
                      <a:lnTo>
                        <a:pt x="1194" y="197504"/>
                      </a:lnTo>
                      <a:cubicBezTo>
                        <a:pt x="1194" y="128988"/>
                        <a:pt x="95830" y="95326"/>
                        <a:pt x="95830" y="58685"/>
                      </a:cubicBezTo>
                      <a:cubicBezTo>
                        <a:pt x="95830" y="42599"/>
                        <a:pt x="85381" y="31577"/>
                        <a:pt x="68365" y="31577"/>
                      </a:cubicBezTo>
                      <a:cubicBezTo>
                        <a:pt x="51348" y="31577"/>
                        <a:pt x="40004" y="50344"/>
                        <a:pt x="35526" y="67324"/>
                      </a:cubicBezTo>
                      <a:lnTo>
                        <a:pt x="0" y="53621"/>
                      </a:lnTo>
                      <a:cubicBezTo>
                        <a:pt x="8956" y="23236"/>
                        <a:pt x="34332" y="0"/>
                        <a:pt x="71350" y="0"/>
                      </a:cubicBezTo>
                      <a:cubicBezTo>
                        <a:pt x="112250" y="0"/>
                        <a:pt x="138820" y="25023"/>
                        <a:pt x="138820" y="58387"/>
                      </a:cubicBezTo>
                      <a:cubicBezTo>
                        <a:pt x="138820" y="114391"/>
                        <a:pt x="53139" y="140606"/>
                        <a:pt x="46273" y="182609"/>
                      </a:cubicBezTo>
                      <a:lnTo>
                        <a:pt x="107772" y="182609"/>
                      </a:lnTo>
                      <a:lnTo>
                        <a:pt x="107772" y="153713"/>
                      </a:lnTo>
                      <a:lnTo>
                        <a:pt x="141208" y="153713"/>
                      </a:ln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36" name="Freeform 28235">
                  <a:extLst>
                    <a:ext uri="{FF2B5EF4-FFF2-40B4-BE49-F238E27FC236}">
                      <a16:creationId xmlns:a16="http://schemas.microsoft.com/office/drawing/2014/main" id="{F1C41B2C-C76A-02CD-A004-7F272E758705}"/>
                    </a:ext>
                  </a:extLst>
                </p:cNvPr>
                <p:cNvSpPr/>
                <p:nvPr/>
              </p:nvSpPr>
              <p:spPr>
                <a:xfrm>
                  <a:off x="8617689" y="3730002"/>
                  <a:ext cx="277936" cy="159373"/>
                </a:xfrm>
                <a:custGeom>
                  <a:avLst/>
                  <a:gdLst>
                    <a:gd name="connsiteX0" fmla="*/ 277937 w 277936"/>
                    <a:gd name="connsiteY0" fmla="*/ 132861 h 159373"/>
                    <a:gd name="connsiteX1" fmla="*/ 277937 w 277936"/>
                    <a:gd name="connsiteY1" fmla="*/ 159373 h 159373"/>
                    <a:gd name="connsiteX2" fmla="*/ 199721 w 277936"/>
                    <a:gd name="connsiteY2" fmla="*/ 159373 h 159373"/>
                    <a:gd name="connsiteX3" fmla="*/ 199721 w 277936"/>
                    <a:gd name="connsiteY3" fmla="*/ 132861 h 159373"/>
                    <a:gd name="connsiteX4" fmla="*/ 217036 w 277936"/>
                    <a:gd name="connsiteY4" fmla="*/ 132861 h 159373"/>
                    <a:gd name="connsiteX5" fmla="*/ 217036 w 277936"/>
                    <a:gd name="connsiteY5" fmla="*/ 60472 h 159373"/>
                    <a:gd name="connsiteX6" fmla="*/ 189869 w 277936"/>
                    <a:gd name="connsiteY6" fmla="*/ 31577 h 159373"/>
                    <a:gd name="connsiteX7" fmla="*/ 159120 w 277936"/>
                    <a:gd name="connsiteY7" fmla="*/ 63452 h 159373"/>
                    <a:gd name="connsiteX8" fmla="*/ 159120 w 277936"/>
                    <a:gd name="connsiteY8" fmla="*/ 132861 h 159373"/>
                    <a:gd name="connsiteX9" fmla="*/ 175838 w 277936"/>
                    <a:gd name="connsiteY9" fmla="*/ 132861 h 159373"/>
                    <a:gd name="connsiteX10" fmla="*/ 175838 w 277936"/>
                    <a:gd name="connsiteY10" fmla="*/ 159373 h 159373"/>
                    <a:gd name="connsiteX11" fmla="*/ 102099 w 277936"/>
                    <a:gd name="connsiteY11" fmla="*/ 159373 h 159373"/>
                    <a:gd name="connsiteX12" fmla="*/ 102099 w 277936"/>
                    <a:gd name="connsiteY12" fmla="*/ 132861 h 159373"/>
                    <a:gd name="connsiteX13" fmla="*/ 118817 w 277936"/>
                    <a:gd name="connsiteY13" fmla="*/ 132861 h 159373"/>
                    <a:gd name="connsiteX14" fmla="*/ 118817 w 277936"/>
                    <a:gd name="connsiteY14" fmla="*/ 60770 h 159373"/>
                    <a:gd name="connsiteX15" fmla="*/ 91949 w 277936"/>
                    <a:gd name="connsiteY15" fmla="*/ 31577 h 159373"/>
                    <a:gd name="connsiteX16" fmla="*/ 60902 w 277936"/>
                    <a:gd name="connsiteY16" fmla="*/ 67324 h 159373"/>
                    <a:gd name="connsiteX17" fmla="*/ 60902 w 277936"/>
                    <a:gd name="connsiteY17" fmla="*/ 132861 h 159373"/>
                    <a:gd name="connsiteX18" fmla="*/ 77918 w 277936"/>
                    <a:gd name="connsiteY18" fmla="*/ 132861 h 159373"/>
                    <a:gd name="connsiteX19" fmla="*/ 77918 w 277936"/>
                    <a:gd name="connsiteY19" fmla="*/ 159373 h 159373"/>
                    <a:gd name="connsiteX20" fmla="*/ 0 w 277936"/>
                    <a:gd name="connsiteY20" fmla="*/ 159373 h 159373"/>
                    <a:gd name="connsiteX21" fmla="*/ 0 w 277936"/>
                    <a:gd name="connsiteY21" fmla="*/ 132861 h 159373"/>
                    <a:gd name="connsiteX22" fmla="*/ 20599 w 277936"/>
                    <a:gd name="connsiteY22" fmla="*/ 132861 h 159373"/>
                    <a:gd name="connsiteX23" fmla="*/ 20599 w 277936"/>
                    <a:gd name="connsiteY23" fmla="*/ 29491 h 159373"/>
                    <a:gd name="connsiteX24" fmla="*/ 0 w 277936"/>
                    <a:gd name="connsiteY24" fmla="*/ 29491 h 159373"/>
                    <a:gd name="connsiteX25" fmla="*/ 0 w 277936"/>
                    <a:gd name="connsiteY25" fmla="*/ 2979 h 159373"/>
                    <a:gd name="connsiteX26" fmla="*/ 60304 w 277936"/>
                    <a:gd name="connsiteY26" fmla="*/ 2979 h 159373"/>
                    <a:gd name="connsiteX27" fmla="*/ 60304 w 277936"/>
                    <a:gd name="connsiteY27" fmla="*/ 28300 h 159373"/>
                    <a:gd name="connsiteX28" fmla="*/ 106279 w 277936"/>
                    <a:gd name="connsiteY28" fmla="*/ 0 h 159373"/>
                    <a:gd name="connsiteX29" fmla="*/ 152552 w 277936"/>
                    <a:gd name="connsiteY29" fmla="*/ 28300 h 159373"/>
                    <a:gd name="connsiteX30" fmla="*/ 203602 w 277936"/>
                    <a:gd name="connsiteY30" fmla="*/ 0 h 159373"/>
                    <a:gd name="connsiteX31" fmla="*/ 257338 w 277936"/>
                    <a:gd name="connsiteY31" fmla="*/ 54813 h 159373"/>
                    <a:gd name="connsiteX32" fmla="*/ 257338 w 277936"/>
                    <a:gd name="connsiteY32" fmla="*/ 132861 h 159373"/>
                    <a:gd name="connsiteX33" fmla="*/ 277937 w 277936"/>
                    <a:gd name="connsiteY33" fmla="*/ 132861 h 15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77936" h="159373">
                      <a:moveTo>
                        <a:pt x="277937" y="132861"/>
                      </a:moveTo>
                      <a:lnTo>
                        <a:pt x="277937" y="159373"/>
                      </a:lnTo>
                      <a:lnTo>
                        <a:pt x="199721" y="159373"/>
                      </a:lnTo>
                      <a:lnTo>
                        <a:pt x="199721" y="132861"/>
                      </a:lnTo>
                      <a:lnTo>
                        <a:pt x="217036" y="132861"/>
                      </a:lnTo>
                      <a:lnTo>
                        <a:pt x="217036" y="60472"/>
                      </a:lnTo>
                      <a:cubicBezTo>
                        <a:pt x="217036" y="43492"/>
                        <a:pt x="206289" y="31577"/>
                        <a:pt x="189869" y="31577"/>
                      </a:cubicBezTo>
                      <a:cubicBezTo>
                        <a:pt x="172255" y="31577"/>
                        <a:pt x="159120" y="45280"/>
                        <a:pt x="159120" y="63452"/>
                      </a:cubicBezTo>
                      <a:lnTo>
                        <a:pt x="159120" y="132861"/>
                      </a:lnTo>
                      <a:lnTo>
                        <a:pt x="175838" y="132861"/>
                      </a:lnTo>
                      <a:lnTo>
                        <a:pt x="175838" y="159373"/>
                      </a:lnTo>
                      <a:lnTo>
                        <a:pt x="102099" y="159373"/>
                      </a:lnTo>
                      <a:lnTo>
                        <a:pt x="102099" y="132861"/>
                      </a:lnTo>
                      <a:lnTo>
                        <a:pt x="118817" y="132861"/>
                      </a:lnTo>
                      <a:lnTo>
                        <a:pt x="118817" y="60770"/>
                      </a:lnTo>
                      <a:cubicBezTo>
                        <a:pt x="118817" y="43790"/>
                        <a:pt x="108070" y="31577"/>
                        <a:pt x="91949" y="31577"/>
                      </a:cubicBezTo>
                      <a:cubicBezTo>
                        <a:pt x="74037" y="31577"/>
                        <a:pt x="60902" y="47365"/>
                        <a:pt x="60902" y="67324"/>
                      </a:cubicBezTo>
                      <a:lnTo>
                        <a:pt x="60902" y="132861"/>
                      </a:lnTo>
                      <a:lnTo>
                        <a:pt x="77918" y="132861"/>
                      </a:lnTo>
                      <a:lnTo>
                        <a:pt x="77918" y="159373"/>
                      </a:lnTo>
                      <a:lnTo>
                        <a:pt x="0" y="159373"/>
                      </a:lnTo>
                      <a:lnTo>
                        <a:pt x="0" y="132861"/>
                      </a:lnTo>
                      <a:lnTo>
                        <a:pt x="20599" y="132861"/>
                      </a:lnTo>
                      <a:lnTo>
                        <a:pt x="20599" y="29491"/>
                      </a:lnTo>
                      <a:lnTo>
                        <a:pt x="0" y="29491"/>
                      </a:lnTo>
                      <a:lnTo>
                        <a:pt x="0" y="2979"/>
                      </a:lnTo>
                      <a:lnTo>
                        <a:pt x="60304" y="2979"/>
                      </a:lnTo>
                      <a:lnTo>
                        <a:pt x="60304" y="28300"/>
                      </a:lnTo>
                      <a:cubicBezTo>
                        <a:pt x="67768" y="12214"/>
                        <a:pt x="84187" y="0"/>
                        <a:pt x="106279" y="0"/>
                      </a:cubicBezTo>
                      <a:cubicBezTo>
                        <a:pt x="128371" y="0"/>
                        <a:pt x="145089" y="11618"/>
                        <a:pt x="152552" y="28300"/>
                      </a:cubicBezTo>
                      <a:cubicBezTo>
                        <a:pt x="161508" y="12809"/>
                        <a:pt x="180017" y="0"/>
                        <a:pt x="203602" y="0"/>
                      </a:cubicBezTo>
                      <a:cubicBezTo>
                        <a:pt x="234351" y="0"/>
                        <a:pt x="257338" y="20555"/>
                        <a:pt x="257338" y="54813"/>
                      </a:cubicBezTo>
                      <a:lnTo>
                        <a:pt x="257338" y="132861"/>
                      </a:lnTo>
                      <a:lnTo>
                        <a:pt x="277937" y="132861"/>
                      </a:ln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37" name="Freeform 28236">
                  <a:extLst>
                    <a:ext uri="{FF2B5EF4-FFF2-40B4-BE49-F238E27FC236}">
                      <a16:creationId xmlns:a16="http://schemas.microsoft.com/office/drawing/2014/main" id="{45F078B7-6694-A38C-CDED-8A32D640A829}"/>
                    </a:ext>
                  </a:extLst>
                </p:cNvPr>
                <p:cNvSpPr/>
                <p:nvPr/>
              </p:nvSpPr>
              <p:spPr>
                <a:xfrm>
                  <a:off x="8915031" y="3666849"/>
                  <a:ext cx="81798" cy="222526"/>
                </a:xfrm>
                <a:custGeom>
                  <a:avLst/>
                  <a:gdLst>
                    <a:gd name="connsiteX0" fmla="*/ 81799 w 81798"/>
                    <a:gd name="connsiteY0" fmla="*/ 196014 h 222526"/>
                    <a:gd name="connsiteX1" fmla="*/ 81799 w 81798"/>
                    <a:gd name="connsiteY1" fmla="*/ 222527 h 222526"/>
                    <a:gd name="connsiteX2" fmla="*/ 0 w 81798"/>
                    <a:gd name="connsiteY2" fmla="*/ 222527 h 222526"/>
                    <a:gd name="connsiteX3" fmla="*/ 0 w 81798"/>
                    <a:gd name="connsiteY3" fmla="*/ 196014 h 222526"/>
                    <a:gd name="connsiteX4" fmla="*/ 20599 w 81798"/>
                    <a:gd name="connsiteY4" fmla="*/ 196014 h 222526"/>
                    <a:gd name="connsiteX5" fmla="*/ 20599 w 81798"/>
                    <a:gd name="connsiteY5" fmla="*/ 92645 h 222526"/>
                    <a:gd name="connsiteX6" fmla="*/ 0 w 81798"/>
                    <a:gd name="connsiteY6" fmla="*/ 92645 h 222526"/>
                    <a:gd name="connsiteX7" fmla="*/ 0 w 81798"/>
                    <a:gd name="connsiteY7" fmla="*/ 66132 h 222526"/>
                    <a:gd name="connsiteX8" fmla="*/ 60901 w 81798"/>
                    <a:gd name="connsiteY8" fmla="*/ 66132 h 222526"/>
                    <a:gd name="connsiteX9" fmla="*/ 60901 w 81798"/>
                    <a:gd name="connsiteY9" fmla="*/ 196014 h 222526"/>
                    <a:gd name="connsiteX10" fmla="*/ 81799 w 81798"/>
                    <a:gd name="connsiteY10" fmla="*/ 196014 h 222526"/>
                    <a:gd name="connsiteX11" fmla="*/ 16121 w 81798"/>
                    <a:gd name="connsiteY11" fmla="*/ 22342 h 222526"/>
                    <a:gd name="connsiteX12" fmla="*/ 39407 w 81798"/>
                    <a:gd name="connsiteY12" fmla="*/ 0 h 222526"/>
                    <a:gd name="connsiteX13" fmla="*/ 63289 w 81798"/>
                    <a:gd name="connsiteY13" fmla="*/ 22342 h 222526"/>
                    <a:gd name="connsiteX14" fmla="*/ 39407 w 81798"/>
                    <a:gd name="connsiteY14" fmla="*/ 44684 h 222526"/>
                    <a:gd name="connsiteX15" fmla="*/ 16121 w 81798"/>
                    <a:gd name="connsiteY15" fmla="*/ 22342 h 222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1798" h="222526">
                      <a:moveTo>
                        <a:pt x="81799" y="196014"/>
                      </a:moveTo>
                      <a:lnTo>
                        <a:pt x="81799" y="222527"/>
                      </a:lnTo>
                      <a:lnTo>
                        <a:pt x="0" y="222527"/>
                      </a:lnTo>
                      <a:lnTo>
                        <a:pt x="0" y="196014"/>
                      </a:lnTo>
                      <a:lnTo>
                        <a:pt x="20599" y="196014"/>
                      </a:lnTo>
                      <a:lnTo>
                        <a:pt x="20599" y="92645"/>
                      </a:lnTo>
                      <a:lnTo>
                        <a:pt x="0" y="92645"/>
                      </a:lnTo>
                      <a:lnTo>
                        <a:pt x="0" y="66132"/>
                      </a:lnTo>
                      <a:lnTo>
                        <a:pt x="60901" y="66132"/>
                      </a:lnTo>
                      <a:lnTo>
                        <a:pt x="60901" y="196014"/>
                      </a:lnTo>
                      <a:lnTo>
                        <a:pt x="81799" y="196014"/>
                      </a:lnTo>
                      <a:close/>
                      <a:moveTo>
                        <a:pt x="16121" y="22342"/>
                      </a:moveTo>
                      <a:cubicBezTo>
                        <a:pt x="16121" y="9533"/>
                        <a:pt x="25972" y="0"/>
                        <a:pt x="39407" y="0"/>
                      </a:cubicBezTo>
                      <a:cubicBezTo>
                        <a:pt x="52841" y="0"/>
                        <a:pt x="63289" y="9533"/>
                        <a:pt x="63289" y="22342"/>
                      </a:cubicBezTo>
                      <a:cubicBezTo>
                        <a:pt x="63289" y="35152"/>
                        <a:pt x="53139" y="44684"/>
                        <a:pt x="39407" y="44684"/>
                      </a:cubicBezTo>
                      <a:cubicBezTo>
                        <a:pt x="25674" y="44684"/>
                        <a:pt x="16121" y="35152"/>
                        <a:pt x="16121" y="22342"/>
                      </a:cubicBez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38" name="Freeform 28237">
                  <a:extLst>
                    <a:ext uri="{FF2B5EF4-FFF2-40B4-BE49-F238E27FC236}">
                      <a16:creationId xmlns:a16="http://schemas.microsoft.com/office/drawing/2014/main" id="{329582EE-C0EE-CA08-5B32-CF2BEA158021}"/>
                    </a:ext>
                  </a:extLst>
                </p:cNvPr>
                <p:cNvSpPr/>
                <p:nvPr/>
              </p:nvSpPr>
              <p:spPr>
                <a:xfrm>
                  <a:off x="9015040" y="3673999"/>
                  <a:ext cx="81500" cy="215377"/>
                </a:xfrm>
                <a:custGeom>
                  <a:avLst/>
                  <a:gdLst>
                    <a:gd name="connsiteX0" fmla="*/ 81501 w 81500"/>
                    <a:gd name="connsiteY0" fmla="*/ 188865 h 215377"/>
                    <a:gd name="connsiteX1" fmla="*/ 81501 w 81500"/>
                    <a:gd name="connsiteY1" fmla="*/ 215377 h 215377"/>
                    <a:gd name="connsiteX2" fmla="*/ 0 w 81500"/>
                    <a:gd name="connsiteY2" fmla="*/ 215377 h 215377"/>
                    <a:gd name="connsiteX3" fmla="*/ 0 w 81500"/>
                    <a:gd name="connsiteY3" fmla="*/ 188865 h 215377"/>
                    <a:gd name="connsiteX4" fmla="*/ 20599 w 81500"/>
                    <a:gd name="connsiteY4" fmla="*/ 188865 h 215377"/>
                    <a:gd name="connsiteX5" fmla="*/ 20599 w 81500"/>
                    <a:gd name="connsiteY5" fmla="*/ 26513 h 215377"/>
                    <a:gd name="connsiteX6" fmla="*/ 0 w 81500"/>
                    <a:gd name="connsiteY6" fmla="*/ 26513 h 215377"/>
                    <a:gd name="connsiteX7" fmla="*/ 0 w 81500"/>
                    <a:gd name="connsiteY7" fmla="*/ 0 h 215377"/>
                    <a:gd name="connsiteX8" fmla="*/ 60902 w 81500"/>
                    <a:gd name="connsiteY8" fmla="*/ 0 h 215377"/>
                    <a:gd name="connsiteX9" fmla="*/ 60902 w 81500"/>
                    <a:gd name="connsiteY9" fmla="*/ 188865 h 215377"/>
                    <a:gd name="connsiteX10" fmla="*/ 81501 w 81500"/>
                    <a:gd name="connsiteY10" fmla="*/ 188865 h 215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1500" h="215377">
                      <a:moveTo>
                        <a:pt x="81501" y="188865"/>
                      </a:moveTo>
                      <a:lnTo>
                        <a:pt x="81501" y="215377"/>
                      </a:lnTo>
                      <a:lnTo>
                        <a:pt x="0" y="215377"/>
                      </a:lnTo>
                      <a:lnTo>
                        <a:pt x="0" y="188865"/>
                      </a:lnTo>
                      <a:lnTo>
                        <a:pt x="20599" y="188865"/>
                      </a:lnTo>
                      <a:lnTo>
                        <a:pt x="20599" y="26513"/>
                      </a:lnTo>
                      <a:lnTo>
                        <a:pt x="0" y="26513"/>
                      </a:lnTo>
                      <a:lnTo>
                        <a:pt x="0" y="0"/>
                      </a:lnTo>
                      <a:lnTo>
                        <a:pt x="60902" y="0"/>
                      </a:lnTo>
                      <a:lnTo>
                        <a:pt x="60902" y="188865"/>
                      </a:lnTo>
                      <a:lnTo>
                        <a:pt x="81501" y="188865"/>
                      </a:ln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39" name="Freeform 28238">
                  <a:extLst>
                    <a:ext uri="{FF2B5EF4-FFF2-40B4-BE49-F238E27FC236}">
                      <a16:creationId xmlns:a16="http://schemas.microsoft.com/office/drawing/2014/main" id="{98ED0ED5-D38C-0F0F-AC09-9CBCDF1A7408}"/>
                    </a:ext>
                  </a:extLst>
                </p:cNvPr>
                <p:cNvSpPr/>
                <p:nvPr/>
              </p:nvSpPr>
              <p:spPr>
                <a:xfrm>
                  <a:off x="9115647" y="3673999"/>
                  <a:ext cx="81500" cy="215377"/>
                </a:xfrm>
                <a:custGeom>
                  <a:avLst/>
                  <a:gdLst>
                    <a:gd name="connsiteX0" fmla="*/ 81500 w 81500"/>
                    <a:gd name="connsiteY0" fmla="*/ 188865 h 215377"/>
                    <a:gd name="connsiteX1" fmla="*/ 81500 w 81500"/>
                    <a:gd name="connsiteY1" fmla="*/ 215377 h 215377"/>
                    <a:gd name="connsiteX2" fmla="*/ 0 w 81500"/>
                    <a:gd name="connsiteY2" fmla="*/ 215377 h 215377"/>
                    <a:gd name="connsiteX3" fmla="*/ 0 w 81500"/>
                    <a:gd name="connsiteY3" fmla="*/ 188865 h 215377"/>
                    <a:gd name="connsiteX4" fmla="*/ 20599 w 81500"/>
                    <a:gd name="connsiteY4" fmla="*/ 188865 h 215377"/>
                    <a:gd name="connsiteX5" fmla="*/ 20599 w 81500"/>
                    <a:gd name="connsiteY5" fmla="*/ 26513 h 215377"/>
                    <a:gd name="connsiteX6" fmla="*/ 0 w 81500"/>
                    <a:gd name="connsiteY6" fmla="*/ 26513 h 215377"/>
                    <a:gd name="connsiteX7" fmla="*/ 0 w 81500"/>
                    <a:gd name="connsiteY7" fmla="*/ 0 h 215377"/>
                    <a:gd name="connsiteX8" fmla="*/ 60901 w 81500"/>
                    <a:gd name="connsiteY8" fmla="*/ 0 h 215377"/>
                    <a:gd name="connsiteX9" fmla="*/ 60901 w 81500"/>
                    <a:gd name="connsiteY9" fmla="*/ 188865 h 215377"/>
                    <a:gd name="connsiteX10" fmla="*/ 81500 w 81500"/>
                    <a:gd name="connsiteY10" fmla="*/ 188865 h 215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1500" h="215377">
                      <a:moveTo>
                        <a:pt x="81500" y="188865"/>
                      </a:moveTo>
                      <a:lnTo>
                        <a:pt x="81500" y="215377"/>
                      </a:lnTo>
                      <a:lnTo>
                        <a:pt x="0" y="215377"/>
                      </a:lnTo>
                      <a:lnTo>
                        <a:pt x="0" y="188865"/>
                      </a:lnTo>
                      <a:lnTo>
                        <a:pt x="20599" y="188865"/>
                      </a:lnTo>
                      <a:lnTo>
                        <a:pt x="20599" y="26513"/>
                      </a:lnTo>
                      <a:lnTo>
                        <a:pt x="0" y="26513"/>
                      </a:lnTo>
                      <a:lnTo>
                        <a:pt x="0" y="0"/>
                      </a:lnTo>
                      <a:lnTo>
                        <a:pt x="60901" y="0"/>
                      </a:lnTo>
                      <a:lnTo>
                        <a:pt x="60901" y="188865"/>
                      </a:lnTo>
                      <a:lnTo>
                        <a:pt x="81500" y="188865"/>
                      </a:ln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40" name="Freeform 28239">
                  <a:extLst>
                    <a:ext uri="{FF2B5EF4-FFF2-40B4-BE49-F238E27FC236}">
                      <a16:creationId xmlns:a16="http://schemas.microsoft.com/office/drawing/2014/main" id="{F2750D18-D0E3-451D-F568-7C828BA129A4}"/>
                    </a:ext>
                  </a:extLst>
                </p:cNvPr>
                <p:cNvSpPr/>
                <p:nvPr/>
              </p:nvSpPr>
              <p:spPr>
                <a:xfrm>
                  <a:off x="9217448" y="3666849"/>
                  <a:ext cx="81799" cy="222526"/>
                </a:xfrm>
                <a:custGeom>
                  <a:avLst/>
                  <a:gdLst>
                    <a:gd name="connsiteX0" fmla="*/ 81799 w 81799"/>
                    <a:gd name="connsiteY0" fmla="*/ 196014 h 222526"/>
                    <a:gd name="connsiteX1" fmla="*/ 81799 w 81799"/>
                    <a:gd name="connsiteY1" fmla="*/ 222527 h 222526"/>
                    <a:gd name="connsiteX2" fmla="*/ 0 w 81799"/>
                    <a:gd name="connsiteY2" fmla="*/ 222527 h 222526"/>
                    <a:gd name="connsiteX3" fmla="*/ 0 w 81799"/>
                    <a:gd name="connsiteY3" fmla="*/ 196014 h 222526"/>
                    <a:gd name="connsiteX4" fmla="*/ 20599 w 81799"/>
                    <a:gd name="connsiteY4" fmla="*/ 196014 h 222526"/>
                    <a:gd name="connsiteX5" fmla="*/ 20599 w 81799"/>
                    <a:gd name="connsiteY5" fmla="*/ 92645 h 222526"/>
                    <a:gd name="connsiteX6" fmla="*/ 0 w 81799"/>
                    <a:gd name="connsiteY6" fmla="*/ 92645 h 222526"/>
                    <a:gd name="connsiteX7" fmla="*/ 0 w 81799"/>
                    <a:gd name="connsiteY7" fmla="*/ 66132 h 222526"/>
                    <a:gd name="connsiteX8" fmla="*/ 60902 w 81799"/>
                    <a:gd name="connsiteY8" fmla="*/ 66132 h 222526"/>
                    <a:gd name="connsiteX9" fmla="*/ 60902 w 81799"/>
                    <a:gd name="connsiteY9" fmla="*/ 196014 h 222526"/>
                    <a:gd name="connsiteX10" fmla="*/ 81799 w 81799"/>
                    <a:gd name="connsiteY10" fmla="*/ 196014 h 222526"/>
                    <a:gd name="connsiteX11" fmla="*/ 16121 w 81799"/>
                    <a:gd name="connsiteY11" fmla="*/ 22342 h 222526"/>
                    <a:gd name="connsiteX12" fmla="*/ 39407 w 81799"/>
                    <a:gd name="connsiteY12" fmla="*/ 0 h 222526"/>
                    <a:gd name="connsiteX13" fmla="*/ 63290 w 81799"/>
                    <a:gd name="connsiteY13" fmla="*/ 22342 h 222526"/>
                    <a:gd name="connsiteX14" fmla="*/ 39407 w 81799"/>
                    <a:gd name="connsiteY14" fmla="*/ 44684 h 222526"/>
                    <a:gd name="connsiteX15" fmla="*/ 16121 w 81799"/>
                    <a:gd name="connsiteY15" fmla="*/ 22342 h 222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1799" h="222526">
                      <a:moveTo>
                        <a:pt x="81799" y="196014"/>
                      </a:moveTo>
                      <a:lnTo>
                        <a:pt x="81799" y="222527"/>
                      </a:lnTo>
                      <a:lnTo>
                        <a:pt x="0" y="222527"/>
                      </a:lnTo>
                      <a:lnTo>
                        <a:pt x="0" y="196014"/>
                      </a:lnTo>
                      <a:lnTo>
                        <a:pt x="20599" y="196014"/>
                      </a:lnTo>
                      <a:lnTo>
                        <a:pt x="20599" y="92645"/>
                      </a:lnTo>
                      <a:lnTo>
                        <a:pt x="0" y="92645"/>
                      </a:lnTo>
                      <a:lnTo>
                        <a:pt x="0" y="66132"/>
                      </a:lnTo>
                      <a:lnTo>
                        <a:pt x="60902" y="66132"/>
                      </a:lnTo>
                      <a:lnTo>
                        <a:pt x="60902" y="196014"/>
                      </a:lnTo>
                      <a:lnTo>
                        <a:pt x="81799" y="196014"/>
                      </a:lnTo>
                      <a:close/>
                      <a:moveTo>
                        <a:pt x="16121" y="22342"/>
                      </a:moveTo>
                      <a:cubicBezTo>
                        <a:pt x="16121" y="9533"/>
                        <a:pt x="25973" y="0"/>
                        <a:pt x="39407" y="0"/>
                      </a:cubicBezTo>
                      <a:cubicBezTo>
                        <a:pt x="52841" y="0"/>
                        <a:pt x="63290" y="9533"/>
                        <a:pt x="63290" y="22342"/>
                      </a:cubicBezTo>
                      <a:cubicBezTo>
                        <a:pt x="63290" y="35152"/>
                        <a:pt x="53139" y="44684"/>
                        <a:pt x="39407" y="44684"/>
                      </a:cubicBezTo>
                      <a:cubicBezTo>
                        <a:pt x="25674" y="44684"/>
                        <a:pt x="16121" y="35152"/>
                        <a:pt x="16121" y="22342"/>
                      </a:cubicBez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41" name="Freeform 28240">
                  <a:extLst>
                    <a:ext uri="{FF2B5EF4-FFF2-40B4-BE49-F238E27FC236}">
                      <a16:creationId xmlns:a16="http://schemas.microsoft.com/office/drawing/2014/main" id="{D3B9A024-3C9C-7B14-3961-AA1996F28A1D}"/>
                    </a:ext>
                  </a:extLst>
                </p:cNvPr>
                <p:cNvSpPr/>
                <p:nvPr/>
              </p:nvSpPr>
              <p:spPr>
                <a:xfrm>
                  <a:off x="9319249" y="3728513"/>
                  <a:ext cx="169568" cy="165331"/>
                </a:xfrm>
                <a:custGeom>
                  <a:avLst/>
                  <a:gdLst>
                    <a:gd name="connsiteX0" fmla="*/ 0 w 169568"/>
                    <a:gd name="connsiteY0" fmla="*/ 81027 h 165331"/>
                    <a:gd name="connsiteX1" fmla="*/ 84784 w 169568"/>
                    <a:gd name="connsiteY1" fmla="*/ 0 h 165331"/>
                    <a:gd name="connsiteX2" fmla="*/ 169569 w 169568"/>
                    <a:gd name="connsiteY2" fmla="*/ 81027 h 165331"/>
                    <a:gd name="connsiteX3" fmla="*/ 84784 w 169568"/>
                    <a:gd name="connsiteY3" fmla="*/ 165331 h 165331"/>
                    <a:gd name="connsiteX4" fmla="*/ 0 w 169568"/>
                    <a:gd name="connsiteY4" fmla="*/ 81027 h 165331"/>
                    <a:gd name="connsiteX5" fmla="*/ 126579 w 169568"/>
                    <a:gd name="connsiteY5" fmla="*/ 81027 h 165331"/>
                    <a:gd name="connsiteX6" fmla="*/ 84784 w 169568"/>
                    <a:gd name="connsiteY6" fmla="*/ 30683 h 165331"/>
                    <a:gd name="connsiteX7" fmla="*/ 42691 w 169568"/>
                    <a:gd name="connsiteY7" fmla="*/ 81027 h 165331"/>
                    <a:gd name="connsiteX8" fmla="*/ 84784 w 169568"/>
                    <a:gd name="connsiteY8" fmla="*/ 134648 h 165331"/>
                    <a:gd name="connsiteX9" fmla="*/ 126579 w 169568"/>
                    <a:gd name="connsiteY9" fmla="*/ 81027 h 165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9568" h="165331">
                      <a:moveTo>
                        <a:pt x="0" y="81027"/>
                      </a:moveTo>
                      <a:cubicBezTo>
                        <a:pt x="0" y="33960"/>
                        <a:pt x="34033" y="0"/>
                        <a:pt x="84784" y="0"/>
                      </a:cubicBezTo>
                      <a:cubicBezTo>
                        <a:pt x="135536" y="0"/>
                        <a:pt x="169569" y="33960"/>
                        <a:pt x="169569" y="81027"/>
                      </a:cubicBezTo>
                      <a:cubicBezTo>
                        <a:pt x="169569" y="130477"/>
                        <a:pt x="136132" y="165331"/>
                        <a:pt x="84784" y="165331"/>
                      </a:cubicBezTo>
                      <a:cubicBezTo>
                        <a:pt x="33436" y="165331"/>
                        <a:pt x="0" y="130477"/>
                        <a:pt x="0" y="81027"/>
                      </a:cubicBezTo>
                      <a:close/>
                      <a:moveTo>
                        <a:pt x="126579" y="81027"/>
                      </a:moveTo>
                      <a:cubicBezTo>
                        <a:pt x="126579" y="52429"/>
                        <a:pt x="110458" y="30683"/>
                        <a:pt x="84784" y="30683"/>
                      </a:cubicBezTo>
                      <a:cubicBezTo>
                        <a:pt x="59110" y="30683"/>
                        <a:pt x="42691" y="52429"/>
                        <a:pt x="42691" y="81027"/>
                      </a:cubicBezTo>
                      <a:cubicBezTo>
                        <a:pt x="42691" y="112008"/>
                        <a:pt x="59110" y="134648"/>
                        <a:pt x="84784" y="134648"/>
                      </a:cubicBezTo>
                      <a:cubicBezTo>
                        <a:pt x="110458" y="134648"/>
                        <a:pt x="126579" y="112008"/>
                        <a:pt x="126579" y="81027"/>
                      </a:cubicBez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42" name="Freeform 28241">
                  <a:extLst>
                    <a:ext uri="{FF2B5EF4-FFF2-40B4-BE49-F238E27FC236}">
                      <a16:creationId xmlns:a16="http://schemas.microsoft.com/office/drawing/2014/main" id="{3AD8F47C-7E6C-0EAE-ED33-2A69C3083330}"/>
                    </a:ext>
                  </a:extLst>
                </p:cNvPr>
                <p:cNvSpPr/>
                <p:nvPr/>
              </p:nvSpPr>
              <p:spPr>
                <a:xfrm>
                  <a:off x="9510909" y="3729705"/>
                  <a:ext cx="187480" cy="159671"/>
                </a:xfrm>
                <a:custGeom>
                  <a:avLst/>
                  <a:gdLst>
                    <a:gd name="connsiteX0" fmla="*/ 187481 w 187480"/>
                    <a:gd name="connsiteY0" fmla="*/ 133159 h 159671"/>
                    <a:gd name="connsiteX1" fmla="*/ 187481 w 187480"/>
                    <a:gd name="connsiteY1" fmla="*/ 159671 h 159671"/>
                    <a:gd name="connsiteX2" fmla="*/ 108070 w 187480"/>
                    <a:gd name="connsiteY2" fmla="*/ 159671 h 159671"/>
                    <a:gd name="connsiteX3" fmla="*/ 108070 w 187480"/>
                    <a:gd name="connsiteY3" fmla="*/ 133159 h 159671"/>
                    <a:gd name="connsiteX4" fmla="*/ 126579 w 187480"/>
                    <a:gd name="connsiteY4" fmla="*/ 133159 h 159671"/>
                    <a:gd name="connsiteX5" fmla="*/ 126579 w 187480"/>
                    <a:gd name="connsiteY5" fmla="*/ 61962 h 159671"/>
                    <a:gd name="connsiteX6" fmla="*/ 95531 w 187480"/>
                    <a:gd name="connsiteY6" fmla="*/ 32173 h 159671"/>
                    <a:gd name="connsiteX7" fmla="*/ 60902 w 187480"/>
                    <a:gd name="connsiteY7" fmla="*/ 65239 h 159671"/>
                    <a:gd name="connsiteX8" fmla="*/ 60902 w 187480"/>
                    <a:gd name="connsiteY8" fmla="*/ 133159 h 159671"/>
                    <a:gd name="connsiteX9" fmla="*/ 79411 w 187480"/>
                    <a:gd name="connsiteY9" fmla="*/ 133159 h 159671"/>
                    <a:gd name="connsiteX10" fmla="*/ 79411 w 187480"/>
                    <a:gd name="connsiteY10" fmla="*/ 159671 h 159671"/>
                    <a:gd name="connsiteX11" fmla="*/ 0 w 187480"/>
                    <a:gd name="connsiteY11" fmla="*/ 159671 h 159671"/>
                    <a:gd name="connsiteX12" fmla="*/ 0 w 187480"/>
                    <a:gd name="connsiteY12" fmla="*/ 133159 h 159671"/>
                    <a:gd name="connsiteX13" fmla="*/ 20599 w 187480"/>
                    <a:gd name="connsiteY13" fmla="*/ 133159 h 159671"/>
                    <a:gd name="connsiteX14" fmla="*/ 20599 w 187480"/>
                    <a:gd name="connsiteY14" fmla="*/ 29789 h 159671"/>
                    <a:gd name="connsiteX15" fmla="*/ 0 w 187480"/>
                    <a:gd name="connsiteY15" fmla="*/ 29789 h 159671"/>
                    <a:gd name="connsiteX16" fmla="*/ 0 w 187480"/>
                    <a:gd name="connsiteY16" fmla="*/ 3277 h 159671"/>
                    <a:gd name="connsiteX17" fmla="*/ 60304 w 187480"/>
                    <a:gd name="connsiteY17" fmla="*/ 3277 h 159671"/>
                    <a:gd name="connsiteX18" fmla="*/ 60304 w 187480"/>
                    <a:gd name="connsiteY18" fmla="*/ 27704 h 159671"/>
                    <a:gd name="connsiteX19" fmla="*/ 109862 w 187480"/>
                    <a:gd name="connsiteY19" fmla="*/ 0 h 159671"/>
                    <a:gd name="connsiteX20" fmla="*/ 166882 w 187480"/>
                    <a:gd name="connsiteY20" fmla="*/ 56302 h 159671"/>
                    <a:gd name="connsiteX21" fmla="*/ 166882 w 187480"/>
                    <a:gd name="connsiteY21" fmla="*/ 133159 h 159671"/>
                    <a:gd name="connsiteX22" fmla="*/ 187481 w 187480"/>
                    <a:gd name="connsiteY22" fmla="*/ 133159 h 15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7480" h="159671">
                      <a:moveTo>
                        <a:pt x="187481" y="133159"/>
                      </a:moveTo>
                      <a:lnTo>
                        <a:pt x="187481" y="159671"/>
                      </a:lnTo>
                      <a:lnTo>
                        <a:pt x="108070" y="159671"/>
                      </a:lnTo>
                      <a:lnTo>
                        <a:pt x="108070" y="133159"/>
                      </a:lnTo>
                      <a:lnTo>
                        <a:pt x="126579" y="133159"/>
                      </a:lnTo>
                      <a:lnTo>
                        <a:pt x="126579" y="61962"/>
                      </a:lnTo>
                      <a:cubicBezTo>
                        <a:pt x="126579" y="44386"/>
                        <a:pt x="112847" y="32173"/>
                        <a:pt x="95531" y="32173"/>
                      </a:cubicBezTo>
                      <a:cubicBezTo>
                        <a:pt x="75828" y="32173"/>
                        <a:pt x="60902" y="46770"/>
                        <a:pt x="60902" y="65239"/>
                      </a:cubicBezTo>
                      <a:lnTo>
                        <a:pt x="60902" y="133159"/>
                      </a:lnTo>
                      <a:lnTo>
                        <a:pt x="79411" y="133159"/>
                      </a:lnTo>
                      <a:lnTo>
                        <a:pt x="79411" y="159671"/>
                      </a:lnTo>
                      <a:lnTo>
                        <a:pt x="0" y="159671"/>
                      </a:lnTo>
                      <a:lnTo>
                        <a:pt x="0" y="133159"/>
                      </a:lnTo>
                      <a:lnTo>
                        <a:pt x="20599" y="133159"/>
                      </a:lnTo>
                      <a:lnTo>
                        <a:pt x="20599" y="29789"/>
                      </a:lnTo>
                      <a:lnTo>
                        <a:pt x="0" y="29789"/>
                      </a:lnTo>
                      <a:lnTo>
                        <a:pt x="0" y="3277"/>
                      </a:lnTo>
                      <a:lnTo>
                        <a:pt x="60304" y="3277"/>
                      </a:lnTo>
                      <a:lnTo>
                        <a:pt x="60304" y="27704"/>
                      </a:lnTo>
                      <a:cubicBezTo>
                        <a:pt x="68962" y="11618"/>
                        <a:pt x="87172" y="0"/>
                        <a:pt x="109862" y="0"/>
                      </a:cubicBezTo>
                      <a:cubicBezTo>
                        <a:pt x="144790" y="0"/>
                        <a:pt x="166882" y="21746"/>
                        <a:pt x="166882" y="56302"/>
                      </a:cubicBezTo>
                      <a:lnTo>
                        <a:pt x="166882" y="133159"/>
                      </a:lnTo>
                      <a:lnTo>
                        <a:pt x="187481" y="133159"/>
                      </a:ln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43" name="Freeform 28242">
                  <a:extLst>
                    <a:ext uri="{FF2B5EF4-FFF2-40B4-BE49-F238E27FC236}">
                      <a16:creationId xmlns:a16="http://schemas.microsoft.com/office/drawing/2014/main" id="{84B5997D-228A-259E-D343-E2C7FA2A8D68}"/>
                    </a:ext>
                  </a:extLst>
                </p:cNvPr>
                <p:cNvSpPr/>
                <p:nvPr/>
              </p:nvSpPr>
              <p:spPr>
                <a:xfrm>
                  <a:off x="8171378" y="3986787"/>
                  <a:ext cx="184793" cy="219547"/>
                </a:xfrm>
                <a:custGeom>
                  <a:avLst/>
                  <a:gdLst>
                    <a:gd name="connsiteX0" fmla="*/ 184794 w 184793"/>
                    <a:gd name="connsiteY0" fmla="*/ 188865 h 219547"/>
                    <a:gd name="connsiteX1" fmla="*/ 184794 w 184793"/>
                    <a:gd name="connsiteY1" fmla="*/ 215377 h 219547"/>
                    <a:gd name="connsiteX2" fmla="*/ 124191 w 184793"/>
                    <a:gd name="connsiteY2" fmla="*/ 215377 h 219547"/>
                    <a:gd name="connsiteX3" fmla="*/ 124191 w 184793"/>
                    <a:gd name="connsiteY3" fmla="*/ 191844 h 219547"/>
                    <a:gd name="connsiteX4" fmla="*/ 71350 w 184793"/>
                    <a:gd name="connsiteY4" fmla="*/ 219548 h 219547"/>
                    <a:gd name="connsiteX5" fmla="*/ 0 w 184793"/>
                    <a:gd name="connsiteY5" fmla="*/ 135840 h 219547"/>
                    <a:gd name="connsiteX6" fmla="*/ 74037 w 184793"/>
                    <a:gd name="connsiteY6" fmla="*/ 54812 h 219547"/>
                    <a:gd name="connsiteX7" fmla="*/ 123594 w 184793"/>
                    <a:gd name="connsiteY7" fmla="*/ 82517 h 219547"/>
                    <a:gd name="connsiteX8" fmla="*/ 123594 w 184793"/>
                    <a:gd name="connsiteY8" fmla="*/ 26513 h 219547"/>
                    <a:gd name="connsiteX9" fmla="*/ 102696 w 184793"/>
                    <a:gd name="connsiteY9" fmla="*/ 26513 h 219547"/>
                    <a:gd name="connsiteX10" fmla="*/ 102696 w 184793"/>
                    <a:gd name="connsiteY10" fmla="*/ 0 h 219547"/>
                    <a:gd name="connsiteX11" fmla="*/ 163896 w 184793"/>
                    <a:gd name="connsiteY11" fmla="*/ 0 h 219547"/>
                    <a:gd name="connsiteX12" fmla="*/ 163896 w 184793"/>
                    <a:gd name="connsiteY12" fmla="*/ 188865 h 219547"/>
                    <a:gd name="connsiteX13" fmla="*/ 184794 w 184793"/>
                    <a:gd name="connsiteY13" fmla="*/ 188865 h 219547"/>
                    <a:gd name="connsiteX14" fmla="*/ 125385 w 184793"/>
                    <a:gd name="connsiteY14" fmla="*/ 136138 h 219547"/>
                    <a:gd name="connsiteX15" fmla="*/ 84486 w 184793"/>
                    <a:gd name="connsiteY15" fmla="*/ 85495 h 219547"/>
                    <a:gd name="connsiteX16" fmla="*/ 42989 w 184793"/>
                    <a:gd name="connsiteY16" fmla="*/ 136138 h 219547"/>
                    <a:gd name="connsiteX17" fmla="*/ 83889 w 184793"/>
                    <a:gd name="connsiteY17" fmla="*/ 188865 h 219547"/>
                    <a:gd name="connsiteX18" fmla="*/ 125385 w 184793"/>
                    <a:gd name="connsiteY18" fmla="*/ 136138 h 219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84793" h="219547">
                      <a:moveTo>
                        <a:pt x="184794" y="188865"/>
                      </a:moveTo>
                      <a:lnTo>
                        <a:pt x="184794" y="215377"/>
                      </a:lnTo>
                      <a:lnTo>
                        <a:pt x="124191" y="215377"/>
                      </a:lnTo>
                      <a:lnTo>
                        <a:pt x="124191" y="191844"/>
                      </a:lnTo>
                      <a:cubicBezTo>
                        <a:pt x="114041" y="208228"/>
                        <a:pt x="94934" y="219548"/>
                        <a:pt x="71350" y="219548"/>
                      </a:cubicBezTo>
                      <a:cubicBezTo>
                        <a:pt x="29555" y="219548"/>
                        <a:pt x="0" y="186779"/>
                        <a:pt x="0" y="135840"/>
                      </a:cubicBezTo>
                      <a:cubicBezTo>
                        <a:pt x="0" y="84900"/>
                        <a:pt x="33138" y="54812"/>
                        <a:pt x="74037" y="54812"/>
                      </a:cubicBezTo>
                      <a:cubicBezTo>
                        <a:pt x="96129" y="54812"/>
                        <a:pt x="114339" y="66430"/>
                        <a:pt x="123594" y="82517"/>
                      </a:cubicBezTo>
                      <a:lnTo>
                        <a:pt x="123594" y="26513"/>
                      </a:lnTo>
                      <a:lnTo>
                        <a:pt x="102696" y="26513"/>
                      </a:lnTo>
                      <a:lnTo>
                        <a:pt x="102696" y="0"/>
                      </a:lnTo>
                      <a:lnTo>
                        <a:pt x="163896" y="0"/>
                      </a:lnTo>
                      <a:lnTo>
                        <a:pt x="163896" y="188865"/>
                      </a:lnTo>
                      <a:lnTo>
                        <a:pt x="184794" y="188865"/>
                      </a:lnTo>
                      <a:close/>
                      <a:moveTo>
                        <a:pt x="125385" y="136138"/>
                      </a:moveTo>
                      <a:cubicBezTo>
                        <a:pt x="125385" y="106646"/>
                        <a:pt x="107772" y="85495"/>
                        <a:pt x="84486" y="85495"/>
                      </a:cubicBezTo>
                      <a:cubicBezTo>
                        <a:pt x="61200" y="85495"/>
                        <a:pt x="42989" y="106348"/>
                        <a:pt x="42989" y="136138"/>
                      </a:cubicBezTo>
                      <a:cubicBezTo>
                        <a:pt x="42989" y="165927"/>
                        <a:pt x="59110" y="188865"/>
                        <a:pt x="83889" y="188865"/>
                      </a:cubicBezTo>
                      <a:cubicBezTo>
                        <a:pt x="108667" y="188865"/>
                        <a:pt x="125385" y="167714"/>
                        <a:pt x="125385" y="136138"/>
                      </a:cubicBez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44" name="Freeform 28243">
                  <a:extLst>
                    <a:ext uri="{FF2B5EF4-FFF2-40B4-BE49-F238E27FC236}">
                      <a16:creationId xmlns:a16="http://schemas.microsoft.com/office/drawing/2014/main" id="{3428C15E-D143-9F7F-B9AA-20E56D987708}"/>
                    </a:ext>
                  </a:extLst>
                </p:cNvPr>
                <p:cNvSpPr/>
                <p:nvPr/>
              </p:nvSpPr>
              <p:spPr>
                <a:xfrm>
                  <a:off x="8375278" y="4041302"/>
                  <a:ext cx="159418" cy="165331"/>
                </a:xfrm>
                <a:custGeom>
                  <a:avLst/>
                  <a:gdLst>
                    <a:gd name="connsiteX0" fmla="*/ 158821 w 159418"/>
                    <a:gd name="connsiteY0" fmla="*/ 90560 h 165331"/>
                    <a:gd name="connsiteX1" fmla="*/ 41795 w 159418"/>
                    <a:gd name="connsiteY1" fmla="*/ 90858 h 165331"/>
                    <a:gd name="connsiteX2" fmla="*/ 87172 w 159418"/>
                    <a:gd name="connsiteY2" fmla="*/ 135542 h 165331"/>
                    <a:gd name="connsiteX3" fmla="*/ 129863 w 159418"/>
                    <a:gd name="connsiteY3" fmla="*/ 114987 h 165331"/>
                    <a:gd name="connsiteX4" fmla="*/ 154940 w 159418"/>
                    <a:gd name="connsiteY4" fmla="*/ 131967 h 165331"/>
                    <a:gd name="connsiteX5" fmla="*/ 85381 w 159418"/>
                    <a:gd name="connsiteY5" fmla="*/ 165331 h 165331"/>
                    <a:gd name="connsiteX6" fmla="*/ 0 w 159418"/>
                    <a:gd name="connsiteY6" fmla="*/ 81325 h 165331"/>
                    <a:gd name="connsiteX7" fmla="*/ 82993 w 159418"/>
                    <a:gd name="connsiteY7" fmla="*/ 0 h 165331"/>
                    <a:gd name="connsiteX8" fmla="*/ 159418 w 159418"/>
                    <a:gd name="connsiteY8" fmla="*/ 77750 h 165331"/>
                    <a:gd name="connsiteX9" fmla="*/ 158821 w 159418"/>
                    <a:gd name="connsiteY9" fmla="*/ 90560 h 165331"/>
                    <a:gd name="connsiteX10" fmla="*/ 117324 w 159418"/>
                    <a:gd name="connsiteY10" fmla="*/ 65239 h 165331"/>
                    <a:gd name="connsiteX11" fmla="*/ 82097 w 159418"/>
                    <a:gd name="connsiteY11" fmla="*/ 28300 h 165331"/>
                    <a:gd name="connsiteX12" fmla="*/ 42392 w 159418"/>
                    <a:gd name="connsiteY12" fmla="*/ 65239 h 165331"/>
                    <a:gd name="connsiteX13" fmla="*/ 117324 w 159418"/>
                    <a:gd name="connsiteY13" fmla="*/ 65239 h 165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9418" h="165331">
                      <a:moveTo>
                        <a:pt x="158821" y="90560"/>
                      </a:moveTo>
                      <a:lnTo>
                        <a:pt x="41795" y="90858"/>
                      </a:lnTo>
                      <a:cubicBezTo>
                        <a:pt x="45079" y="117370"/>
                        <a:pt x="61797" y="135542"/>
                        <a:pt x="87172" y="135542"/>
                      </a:cubicBezTo>
                      <a:cubicBezTo>
                        <a:pt x="104189" y="135542"/>
                        <a:pt x="120310" y="126903"/>
                        <a:pt x="129863" y="114987"/>
                      </a:cubicBezTo>
                      <a:lnTo>
                        <a:pt x="154940" y="131967"/>
                      </a:lnTo>
                      <a:cubicBezTo>
                        <a:pt x="139118" y="154309"/>
                        <a:pt x="114041" y="165331"/>
                        <a:pt x="85381" y="165331"/>
                      </a:cubicBezTo>
                      <a:cubicBezTo>
                        <a:pt x="34033" y="165331"/>
                        <a:pt x="0" y="131669"/>
                        <a:pt x="0" y="81325"/>
                      </a:cubicBezTo>
                      <a:cubicBezTo>
                        <a:pt x="0" y="35449"/>
                        <a:pt x="33735" y="0"/>
                        <a:pt x="82993" y="0"/>
                      </a:cubicBezTo>
                      <a:cubicBezTo>
                        <a:pt x="132251" y="0"/>
                        <a:pt x="159418" y="33662"/>
                        <a:pt x="159418" y="77750"/>
                      </a:cubicBezTo>
                      <a:cubicBezTo>
                        <a:pt x="159418" y="81921"/>
                        <a:pt x="159120" y="86985"/>
                        <a:pt x="158821" y="90560"/>
                      </a:cubicBezTo>
                      <a:close/>
                      <a:moveTo>
                        <a:pt x="117324" y="65239"/>
                      </a:moveTo>
                      <a:cubicBezTo>
                        <a:pt x="117324" y="44088"/>
                        <a:pt x="103890" y="28300"/>
                        <a:pt x="82097" y="28300"/>
                      </a:cubicBezTo>
                      <a:cubicBezTo>
                        <a:pt x="62394" y="28300"/>
                        <a:pt x="46572" y="41109"/>
                        <a:pt x="42392" y="65239"/>
                      </a:cubicBezTo>
                      <a:lnTo>
                        <a:pt x="117324" y="65239"/>
                      </a:ln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45" name="Freeform 28244">
                  <a:extLst>
                    <a:ext uri="{FF2B5EF4-FFF2-40B4-BE49-F238E27FC236}">
                      <a16:creationId xmlns:a16="http://schemas.microsoft.com/office/drawing/2014/main" id="{015EE970-03E4-FF17-F632-14229CA605F8}"/>
                    </a:ext>
                  </a:extLst>
                </p:cNvPr>
                <p:cNvSpPr/>
                <p:nvPr/>
              </p:nvSpPr>
              <p:spPr>
                <a:xfrm>
                  <a:off x="8558579" y="4041898"/>
                  <a:ext cx="165687" cy="163841"/>
                </a:xfrm>
                <a:custGeom>
                  <a:avLst/>
                  <a:gdLst>
                    <a:gd name="connsiteX0" fmla="*/ 165688 w 165687"/>
                    <a:gd name="connsiteY0" fmla="*/ 133754 h 163841"/>
                    <a:gd name="connsiteX1" fmla="*/ 165688 w 165687"/>
                    <a:gd name="connsiteY1" fmla="*/ 160267 h 163841"/>
                    <a:gd name="connsiteX2" fmla="*/ 108070 w 165687"/>
                    <a:gd name="connsiteY2" fmla="*/ 160267 h 163841"/>
                    <a:gd name="connsiteX3" fmla="*/ 105383 w 165687"/>
                    <a:gd name="connsiteY3" fmla="*/ 144777 h 163841"/>
                    <a:gd name="connsiteX4" fmla="*/ 59110 w 165687"/>
                    <a:gd name="connsiteY4" fmla="*/ 163842 h 163841"/>
                    <a:gd name="connsiteX5" fmla="*/ 0 w 165687"/>
                    <a:gd name="connsiteY5" fmla="*/ 112902 h 163841"/>
                    <a:gd name="connsiteX6" fmla="*/ 64484 w 165687"/>
                    <a:gd name="connsiteY6" fmla="*/ 61962 h 163841"/>
                    <a:gd name="connsiteX7" fmla="*/ 104488 w 165687"/>
                    <a:gd name="connsiteY7" fmla="*/ 72686 h 163841"/>
                    <a:gd name="connsiteX8" fmla="*/ 104488 w 165687"/>
                    <a:gd name="connsiteY8" fmla="*/ 60174 h 163841"/>
                    <a:gd name="connsiteX9" fmla="*/ 70455 w 165687"/>
                    <a:gd name="connsiteY9" fmla="*/ 29789 h 163841"/>
                    <a:gd name="connsiteX10" fmla="*/ 21793 w 165687"/>
                    <a:gd name="connsiteY10" fmla="*/ 43195 h 163841"/>
                    <a:gd name="connsiteX11" fmla="*/ 8657 w 165687"/>
                    <a:gd name="connsiteY11" fmla="*/ 17576 h 163841"/>
                    <a:gd name="connsiteX12" fmla="*/ 79411 w 165687"/>
                    <a:gd name="connsiteY12" fmla="*/ 0 h 163841"/>
                    <a:gd name="connsiteX13" fmla="*/ 144790 w 165687"/>
                    <a:gd name="connsiteY13" fmla="*/ 56898 h 163841"/>
                    <a:gd name="connsiteX14" fmla="*/ 144790 w 165687"/>
                    <a:gd name="connsiteY14" fmla="*/ 133754 h 163841"/>
                    <a:gd name="connsiteX15" fmla="*/ 165688 w 165687"/>
                    <a:gd name="connsiteY15" fmla="*/ 133754 h 163841"/>
                    <a:gd name="connsiteX16" fmla="*/ 105383 w 165687"/>
                    <a:gd name="connsiteY16" fmla="*/ 111115 h 163841"/>
                    <a:gd name="connsiteX17" fmla="*/ 73738 w 165687"/>
                    <a:gd name="connsiteY17" fmla="*/ 86389 h 163841"/>
                    <a:gd name="connsiteX18" fmla="*/ 42392 w 165687"/>
                    <a:gd name="connsiteY18" fmla="*/ 111412 h 163841"/>
                    <a:gd name="connsiteX19" fmla="*/ 73738 w 165687"/>
                    <a:gd name="connsiteY19" fmla="*/ 137031 h 163841"/>
                    <a:gd name="connsiteX20" fmla="*/ 105383 w 165687"/>
                    <a:gd name="connsiteY20" fmla="*/ 111115 h 163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5687" h="163841">
                      <a:moveTo>
                        <a:pt x="165688" y="133754"/>
                      </a:moveTo>
                      <a:lnTo>
                        <a:pt x="165688" y="160267"/>
                      </a:lnTo>
                      <a:lnTo>
                        <a:pt x="108070" y="160267"/>
                      </a:lnTo>
                      <a:lnTo>
                        <a:pt x="105383" y="144777"/>
                      </a:lnTo>
                      <a:cubicBezTo>
                        <a:pt x="95830" y="156692"/>
                        <a:pt x="78216" y="163842"/>
                        <a:pt x="59110" y="163842"/>
                      </a:cubicBezTo>
                      <a:cubicBezTo>
                        <a:pt x="23584" y="163842"/>
                        <a:pt x="0" y="143287"/>
                        <a:pt x="0" y="112902"/>
                      </a:cubicBezTo>
                      <a:cubicBezTo>
                        <a:pt x="0" y="81027"/>
                        <a:pt x="28062" y="61962"/>
                        <a:pt x="64484" y="61962"/>
                      </a:cubicBezTo>
                      <a:cubicBezTo>
                        <a:pt x="79411" y="61962"/>
                        <a:pt x="94338" y="65835"/>
                        <a:pt x="104488" y="72686"/>
                      </a:cubicBezTo>
                      <a:lnTo>
                        <a:pt x="104488" y="60174"/>
                      </a:lnTo>
                      <a:cubicBezTo>
                        <a:pt x="104488" y="41705"/>
                        <a:pt x="90158" y="29789"/>
                        <a:pt x="70455" y="29789"/>
                      </a:cubicBezTo>
                      <a:cubicBezTo>
                        <a:pt x="52542" y="29789"/>
                        <a:pt x="35227" y="36045"/>
                        <a:pt x="21793" y="43195"/>
                      </a:cubicBezTo>
                      <a:lnTo>
                        <a:pt x="8657" y="17576"/>
                      </a:lnTo>
                      <a:cubicBezTo>
                        <a:pt x="29256" y="6852"/>
                        <a:pt x="53139" y="0"/>
                        <a:pt x="79411" y="0"/>
                      </a:cubicBezTo>
                      <a:cubicBezTo>
                        <a:pt x="120310" y="0"/>
                        <a:pt x="144790" y="23832"/>
                        <a:pt x="144790" y="56898"/>
                      </a:cubicBezTo>
                      <a:lnTo>
                        <a:pt x="144790" y="133754"/>
                      </a:lnTo>
                      <a:lnTo>
                        <a:pt x="165688" y="133754"/>
                      </a:lnTo>
                      <a:close/>
                      <a:moveTo>
                        <a:pt x="105383" y="111115"/>
                      </a:moveTo>
                      <a:cubicBezTo>
                        <a:pt x="105383" y="96518"/>
                        <a:pt x="91949" y="86389"/>
                        <a:pt x="73738" y="86389"/>
                      </a:cubicBezTo>
                      <a:cubicBezTo>
                        <a:pt x="55528" y="86389"/>
                        <a:pt x="42392" y="97114"/>
                        <a:pt x="42392" y="111412"/>
                      </a:cubicBezTo>
                      <a:cubicBezTo>
                        <a:pt x="42392" y="125711"/>
                        <a:pt x="54931" y="137031"/>
                        <a:pt x="73738" y="137031"/>
                      </a:cubicBezTo>
                      <a:cubicBezTo>
                        <a:pt x="92546" y="137031"/>
                        <a:pt x="105383" y="126009"/>
                        <a:pt x="105383" y="111115"/>
                      </a:cubicBez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46" name="Freeform 28245">
                  <a:extLst>
                    <a:ext uri="{FF2B5EF4-FFF2-40B4-BE49-F238E27FC236}">
                      <a16:creationId xmlns:a16="http://schemas.microsoft.com/office/drawing/2014/main" id="{AF059044-56BD-4BE2-7B85-F5B9F14FFC6C}"/>
                    </a:ext>
                  </a:extLst>
                </p:cNvPr>
                <p:cNvSpPr/>
                <p:nvPr/>
              </p:nvSpPr>
              <p:spPr>
                <a:xfrm>
                  <a:off x="8739193" y="4011512"/>
                  <a:ext cx="97024" cy="192141"/>
                </a:xfrm>
                <a:custGeom>
                  <a:avLst/>
                  <a:gdLst>
                    <a:gd name="connsiteX0" fmla="*/ 21196 w 97024"/>
                    <a:gd name="connsiteY0" fmla="*/ 141500 h 192141"/>
                    <a:gd name="connsiteX1" fmla="*/ 21196 w 97024"/>
                    <a:gd name="connsiteY1" fmla="*/ 60770 h 192141"/>
                    <a:gd name="connsiteX2" fmla="*/ 0 w 97024"/>
                    <a:gd name="connsiteY2" fmla="*/ 60770 h 192141"/>
                    <a:gd name="connsiteX3" fmla="*/ 0 w 97024"/>
                    <a:gd name="connsiteY3" fmla="*/ 34258 h 192141"/>
                    <a:gd name="connsiteX4" fmla="*/ 21196 w 97024"/>
                    <a:gd name="connsiteY4" fmla="*/ 34258 h 192141"/>
                    <a:gd name="connsiteX5" fmla="*/ 21196 w 97024"/>
                    <a:gd name="connsiteY5" fmla="*/ 0 h 192141"/>
                    <a:gd name="connsiteX6" fmla="*/ 61498 w 97024"/>
                    <a:gd name="connsiteY6" fmla="*/ 0 h 192141"/>
                    <a:gd name="connsiteX7" fmla="*/ 61498 w 97024"/>
                    <a:gd name="connsiteY7" fmla="*/ 34258 h 192141"/>
                    <a:gd name="connsiteX8" fmla="*/ 94039 w 97024"/>
                    <a:gd name="connsiteY8" fmla="*/ 34258 h 192141"/>
                    <a:gd name="connsiteX9" fmla="*/ 94039 w 97024"/>
                    <a:gd name="connsiteY9" fmla="*/ 60770 h 192141"/>
                    <a:gd name="connsiteX10" fmla="*/ 61498 w 97024"/>
                    <a:gd name="connsiteY10" fmla="*/ 60770 h 192141"/>
                    <a:gd name="connsiteX11" fmla="*/ 61498 w 97024"/>
                    <a:gd name="connsiteY11" fmla="*/ 140606 h 192141"/>
                    <a:gd name="connsiteX12" fmla="*/ 80903 w 97024"/>
                    <a:gd name="connsiteY12" fmla="*/ 163246 h 192141"/>
                    <a:gd name="connsiteX13" fmla="*/ 97024 w 97024"/>
                    <a:gd name="connsiteY13" fmla="*/ 160863 h 192141"/>
                    <a:gd name="connsiteX14" fmla="*/ 97024 w 97024"/>
                    <a:gd name="connsiteY14" fmla="*/ 189461 h 192141"/>
                    <a:gd name="connsiteX15" fmla="*/ 71051 w 97024"/>
                    <a:gd name="connsiteY15" fmla="*/ 192142 h 192141"/>
                    <a:gd name="connsiteX16" fmla="*/ 21196 w 97024"/>
                    <a:gd name="connsiteY16" fmla="*/ 141500 h 192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7024" h="192141">
                      <a:moveTo>
                        <a:pt x="21196" y="141500"/>
                      </a:moveTo>
                      <a:lnTo>
                        <a:pt x="21196" y="60770"/>
                      </a:lnTo>
                      <a:lnTo>
                        <a:pt x="0" y="60770"/>
                      </a:lnTo>
                      <a:lnTo>
                        <a:pt x="0" y="34258"/>
                      </a:lnTo>
                      <a:lnTo>
                        <a:pt x="21196" y="34258"/>
                      </a:lnTo>
                      <a:lnTo>
                        <a:pt x="21196" y="0"/>
                      </a:lnTo>
                      <a:lnTo>
                        <a:pt x="61498" y="0"/>
                      </a:lnTo>
                      <a:lnTo>
                        <a:pt x="61498" y="34258"/>
                      </a:lnTo>
                      <a:lnTo>
                        <a:pt x="94039" y="34258"/>
                      </a:lnTo>
                      <a:lnTo>
                        <a:pt x="94039" y="60770"/>
                      </a:lnTo>
                      <a:lnTo>
                        <a:pt x="61498" y="60770"/>
                      </a:lnTo>
                      <a:lnTo>
                        <a:pt x="61498" y="140606"/>
                      </a:lnTo>
                      <a:cubicBezTo>
                        <a:pt x="61498" y="154011"/>
                        <a:pt x="68962" y="163246"/>
                        <a:pt x="80903" y="163246"/>
                      </a:cubicBezTo>
                      <a:cubicBezTo>
                        <a:pt x="85978" y="163246"/>
                        <a:pt x="91949" y="162352"/>
                        <a:pt x="97024" y="160863"/>
                      </a:cubicBezTo>
                      <a:lnTo>
                        <a:pt x="97024" y="189461"/>
                      </a:lnTo>
                      <a:cubicBezTo>
                        <a:pt x="89561" y="190950"/>
                        <a:pt x="79410" y="192142"/>
                        <a:pt x="71051" y="192142"/>
                      </a:cubicBezTo>
                      <a:cubicBezTo>
                        <a:pt x="37615" y="192142"/>
                        <a:pt x="21196" y="172183"/>
                        <a:pt x="21196" y="141500"/>
                      </a:cubicBez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47" name="Freeform 28246">
                  <a:extLst>
                    <a:ext uri="{FF2B5EF4-FFF2-40B4-BE49-F238E27FC236}">
                      <a16:creationId xmlns:a16="http://schemas.microsoft.com/office/drawing/2014/main" id="{642C8C3A-EC49-6B2E-08BC-EC9534C91DD0}"/>
                    </a:ext>
                  </a:extLst>
                </p:cNvPr>
                <p:cNvSpPr/>
                <p:nvPr/>
              </p:nvSpPr>
              <p:spPr>
                <a:xfrm>
                  <a:off x="8854727" y="3986787"/>
                  <a:ext cx="187480" cy="215377"/>
                </a:xfrm>
                <a:custGeom>
                  <a:avLst/>
                  <a:gdLst>
                    <a:gd name="connsiteX0" fmla="*/ 109861 w 187480"/>
                    <a:gd name="connsiteY0" fmla="*/ 55706 h 215377"/>
                    <a:gd name="connsiteX1" fmla="*/ 166882 w 187480"/>
                    <a:gd name="connsiteY1" fmla="*/ 112008 h 215377"/>
                    <a:gd name="connsiteX2" fmla="*/ 166882 w 187480"/>
                    <a:gd name="connsiteY2" fmla="*/ 188865 h 215377"/>
                    <a:gd name="connsiteX3" fmla="*/ 187481 w 187480"/>
                    <a:gd name="connsiteY3" fmla="*/ 188865 h 215377"/>
                    <a:gd name="connsiteX4" fmla="*/ 187481 w 187480"/>
                    <a:gd name="connsiteY4" fmla="*/ 215377 h 215377"/>
                    <a:gd name="connsiteX5" fmla="*/ 108070 w 187480"/>
                    <a:gd name="connsiteY5" fmla="*/ 215377 h 215377"/>
                    <a:gd name="connsiteX6" fmla="*/ 108070 w 187480"/>
                    <a:gd name="connsiteY6" fmla="*/ 188865 h 215377"/>
                    <a:gd name="connsiteX7" fmla="*/ 126579 w 187480"/>
                    <a:gd name="connsiteY7" fmla="*/ 188865 h 215377"/>
                    <a:gd name="connsiteX8" fmla="*/ 126579 w 187480"/>
                    <a:gd name="connsiteY8" fmla="*/ 117668 h 215377"/>
                    <a:gd name="connsiteX9" fmla="*/ 95531 w 187480"/>
                    <a:gd name="connsiteY9" fmla="*/ 87879 h 215377"/>
                    <a:gd name="connsiteX10" fmla="*/ 60901 w 187480"/>
                    <a:gd name="connsiteY10" fmla="*/ 120945 h 215377"/>
                    <a:gd name="connsiteX11" fmla="*/ 60901 w 187480"/>
                    <a:gd name="connsiteY11" fmla="*/ 188865 h 215377"/>
                    <a:gd name="connsiteX12" fmla="*/ 79411 w 187480"/>
                    <a:gd name="connsiteY12" fmla="*/ 188865 h 215377"/>
                    <a:gd name="connsiteX13" fmla="*/ 79411 w 187480"/>
                    <a:gd name="connsiteY13" fmla="*/ 215377 h 215377"/>
                    <a:gd name="connsiteX14" fmla="*/ 0 w 187480"/>
                    <a:gd name="connsiteY14" fmla="*/ 215377 h 215377"/>
                    <a:gd name="connsiteX15" fmla="*/ 0 w 187480"/>
                    <a:gd name="connsiteY15" fmla="*/ 188865 h 215377"/>
                    <a:gd name="connsiteX16" fmla="*/ 20599 w 187480"/>
                    <a:gd name="connsiteY16" fmla="*/ 188865 h 215377"/>
                    <a:gd name="connsiteX17" fmla="*/ 20599 w 187480"/>
                    <a:gd name="connsiteY17" fmla="*/ 26215 h 215377"/>
                    <a:gd name="connsiteX18" fmla="*/ 0 w 187480"/>
                    <a:gd name="connsiteY18" fmla="*/ 26215 h 215377"/>
                    <a:gd name="connsiteX19" fmla="*/ 0 w 187480"/>
                    <a:gd name="connsiteY19" fmla="*/ 0 h 215377"/>
                    <a:gd name="connsiteX20" fmla="*/ 60901 w 187480"/>
                    <a:gd name="connsiteY20" fmla="*/ 0 h 215377"/>
                    <a:gd name="connsiteX21" fmla="*/ 60901 w 187480"/>
                    <a:gd name="connsiteY21" fmla="*/ 83708 h 215377"/>
                    <a:gd name="connsiteX22" fmla="*/ 109861 w 187480"/>
                    <a:gd name="connsiteY22" fmla="*/ 55706 h 215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7480" h="215377">
                      <a:moveTo>
                        <a:pt x="109861" y="55706"/>
                      </a:moveTo>
                      <a:cubicBezTo>
                        <a:pt x="144790" y="55706"/>
                        <a:pt x="166882" y="77452"/>
                        <a:pt x="166882" y="112008"/>
                      </a:cubicBezTo>
                      <a:lnTo>
                        <a:pt x="166882" y="188865"/>
                      </a:lnTo>
                      <a:lnTo>
                        <a:pt x="187481" y="188865"/>
                      </a:lnTo>
                      <a:lnTo>
                        <a:pt x="187481" y="215377"/>
                      </a:lnTo>
                      <a:lnTo>
                        <a:pt x="108070" y="215377"/>
                      </a:lnTo>
                      <a:lnTo>
                        <a:pt x="108070" y="188865"/>
                      </a:lnTo>
                      <a:lnTo>
                        <a:pt x="126579" y="188865"/>
                      </a:lnTo>
                      <a:lnTo>
                        <a:pt x="126579" y="117668"/>
                      </a:lnTo>
                      <a:cubicBezTo>
                        <a:pt x="126579" y="100092"/>
                        <a:pt x="112847" y="87879"/>
                        <a:pt x="95531" y="87879"/>
                      </a:cubicBezTo>
                      <a:cubicBezTo>
                        <a:pt x="75828" y="87879"/>
                        <a:pt x="60901" y="102476"/>
                        <a:pt x="60901" y="120945"/>
                      </a:cubicBezTo>
                      <a:lnTo>
                        <a:pt x="60901" y="188865"/>
                      </a:lnTo>
                      <a:lnTo>
                        <a:pt x="79411" y="188865"/>
                      </a:lnTo>
                      <a:lnTo>
                        <a:pt x="79411" y="215377"/>
                      </a:lnTo>
                      <a:lnTo>
                        <a:pt x="0" y="215377"/>
                      </a:lnTo>
                      <a:lnTo>
                        <a:pt x="0" y="188865"/>
                      </a:lnTo>
                      <a:lnTo>
                        <a:pt x="20599" y="188865"/>
                      </a:lnTo>
                      <a:lnTo>
                        <a:pt x="20599" y="26215"/>
                      </a:lnTo>
                      <a:lnTo>
                        <a:pt x="0" y="26215"/>
                      </a:lnTo>
                      <a:lnTo>
                        <a:pt x="0" y="0"/>
                      </a:lnTo>
                      <a:lnTo>
                        <a:pt x="60901" y="0"/>
                      </a:lnTo>
                      <a:lnTo>
                        <a:pt x="60901" y="83708"/>
                      </a:lnTo>
                      <a:cubicBezTo>
                        <a:pt x="69559" y="67324"/>
                        <a:pt x="87471" y="55706"/>
                        <a:pt x="109861" y="55706"/>
                      </a:cubicBez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48" name="Freeform 28247">
                  <a:extLst>
                    <a:ext uri="{FF2B5EF4-FFF2-40B4-BE49-F238E27FC236}">
                      <a16:creationId xmlns:a16="http://schemas.microsoft.com/office/drawing/2014/main" id="{12D199EC-59B2-82B9-D7A5-37D96B14F15A}"/>
                    </a:ext>
                  </a:extLst>
                </p:cNvPr>
                <p:cNvSpPr/>
                <p:nvPr/>
              </p:nvSpPr>
              <p:spPr>
                <a:xfrm>
                  <a:off x="9066389" y="4041898"/>
                  <a:ext cx="131952" cy="164139"/>
                </a:xfrm>
                <a:custGeom>
                  <a:avLst/>
                  <a:gdLst>
                    <a:gd name="connsiteX0" fmla="*/ 131953 w 131952"/>
                    <a:gd name="connsiteY0" fmla="*/ 114689 h 164139"/>
                    <a:gd name="connsiteX1" fmla="*/ 75530 w 131952"/>
                    <a:gd name="connsiteY1" fmla="*/ 164140 h 164139"/>
                    <a:gd name="connsiteX2" fmla="*/ 30451 w 131952"/>
                    <a:gd name="connsiteY2" fmla="*/ 145968 h 164139"/>
                    <a:gd name="connsiteX3" fmla="*/ 30451 w 131952"/>
                    <a:gd name="connsiteY3" fmla="*/ 160565 h 164139"/>
                    <a:gd name="connsiteX4" fmla="*/ 0 w 131952"/>
                    <a:gd name="connsiteY4" fmla="*/ 160565 h 164139"/>
                    <a:gd name="connsiteX5" fmla="*/ 0 w 131952"/>
                    <a:gd name="connsiteY5" fmla="*/ 110221 h 164139"/>
                    <a:gd name="connsiteX6" fmla="*/ 26869 w 131952"/>
                    <a:gd name="connsiteY6" fmla="*/ 110221 h 164139"/>
                    <a:gd name="connsiteX7" fmla="*/ 68663 w 131952"/>
                    <a:gd name="connsiteY7" fmla="*/ 136733 h 164139"/>
                    <a:gd name="connsiteX8" fmla="*/ 91352 w 131952"/>
                    <a:gd name="connsiteY8" fmla="*/ 117966 h 164139"/>
                    <a:gd name="connsiteX9" fmla="*/ 2090 w 131952"/>
                    <a:gd name="connsiteY9" fmla="*/ 45578 h 164139"/>
                    <a:gd name="connsiteX10" fmla="*/ 53737 w 131952"/>
                    <a:gd name="connsiteY10" fmla="*/ 0 h 164139"/>
                    <a:gd name="connsiteX11" fmla="*/ 95531 w 131952"/>
                    <a:gd name="connsiteY11" fmla="*/ 16980 h 164139"/>
                    <a:gd name="connsiteX12" fmla="*/ 95531 w 131952"/>
                    <a:gd name="connsiteY12" fmla="*/ 3575 h 164139"/>
                    <a:gd name="connsiteX13" fmla="*/ 125982 w 131952"/>
                    <a:gd name="connsiteY13" fmla="*/ 3575 h 164139"/>
                    <a:gd name="connsiteX14" fmla="*/ 125982 w 131952"/>
                    <a:gd name="connsiteY14" fmla="*/ 50642 h 164139"/>
                    <a:gd name="connsiteX15" fmla="*/ 99413 w 131952"/>
                    <a:gd name="connsiteY15" fmla="*/ 50642 h 164139"/>
                    <a:gd name="connsiteX16" fmla="*/ 61498 w 131952"/>
                    <a:gd name="connsiteY16" fmla="*/ 25917 h 164139"/>
                    <a:gd name="connsiteX17" fmla="*/ 41795 w 131952"/>
                    <a:gd name="connsiteY17" fmla="*/ 42897 h 164139"/>
                    <a:gd name="connsiteX18" fmla="*/ 131953 w 131952"/>
                    <a:gd name="connsiteY18" fmla="*/ 114689 h 164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1952" h="164139">
                      <a:moveTo>
                        <a:pt x="131953" y="114689"/>
                      </a:moveTo>
                      <a:cubicBezTo>
                        <a:pt x="131953" y="144777"/>
                        <a:pt x="108966" y="164140"/>
                        <a:pt x="75530" y="164140"/>
                      </a:cubicBezTo>
                      <a:cubicBezTo>
                        <a:pt x="56423" y="164140"/>
                        <a:pt x="41198" y="157586"/>
                        <a:pt x="30451" y="145968"/>
                      </a:cubicBezTo>
                      <a:lnTo>
                        <a:pt x="30451" y="160565"/>
                      </a:lnTo>
                      <a:lnTo>
                        <a:pt x="0" y="160565"/>
                      </a:lnTo>
                      <a:lnTo>
                        <a:pt x="0" y="110221"/>
                      </a:lnTo>
                      <a:lnTo>
                        <a:pt x="26869" y="110221"/>
                      </a:lnTo>
                      <a:cubicBezTo>
                        <a:pt x="33735" y="126009"/>
                        <a:pt x="48960" y="136733"/>
                        <a:pt x="68663" y="136733"/>
                      </a:cubicBezTo>
                      <a:cubicBezTo>
                        <a:pt x="82695" y="136733"/>
                        <a:pt x="91352" y="128988"/>
                        <a:pt x="91352" y="117966"/>
                      </a:cubicBezTo>
                      <a:cubicBezTo>
                        <a:pt x="91352" y="90262"/>
                        <a:pt x="2090" y="107540"/>
                        <a:pt x="2090" y="45578"/>
                      </a:cubicBezTo>
                      <a:cubicBezTo>
                        <a:pt x="2090" y="18767"/>
                        <a:pt x="23883" y="0"/>
                        <a:pt x="53737" y="0"/>
                      </a:cubicBezTo>
                      <a:cubicBezTo>
                        <a:pt x="70455" y="0"/>
                        <a:pt x="84784" y="6554"/>
                        <a:pt x="95531" y="16980"/>
                      </a:cubicBezTo>
                      <a:lnTo>
                        <a:pt x="95531" y="3575"/>
                      </a:lnTo>
                      <a:lnTo>
                        <a:pt x="125982" y="3575"/>
                      </a:lnTo>
                      <a:lnTo>
                        <a:pt x="125982" y="50642"/>
                      </a:lnTo>
                      <a:lnTo>
                        <a:pt x="99413" y="50642"/>
                      </a:lnTo>
                      <a:cubicBezTo>
                        <a:pt x="93442" y="35449"/>
                        <a:pt x="78515" y="25917"/>
                        <a:pt x="61498" y="25917"/>
                      </a:cubicBezTo>
                      <a:cubicBezTo>
                        <a:pt x="49855" y="25917"/>
                        <a:pt x="41795" y="33066"/>
                        <a:pt x="41795" y="42897"/>
                      </a:cubicBezTo>
                      <a:cubicBezTo>
                        <a:pt x="41795" y="69707"/>
                        <a:pt x="131953" y="51238"/>
                        <a:pt x="131953" y="114689"/>
                      </a:cubicBez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grpSp>
            <p:nvGrpSpPr>
              <p:cNvPr id="28249" name="Graphic 18">
                <a:extLst>
                  <a:ext uri="{FF2B5EF4-FFF2-40B4-BE49-F238E27FC236}">
                    <a16:creationId xmlns:a16="http://schemas.microsoft.com/office/drawing/2014/main" id="{38CE701B-B257-CB62-B8B0-EBFC514A32C1}"/>
                  </a:ext>
                </a:extLst>
              </p:cNvPr>
              <p:cNvGrpSpPr/>
              <p:nvPr/>
            </p:nvGrpSpPr>
            <p:grpSpPr>
              <a:xfrm>
                <a:off x="8159436" y="4289745"/>
                <a:ext cx="1221012" cy="228037"/>
                <a:chOff x="8159436" y="4289745"/>
                <a:chExt cx="1221012" cy="228037"/>
              </a:xfrm>
              <a:solidFill>
                <a:srgbClr val="1D1D1B"/>
              </a:solidFill>
            </p:grpSpPr>
            <p:sp>
              <p:nvSpPr>
                <p:cNvPr id="28250" name="Freeform 28249">
                  <a:extLst>
                    <a:ext uri="{FF2B5EF4-FFF2-40B4-BE49-F238E27FC236}">
                      <a16:creationId xmlns:a16="http://schemas.microsoft.com/office/drawing/2014/main" id="{569DCED3-40F2-E571-2ABB-E6CDEAF395D2}"/>
                    </a:ext>
                  </a:extLst>
                </p:cNvPr>
                <p:cNvSpPr/>
                <p:nvPr/>
              </p:nvSpPr>
              <p:spPr>
                <a:xfrm>
                  <a:off x="8164810" y="4315662"/>
                  <a:ext cx="58811" cy="79835"/>
                </a:xfrm>
                <a:custGeom>
                  <a:avLst/>
                  <a:gdLst>
                    <a:gd name="connsiteX0" fmla="*/ 31048 w 58811"/>
                    <a:gd name="connsiteY0" fmla="*/ 58983 h 79835"/>
                    <a:gd name="connsiteX1" fmla="*/ 11493 w 58811"/>
                    <a:gd name="connsiteY1" fmla="*/ 48855 h 79835"/>
                    <a:gd name="connsiteX2" fmla="*/ 11493 w 58811"/>
                    <a:gd name="connsiteY2" fmla="*/ 48855 h 79835"/>
                    <a:gd name="connsiteX3" fmla="*/ 11493 w 58811"/>
                    <a:gd name="connsiteY3" fmla="*/ 79836 h 79835"/>
                    <a:gd name="connsiteX4" fmla="*/ 0 w 58811"/>
                    <a:gd name="connsiteY4" fmla="*/ 79836 h 79835"/>
                    <a:gd name="connsiteX5" fmla="*/ 0 w 58811"/>
                    <a:gd name="connsiteY5" fmla="*/ 1043 h 79835"/>
                    <a:gd name="connsiteX6" fmla="*/ 11046 w 58811"/>
                    <a:gd name="connsiteY6" fmla="*/ 1043 h 79835"/>
                    <a:gd name="connsiteX7" fmla="*/ 11046 w 58811"/>
                    <a:gd name="connsiteY7" fmla="*/ 9979 h 79835"/>
                    <a:gd name="connsiteX8" fmla="*/ 11345 w 58811"/>
                    <a:gd name="connsiteY8" fmla="*/ 9979 h 79835"/>
                    <a:gd name="connsiteX9" fmla="*/ 31496 w 58811"/>
                    <a:gd name="connsiteY9" fmla="*/ 0 h 79835"/>
                    <a:gd name="connsiteX10" fmla="*/ 58812 w 58811"/>
                    <a:gd name="connsiteY10" fmla="*/ 29343 h 79835"/>
                    <a:gd name="connsiteX11" fmla="*/ 31197 w 58811"/>
                    <a:gd name="connsiteY11" fmla="*/ 58983 h 79835"/>
                    <a:gd name="connsiteX12" fmla="*/ 28809 w 58811"/>
                    <a:gd name="connsiteY12" fmla="*/ 9235 h 79835"/>
                    <a:gd name="connsiteX13" fmla="*/ 10747 w 58811"/>
                    <a:gd name="connsiteY13" fmla="*/ 29045 h 79835"/>
                    <a:gd name="connsiteX14" fmla="*/ 28809 w 58811"/>
                    <a:gd name="connsiteY14" fmla="*/ 49003 h 79835"/>
                    <a:gd name="connsiteX15" fmla="*/ 46870 w 58811"/>
                    <a:gd name="connsiteY15" fmla="*/ 29045 h 79835"/>
                    <a:gd name="connsiteX16" fmla="*/ 28809 w 58811"/>
                    <a:gd name="connsiteY16" fmla="*/ 9235 h 79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811" h="79835">
                      <a:moveTo>
                        <a:pt x="31048" y="58983"/>
                      </a:moveTo>
                      <a:cubicBezTo>
                        <a:pt x="22092" y="58983"/>
                        <a:pt x="15524" y="55110"/>
                        <a:pt x="11493" y="48855"/>
                      </a:cubicBezTo>
                      <a:lnTo>
                        <a:pt x="11493" y="48855"/>
                      </a:lnTo>
                      <a:cubicBezTo>
                        <a:pt x="11493" y="48855"/>
                        <a:pt x="11493" y="79836"/>
                        <a:pt x="11493" y="79836"/>
                      </a:cubicBezTo>
                      <a:lnTo>
                        <a:pt x="0" y="79836"/>
                      </a:lnTo>
                      <a:lnTo>
                        <a:pt x="0" y="1043"/>
                      </a:lnTo>
                      <a:lnTo>
                        <a:pt x="11046" y="1043"/>
                      </a:lnTo>
                      <a:lnTo>
                        <a:pt x="11046" y="9979"/>
                      </a:lnTo>
                      <a:lnTo>
                        <a:pt x="11345" y="9979"/>
                      </a:lnTo>
                      <a:cubicBezTo>
                        <a:pt x="16420" y="3277"/>
                        <a:pt x="23136" y="0"/>
                        <a:pt x="31496" y="0"/>
                      </a:cubicBezTo>
                      <a:cubicBezTo>
                        <a:pt x="48214" y="0"/>
                        <a:pt x="58812" y="12511"/>
                        <a:pt x="58812" y="29343"/>
                      </a:cubicBezTo>
                      <a:cubicBezTo>
                        <a:pt x="58812" y="46173"/>
                        <a:pt x="48064" y="58983"/>
                        <a:pt x="31197" y="58983"/>
                      </a:cubicBezTo>
                      <a:close/>
                      <a:moveTo>
                        <a:pt x="28809" y="9235"/>
                      </a:moveTo>
                      <a:cubicBezTo>
                        <a:pt x="17465" y="9235"/>
                        <a:pt x="10747" y="17874"/>
                        <a:pt x="10747" y="29045"/>
                      </a:cubicBezTo>
                      <a:cubicBezTo>
                        <a:pt x="10747" y="40216"/>
                        <a:pt x="17465" y="49003"/>
                        <a:pt x="28809" y="49003"/>
                      </a:cubicBezTo>
                      <a:cubicBezTo>
                        <a:pt x="40153" y="49003"/>
                        <a:pt x="46870" y="40365"/>
                        <a:pt x="46870" y="29045"/>
                      </a:cubicBezTo>
                      <a:cubicBezTo>
                        <a:pt x="46870" y="17725"/>
                        <a:pt x="40153" y="9235"/>
                        <a:pt x="28809"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51" name="Freeform 28250">
                  <a:extLst>
                    <a:ext uri="{FF2B5EF4-FFF2-40B4-BE49-F238E27FC236}">
                      <a16:creationId xmlns:a16="http://schemas.microsoft.com/office/drawing/2014/main" id="{4C20C3A5-FF11-E5DA-377F-67E88C3082F1}"/>
                    </a:ext>
                  </a:extLst>
                </p:cNvPr>
                <p:cNvSpPr/>
                <p:nvPr/>
              </p:nvSpPr>
              <p:spPr>
                <a:xfrm>
                  <a:off x="8231383" y="4315662"/>
                  <a:ext cx="55677" cy="58982"/>
                </a:xfrm>
                <a:custGeom>
                  <a:avLst/>
                  <a:gdLst>
                    <a:gd name="connsiteX0" fmla="*/ 55379 w 55677"/>
                    <a:gd name="connsiteY0" fmla="*/ 32024 h 58982"/>
                    <a:gd name="connsiteX1" fmla="*/ 11643 w 55677"/>
                    <a:gd name="connsiteY1" fmla="*/ 32024 h 58982"/>
                    <a:gd name="connsiteX2" fmla="*/ 29854 w 55677"/>
                    <a:gd name="connsiteY2" fmla="*/ 50046 h 58982"/>
                    <a:gd name="connsiteX3" fmla="*/ 48512 w 55677"/>
                    <a:gd name="connsiteY3" fmla="*/ 43492 h 58982"/>
                    <a:gd name="connsiteX4" fmla="*/ 53289 w 55677"/>
                    <a:gd name="connsiteY4" fmla="*/ 50046 h 58982"/>
                    <a:gd name="connsiteX5" fmla="*/ 28361 w 55677"/>
                    <a:gd name="connsiteY5" fmla="*/ 58983 h 58982"/>
                    <a:gd name="connsiteX6" fmla="*/ 0 w 55677"/>
                    <a:gd name="connsiteY6" fmla="*/ 29343 h 58982"/>
                    <a:gd name="connsiteX7" fmla="*/ 28809 w 55677"/>
                    <a:gd name="connsiteY7" fmla="*/ 0 h 58982"/>
                    <a:gd name="connsiteX8" fmla="*/ 55677 w 55677"/>
                    <a:gd name="connsiteY8" fmla="*/ 27108 h 58982"/>
                    <a:gd name="connsiteX9" fmla="*/ 55379 w 55677"/>
                    <a:gd name="connsiteY9" fmla="*/ 32172 h 58982"/>
                    <a:gd name="connsiteX10" fmla="*/ 28510 w 55677"/>
                    <a:gd name="connsiteY10" fmla="*/ 8192 h 58982"/>
                    <a:gd name="connsiteX11" fmla="*/ 11792 w 55677"/>
                    <a:gd name="connsiteY11" fmla="*/ 24427 h 58982"/>
                    <a:gd name="connsiteX12" fmla="*/ 44780 w 55677"/>
                    <a:gd name="connsiteY12" fmla="*/ 24427 h 58982"/>
                    <a:gd name="connsiteX13" fmla="*/ 28510 w 55677"/>
                    <a:gd name="connsiteY13" fmla="*/ 8192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7" h="58982">
                      <a:moveTo>
                        <a:pt x="55379" y="32024"/>
                      </a:moveTo>
                      <a:lnTo>
                        <a:pt x="11643" y="32024"/>
                      </a:lnTo>
                      <a:cubicBezTo>
                        <a:pt x="12240" y="43195"/>
                        <a:pt x="19405" y="50046"/>
                        <a:pt x="29854" y="50046"/>
                      </a:cubicBezTo>
                      <a:cubicBezTo>
                        <a:pt x="40303" y="50046"/>
                        <a:pt x="47318" y="44386"/>
                        <a:pt x="48512" y="43492"/>
                      </a:cubicBezTo>
                      <a:lnTo>
                        <a:pt x="53289" y="50046"/>
                      </a:lnTo>
                      <a:cubicBezTo>
                        <a:pt x="53289" y="50046"/>
                        <a:pt x="45228" y="58983"/>
                        <a:pt x="28361" y="58983"/>
                      </a:cubicBezTo>
                      <a:cubicBezTo>
                        <a:pt x="11494" y="58983"/>
                        <a:pt x="0" y="47365"/>
                        <a:pt x="0" y="29343"/>
                      </a:cubicBezTo>
                      <a:cubicBezTo>
                        <a:pt x="0" y="11320"/>
                        <a:pt x="12986" y="0"/>
                        <a:pt x="28809" y="0"/>
                      </a:cubicBezTo>
                      <a:cubicBezTo>
                        <a:pt x="44631" y="0"/>
                        <a:pt x="55677" y="11171"/>
                        <a:pt x="55677" y="27108"/>
                      </a:cubicBezTo>
                      <a:cubicBezTo>
                        <a:pt x="55677" y="29193"/>
                        <a:pt x="55379" y="32172"/>
                        <a:pt x="55379" y="32172"/>
                      </a:cubicBezTo>
                      <a:close/>
                      <a:moveTo>
                        <a:pt x="28510" y="8192"/>
                      </a:moveTo>
                      <a:cubicBezTo>
                        <a:pt x="17166" y="8192"/>
                        <a:pt x="12091" y="17576"/>
                        <a:pt x="11792" y="24427"/>
                      </a:cubicBezTo>
                      <a:lnTo>
                        <a:pt x="44780" y="24427"/>
                      </a:lnTo>
                      <a:cubicBezTo>
                        <a:pt x="44780" y="18172"/>
                        <a:pt x="39855" y="8192"/>
                        <a:pt x="28510"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52" name="Freeform 28251">
                  <a:extLst>
                    <a:ext uri="{FF2B5EF4-FFF2-40B4-BE49-F238E27FC236}">
                      <a16:creationId xmlns:a16="http://schemas.microsoft.com/office/drawing/2014/main" id="{9BC96E11-1A1F-4E0C-B0B7-359ED3E5550A}"/>
                    </a:ext>
                  </a:extLst>
                </p:cNvPr>
                <p:cNvSpPr/>
                <p:nvPr/>
              </p:nvSpPr>
              <p:spPr>
                <a:xfrm>
                  <a:off x="8298405" y="4315364"/>
                  <a:ext cx="31793" cy="57791"/>
                </a:xfrm>
                <a:custGeom>
                  <a:avLst/>
                  <a:gdLst>
                    <a:gd name="connsiteX0" fmla="*/ 31048 w 31793"/>
                    <a:gd name="connsiteY0" fmla="*/ 11767 h 57791"/>
                    <a:gd name="connsiteX1" fmla="*/ 30600 w 31793"/>
                    <a:gd name="connsiteY1" fmla="*/ 11767 h 57791"/>
                    <a:gd name="connsiteX2" fmla="*/ 24330 w 31793"/>
                    <a:gd name="connsiteY2" fmla="*/ 10575 h 57791"/>
                    <a:gd name="connsiteX3" fmla="*/ 11493 w 31793"/>
                    <a:gd name="connsiteY3" fmla="*/ 29641 h 57791"/>
                    <a:gd name="connsiteX4" fmla="*/ 11493 w 31793"/>
                    <a:gd name="connsiteY4" fmla="*/ 57792 h 57791"/>
                    <a:gd name="connsiteX5" fmla="*/ 0 w 31793"/>
                    <a:gd name="connsiteY5" fmla="*/ 57792 h 57791"/>
                    <a:gd name="connsiteX6" fmla="*/ 0 w 31793"/>
                    <a:gd name="connsiteY6" fmla="*/ 1192 h 57791"/>
                    <a:gd name="connsiteX7" fmla="*/ 11493 w 31793"/>
                    <a:gd name="connsiteY7" fmla="*/ 1192 h 57791"/>
                    <a:gd name="connsiteX8" fmla="*/ 11493 w 31793"/>
                    <a:gd name="connsiteY8" fmla="*/ 9831 h 57791"/>
                    <a:gd name="connsiteX9" fmla="*/ 11792 w 31793"/>
                    <a:gd name="connsiteY9" fmla="*/ 9831 h 57791"/>
                    <a:gd name="connsiteX10" fmla="*/ 25823 w 31793"/>
                    <a:gd name="connsiteY10" fmla="*/ 0 h 57791"/>
                    <a:gd name="connsiteX11" fmla="*/ 31794 w 31793"/>
                    <a:gd name="connsiteY11" fmla="*/ 894 h 57791"/>
                    <a:gd name="connsiteX12" fmla="*/ 31048 w 31793"/>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793" h="57791">
                      <a:moveTo>
                        <a:pt x="31048" y="11767"/>
                      </a:moveTo>
                      <a:lnTo>
                        <a:pt x="30600" y="11767"/>
                      </a:lnTo>
                      <a:cubicBezTo>
                        <a:pt x="29555" y="11320"/>
                        <a:pt x="27465" y="10575"/>
                        <a:pt x="24330" y="10575"/>
                      </a:cubicBezTo>
                      <a:cubicBezTo>
                        <a:pt x="14031" y="10575"/>
                        <a:pt x="11493" y="21448"/>
                        <a:pt x="11493" y="29641"/>
                      </a:cubicBezTo>
                      <a:lnTo>
                        <a:pt x="11493" y="57792"/>
                      </a:lnTo>
                      <a:lnTo>
                        <a:pt x="0" y="57792"/>
                      </a:lnTo>
                      <a:lnTo>
                        <a:pt x="0" y="1192"/>
                      </a:lnTo>
                      <a:lnTo>
                        <a:pt x="11493" y="1192"/>
                      </a:lnTo>
                      <a:lnTo>
                        <a:pt x="11493" y="9831"/>
                      </a:lnTo>
                      <a:cubicBezTo>
                        <a:pt x="11493" y="9831"/>
                        <a:pt x="11792" y="9831"/>
                        <a:pt x="11792" y="9831"/>
                      </a:cubicBezTo>
                      <a:cubicBezTo>
                        <a:pt x="14479" y="3426"/>
                        <a:pt x="19703" y="0"/>
                        <a:pt x="25823" y="0"/>
                      </a:cubicBezTo>
                      <a:cubicBezTo>
                        <a:pt x="29704" y="0"/>
                        <a:pt x="31794" y="894"/>
                        <a:pt x="31794" y="894"/>
                      </a:cubicBezTo>
                      <a:lnTo>
                        <a:pt x="31048"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53" name="Freeform 28252">
                  <a:extLst>
                    <a:ext uri="{FF2B5EF4-FFF2-40B4-BE49-F238E27FC236}">
                      <a16:creationId xmlns:a16="http://schemas.microsoft.com/office/drawing/2014/main" id="{7BC05B90-EBDB-74B3-59BD-FAEA69C0DF62}"/>
                    </a:ext>
                  </a:extLst>
                </p:cNvPr>
                <p:cNvSpPr/>
                <p:nvPr/>
              </p:nvSpPr>
              <p:spPr>
                <a:xfrm>
                  <a:off x="8354231" y="4316556"/>
                  <a:ext cx="57617" cy="79686"/>
                </a:xfrm>
                <a:custGeom>
                  <a:avLst/>
                  <a:gdLst>
                    <a:gd name="connsiteX0" fmla="*/ 30301 w 57617"/>
                    <a:gd name="connsiteY0" fmla="*/ 66579 h 79686"/>
                    <a:gd name="connsiteX1" fmla="*/ 15375 w 57617"/>
                    <a:gd name="connsiteY1" fmla="*/ 79687 h 79686"/>
                    <a:gd name="connsiteX2" fmla="*/ 4627 w 57617"/>
                    <a:gd name="connsiteY2" fmla="*/ 77601 h 79686"/>
                    <a:gd name="connsiteX3" fmla="*/ 6866 w 57617"/>
                    <a:gd name="connsiteY3" fmla="*/ 68367 h 79686"/>
                    <a:gd name="connsiteX4" fmla="*/ 12837 w 57617"/>
                    <a:gd name="connsiteY4" fmla="*/ 69707 h 79686"/>
                    <a:gd name="connsiteX5" fmla="*/ 20300 w 57617"/>
                    <a:gd name="connsiteY5" fmla="*/ 63005 h 79686"/>
                    <a:gd name="connsiteX6" fmla="*/ 22987 w 57617"/>
                    <a:gd name="connsiteY6" fmla="*/ 55557 h 79686"/>
                    <a:gd name="connsiteX7" fmla="*/ 0 w 57617"/>
                    <a:gd name="connsiteY7" fmla="*/ 0 h 79686"/>
                    <a:gd name="connsiteX8" fmla="*/ 11941 w 57617"/>
                    <a:gd name="connsiteY8" fmla="*/ 0 h 79686"/>
                    <a:gd name="connsiteX9" fmla="*/ 29107 w 57617"/>
                    <a:gd name="connsiteY9" fmla="*/ 44088 h 79686"/>
                    <a:gd name="connsiteX10" fmla="*/ 45825 w 57617"/>
                    <a:gd name="connsiteY10" fmla="*/ 0 h 79686"/>
                    <a:gd name="connsiteX11" fmla="*/ 57617 w 57617"/>
                    <a:gd name="connsiteY11" fmla="*/ 0 h 79686"/>
                    <a:gd name="connsiteX12" fmla="*/ 30301 w 57617"/>
                    <a:gd name="connsiteY12" fmla="*/ 66579 h 79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617" h="79686">
                      <a:moveTo>
                        <a:pt x="30301" y="66579"/>
                      </a:moveTo>
                      <a:cubicBezTo>
                        <a:pt x="26420" y="76410"/>
                        <a:pt x="21644" y="79687"/>
                        <a:pt x="15375" y="79687"/>
                      </a:cubicBezTo>
                      <a:cubicBezTo>
                        <a:pt x="9105" y="79687"/>
                        <a:pt x="4627" y="77601"/>
                        <a:pt x="4627" y="77601"/>
                      </a:cubicBezTo>
                      <a:lnTo>
                        <a:pt x="6866" y="68367"/>
                      </a:lnTo>
                      <a:cubicBezTo>
                        <a:pt x="6866" y="68367"/>
                        <a:pt x="10001" y="69707"/>
                        <a:pt x="12837" y="69707"/>
                      </a:cubicBezTo>
                      <a:cubicBezTo>
                        <a:pt x="17465" y="69707"/>
                        <a:pt x="18659" y="67175"/>
                        <a:pt x="20300" y="63005"/>
                      </a:cubicBezTo>
                      <a:lnTo>
                        <a:pt x="22987" y="55557"/>
                      </a:lnTo>
                      <a:lnTo>
                        <a:pt x="0" y="0"/>
                      </a:lnTo>
                      <a:lnTo>
                        <a:pt x="11941" y="0"/>
                      </a:lnTo>
                      <a:cubicBezTo>
                        <a:pt x="11941" y="0"/>
                        <a:pt x="29107" y="44088"/>
                        <a:pt x="29107" y="44088"/>
                      </a:cubicBezTo>
                      <a:lnTo>
                        <a:pt x="45825" y="0"/>
                      </a:lnTo>
                      <a:lnTo>
                        <a:pt x="57617" y="0"/>
                      </a:lnTo>
                      <a:cubicBezTo>
                        <a:pt x="57617" y="0"/>
                        <a:pt x="30301" y="66579"/>
                        <a:pt x="30301" y="66579"/>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54" name="Freeform 28253">
                  <a:extLst>
                    <a:ext uri="{FF2B5EF4-FFF2-40B4-BE49-F238E27FC236}">
                      <a16:creationId xmlns:a16="http://schemas.microsoft.com/office/drawing/2014/main" id="{7AF6A1E0-2A30-1351-2854-CD033DE80EC3}"/>
                    </a:ext>
                  </a:extLst>
                </p:cNvPr>
                <p:cNvSpPr/>
                <p:nvPr/>
              </p:nvSpPr>
              <p:spPr>
                <a:xfrm>
                  <a:off x="8415132" y="4315662"/>
                  <a:ext cx="55677" cy="58982"/>
                </a:xfrm>
                <a:custGeom>
                  <a:avLst/>
                  <a:gdLst>
                    <a:gd name="connsiteX0" fmla="*/ 55379 w 55677"/>
                    <a:gd name="connsiteY0" fmla="*/ 32024 h 58982"/>
                    <a:gd name="connsiteX1" fmla="*/ 11643 w 55677"/>
                    <a:gd name="connsiteY1" fmla="*/ 32024 h 58982"/>
                    <a:gd name="connsiteX2" fmla="*/ 29854 w 55677"/>
                    <a:gd name="connsiteY2" fmla="*/ 50046 h 58982"/>
                    <a:gd name="connsiteX3" fmla="*/ 48512 w 55677"/>
                    <a:gd name="connsiteY3" fmla="*/ 43492 h 58982"/>
                    <a:gd name="connsiteX4" fmla="*/ 53289 w 55677"/>
                    <a:gd name="connsiteY4" fmla="*/ 50046 h 58982"/>
                    <a:gd name="connsiteX5" fmla="*/ 28361 w 55677"/>
                    <a:gd name="connsiteY5" fmla="*/ 58983 h 58982"/>
                    <a:gd name="connsiteX6" fmla="*/ 0 w 55677"/>
                    <a:gd name="connsiteY6" fmla="*/ 29343 h 58982"/>
                    <a:gd name="connsiteX7" fmla="*/ 28809 w 55677"/>
                    <a:gd name="connsiteY7" fmla="*/ 0 h 58982"/>
                    <a:gd name="connsiteX8" fmla="*/ 55677 w 55677"/>
                    <a:gd name="connsiteY8" fmla="*/ 27108 h 58982"/>
                    <a:gd name="connsiteX9" fmla="*/ 55379 w 55677"/>
                    <a:gd name="connsiteY9" fmla="*/ 32172 h 58982"/>
                    <a:gd name="connsiteX10" fmla="*/ 28510 w 55677"/>
                    <a:gd name="connsiteY10" fmla="*/ 8192 h 58982"/>
                    <a:gd name="connsiteX11" fmla="*/ 11792 w 55677"/>
                    <a:gd name="connsiteY11" fmla="*/ 24427 h 58982"/>
                    <a:gd name="connsiteX12" fmla="*/ 44780 w 55677"/>
                    <a:gd name="connsiteY12" fmla="*/ 24427 h 58982"/>
                    <a:gd name="connsiteX13" fmla="*/ 28361 w 55677"/>
                    <a:gd name="connsiteY13" fmla="*/ 8192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7" h="58982">
                      <a:moveTo>
                        <a:pt x="55379" y="32024"/>
                      </a:moveTo>
                      <a:lnTo>
                        <a:pt x="11643" y="32024"/>
                      </a:lnTo>
                      <a:cubicBezTo>
                        <a:pt x="12240" y="43195"/>
                        <a:pt x="19405" y="50046"/>
                        <a:pt x="29854" y="50046"/>
                      </a:cubicBezTo>
                      <a:cubicBezTo>
                        <a:pt x="40303" y="50046"/>
                        <a:pt x="47318" y="44386"/>
                        <a:pt x="48512" y="43492"/>
                      </a:cubicBezTo>
                      <a:lnTo>
                        <a:pt x="53289" y="50046"/>
                      </a:lnTo>
                      <a:cubicBezTo>
                        <a:pt x="53289" y="50046"/>
                        <a:pt x="45228" y="58983"/>
                        <a:pt x="28361" y="58983"/>
                      </a:cubicBezTo>
                      <a:cubicBezTo>
                        <a:pt x="11494" y="58983"/>
                        <a:pt x="0" y="47365"/>
                        <a:pt x="0" y="29343"/>
                      </a:cubicBezTo>
                      <a:cubicBezTo>
                        <a:pt x="0" y="11320"/>
                        <a:pt x="12987" y="0"/>
                        <a:pt x="28809" y="0"/>
                      </a:cubicBezTo>
                      <a:cubicBezTo>
                        <a:pt x="44631" y="0"/>
                        <a:pt x="55677" y="11171"/>
                        <a:pt x="55677" y="27108"/>
                      </a:cubicBezTo>
                      <a:cubicBezTo>
                        <a:pt x="55677" y="29193"/>
                        <a:pt x="55379" y="32172"/>
                        <a:pt x="55379" y="32172"/>
                      </a:cubicBezTo>
                      <a:close/>
                      <a:moveTo>
                        <a:pt x="28510" y="8192"/>
                      </a:moveTo>
                      <a:cubicBezTo>
                        <a:pt x="17166" y="8192"/>
                        <a:pt x="12240" y="17576"/>
                        <a:pt x="11792" y="24427"/>
                      </a:cubicBezTo>
                      <a:lnTo>
                        <a:pt x="44780" y="24427"/>
                      </a:lnTo>
                      <a:cubicBezTo>
                        <a:pt x="44780" y="18172"/>
                        <a:pt x="39855" y="8192"/>
                        <a:pt x="28361"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55" name="Freeform 28254">
                  <a:extLst>
                    <a:ext uri="{FF2B5EF4-FFF2-40B4-BE49-F238E27FC236}">
                      <a16:creationId xmlns:a16="http://schemas.microsoft.com/office/drawing/2014/main" id="{C09C013E-24D8-77B2-52C9-96570A245C9F}"/>
                    </a:ext>
                  </a:extLst>
                </p:cNvPr>
                <p:cNvSpPr/>
                <p:nvPr/>
              </p:nvSpPr>
              <p:spPr>
                <a:xfrm>
                  <a:off x="8478720" y="4315960"/>
                  <a:ext cx="48810" cy="58685"/>
                </a:xfrm>
                <a:custGeom>
                  <a:avLst/>
                  <a:gdLst>
                    <a:gd name="connsiteX0" fmla="*/ 37765 w 48810"/>
                    <a:gd name="connsiteY0" fmla="*/ 57345 h 58685"/>
                    <a:gd name="connsiteX1" fmla="*/ 37765 w 48810"/>
                    <a:gd name="connsiteY1" fmla="*/ 50195 h 58685"/>
                    <a:gd name="connsiteX2" fmla="*/ 19554 w 48810"/>
                    <a:gd name="connsiteY2" fmla="*/ 58685 h 58685"/>
                    <a:gd name="connsiteX3" fmla="*/ 0 w 48810"/>
                    <a:gd name="connsiteY3" fmla="*/ 41258 h 58685"/>
                    <a:gd name="connsiteX4" fmla="*/ 22241 w 48810"/>
                    <a:gd name="connsiteY4" fmla="*/ 23980 h 58685"/>
                    <a:gd name="connsiteX5" fmla="*/ 37317 w 48810"/>
                    <a:gd name="connsiteY5" fmla="*/ 23385 h 58685"/>
                    <a:gd name="connsiteX6" fmla="*/ 37317 w 48810"/>
                    <a:gd name="connsiteY6" fmla="*/ 21151 h 58685"/>
                    <a:gd name="connsiteX7" fmla="*/ 23286 w 48810"/>
                    <a:gd name="connsiteY7" fmla="*/ 8341 h 58685"/>
                    <a:gd name="connsiteX8" fmla="*/ 6269 w 48810"/>
                    <a:gd name="connsiteY8" fmla="*/ 13256 h 58685"/>
                    <a:gd name="connsiteX9" fmla="*/ 2836 w 48810"/>
                    <a:gd name="connsiteY9" fmla="*/ 5660 h 58685"/>
                    <a:gd name="connsiteX10" fmla="*/ 24032 w 48810"/>
                    <a:gd name="connsiteY10" fmla="*/ 0 h 58685"/>
                    <a:gd name="connsiteX11" fmla="*/ 48810 w 48810"/>
                    <a:gd name="connsiteY11" fmla="*/ 24725 h 58685"/>
                    <a:gd name="connsiteX12" fmla="*/ 48810 w 48810"/>
                    <a:gd name="connsiteY12" fmla="*/ 57643 h 58685"/>
                    <a:gd name="connsiteX13" fmla="*/ 37765 w 48810"/>
                    <a:gd name="connsiteY13" fmla="*/ 57643 h 58685"/>
                    <a:gd name="connsiteX14" fmla="*/ 24181 w 48810"/>
                    <a:gd name="connsiteY14" fmla="*/ 30981 h 58685"/>
                    <a:gd name="connsiteX15" fmla="*/ 11345 w 48810"/>
                    <a:gd name="connsiteY15" fmla="*/ 40812 h 58685"/>
                    <a:gd name="connsiteX16" fmla="*/ 22987 w 48810"/>
                    <a:gd name="connsiteY16" fmla="*/ 50642 h 58685"/>
                    <a:gd name="connsiteX17" fmla="*/ 37466 w 48810"/>
                    <a:gd name="connsiteY17" fmla="*/ 42450 h 58685"/>
                    <a:gd name="connsiteX18" fmla="*/ 37466 w 48810"/>
                    <a:gd name="connsiteY18" fmla="*/ 30236 h 58685"/>
                    <a:gd name="connsiteX19" fmla="*/ 24181 w 48810"/>
                    <a:gd name="connsiteY19" fmla="*/ 31130 h 5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810" h="58685">
                      <a:moveTo>
                        <a:pt x="37765" y="57345"/>
                      </a:moveTo>
                      <a:lnTo>
                        <a:pt x="37765" y="50195"/>
                      </a:lnTo>
                      <a:cubicBezTo>
                        <a:pt x="35376" y="52579"/>
                        <a:pt x="30003" y="58685"/>
                        <a:pt x="19554" y="58685"/>
                      </a:cubicBezTo>
                      <a:cubicBezTo>
                        <a:pt x="9106" y="58685"/>
                        <a:pt x="0" y="52131"/>
                        <a:pt x="0" y="41258"/>
                      </a:cubicBezTo>
                      <a:cubicBezTo>
                        <a:pt x="0" y="30385"/>
                        <a:pt x="9106" y="24576"/>
                        <a:pt x="22241" y="23980"/>
                      </a:cubicBezTo>
                      <a:lnTo>
                        <a:pt x="37317" y="23385"/>
                      </a:lnTo>
                      <a:lnTo>
                        <a:pt x="37317" y="21151"/>
                      </a:lnTo>
                      <a:cubicBezTo>
                        <a:pt x="37317" y="12512"/>
                        <a:pt x="31496" y="8341"/>
                        <a:pt x="23286" y="8341"/>
                      </a:cubicBezTo>
                      <a:cubicBezTo>
                        <a:pt x="15076" y="8341"/>
                        <a:pt x="8061" y="12065"/>
                        <a:pt x="6269" y="13256"/>
                      </a:cubicBezTo>
                      <a:lnTo>
                        <a:pt x="2836" y="5660"/>
                      </a:lnTo>
                      <a:cubicBezTo>
                        <a:pt x="7016" y="3277"/>
                        <a:pt x="14628" y="0"/>
                        <a:pt x="24032" y="0"/>
                      </a:cubicBezTo>
                      <a:cubicBezTo>
                        <a:pt x="40601" y="0"/>
                        <a:pt x="48810" y="8341"/>
                        <a:pt x="48810" y="24725"/>
                      </a:cubicBezTo>
                      <a:lnTo>
                        <a:pt x="48810" y="57643"/>
                      </a:lnTo>
                      <a:lnTo>
                        <a:pt x="37765" y="57643"/>
                      </a:lnTo>
                      <a:close/>
                      <a:moveTo>
                        <a:pt x="24181" y="30981"/>
                      </a:moveTo>
                      <a:cubicBezTo>
                        <a:pt x="14927" y="31428"/>
                        <a:pt x="11345" y="35301"/>
                        <a:pt x="11345" y="40812"/>
                      </a:cubicBezTo>
                      <a:cubicBezTo>
                        <a:pt x="11345" y="46323"/>
                        <a:pt x="15524" y="50642"/>
                        <a:pt x="22987" y="50642"/>
                      </a:cubicBezTo>
                      <a:cubicBezTo>
                        <a:pt x="30451" y="50642"/>
                        <a:pt x="35227" y="45578"/>
                        <a:pt x="37466" y="42450"/>
                      </a:cubicBezTo>
                      <a:lnTo>
                        <a:pt x="37466" y="30236"/>
                      </a:lnTo>
                      <a:lnTo>
                        <a:pt x="24181" y="3113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56" name="Freeform 28255">
                  <a:extLst>
                    <a:ext uri="{FF2B5EF4-FFF2-40B4-BE49-F238E27FC236}">
                      <a16:creationId xmlns:a16="http://schemas.microsoft.com/office/drawing/2014/main" id="{28458180-3241-BEC8-E026-CF2E53497B71}"/>
                    </a:ext>
                  </a:extLst>
                </p:cNvPr>
                <p:cNvSpPr/>
                <p:nvPr/>
              </p:nvSpPr>
              <p:spPr>
                <a:xfrm>
                  <a:off x="8542159" y="4315364"/>
                  <a:ext cx="31794" cy="57791"/>
                </a:xfrm>
                <a:custGeom>
                  <a:avLst/>
                  <a:gdLst>
                    <a:gd name="connsiteX0" fmla="*/ 31048 w 31794"/>
                    <a:gd name="connsiteY0" fmla="*/ 11767 h 57791"/>
                    <a:gd name="connsiteX1" fmla="*/ 30600 w 31794"/>
                    <a:gd name="connsiteY1" fmla="*/ 11767 h 57791"/>
                    <a:gd name="connsiteX2" fmla="*/ 24331 w 31794"/>
                    <a:gd name="connsiteY2" fmla="*/ 10575 h 57791"/>
                    <a:gd name="connsiteX3" fmla="*/ 11493 w 31794"/>
                    <a:gd name="connsiteY3" fmla="*/ 29641 h 57791"/>
                    <a:gd name="connsiteX4" fmla="*/ 11493 w 31794"/>
                    <a:gd name="connsiteY4" fmla="*/ 57792 h 57791"/>
                    <a:gd name="connsiteX5" fmla="*/ 0 w 31794"/>
                    <a:gd name="connsiteY5" fmla="*/ 57792 h 57791"/>
                    <a:gd name="connsiteX6" fmla="*/ 0 w 31794"/>
                    <a:gd name="connsiteY6" fmla="*/ 1192 h 57791"/>
                    <a:gd name="connsiteX7" fmla="*/ 11493 w 31794"/>
                    <a:gd name="connsiteY7" fmla="*/ 1192 h 57791"/>
                    <a:gd name="connsiteX8" fmla="*/ 11493 w 31794"/>
                    <a:gd name="connsiteY8" fmla="*/ 9831 h 57791"/>
                    <a:gd name="connsiteX9" fmla="*/ 11792 w 31794"/>
                    <a:gd name="connsiteY9" fmla="*/ 9831 h 57791"/>
                    <a:gd name="connsiteX10" fmla="*/ 25824 w 31794"/>
                    <a:gd name="connsiteY10" fmla="*/ 0 h 57791"/>
                    <a:gd name="connsiteX11" fmla="*/ 31794 w 31794"/>
                    <a:gd name="connsiteY11" fmla="*/ 894 h 57791"/>
                    <a:gd name="connsiteX12" fmla="*/ 31048 w 31794"/>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794" h="57791">
                      <a:moveTo>
                        <a:pt x="31048" y="11767"/>
                      </a:moveTo>
                      <a:lnTo>
                        <a:pt x="30600" y="11767"/>
                      </a:lnTo>
                      <a:cubicBezTo>
                        <a:pt x="29555" y="11320"/>
                        <a:pt x="27465" y="10575"/>
                        <a:pt x="24331" y="10575"/>
                      </a:cubicBezTo>
                      <a:cubicBezTo>
                        <a:pt x="14031" y="10575"/>
                        <a:pt x="11493" y="21448"/>
                        <a:pt x="11493" y="29641"/>
                      </a:cubicBezTo>
                      <a:lnTo>
                        <a:pt x="11493" y="57792"/>
                      </a:lnTo>
                      <a:lnTo>
                        <a:pt x="0" y="57792"/>
                      </a:lnTo>
                      <a:lnTo>
                        <a:pt x="0" y="1192"/>
                      </a:lnTo>
                      <a:lnTo>
                        <a:pt x="11493" y="1192"/>
                      </a:lnTo>
                      <a:lnTo>
                        <a:pt x="11493" y="9831"/>
                      </a:lnTo>
                      <a:cubicBezTo>
                        <a:pt x="11493" y="9831"/>
                        <a:pt x="11792" y="9831"/>
                        <a:pt x="11792" y="9831"/>
                      </a:cubicBezTo>
                      <a:cubicBezTo>
                        <a:pt x="14479" y="3426"/>
                        <a:pt x="19703" y="0"/>
                        <a:pt x="25824" y="0"/>
                      </a:cubicBezTo>
                      <a:cubicBezTo>
                        <a:pt x="29704" y="0"/>
                        <a:pt x="31794" y="894"/>
                        <a:pt x="31794" y="894"/>
                      </a:cubicBezTo>
                      <a:lnTo>
                        <a:pt x="31048"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57" name="Freeform 28256">
                  <a:extLst>
                    <a:ext uri="{FF2B5EF4-FFF2-40B4-BE49-F238E27FC236}">
                      <a16:creationId xmlns:a16="http://schemas.microsoft.com/office/drawing/2014/main" id="{69B68411-5E2E-82C7-6C65-136968742014}"/>
                    </a:ext>
                  </a:extLst>
                </p:cNvPr>
                <p:cNvSpPr/>
                <p:nvPr/>
              </p:nvSpPr>
              <p:spPr>
                <a:xfrm>
                  <a:off x="8605897" y="4315364"/>
                  <a:ext cx="31794" cy="57791"/>
                </a:xfrm>
                <a:custGeom>
                  <a:avLst/>
                  <a:gdLst>
                    <a:gd name="connsiteX0" fmla="*/ 31048 w 31794"/>
                    <a:gd name="connsiteY0" fmla="*/ 11767 h 57791"/>
                    <a:gd name="connsiteX1" fmla="*/ 30600 w 31794"/>
                    <a:gd name="connsiteY1" fmla="*/ 11767 h 57791"/>
                    <a:gd name="connsiteX2" fmla="*/ 24331 w 31794"/>
                    <a:gd name="connsiteY2" fmla="*/ 10575 h 57791"/>
                    <a:gd name="connsiteX3" fmla="*/ 11494 w 31794"/>
                    <a:gd name="connsiteY3" fmla="*/ 29641 h 57791"/>
                    <a:gd name="connsiteX4" fmla="*/ 11494 w 31794"/>
                    <a:gd name="connsiteY4" fmla="*/ 57792 h 57791"/>
                    <a:gd name="connsiteX5" fmla="*/ 0 w 31794"/>
                    <a:gd name="connsiteY5" fmla="*/ 57792 h 57791"/>
                    <a:gd name="connsiteX6" fmla="*/ 0 w 31794"/>
                    <a:gd name="connsiteY6" fmla="*/ 1192 h 57791"/>
                    <a:gd name="connsiteX7" fmla="*/ 11494 w 31794"/>
                    <a:gd name="connsiteY7" fmla="*/ 1192 h 57791"/>
                    <a:gd name="connsiteX8" fmla="*/ 11494 w 31794"/>
                    <a:gd name="connsiteY8" fmla="*/ 9831 h 57791"/>
                    <a:gd name="connsiteX9" fmla="*/ 11792 w 31794"/>
                    <a:gd name="connsiteY9" fmla="*/ 9831 h 57791"/>
                    <a:gd name="connsiteX10" fmla="*/ 25824 w 31794"/>
                    <a:gd name="connsiteY10" fmla="*/ 0 h 57791"/>
                    <a:gd name="connsiteX11" fmla="*/ 31794 w 31794"/>
                    <a:gd name="connsiteY11" fmla="*/ 894 h 57791"/>
                    <a:gd name="connsiteX12" fmla="*/ 31048 w 31794"/>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794" h="57791">
                      <a:moveTo>
                        <a:pt x="31048" y="11767"/>
                      </a:moveTo>
                      <a:lnTo>
                        <a:pt x="30600" y="11767"/>
                      </a:lnTo>
                      <a:cubicBezTo>
                        <a:pt x="29555" y="11320"/>
                        <a:pt x="27466" y="10575"/>
                        <a:pt x="24331" y="10575"/>
                      </a:cubicBezTo>
                      <a:cubicBezTo>
                        <a:pt x="14031" y="10575"/>
                        <a:pt x="11494" y="21448"/>
                        <a:pt x="11494" y="29641"/>
                      </a:cubicBezTo>
                      <a:lnTo>
                        <a:pt x="11494" y="57792"/>
                      </a:lnTo>
                      <a:lnTo>
                        <a:pt x="0" y="57792"/>
                      </a:lnTo>
                      <a:lnTo>
                        <a:pt x="0" y="1192"/>
                      </a:lnTo>
                      <a:lnTo>
                        <a:pt x="11494" y="1192"/>
                      </a:lnTo>
                      <a:lnTo>
                        <a:pt x="11494" y="9831"/>
                      </a:lnTo>
                      <a:cubicBezTo>
                        <a:pt x="11494" y="9831"/>
                        <a:pt x="11792" y="9831"/>
                        <a:pt x="11792" y="9831"/>
                      </a:cubicBezTo>
                      <a:cubicBezTo>
                        <a:pt x="14479" y="3426"/>
                        <a:pt x="19703" y="0"/>
                        <a:pt x="25824" y="0"/>
                      </a:cubicBezTo>
                      <a:cubicBezTo>
                        <a:pt x="29705" y="0"/>
                        <a:pt x="31794" y="894"/>
                        <a:pt x="31794" y="894"/>
                      </a:cubicBezTo>
                      <a:lnTo>
                        <a:pt x="31048"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58" name="Freeform 28257">
                  <a:extLst>
                    <a:ext uri="{FF2B5EF4-FFF2-40B4-BE49-F238E27FC236}">
                      <a16:creationId xmlns:a16="http://schemas.microsoft.com/office/drawing/2014/main" id="{A398EACC-4F93-3856-BE2E-37574FB1FB1F}"/>
                    </a:ext>
                  </a:extLst>
                </p:cNvPr>
                <p:cNvSpPr/>
                <p:nvPr/>
              </p:nvSpPr>
              <p:spPr>
                <a:xfrm>
                  <a:off x="8641422" y="4315662"/>
                  <a:ext cx="55677" cy="58982"/>
                </a:xfrm>
                <a:custGeom>
                  <a:avLst/>
                  <a:gdLst>
                    <a:gd name="connsiteX0" fmla="*/ 55379 w 55677"/>
                    <a:gd name="connsiteY0" fmla="*/ 32024 h 58982"/>
                    <a:gd name="connsiteX1" fmla="*/ 11643 w 55677"/>
                    <a:gd name="connsiteY1" fmla="*/ 32024 h 58982"/>
                    <a:gd name="connsiteX2" fmla="*/ 29854 w 55677"/>
                    <a:gd name="connsiteY2" fmla="*/ 50046 h 58982"/>
                    <a:gd name="connsiteX3" fmla="*/ 48512 w 55677"/>
                    <a:gd name="connsiteY3" fmla="*/ 43492 h 58982"/>
                    <a:gd name="connsiteX4" fmla="*/ 53289 w 55677"/>
                    <a:gd name="connsiteY4" fmla="*/ 50046 h 58982"/>
                    <a:gd name="connsiteX5" fmla="*/ 28361 w 55677"/>
                    <a:gd name="connsiteY5" fmla="*/ 58983 h 58982"/>
                    <a:gd name="connsiteX6" fmla="*/ 0 w 55677"/>
                    <a:gd name="connsiteY6" fmla="*/ 29343 h 58982"/>
                    <a:gd name="connsiteX7" fmla="*/ 28809 w 55677"/>
                    <a:gd name="connsiteY7" fmla="*/ 0 h 58982"/>
                    <a:gd name="connsiteX8" fmla="*/ 55677 w 55677"/>
                    <a:gd name="connsiteY8" fmla="*/ 27108 h 58982"/>
                    <a:gd name="connsiteX9" fmla="*/ 55379 w 55677"/>
                    <a:gd name="connsiteY9" fmla="*/ 32172 h 58982"/>
                    <a:gd name="connsiteX10" fmla="*/ 28510 w 55677"/>
                    <a:gd name="connsiteY10" fmla="*/ 8192 h 58982"/>
                    <a:gd name="connsiteX11" fmla="*/ 11792 w 55677"/>
                    <a:gd name="connsiteY11" fmla="*/ 24427 h 58982"/>
                    <a:gd name="connsiteX12" fmla="*/ 44780 w 55677"/>
                    <a:gd name="connsiteY12" fmla="*/ 24427 h 58982"/>
                    <a:gd name="connsiteX13" fmla="*/ 28361 w 55677"/>
                    <a:gd name="connsiteY13" fmla="*/ 8192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7" h="58982">
                      <a:moveTo>
                        <a:pt x="55379" y="32024"/>
                      </a:moveTo>
                      <a:lnTo>
                        <a:pt x="11643" y="32024"/>
                      </a:lnTo>
                      <a:cubicBezTo>
                        <a:pt x="12240" y="43195"/>
                        <a:pt x="19405" y="50046"/>
                        <a:pt x="29854" y="50046"/>
                      </a:cubicBezTo>
                      <a:cubicBezTo>
                        <a:pt x="40303" y="50046"/>
                        <a:pt x="47318" y="44386"/>
                        <a:pt x="48512" y="43492"/>
                      </a:cubicBezTo>
                      <a:lnTo>
                        <a:pt x="53289" y="50046"/>
                      </a:lnTo>
                      <a:cubicBezTo>
                        <a:pt x="53289" y="50046"/>
                        <a:pt x="45228" y="58983"/>
                        <a:pt x="28361" y="58983"/>
                      </a:cubicBezTo>
                      <a:cubicBezTo>
                        <a:pt x="11494" y="58983"/>
                        <a:pt x="0" y="47365"/>
                        <a:pt x="0" y="29343"/>
                      </a:cubicBezTo>
                      <a:cubicBezTo>
                        <a:pt x="0" y="11320"/>
                        <a:pt x="12986" y="0"/>
                        <a:pt x="28809" y="0"/>
                      </a:cubicBezTo>
                      <a:cubicBezTo>
                        <a:pt x="44631" y="0"/>
                        <a:pt x="55677" y="11171"/>
                        <a:pt x="55677" y="27108"/>
                      </a:cubicBezTo>
                      <a:cubicBezTo>
                        <a:pt x="55677" y="29193"/>
                        <a:pt x="55379" y="32172"/>
                        <a:pt x="55379" y="32172"/>
                      </a:cubicBezTo>
                      <a:close/>
                      <a:moveTo>
                        <a:pt x="28510" y="8192"/>
                      </a:moveTo>
                      <a:cubicBezTo>
                        <a:pt x="17166" y="8192"/>
                        <a:pt x="12240" y="17576"/>
                        <a:pt x="11792" y="24427"/>
                      </a:cubicBezTo>
                      <a:lnTo>
                        <a:pt x="44780" y="24427"/>
                      </a:lnTo>
                      <a:cubicBezTo>
                        <a:pt x="44780" y="18172"/>
                        <a:pt x="39855" y="8192"/>
                        <a:pt x="28361"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59" name="Freeform 28258">
                  <a:extLst>
                    <a:ext uri="{FF2B5EF4-FFF2-40B4-BE49-F238E27FC236}">
                      <a16:creationId xmlns:a16="http://schemas.microsoft.com/office/drawing/2014/main" id="{39F3A896-48F1-4344-F932-B742E0C8CE76}"/>
                    </a:ext>
                  </a:extLst>
                </p:cNvPr>
                <p:cNvSpPr/>
                <p:nvPr/>
              </p:nvSpPr>
              <p:spPr>
                <a:xfrm>
                  <a:off x="8703070" y="4315662"/>
                  <a:ext cx="43586" cy="58982"/>
                </a:xfrm>
                <a:custGeom>
                  <a:avLst/>
                  <a:gdLst>
                    <a:gd name="connsiteX0" fmla="*/ 22092 w 43586"/>
                    <a:gd name="connsiteY0" fmla="*/ 58983 h 58982"/>
                    <a:gd name="connsiteX1" fmla="*/ 0 w 43586"/>
                    <a:gd name="connsiteY1" fmla="*/ 48855 h 58982"/>
                    <a:gd name="connsiteX2" fmla="*/ 5523 w 43586"/>
                    <a:gd name="connsiteY2" fmla="*/ 42152 h 58982"/>
                    <a:gd name="connsiteX3" fmla="*/ 22241 w 43586"/>
                    <a:gd name="connsiteY3" fmla="*/ 50195 h 58982"/>
                    <a:gd name="connsiteX4" fmla="*/ 33138 w 43586"/>
                    <a:gd name="connsiteY4" fmla="*/ 42152 h 58982"/>
                    <a:gd name="connsiteX5" fmla="*/ 20301 w 43586"/>
                    <a:gd name="connsiteY5" fmla="*/ 32768 h 58982"/>
                    <a:gd name="connsiteX6" fmla="*/ 3582 w 43586"/>
                    <a:gd name="connsiteY6" fmla="*/ 16235 h 58982"/>
                    <a:gd name="connsiteX7" fmla="*/ 22689 w 43586"/>
                    <a:gd name="connsiteY7" fmla="*/ 0 h 58982"/>
                    <a:gd name="connsiteX8" fmla="*/ 42094 w 43586"/>
                    <a:gd name="connsiteY8" fmla="*/ 7447 h 58982"/>
                    <a:gd name="connsiteX9" fmla="*/ 37317 w 43586"/>
                    <a:gd name="connsiteY9" fmla="*/ 14448 h 58982"/>
                    <a:gd name="connsiteX10" fmla="*/ 22987 w 43586"/>
                    <a:gd name="connsiteY10" fmla="*/ 8341 h 58982"/>
                    <a:gd name="connsiteX11" fmla="*/ 13882 w 43586"/>
                    <a:gd name="connsiteY11" fmla="*/ 15342 h 58982"/>
                    <a:gd name="connsiteX12" fmla="*/ 24928 w 43586"/>
                    <a:gd name="connsiteY12" fmla="*/ 23831 h 58982"/>
                    <a:gd name="connsiteX13" fmla="*/ 32540 w 43586"/>
                    <a:gd name="connsiteY13" fmla="*/ 26513 h 58982"/>
                    <a:gd name="connsiteX14" fmla="*/ 43586 w 43586"/>
                    <a:gd name="connsiteY14" fmla="*/ 41109 h 58982"/>
                    <a:gd name="connsiteX15" fmla="*/ 21942 w 43586"/>
                    <a:gd name="connsiteY15" fmla="*/ 58983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586" h="58982">
                      <a:moveTo>
                        <a:pt x="22092" y="58983"/>
                      </a:moveTo>
                      <a:cubicBezTo>
                        <a:pt x="12538" y="58983"/>
                        <a:pt x="4777" y="55110"/>
                        <a:pt x="0" y="48855"/>
                      </a:cubicBezTo>
                      <a:lnTo>
                        <a:pt x="5523" y="42152"/>
                      </a:lnTo>
                      <a:cubicBezTo>
                        <a:pt x="10300" y="47067"/>
                        <a:pt x="17017" y="50195"/>
                        <a:pt x="22241" y="50195"/>
                      </a:cubicBezTo>
                      <a:cubicBezTo>
                        <a:pt x="27465" y="50195"/>
                        <a:pt x="33138" y="48259"/>
                        <a:pt x="33138" y="42152"/>
                      </a:cubicBezTo>
                      <a:cubicBezTo>
                        <a:pt x="33138" y="36045"/>
                        <a:pt x="24181" y="34109"/>
                        <a:pt x="20301" y="32768"/>
                      </a:cubicBezTo>
                      <a:cubicBezTo>
                        <a:pt x="11942" y="29938"/>
                        <a:pt x="3582" y="26959"/>
                        <a:pt x="3582" y="16235"/>
                      </a:cubicBezTo>
                      <a:cubicBezTo>
                        <a:pt x="3582" y="5511"/>
                        <a:pt x="12688" y="0"/>
                        <a:pt x="22689" y="0"/>
                      </a:cubicBezTo>
                      <a:cubicBezTo>
                        <a:pt x="32690" y="0"/>
                        <a:pt x="38511" y="3575"/>
                        <a:pt x="42094" y="7447"/>
                      </a:cubicBezTo>
                      <a:lnTo>
                        <a:pt x="37317" y="14448"/>
                      </a:lnTo>
                      <a:cubicBezTo>
                        <a:pt x="34033" y="11022"/>
                        <a:pt x="28510" y="8341"/>
                        <a:pt x="22987" y="8341"/>
                      </a:cubicBezTo>
                      <a:cubicBezTo>
                        <a:pt x="17465" y="8341"/>
                        <a:pt x="13882" y="10724"/>
                        <a:pt x="13882" y="15342"/>
                      </a:cubicBezTo>
                      <a:cubicBezTo>
                        <a:pt x="13882" y="19959"/>
                        <a:pt x="19405" y="22044"/>
                        <a:pt x="24928" y="23831"/>
                      </a:cubicBezTo>
                      <a:cubicBezTo>
                        <a:pt x="28062" y="24874"/>
                        <a:pt x="30152" y="25619"/>
                        <a:pt x="32540" y="26513"/>
                      </a:cubicBezTo>
                      <a:cubicBezTo>
                        <a:pt x="38810" y="29193"/>
                        <a:pt x="43586" y="33662"/>
                        <a:pt x="43586" y="41109"/>
                      </a:cubicBezTo>
                      <a:cubicBezTo>
                        <a:pt x="43586" y="53323"/>
                        <a:pt x="32988" y="58983"/>
                        <a:pt x="21942"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60" name="Freeform 28259">
                  <a:extLst>
                    <a:ext uri="{FF2B5EF4-FFF2-40B4-BE49-F238E27FC236}">
                      <a16:creationId xmlns:a16="http://schemas.microsoft.com/office/drawing/2014/main" id="{FB63C636-6F1C-9B6A-9C60-A3736855B12B}"/>
                    </a:ext>
                  </a:extLst>
                </p:cNvPr>
                <p:cNvSpPr/>
                <p:nvPr/>
              </p:nvSpPr>
              <p:spPr>
                <a:xfrm>
                  <a:off x="8757702" y="4316556"/>
                  <a:ext cx="48661" cy="58089"/>
                </a:xfrm>
                <a:custGeom>
                  <a:avLst/>
                  <a:gdLst>
                    <a:gd name="connsiteX0" fmla="*/ 37466 w 48661"/>
                    <a:gd name="connsiteY0" fmla="*/ 56749 h 58089"/>
                    <a:gd name="connsiteX1" fmla="*/ 37466 w 48661"/>
                    <a:gd name="connsiteY1" fmla="*/ 48706 h 58089"/>
                    <a:gd name="connsiteX2" fmla="*/ 19852 w 48661"/>
                    <a:gd name="connsiteY2" fmla="*/ 58089 h 58089"/>
                    <a:gd name="connsiteX3" fmla="*/ 0 w 48661"/>
                    <a:gd name="connsiteY3" fmla="*/ 33960 h 58089"/>
                    <a:gd name="connsiteX4" fmla="*/ 0 w 48661"/>
                    <a:gd name="connsiteY4" fmla="*/ 0 h 58089"/>
                    <a:gd name="connsiteX5" fmla="*/ 11345 w 48661"/>
                    <a:gd name="connsiteY5" fmla="*/ 0 h 58089"/>
                    <a:gd name="connsiteX6" fmla="*/ 11345 w 48661"/>
                    <a:gd name="connsiteY6" fmla="*/ 33513 h 58089"/>
                    <a:gd name="connsiteX7" fmla="*/ 23136 w 48661"/>
                    <a:gd name="connsiteY7" fmla="*/ 48557 h 58089"/>
                    <a:gd name="connsiteX8" fmla="*/ 37168 w 48661"/>
                    <a:gd name="connsiteY8" fmla="*/ 30534 h 58089"/>
                    <a:gd name="connsiteX9" fmla="*/ 37168 w 48661"/>
                    <a:gd name="connsiteY9" fmla="*/ 149 h 58089"/>
                    <a:gd name="connsiteX10" fmla="*/ 48662 w 48661"/>
                    <a:gd name="connsiteY10" fmla="*/ 149 h 58089"/>
                    <a:gd name="connsiteX11" fmla="*/ 48662 w 48661"/>
                    <a:gd name="connsiteY11" fmla="*/ 56898 h 58089"/>
                    <a:gd name="connsiteX12" fmla="*/ 37615 w 48661"/>
                    <a:gd name="connsiteY12" fmla="*/ 56898 h 5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61" h="58089">
                      <a:moveTo>
                        <a:pt x="37466" y="56749"/>
                      </a:moveTo>
                      <a:lnTo>
                        <a:pt x="37466" y="48706"/>
                      </a:lnTo>
                      <a:cubicBezTo>
                        <a:pt x="34183" y="54217"/>
                        <a:pt x="27764" y="58089"/>
                        <a:pt x="19852" y="58089"/>
                      </a:cubicBezTo>
                      <a:cubicBezTo>
                        <a:pt x="4030" y="58089"/>
                        <a:pt x="0" y="48110"/>
                        <a:pt x="0" y="33960"/>
                      </a:cubicBezTo>
                      <a:lnTo>
                        <a:pt x="0" y="0"/>
                      </a:lnTo>
                      <a:lnTo>
                        <a:pt x="11345" y="0"/>
                      </a:lnTo>
                      <a:lnTo>
                        <a:pt x="11345" y="33513"/>
                      </a:lnTo>
                      <a:cubicBezTo>
                        <a:pt x="11345" y="41258"/>
                        <a:pt x="12986" y="48557"/>
                        <a:pt x="23136" y="48557"/>
                      </a:cubicBezTo>
                      <a:cubicBezTo>
                        <a:pt x="33287" y="48557"/>
                        <a:pt x="37168" y="39918"/>
                        <a:pt x="37168" y="30534"/>
                      </a:cubicBezTo>
                      <a:lnTo>
                        <a:pt x="37168" y="149"/>
                      </a:lnTo>
                      <a:lnTo>
                        <a:pt x="48662" y="149"/>
                      </a:lnTo>
                      <a:lnTo>
                        <a:pt x="48662" y="56898"/>
                      </a:lnTo>
                      <a:lnTo>
                        <a:pt x="37615" y="56898"/>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61" name="Freeform 28260">
                  <a:extLst>
                    <a:ext uri="{FF2B5EF4-FFF2-40B4-BE49-F238E27FC236}">
                      <a16:creationId xmlns:a16="http://schemas.microsoft.com/office/drawing/2014/main" id="{ACD9C77D-883E-29CF-2F4B-DE4F197CE5C6}"/>
                    </a:ext>
                  </a:extLst>
                </p:cNvPr>
                <p:cNvSpPr/>
                <p:nvPr/>
              </p:nvSpPr>
              <p:spPr>
                <a:xfrm>
                  <a:off x="8822634" y="4291086"/>
                  <a:ext cx="11344" cy="82218"/>
                </a:xfrm>
                <a:custGeom>
                  <a:avLst/>
                  <a:gdLst>
                    <a:gd name="connsiteX0" fmla="*/ 0 w 11344"/>
                    <a:gd name="connsiteY0" fmla="*/ 82219 h 82218"/>
                    <a:gd name="connsiteX1" fmla="*/ 0 w 11344"/>
                    <a:gd name="connsiteY1" fmla="*/ 0 h 82218"/>
                    <a:gd name="connsiteX2" fmla="*/ 11344 w 11344"/>
                    <a:gd name="connsiteY2" fmla="*/ 0 h 82218"/>
                    <a:gd name="connsiteX3" fmla="*/ 11344 w 11344"/>
                    <a:gd name="connsiteY3" fmla="*/ 82219 h 82218"/>
                    <a:gd name="connsiteX4" fmla="*/ 0 w 11344"/>
                    <a:gd name="connsiteY4" fmla="*/ 82219 h 82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4" h="82218">
                      <a:moveTo>
                        <a:pt x="0" y="82219"/>
                      </a:moveTo>
                      <a:lnTo>
                        <a:pt x="0" y="0"/>
                      </a:lnTo>
                      <a:lnTo>
                        <a:pt x="11344" y="0"/>
                      </a:lnTo>
                      <a:lnTo>
                        <a:pt x="11344" y="82219"/>
                      </a:lnTo>
                      <a:lnTo>
                        <a:pt x="0"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62" name="Freeform 28261">
                  <a:extLst>
                    <a:ext uri="{FF2B5EF4-FFF2-40B4-BE49-F238E27FC236}">
                      <a16:creationId xmlns:a16="http://schemas.microsoft.com/office/drawing/2014/main" id="{837552CB-2C2B-B9DB-C960-FC4B41A528E1}"/>
                    </a:ext>
                  </a:extLst>
                </p:cNvPr>
                <p:cNvSpPr/>
                <p:nvPr/>
              </p:nvSpPr>
              <p:spPr>
                <a:xfrm>
                  <a:off x="8844278" y="4300023"/>
                  <a:ext cx="33734" cy="74771"/>
                </a:xfrm>
                <a:custGeom>
                  <a:avLst/>
                  <a:gdLst>
                    <a:gd name="connsiteX0" fmla="*/ 23286 w 33734"/>
                    <a:gd name="connsiteY0" fmla="*/ 74622 h 74771"/>
                    <a:gd name="connsiteX1" fmla="*/ 8359 w 33734"/>
                    <a:gd name="connsiteY1" fmla="*/ 51833 h 74771"/>
                    <a:gd name="connsiteX2" fmla="*/ 8359 w 33734"/>
                    <a:gd name="connsiteY2" fmla="*/ 26066 h 74771"/>
                    <a:gd name="connsiteX3" fmla="*/ 0 w 33734"/>
                    <a:gd name="connsiteY3" fmla="*/ 26066 h 74771"/>
                    <a:gd name="connsiteX4" fmla="*/ 0 w 33734"/>
                    <a:gd name="connsiteY4" fmla="*/ 16831 h 74771"/>
                    <a:gd name="connsiteX5" fmla="*/ 8359 w 33734"/>
                    <a:gd name="connsiteY5" fmla="*/ 16831 h 74771"/>
                    <a:gd name="connsiteX6" fmla="*/ 8359 w 33734"/>
                    <a:gd name="connsiteY6" fmla="*/ 0 h 74771"/>
                    <a:gd name="connsiteX7" fmla="*/ 19853 w 33734"/>
                    <a:gd name="connsiteY7" fmla="*/ 0 h 74771"/>
                    <a:gd name="connsiteX8" fmla="*/ 19853 w 33734"/>
                    <a:gd name="connsiteY8" fmla="*/ 16831 h 74771"/>
                    <a:gd name="connsiteX9" fmla="*/ 33436 w 33734"/>
                    <a:gd name="connsiteY9" fmla="*/ 16831 h 74771"/>
                    <a:gd name="connsiteX10" fmla="*/ 33436 w 33734"/>
                    <a:gd name="connsiteY10" fmla="*/ 26066 h 74771"/>
                    <a:gd name="connsiteX11" fmla="*/ 19853 w 33734"/>
                    <a:gd name="connsiteY11" fmla="*/ 26066 h 74771"/>
                    <a:gd name="connsiteX12" fmla="*/ 19853 w 33734"/>
                    <a:gd name="connsiteY12" fmla="*/ 51685 h 74771"/>
                    <a:gd name="connsiteX13" fmla="*/ 21346 w 33734"/>
                    <a:gd name="connsiteY13" fmla="*/ 62111 h 74771"/>
                    <a:gd name="connsiteX14" fmla="*/ 27167 w 33734"/>
                    <a:gd name="connsiteY14" fmla="*/ 64941 h 74771"/>
                    <a:gd name="connsiteX15" fmla="*/ 32989 w 33734"/>
                    <a:gd name="connsiteY15" fmla="*/ 63600 h 74771"/>
                    <a:gd name="connsiteX16" fmla="*/ 33735 w 33734"/>
                    <a:gd name="connsiteY16" fmla="*/ 72835 h 74771"/>
                    <a:gd name="connsiteX17" fmla="*/ 23286 w 33734"/>
                    <a:gd name="connsiteY17" fmla="*/ 74771 h 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771">
                      <a:moveTo>
                        <a:pt x="23286" y="74622"/>
                      </a:moveTo>
                      <a:cubicBezTo>
                        <a:pt x="9106" y="74622"/>
                        <a:pt x="8359" y="63005"/>
                        <a:pt x="8359" y="51833"/>
                      </a:cubicBezTo>
                      <a:lnTo>
                        <a:pt x="8359" y="26066"/>
                      </a:lnTo>
                      <a:lnTo>
                        <a:pt x="0" y="26066"/>
                      </a:lnTo>
                      <a:lnTo>
                        <a:pt x="0" y="16831"/>
                      </a:lnTo>
                      <a:lnTo>
                        <a:pt x="8359" y="16831"/>
                      </a:lnTo>
                      <a:lnTo>
                        <a:pt x="8359" y="0"/>
                      </a:lnTo>
                      <a:lnTo>
                        <a:pt x="19853" y="0"/>
                      </a:lnTo>
                      <a:lnTo>
                        <a:pt x="19853" y="16831"/>
                      </a:lnTo>
                      <a:lnTo>
                        <a:pt x="33436" y="16831"/>
                      </a:lnTo>
                      <a:lnTo>
                        <a:pt x="33436" y="26066"/>
                      </a:lnTo>
                      <a:lnTo>
                        <a:pt x="19853" y="26066"/>
                      </a:lnTo>
                      <a:lnTo>
                        <a:pt x="19853" y="51685"/>
                      </a:lnTo>
                      <a:cubicBezTo>
                        <a:pt x="19853" y="56451"/>
                        <a:pt x="19853" y="59728"/>
                        <a:pt x="21346" y="62111"/>
                      </a:cubicBezTo>
                      <a:cubicBezTo>
                        <a:pt x="22390" y="63898"/>
                        <a:pt x="24032" y="64941"/>
                        <a:pt x="27167" y="64941"/>
                      </a:cubicBezTo>
                      <a:cubicBezTo>
                        <a:pt x="30301" y="64941"/>
                        <a:pt x="32989" y="63600"/>
                        <a:pt x="32989" y="63600"/>
                      </a:cubicBezTo>
                      <a:lnTo>
                        <a:pt x="33735" y="72835"/>
                      </a:lnTo>
                      <a:cubicBezTo>
                        <a:pt x="30749" y="74176"/>
                        <a:pt x="27316" y="74771"/>
                        <a:pt x="23286" y="7477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63" name="Freeform 28262">
                  <a:extLst>
                    <a:ext uri="{FF2B5EF4-FFF2-40B4-BE49-F238E27FC236}">
                      <a16:creationId xmlns:a16="http://schemas.microsoft.com/office/drawing/2014/main" id="{19E31A98-CE8A-1DE0-65E4-4B6FF5CF0834}"/>
                    </a:ext>
                  </a:extLst>
                </p:cNvPr>
                <p:cNvSpPr/>
                <p:nvPr/>
              </p:nvSpPr>
              <p:spPr>
                <a:xfrm>
                  <a:off x="8905329" y="4289745"/>
                  <a:ext cx="35376" cy="83559"/>
                </a:xfrm>
                <a:custGeom>
                  <a:avLst/>
                  <a:gdLst>
                    <a:gd name="connsiteX0" fmla="*/ 34481 w 35376"/>
                    <a:gd name="connsiteY0" fmla="*/ 9831 h 83559"/>
                    <a:gd name="connsiteX1" fmla="*/ 28062 w 35376"/>
                    <a:gd name="connsiteY1" fmla="*/ 8788 h 83559"/>
                    <a:gd name="connsiteX2" fmla="*/ 19405 w 35376"/>
                    <a:gd name="connsiteY2" fmla="*/ 20852 h 83559"/>
                    <a:gd name="connsiteX3" fmla="*/ 19405 w 35376"/>
                    <a:gd name="connsiteY3" fmla="*/ 27108 h 83559"/>
                    <a:gd name="connsiteX4" fmla="*/ 32839 w 35376"/>
                    <a:gd name="connsiteY4" fmla="*/ 27108 h 83559"/>
                    <a:gd name="connsiteX5" fmla="*/ 32839 w 35376"/>
                    <a:gd name="connsiteY5" fmla="*/ 36343 h 83559"/>
                    <a:gd name="connsiteX6" fmla="*/ 19405 w 35376"/>
                    <a:gd name="connsiteY6" fmla="*/ 36343 h 83559"/>
                    <a:gd name="connsiteX7" fmla="*/ 19405 w 35376"/>
                    <a:gd name="connsiteY7" fmla="*/ 83559 h 83559"/>
                    <a:gd name="connsiteX8" fmla="*/ 8060 w 35376"/>
                    <a:gd name="connsiteY8" fmla="*/ 83559 h 83559"/>
                    <a:gd name="connsiteX9" fmla="*/ 8060 w 35376"/>
                    <a:gd name="connsiteY9" fmla="*/ 36343 h 83559"/>
                    <a:gd name="connsiteX10" fmla="*/ 0 w 35376"/>
                    <a:gd name="connsiteY10" fmla="*/ 36343 h 83559"/>
                    <a:gd name="connsiteX11" fmla="*/ 0 w 35376"/>
                    <a:gd name="connsiteY11" fmla="*/ 27108 h 83559"/>
                    <a:gd name="connsiteX12" fmla="*/ 8060 w 35376"/>
                    <a:gd name="connsiteY12" fmla="*/ 27108 h 83559"/>
                    <a:gd name="connsiteX13" fmla="*/ 8060 w 35376"/>
                    <a:gd name="connsiteY13" fmla="*/ 21448 h 83559"/>
                    <a:gd name="connsiteX14" fmla="*/ 11941 w 35376"/>
                    <a:gd name="connsiteY14" fmla="*/ 6256 h 83559"/>
                    <a:gd name="connsiteX15" fmla="*/ 25525 w 35376"/>
                    <a:gd name="connsiteY15" fmla="*/ 0 h 83559"/>
                    <a:gd name="connsiteX16" fmla="*/ 35376 w 35376"/>
                    <a:gd name="connsiteY16" fmla="*/ 1340 h 83559"/>
                    <a:gd name="connsiteX17" fmla="*/ 34630 w 35376"/>
                    <a:gd name="connsiteY17" fmla="*/ 9831 h 8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376" h="83559">
                      <a:moveTo>
                        <a:pt x="34481" y="9831"/>
                      </a:moveTo>
                      <a:cubicBezTo>
                        <a:pt x="34481" y="9831"/>
                        <a:pt x="31197" y="8788"/>
                        <a:pt x="28062" y="8788"/>
                      </a:cubicBezTo>
                      <a:cubicBezTo>
                        <a:pt x="20599" y="8788"/>
                        <a:pt x="19405" y="14448"/>
                        <a:pt x="19405" y="20852"/>
                      </a:cubicBezTo>
                      <a:lnTo>
                        <a:pt x="19405" y="27108"/>
                      </a:lnTo>
                      <a:lnTo>
                        <a:pt x="32839" y="27108"/>
                      </a:lnTo>
                      <a:lnTo>
                        <a:pt x="32839" y="36343"/>
                      </a:lnTo>
                      <a:lnTo>
                        <a:pt x="19405" y="36343"/>
                      </a:lnTo>
                      <a:lnTo>
                        <a:pt x="19405" y="83559"/>
                      </a:lnTo>
                      <a:lnTo>
                        <a:pt x="8060" y="83559"/>
                      </a:lnTo>
                      <a:lnTo>
                        <a:pt x="8060" y="36343"/>
                      </a:lnTo>
                      <a:lnTo>
                        <a:pt x="0" y="36343"/>
                      </a:lnTo>
                      <a:lnTo>
                        <a:pt x="0" y="27108"/>
                      </a:lnTo>
                      <a:lnTo>
                        <a:pt x="8060" y="27108"/>
                      </a:lnTo>
                      <a:lnTo>
                        <a:pt x="8060" y="21448"/>
                      </a:lnTo>
                      <a:cubicBezTo>
                        <a:pt x="8060" y="14001"/>
                        <a:pt x="9553" y="9235"/>
                        <a:pt x="11941" y="6256"/>
                      </a:cubicBezTo>
                      <a:cubicBezTo>
                        <a:pt x="14479" y="3128"/>
                        <a:pt x="18957" y="0"/>
                        <a:pt x="25525" y="0"/>
                      </a:cubicBezTo>
                      <a:cubicBezTo>
                        <a:pt x="32093" y="0"/>
                        <a:pt x="35376" y="1340"/>
                        <a:pt x="35376" y="1340"/>
                      </a:cubicBezTo>
                      <a:lnTo>
                        <a:pt x="34630" y="9831"/>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64" name="Freeform 28263">
                  <a:extLst>
                    <a:ext uri="{FF2B5EF4-FFF2-40B4-BE49-F238E27FC236}">
                      <a16:creationId xmlns:a16="http://schemas.microsoft.com/office/drawing/2014/main" id="{6EAF08BB-3175-1646-3A30-291B2C0921CB}"/>
                    </a:ext>
                  </a:extLst>
                </p:cNvPr>
                <p:cNvSpPr/>
                <p:nvPr/>
              </p:nvSpPr>
              <p:spPr>
                <a:xfrm>
                  <a:off x="8944437" y="4315364"/>
                  <a:ext cx="31644" cy="57791"/>
                </a:xfrm>
                <a:custGeom>
                  <a:avLst/>
                  <a:gdLst>
                    <a:gd name="connsiteX0" fmla="*/ 31048 w 31644"/>
                    <a:gd name="connsiteY0" fmla="*/ 11767 h 57791"/>
                    <a:gd name="connsiteX1" fmla="*/ 30600 w 31644"/>
                    <a:gd name="connsiteY1" fmla="*/ 11767 h 57791"/>
                    <a:gd name="connsiteX2" fmla="*/ 24331 w 31644"/>
                    <a:gd name="connsiteY2" fmla="*/ 10575 h 57791"/>
                    <a:gd name="connsiteX3" fmla="*/ 11493 w 31644"/>
                    <a:gd name="connsiteY3" fmla="*/ 29641 h 57791"/>
                    <a:gd name="connsiteX4" fmla="*/ 11493 w 31644"/>
                    <a:gd name="connsiteY4" fmla="*/ 57792 h 57791"/>
                    <a:gd name="connsiteX5" fmla="*/ 0 w 31644"/>
                    <a:gd name="connsiteY5" fmla="*/ 57792 h 57791"/>
                    <a:gd name="connsiteX6" fmla="*/ 0 w 31644"/>
                    <a:gd name="connsiteY6" fmla="*/ 1192 h 57791"/>
                    <a:gd name="connsiteX7" fmla="*/ 11493 w 31644"/>
                    <a:gd name="connsiteY7" fmla="*/ 1192 h 57791"/>
                    <a:gd name="connsiteX8" fmla="*/ 11493 w 31644"/>
                    <a:gd name="connsiteY8" fmla="*/ 9831 h 57791"/>
                    <a:gd name="connsiteX9" fmla="*/ 11792 w 31644"/>
                    <a:gd name="connsiteY9" fmla="*/ 9831 h 57791"/>
                    <a:gd name="connsiteX10" fmla="*/ 25674 w 31644"/>
                    <a:gd name="connsiteY10" fmla="*/ 0 h 57791"/>
                    <a:gd name="connsiteX11" fmla="*/ 31645 w 31644"/>
                    <a:gd name="connsiteY11" fmla="*/ 894 h 57791"/>
                    <a:gd name="connsiteX12" fmla="*/ 30898 w 31644"/>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644" h="57791">
                      <a:moveTo>
                        <a:pt x="31048" y="11767"/>
                      </a:moveTo>
                      <a:lnTo>
                        <a:pt x="30600" y="11767"/>
                      </a:lnTo>
                      <a:cubicBezTo>
                        <a:pt x="29555" y="11320"/>
                        <a:pt x="27465" y="10575"/>
                        <a:pt x="24331" y="10575"/>
                      </a:cubicBezTo>
                      <a:cubicBezTo>
                        <a:pt x="14031" y="10575"/>
                        <a:pt x="11493" y="21448"/>
                        <a:pt x="11493" y="29641"/>
                      </a:cubicBezTo>
                      <a:lnTo>
                        <a:pt x="11493" y="57792"/>
                      </a:lnTo>
                      <a:lnTo>
                        <a:pt x="0" y="57792"/>
                      </a:lnTo>
                      <a:lnTo>
                        <a:pt x="0" y="1192"/>
                      </a:lnTo>
                      <a:lnTo>
                        <a:pt x="11493" y="1192"/>
                      </a:lnTo>
                      <a:lnTo>
                        <a:pt x="11493" y="9831"/>
                      </a:lnTo>
                      <a:cubicBezTo>
                        <a:pt x="11493" y="9831"/>
                        <a:pt x="11792" y="9831"/>
                        <a:pt x="11792" y="9831"/>
                      </a:cubicBezTo>
                      <a:cubicBezTo>
                        <a:pt x="14479" y="3426"/>
                        <a:pt x="19703" y="0"/>
                        <a:pt x="25674" y="0"/>
                      </a:cubicBezTo>
                      <a:cubicBezTo>
                        <a:pt x="29555" y="0"/>
                        <a:pt x="31645" y="894"/>
                        <a:pt x="31645" y="894"/>
                      </a:cubicBezTo>
                      <a:lnTo>
                        <a:pt x="30898"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65" name="Freeform 28264">
                  <a:extLst>
                    <a:ext uri="{FF2B5EF4-FFF2-40B4-BE49-F238E27FC236}">
                      <a16:creationId xmlns:a16="http://schemas.microsoft.com/office/drawing/2014/main" id="{8D3A3912-18FF-4138-0D4E-712F48E995B5}"/>
                    </a:ext>
                  </a:extLst>
                </p:cNvPr>
                <p:cNvSpPr/>
                <p:nvPr/>
              </p:nvSpPr>
              <p:spPr>
                <a:xfrm>
                  <a:off x="8980261" y="4315811"/>
                  <a:ext cx="60005" cy="58834"/>
                </a:xfrm>
                <a:custGeom>
                  <a:avLst/>
                  <a:gdLst>
                    <a:gd name="connsiteX0" fmla="*/ 30003 w 60005"/>
                    <a:gd name="connsiteY0" fmla="*/ 58834 h 58834"/>
                    <a:gd name="connsiteX1" fmla="*/ 0 w 60005"/>
                    <a:gd name="connsiteY1" fmla="*/ 29491 h 58834"/>
                    <a:gd name="connsiteX2" fmla="*/ 30003 w 60005"/>
                    <a:gd name="connsiteY2" fmla="*/ 0 h 58834"/>
                    <a:gd name="connsiteX3" fmla="*/ 60006 w 60005"/>
                    <a:gd name="connsiteY3" fmla="*/ 29491 h 58834"/>
                    <a:gd name="connsiteX4" fmla="*/ 30003 w 60005"/>
                    <a:gd name="connsiteY4" fmla="*/ 58834 h 58834"/>
                    <a:gd name="connsiteX5" fmla="*/ 30003 w 60005"/>
                    <a:gd name="connsiteY5" fmla="*/ 9086 h 58834"/>
                    <a:gd name="connsiteX6" fmla="*/ 11493 w 60005"/>
                    <a:gd name="connsiteY6" fmla="*/ 28896 h 58834"/>
                    <a:gd name="connsiteX7" fmla="*/ 30003 w 60005"/>
                    <a:gd name="connsiteY7" fmla="*/ 48855 h 58834"/>
                    <a:gd name="connsiteX8" fmla="*/ 48363 w 60005"/>
                    <a:gd name="connsiteY8" fmla="*/ 28896 h 58834"/>
                    <a:gd name="connsiteX9" fmla="*/ 30003 w 60005"/>
                    <a:gd name="connsiteY9" fmla="*/ 9086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2986" y="58834"/>
                        <a:pt x="0" y="47067"/>
                        <a:pt x="0" y="29491"/>
                      </a:cubicBezTo>
                      <a:cubicBezTo>
                        <a:pt x="0" y="11916"/>
                        <a:pt x="13136" y="0"/>
                        <a:pt x="30003" y="0"/>
                      </a:cubicBezTo>
                      <a:cubicBezTo>
                        <a:pt x="46870" y="0"/>
                        <a:pt x="60006" y="12065"/>
                        <a:pt x="60006" y="29491"/>
                      </a:cubicBezTo>
                      <a:cubicBezTo>
                        <a:pt x="60006" y="46918"/>
                        <a:pt x="46870" y="58834"/>
                        <a:pt x="30003" y="58834"/>
                      </a:cubicBezTo>
                      <a:close/>
                      <a:moveTo>
                        <a:pt x="30003" y="9086"/>
                      </a:moveTo>
                      <a:cubicBezTo>
                        <a:pt x="18509" y="9086"/>
                        <a:pt x="11493" y="17874"/>
                        <a:pt x="11493" y="28896"/>
                      </a:cubicBezTo>
                      <a:cubicBezTo>
                        <a:pt x="11493" y="39918"/>
                        <a:pt x="18509" y="48855"/>
                        <a:pt x="30003" y="48855"/>
                      </a:cubicBezTo>
                      <a:cubicBezTo>
                        <a:pt x="41496" y="48855"/>
                        <a:pt x="48363" y="40067"/>
                        <a:pt x="48363" y="28896"/>
                      </a:cubicBezTo>
                      <a:cubicBezTo>
                        <a:pt x="48363" y="17725"/>
                        <a:pt x="41347" y="9086"/>
                        <a:pt x="30003" y="9086"/>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66" name="Freeform 28265">
                  <a:extLst>
                    <a:ext uri="{FF2B5EF4-FFF2-40B4-BE49-F238E27FC236}">
                      <a16:creationId xmlns:a16="http://schemas.microsoft.com/office/drawing/2014/main" id="{3F365BD4-A881-55BA-0C67-069F8D3363FC}"/>
                    </a:ext>
                  </a:extLst>
                </p:cNvPr>
                <p:cNvSpPr/>
                <p:nvPr/>
              </p:nvSpPr>
              <p:spPr>
                <a:xfrm>
                  <a:off x="9052059" y="4315662"/>
                  <a:ext cx="82246" cy="57642"/>
                </a:xfrm>
                <a:custGeom>
                  <a:avLst/>
                  <a:gdLst>
                    <a:gd name="connsiteX0" fmla="*/ 70902 w 82246"/>
                    <a:gd name="connsiteY0" fmla="*/ 57642 h 57642"/>
                    <a:gd name="connsiteX1" fmla="*/ 70902 w 82246"/>
                    <a:gd name="connsiteY1" fmla="*/ 24725 h 57642"/>
                    <a:gd name="connsiteX2" fmla="*/ 60453 w 82246"/>
                    <a:gd name="connsiteY2" fmla="*/ 9533 h 57642"/>
                    <a:gd name="connsiteX3" fmla="*/ 46870 w 82246"/>
                    <a:gd name="connsiteY3" fmla="*/ 28300 h 57642"/>
                    <a:gd name="connsiteX4" fmla="*/ 46870 w 82246"/>
                    <a:gd name="connsiteY4" fmla="*/ 57642 h 57642"/>
                    <a:gd name="connsiteX5" fmla="*/ 35376 w 82246"/>
                    <a:gd name="connsiteY5" fmla="*/ 57642 h 57642"/>
                    <a:gd name="connsiteX6" fmla="*/ 35376 w 82246"/>
                    <a:gd name="connsiteY6" fmla="*/ 24725 h 57642"/>
                    <a:gd name="connsiteX7" fmla="*/ 25077 w 82246"/>
                    <a:gd name="connsiteY7" fmla="*/ 9533 h 57642"/>
                    <a:gd name="connsiteX8" fmla="*/ 11493 w 82246"/>
                    <a:gd name="connsiteY8" fmla="*/ 28300 h 57642"/>
                    <a:gd name="connsiteX9" fmla="*/ 11493 w 82246"/>
                    <a:gd name="connsiteY9" fmla="*/ 57642 h 57642"/>
                    <a:gd name="connsiteX10" fmla="*/ 0 w 82246"/>
                    <a:gd name="connsiteY10" fmla="*/ 57642 h 57642"/>
                    <a:gd name="connsiteX11" fmla="*/ 0 w 82246"/>
                    <a:gd name="connsiteY11" fmla="*/ 1043 h 57642"/>
                    <a:gd name="connsiteX12" fmla="*/ 11493 w 82246"/>
                    <a:gd name="connsiteY12" fmla="*/ 1043 h 57642"/>
                    <a:gd name="connsiteX13" fmla="*/ 11493 w 82246"/>
                    <a:gd name="connsiteY13" fmla="*/ 9979 h 57642"/>
                    <a:gd name="connsiteX14" fmla="*/ 11792 w 82246"/>
                    <a:gd name="connsiteY14" fmla="*/ 9979 h 57642"/>
                    <a:gd name="connsiteX15" fmla="*/ 28062 w 82246"/>
                    <a:gd name="connsiteY15" fmla="*/ 0 h 57642"/>
                    <a:gd name="connsiteX16" fmla="*/ 44930 w 82246"/>
                    <a:gd name="connsiteY16" fmla="*/ 11171 h 57642"/>
                    <a:gd name="connsiteX17" fmla="*/ 62991 w 82246"/>
                    <a:gd name="connsiteY17" fmla="*/ 0 h 57642"/>
                    <a:gd name="connsiteX18" fmla="*/ 82247 w 82246"/>
                    <a:gd name="connsiteY18" fmla="*/ 23385 h 57642"/>
                    <a:gd name="connsiteX19" fmla="*/ 82247 w 82246"/>
                    <a:gd name="connsiteY19" fmla="*/ 57642 h 57642"/>
                    <a:gd name="connsiteX20" fmla="*/ 70902 w 82246"/>
                    <a:gd name="connsiteY20" fmla="*/ 57642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2246" h="57642">
                      <a:moveTo>
                        <a:pt x="70902" y="57642"/>
                      </a:moveTo>
                      <a:lnTo>
                        <a:pt x="70902" y="24725"/>
                      </a:lnTo>
                      <a:cubicBezTo>
                        <a:pt x="70902" y="18172"/>
                        <a:pt x="69708" y="9533"/>
                        <a:pt x="60453" y="9533"/>
                      </a:cubicBezTo>
                      <a:cubicBezTo>
                        <a:pt x="51199" y="9533"/>
                        <a:pt x="46870" y="18172"/>
                        <a:pt x="46870" y="28300"/>
                      </a:cubicBezTo>
                      <a:lnTo>
                        <a:pt x="46870" y="57642"/>
                      </a:lnTo>
                      <a:lnTo>
                        <a:pt x="35376" y="57642"/>
                      </a:lnTo>
                      <a:lnTo>
                        <a:pt x="35376" y="24725"/>
                      </a:lnTo>
                      <a:cubicBezTo>
                        <a:pt x="35376" y="16384"/>
                        <a:pt x="33287" y="9533"/>
                        <a:pt x="25077" y="9533"/>
                      </a:cubicBezTo>
                      <a:cubicBezTo>
                        <a:pt x="15972" y="9533"/>
                        <a:pt x="11493" y="18172"/>
                        <a:pt x="11493" y="28300"/>
                      </a:cubicBezTo>
                      <a:lnTo>
                        <a:pt x="11493" y="57642"/>
                      </a:lnTo>
                      <a:lnTo>
                        <a:pt x="0" y="57642"/>
                      </a:lnTo>
                      <a:lnTo>
                        <a:pt x="0" y="1043"/>
                      </a:lnTo>
                      <a:lnTo>
                        <a:pt x="11493" y="1043"/>
                      </a:lnTo>
                      <a:lnTo>
                        <a:pt x="11493" y="9979"/>
                      </a:lnTo>
                      <a:cubicBezTo>
                        <a:pt x="11493" y="9979"/>
                        <a:pt x="11792" y="9979"/>
                        <a:pt x="11792" y="9979"/>
                      </a:cubicBezTo>
                      <a:cubicBezTo>
                        <a:pt x="14479" y="4766"/>
                        <a:pt x="20599" y="0"/>
                        <a:pt x="28062" y="0"/>
                      </a:cubicBezTo>
                      <a:cubicBezTo>
                        <a:pt x="36421" y="0"/>
                        <a:pt x="42243" y="3873"/>
                        <a:pt x="44930" y="11171"/>
                      </a:cubicBezTo>
                      <a:cubicBezTo>
                        <a:pt x="48810" y="4021"/>
                        <a:pt x="54931" y="0"/>
                        <a:pt x="62991" y="0"/>
                      </a:cubicBezTo>
                      <a:cubicBezTo>
                        <a:pt x="78216" y="0"/>
                        <a:pt x="82247" y="11022"/>
                        <a:pt x="82247" y="23385"/>
                      </a:cubicBezTo>
                      <a:lnTo>
                        <a:pt x="82247" y="57642"/>
                      </a:lnTo>
                      <a:lnTo>
                        <a:pt x="70902" y="57642"/>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67" name="Freeform 28266">
                  <a:extLst>
                    <a:ext uri="{FF2B5EF4-FFF2-40B4-BE49-F238E27FC236}">
                      <a16:creationId xmlns:a16="http://schemas.microsoft.com/office/drawing/2014/main" id="{E5412D93-F38A-AC1E-8D30-6DBCB2C16BC9}"/>
                    </a:ext>
                  </a:extLst>
                </p:cNvPr>
                <p:cNvSpPr/>
                <p:nvPr/>
              </p:nvSpPr>
              <p:spPr>
                <a:xfrm>
                  <a:off x="8159436" y="4458800"/>
                  <a:ext cx="48959" cy="58834"/>
                </a:xfrm>
                <a:custGeom>
                  <a:avLst/>
                  <a:gdLst>
                    <a:gd name="connsiteX0" fmla="*/ 37615 w 48959"/>
                    <a:gd name="connsiteY0" fmla="*/ 57494 h 58834"/>
                    <a:gd name="connsiteX1" fmla="*/ 37615 w 48959"/>
                    <a:gd name="connsiteY1" fmla="*/ 50344 h 58834"/>
                    <a:gd name="connsiteX2" fmla="*/ 19554 w 48959"/>
                    <a:gd name="connsiteY2" fmla="*/ 58834 h 58834"/>
                    <a:gd name="connsiteX3" fmla="*/ 0 w 48959"/>
                    <a:gd name="connsiteY3" fmla="*/ 41258 h 58834"/>
                    <a:gd name="connsiteX4" fmla="*/ 22241 w 48959"/>
                    <a:gd name="connsiteY4" fmla="*/ 23980 h 58834"/>
                    <a:gd name="connsiteX5" fmla="*/ 37466 w 48959"/>
                    <a:gd name="connsiteY5" fmla="*/ 23385 h 58834"/>
                    <a:gd name="connsiteX6" fmla="*/ 37466 w 48959"/>
                    <a:gd name="connsiteY6" fmla="*/ 21150 h 58834"/>
                    <a:gd name="connsiteX7" fmla="*/ 23435 w 48959"/>
                    <a:gd name="connsiteY7" fmla="*/ 8341 h 58834"/>
                    <a:gd name="connsiteX8" fmla="*/ 6418 w 48959"/>
                    <a:gd name="connsiteY8" fmla="*/ 13256 h 58834"/>
                    <a:gd name="connsiteX9" fmla="*/ 2985 w 48959"/>
                    <a:gd name="connsiteY9" fmla="*/ 5660 h 58834"/>
                    <a:gd name="connsiteX10" fmla="*/ 24181 w 48959"/>
                    <a:gd name="connsiteY10" fmla="*/ 0 h 58834"/>
                    <a:gd name="connsiteX11" fmla="*/ 48960 w 48959"/>
                    <a:gd name="connsiteY11" fmla="*/ 24725 h 58834"/>
                    <a:gd name="connsiteX12" fmla="*/ 48960 w 48959"/>
                    <a:gd name="connsiteY12" fmla="*/ 57642 h 58834"/>
                    <a:gd name="connsiteX13" fmla="*/ 37914 w 48959"/>
                    <a:gd name="connsiteY13" fmla="*/ 57642 h 58834"/>
                    <a:gd name="connsiteX14" fmla="*/ 24181 w 48959"/>
                    <a:gd name="connsiteY14" fmla="*/ 31130 h 58834"/>
                    <a:gd name="connsiteX15" fmla="*/ 11344 w 48959"/>
                    <a:gd name="connsiteY15" fmla="*/ 40960 h 58834"/>
                    <a:gd name="connsiteX16" fmla="*/ 22987 w 48959"/>
                    <a:gd name="connsiteY16" fmla="*/ 50791 h 58834"/>
                    <a:gd name="connsiteX17" fmla="*/ 37466 w 48959"/>
                    <a:gd name="connsiteY17" fmla="*/ 42599 h 58834"/>
                    <a:gd name="connsiteX18" fmla="*/ 37466 w 48959"/>
                    <a:gd name="connsiteY18" fmla="*/ 30385 h 58834"/>
                    <a:gd name="connsiteX19" fmla="*/ 24181 w 48959"/>
                    <a:gd name="connsiteY19" fmla="*/ 31279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959" h="58834">
                      <a:moveTo>
                        <a:pt x="37615" y="57494"/>
                      </a:moveTo>
                      <a:lnTo>
                        <a:pt x="37615" y="50344"/>
                      </a:lnTo>
                      <a:cubicBezTo>
                        <a:pt x="35227" y="52727"/>
                        <a:pt x="29854" y="58834"/>
                        <a:pt x="19554" y="58834"/>
                      </a:cubicBezTo>
                      <a:cubicBezTo>
                        <a:pt x="9255" y="58834"/>
                        <a:pt x="0" y="52280"/>
                        <a:pt x="0" y="41258"/>
                      </a:cubicBezTo>
                      <a:cubicBezTo>
                        <a:pt x="0" y="30236"/>
                        <a:pt x="9105" y="24576"/>
                        <a:pt x="22241" y="23980"/>
                      </a:cubicBezTo>
                      <a:lnTo>
                        <a:pt x="37466" y="23385"/>
                      </a:lnTo>
                      <a:lnTo>
                        <a:pt x="37466" y="21150"/>
                      </a:lnTo>
                      <a:cubicBezTo>
                        <a:pt x="37466" y="12511"/>
                        <a:pt x="31645" y="8341"/>
                        <a:pt x="23435" y="8341"/>
                      </a:cubicBezTo>
                      <a:cubicBezTo>
                        <a:pt x="15225" y="8341"/>
                        <a:pt x="8210" y="12065"/>
                        <a:pt x="6418" y="13256"/>
                      </a:cubicBezTo>
                      <a:lnTo>
                        <a:pt x="2985" y="5660"/>
                      </a:lnTo>
                      <a:cubicBezTo>
                        <a:pt x="7165" y="3277"/>
                        <a:pt x="14777" y="0"/>
                        <a:pt x="24181" y="0"/>
                      </a:cubicBezTo>
                      <a:cubicBezTo>
                        <a:pt x="40750" y="0"/>
                        <a:pt x="48960" y="8341"/>
                        <a:pt x="48960" y="24725"/>
                      </a:cubicBezTo>
                      <a:lnTo>
                        <a:pt x="48960" y="57642"/>
                      </a:lnTo>
                      <a:lnTo>
                        <a:pt x="37914" y="57642"/>
                      </a:lnTo>
                      <a:close/>
                      <a:moveTo>
                        <a:pt x="24181" y="31130"/>
                      </a:moveTo>
                      <a:cubicBezTo>
                        <a:pt x="14927" y="31577"/>
                        <a:pt x="11344" y="35598"/>
                        <a:pt x="11344" y="40960"/>
                      </a:cubicBezTo>
                      <a:cubicBezTo>
                        <a:pt x="11344" y="46323"/>
                        <a:pt x="15524" y="50791"/>
                        <a:pt x="22987" y="50791"/>
                      </a:cubicBezTo>
                      <a:cubicBezTo>
                        <a:pt x="30450" y="50791"/>
                        <a:pt x="35227" y="45727"/>
                        <a:pt x="37466" y="42599"/>
                      </a:cubicBezTo>
                      <a:lnTo>
                        <a:pt x="37466" y="30385"/>
                      </a:lnTo>
                      <a:lnTo>
                        <a:pt x="24181" y="3127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68" name="Freeform 28267">
                  <a:extLst>
                    <a:ext uri="{FF2B5EF4-FFF2-40B4-BE49-F238E27FC236}">
                      <a16:creationId xmlns:a16="http://schemas.microsoft.com/office/drawing/2014/main" id="{C546D515-0700-0377-C86F-B6B3B17DE317}"/>
                    </a:ext>
                  </a:extLst>
                </p:cNvPr>
                <p:cNvSpPr/>
                <p:nvPr/>
              </p:nvSpPr>
              <p:spPr>
                <a:xfrm>
                  <a:off x="8222875" y="4458651"/>
                  <a:ext cx="49407" cy="57642"/>
                </a:xfrm>
                <a:custGeom>
                  <a:avLst/>
                  <a:gdLst>
                    <a:gd name="connsiteX0" fmla="*/ 37914 w 49407"/>
                    <a:gd name="connsiteY0" fmla="*/ 57643 h 57642"/>
                    <a:gd name="connsiteX1" fmla="*/ 37914 w 49407"/>
                    <a:gd name="connsiteY1" fmla="*/ 26066 h 57642"/>
                    <a:gd name="connsiteX2" fmla="*/ 26122 w 49407"/>
                    <a:gd name="connsiteY2" fmla="*/ 9384 h 57642"/>
                    <a:gd name="connsiteX3" fmla="*/ 11493 w 49407"/>
                    <a:gd name="connsiteY3" fmla="*/ 29194 h 57642"/>
                    <a:gd name="connsiteX4" fmla="*/ 11493 w 49407"/>
                    <a:gd name="connsiteY4" fmla="*/ 57643 h 57642"/>
                    <a:gd name="connsiteX5" fmla="*/ 0 w 49407"/>
                    <a:gd name="connsiteY5" fmla="*/ 57643 h 57642"/>
                    <a:gd name="connsiteX6" fmla="*/ 0 w 49407"/>
                    <a:gd name="connsiteY6" fmla="*/ 1043 h 57642"/>
                    <a:gd name="connsiteX7" fmla="*/ 11493 w 49407"/>
                    <a:gd name="connsiteY7" fmla="*/ 1043 h 57642"/>
                    <a:gd name="connsiteX8" fmla="*/ 11493 w 49407"/>
                    <a:gd name="connsiteY8" fmla="*/ 9979 h 57642"/>
                    <a:gd name="connsiteX9" fmla="*/ 11792 w 49407"/>
                    <a:gd name="connsiteY9" fmla="*/ 9979 h 57642"/>
                    <a:gd name="connsiteX10" fmla="*/ 29107 w 49407"/>
                    <a:gd name="connsiteY10" fmla="*/ 0 h 57642"/>
                    <a:gd name="connsiteX11" fmla="*/ 49408 w 49407"/>
                    <a:gd name="connsiteY11" fmla="*/ 24130 h 57642"/>
                    <a:gd name="connsiteX12" fmla="*/ 49408 w 49407"/>
                    <a:gd name="connsiteY12" fmla="*/ 57643 h 57642"/>
                    <a:gd name="connsiteX13" fmla="*/ 37914 w 49407"/>
                    <a:gd name="connsiteY13" fmla="*/ 57643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914" y="57643"/>
                      </a:moveTo>
                      <a:lnTo>
                        <a:pt x="37914" y="26066"/>
                      </a:lnTo>
                      <a:cubicBezTo>
                        <a:pt x="37914" y="16533"/>
                        <a:pt x="36272" y="9384"/>
                        <a:pt x="26122" y="9384"/>
                      </a:cubicBezTo>
                      <a:cubicBezTo>
                        <a:pt x="15971" y="9384"/>
                        <a:pt x="11493" y="18321"/>
                        <a:pt x="11493" y="29194"/>
                      </a:cubicBezTo>
                      <a:lnTo>
                        <a:pt x="11493" y="57643"/>
                      </a:lnTo>
                      <a:lnTo>
                        <a:pt x="0" y="57643"/>
                      </a:lnTo>
                      <a:lnTo>
                        <a:pt x="0" y="1043"/>
                      </a:lnTo>
                      <a:lnTo>
                        <a:pt x="11493" y="1043"/>
                      </a:lnTo>
                      <a:lnTo>
                        <a:pt x="11493" y="9979"/>
                      </a:lnTo>
                      <a:cubicBezTo>
                        <a:pt x="11493" y="9979"/>
                        <a:pt x="11792" y="9979"/>
                        <a:pt x="11792" y="9979"/>
                      </a:cubicBezTo>
                      <a:cubicBezTo>
                        <a:pt x="14777" y="4320"/>
                        <a:pt x="20897" y="0"/>
                        <a:pt x="29107" y="0"/>
                      </a:cubicBezTo>
                      <a:cubicBezTo>
                        <a:pt x="45228" y="0"/>
                        <a:pt x="49408" y="10575"/>
                        <a:pt x="49408" y="24130"/>
                      </a:cubicBezTo>
                      <a:lnTo>
                        <a:pt x="49408" y="57643"/>
                      </a:lnTo>
                      <a:lnTo>
                        <a:pt x="37914" y="57643"/>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69" name="Freeform 28268">
                  <a:extLst>
                    <a:ext uri="{FF2B5EF4-FFF2-40B4-BE49-F238E27FC236}">
                      <a16:creationId xmlns:a16="http://schemas.microsoft.com/office/drawing/2014/main" id="{208D7C2F-0555-AEA4-52D4-9AB06D08AA3F}"/>
                    </a:ext>
                  </a:extLst>
                </p:cNvPr>
                <p:cNvSpPr/>
                <p:nvPr/>
              </p:nvSpPr>
              <p:spPr>
                <a:xfrm>
                  <a:off x="8281388" y="4442863"/>
                  <a:ext cx="33734" cy="74920"/>
                </a:xfrm>
                <a:custGeom>
                  <a:avLst/>
                  <a:gdLst>
                    <a:gd name="connsiteX0" fmla="*/ 23286 w 33734"/>
                    <a:gd name="connsiteY0" fmla="*/ 74771 h 74920"/>
                    <a:gd name="connsiteX1" fmla="*/ 8359 w 33734"/>
                    <a:gd name="connsiteY1" fmla="*/ 51983 h 74920"/>
                    <a:gd name="connsiteX2" fmla="*/ 8359 w 33734"/>
                    <a:gd name="connsiteY2" fmla="*/ 26215 h 74920"/>
                    <a:gd name="connsiteX3" fmla="*/ 0 w 33734"/>
                    <a:gd name="connsiteY3" fmla="*/ 26215 h 74920"/>
                    <a:gd name="connsiteX4" fmla="*/ 0 w 33734"/>
                    <a:gd name="connsiteY4" fmla="*/ 16980 h 74920"/>
                    <a:gd name="connsiteX5" fmla="*/ 8359 w 33734"/>
                    <a:gd name="connsiteY5" fmla="*/ 16980 h 74920"/>
                    <a:gd name="connsiteX6" fmla="*/ 8359 w 33734"/>
                    <a:gd name="connsiteY6" fmla="*/ 0 h 74920"/>
                    <a:gd name="connsiteX7" fmla="*/ 19853 w 33734"/>
                    <a:gd name="connsiteY7" fmla="*/ 0 h 74920"/>
                    <a:gd name="connsiteX8" fmla="*/ 19853 w 33734"/>
                    <a:gd name="connsiteY8" fmla="*/ 16980 h 74920"/>
                    <a:gd name="connsiteX9" fmla="*/ 33436 w 33734"/>
                    <a:gd name="connsiteY9" fmla="*/ 16980 h 74920"/>
                    <a:gd name="connsiteX10" fmla="*/ 33436 w 33734"/>
                    <a:gd name="connsiteY10" fmla="*/ 26215 h 74920"/>
                    <a:gd name="connsiteX11" fmla="*/ 19853 w 33734"/>
                    <a:gd name="connsiteY11" fmla="*/ 26215 h 74920"/>
                    <a:gd name="connsiteX12" fmla="*/ 19853 w 33734"/>
                    <a:gd name="connsiteY12" fmla="*/ 51833 h 74920"/>
                    <a:gd name="connsiteX13" fmla="*/ 21345 w 33734"/>
                    <a:gd name="connsiteY13" fmla="*/ 62260 h 74920"/>
                    <a:gd name="connsiteX14" fmla="*/ 27167 w 33734"/>
                    <a:gd name="connsiteY14" fmla="*/ 65090 h 74920"/>
                    <a:gd name="connsiteX15" fmla="*/ 32988 w 33734"/>
                    <a:gd name="connsiteY15" fmla="*/ 63749 h 74920"/>
                    <a:gd name="connsiteX16" fmla="*/ 33735 w 33734"/>
                    <a:gd name="connsiteY16" fmla="*/ 72984 h 74920"/>
                    <a:gd name="connsiteX17" fmla="*/ 23286 w 33734"/>
                    <a:gd name="connsiteY17" fmla="*/ 74920 h 74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920">
                      <a:moveTo>
                        <a:pt x="23286" y="74771"/>
                      </a:moveTo>
                      <a:cubicBezTo>
                        <a:pt x="9106" y="74771"/>
                        <a:pt x="8359" y="63154"/>
                        <a:pt x="8359" y="51983"/>
                      </a:cubicBezTo>
                      <a:lnTo>
                        <a:pt x="8359" y="26215"/>
                      </a:lnTo>
                      <a:lnTo>
                        <a:pt x="0" y="26215"/>
                      </a:lnTo>
                      <a:lnTo>
                        <a:pt x="0" y="16980"/>
                      </a:lnTo>
                      <a:lnTo>
                        <a:pt x="8359" y="16980"/>
                      </a:lnTo>
                      <a:lnTo>
                        <a:pt x="8359" y="0"/>
                      </a:lnTo>
                      <a:lnTo>
                        <a:pt x="19853" y="0"/>
                      </a:lnTo>
                      <a:lnTo>
                        <a:pt x="19853" y="16980"/>
                      </a:lnTo>
                      <a:lnTo>
                        <a:pt x="33436" y="16980"/>
                      </a:lnTo>
                      <a:lnTo>
                        <a:pt x="33436" y="26215"/>
                      </a:lnTo>
                      <a:lnTo>
                        <a:pt x="19853" y="26215"/>
                      </a:lnTo>
                      <a:lnTo>
                        <a:pt x="19853" y="51833"/>
                      </a:lnTo>
                      <a:cubicBezTo>
                        <a:pt x="19853" y="56600"/>
                        <a:pt x="19853" y="59877"/>
                        <a:pt x="21345" y="62260"/>
                      </a:cubicBezTo>
                      <a:cubicBezTo>
                        <a:pt x="22390" y="64047"/>
                        <a:pt x="24032" y="65090"/>
                        <a:pt x="27167" y="65090"/>
                      </a:cubicBezTo>
                      <a:cubicBezTo>
                        <a:pt x="30301" y="65090"/>
                        <a:pt x="32988" y="63749"/>
                        <a:pt x="32988" y="63749"/>
                      </a:cubicBezTo>
                      <a:lnTo>
                        <a:pt x="33735" y="72984"/>
                      </a:lnTo>
                      <a:cubicBezTo>
                        <a:pt x="30749" y="74325"/>
                        <a:pt x="27316" y="74920"/>
                        <a:pt x="23286" y="74920"/>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70" name="Freeform 28269">
                  <a:extLst>
                    <a:ext uri="{FF2B5EF4-FFF2-40B4-BE49-F238E27FC236}">
                      <a16:creationId xmlns:a16="http://schemas.microsoft.com/office/drawing/2014/main" id="{0CF67D38-AA25-3ED1-2A33-4E2662FBC20A}"/>
                    </a:ext>
                  </a:extLst>
                </p:cNvPr>
                <p:cNvSpPr/>
                <p:nvPr/>
              </p:nvSpPr>
              <p:spPr>
                <a:xfrm>
                  <a:off x="8323332" y="4434224"/>
                  <a:ext cx="14926" cy="82069"/>
                </a:xfrm>
                <a:custGeom>
                  <a:avLst/>
                  <a:gdLst>
                    <a:gd name="connsiteX0" fmla="*/ 7463 w 14926"/>
                    <a:gd name="connsiteY0" fmla="*/ 14001 h 82069"/>
                    <a:gd name="connsiteX1" fmla="*/ 0 w 14926"/>
                    <a:gd name="connsiteY1" fmla="*/ 7001 h 82069"/>
                    <a:gd name="connsiteX2" fmla="*/ 7463 w 14926"/>
                    <a:gd name="connsiteY2" fmla="*/ 0 h 82069"/>
                    <a:gd name="connsiteX3" fmla="*/ 14927 w 14926"/>
                    <a:gd name="connsiteY3" fmla="*/ 7001 h 82069"/>
                    <a:gd name="connsiteX4" fmla="*/ 7463 w 14926"/>
                    <a:gd name="connsiteY4" fmla="*/ 14001 h 82069"/>
                    <a:gd name="connsiteX5" fmla="*/ 1791 w 14926"/>
                    <a:gd name="connsiteY5" fmla="*/ 82070 h 82069"/>
                    <a:gd name="connsiteX6" fmla="*/ 1791 w 14926"/>
                    <a:gd name="connsiteY6" fmla="*/ 25470 h 82069"/>
                    <a:gd name="connsiteX7" fmla="*/ 13285 w 14926"/>
                    <a:gd name="connsiteY7" fmla="*/ 25470 h 82069"/>
                    <a:gd name="connsiteX8" fmla="*/ 13285 w 14926"/>
                    <a:gd name="connsiteY8" fmla="*/ 82070 h 82069"/>
                    <a:gd name="connsiteX9" fmla="*/ 1791 w 14926"/>
                    <a:gd name="connsiteY9" fmla="*/ 82070 h 8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069">
                      <a:moveTo>
                        <a:pt x="7463" y="14001"/>
                      </a:moveTo>
                      <a:cubicBezTo>
                        <a:pt x="2986" y="14001"/>
                        <a:pt x="0" y="11022"/>
                        <a:pt x="0" y="7001"/>
                      </a:cubicBezTo>
                      <a:cubicBezTo>
                        <a:pt x="0" y="2979"/>
                        <a:pt x="3135" y="0"/>
                        <a:pt x="7463" y="0"/>
                      </a:cubicBezTo>
                      <a:cubicBezTo>
                        <a:pt x="11792" y="0"/>
                        <a:pt x="14927" y="2979"/>
                        <a:pt x="14927" y="7001"/>
                      </a:cubicBezTo>
                      <a:cubicBezTo>
                        <a:pt x="14927" y="11022"/>
                        <a:pt x="11792" y="14001"/>
                        <a:pt x="7463" y="14001"/>
                      </a:cubicBezTo>
                      <a:close/>
                      <a:moveTo>
                        <a:pt x="1791" y="82070"/>
                      </a:moveTo>
                      <a:lnTo>
                        <a:pt x="1791" y="25470"/>
                      </a:lnTo>
                      <a:lnTo>
                        <a:pt x="13285" y="25470"/>
                      </a:lnTo>
                      <a:lnTo>
                        <a:pt x="13285" y="82070"/>
                      </a:lnTo>
                      <a:lnTo>
                        <a:pt x="1791" y="8207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71" name="Freeform 28270">
                  <a:extLst>
                    <a:ext uri="{FF2B5EF4-FFF2-40B4-BE49-F238E27FC236}">
                      <a16:creationId xmlns:a16="http://schemas.microsoft.com/office/drawing/2014/main" id="{DF57E267-36E9-DD18-4687-E8304DD05839}"/>
                    </a:ext>
                  </a:extLst>
                </p:cNvPr>
                <p:cNvSpPr/>
                <p:nvPr/>
              </p:nvSpPr>
              <p:spPr>
                <a:xfrm>
                  <a:off x="8352738" y="4458651"/>
                  <a:ext cx="82246" cy="57642"/>
                </a:xfrm>
                <a:custGeom>
                  <a:avLst/>
                  <a:gdLst>
                    <a:gd name="connsiteX0" fmla="*/ 70902 w 82246"/>
                    <a:gd name="connsiteY0" fmla="*/ 57643 h 57642"/>
                    <a:gd name="connsiteX1" fmla="*/ 70902 w 82246"/>
                    <a:gd name="connsiteY1" fmla="*/ 24725 h 57642"/>
                    <a:gd name="connsiteX2" fmla="*/ 60454 w 82246"/>
                    <a:gd name="connsiteY2" fmla="*/ 9533 h 57642"/>
                    <a:gd name="connsiteX3" fmla="*/ 46870 w 82246"/>
                    <a:gd name="connsiteY3" fmla="*/ 28300 h 57642"/>
                    <a:gd name="connsiteX4" fmla="*/ 46870 w 82246"/>
                    <a:gd name="connsiteY4" fmla="*/ 57643 h 57642"/>
                    <a:gd name="connsiteX5" fmla="*/ 35376 w 82246"/>
                    <a:gd name="connsiteY5" fmla="*/ 57643 h 57642"/>
                    <a:gd name="connsiteX6" fmla="*/ 35376 w 82246"/>
                    <a:gd name="connsiteY6" fmla="*/ 24725 h 57642"/>
                    <a:gd name="connsiteX7" fmla="*/ 25077 w 82246"/>
                    <a:gd name="connsiteY7" fmla="*/ 9533 h 57642"/>
                    <a:gd name="connsiteX8" fmla="*/ 11494 w 82246"/>
                    <a:gd name="connsiteY8" fmla="*/ 28300 h 57642"/>
                    <a:gd name="connsiteX9" fmla="*/ 11494 w 82246"/>
                    <a:gd name="connsiteY9" fmla="*/ 57643 h 57642"/>
                    <a:gd name="connsiteX10" fmla="*/ 0 w 82246"/>
                    <a:gd name="connsiteY10" fmla="*/ 57643 h 57642"/>
                    <a:gd name="connsiteX11" fmla="*/ 0 w 82246"/>
                    <a:gd name="connsiteY11" fmla="*/ 1043 h 57642"/>
                    <a:gd name="connsiteX12" fmla="*/ 11494 w 82246"/>
                    <a:gd name="connsiteY12" fmla="*/ 1043 h 57642"/>
                    <a:gd name="connsiteX13" fmla="*/ 11494 w 82246"/>
                    <a:gd name="connsiteY13" fmla="*/ 9979 h 57642"/>
                    <a:gd name="connsiteX14" fmla="*/ 11792 w 82246"/>
                    <a:gd name="connsiteY14" fmla="*/ 9979 h 57642"/>
                    <a:gd name="connsiteX15" fmla="*/ 28062 w 82246"/>
                    <a:gd name="connsiteY15" fmla="*/ 0 h 57642"/>
                    <a:gd name="connsiteX16" fmla="*/ 44930 w 82246"/>
                    <a:gd name="connsiteY16" fmla="*/ 11171 h 57642"/>
                    <a:gd name="connsiteX17" fmla="*/ 62991 w 82246"/>
                    <a:gd name="connsiteY17" fmla="*/ 0 h 57642"/>
                    <a:gd name="connsiteX18" fmla="*/ 82247 w 82246"/>
                    <a:gd name="connsiteY18" fmla="*/ 23385 h 57642"/>
                    <a:gd name="connsiteX19" fmla="*/ 82247 w 82246"/>
                    <a:gd name="connsiteY19" fmla="*/ 57643 h 57642"/>
                    <a:gd name="connsiteX20" fmla="*/ 70902 w 82246"/>
                    <a:gd name="connsiteY20" fmla="*/ 57643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2246" h="57642">
                      <a:moveTo>
                        <a:pt x="70902" y="57643"/>
                      </a:moveTo>
                      <a:lnTo>
                        <a:pt x="70902" y="24725"/>
                      </a:lnTo>
                      <a:cubicBezTo>
                        <a:pt x="70902" y="18172"/>
                        <a:pt x="69708" y="9533"/>
                        <a:pt x="60454" y="9533"/>
                      </a:cubicBezTo>
                      <a:cubicBezTo>
                        <a:pt x="51199" y="9533"/>
                        <a:pt x="46870" y="18172"/>
                        <a:pt x="46870" y="28300"/>
                      </a:cubicBezTo>
                      <a:lnTo>
                        <a:pt x="46870" y="57643"/>
                      </a:lnTo>
                      <a:lnTo>
                        <a:pt x="35376" y="57643"/>
                      </a:lnTo>
                      <a:lnTo>
                        <a:pt x="35376" y="24725"/>
                      </a:lnTo>
                      <a:cubicBezTo>
                        <a:pt x="35376" y="16384"/>
                        <a:pt x="33287" y="9533"/>
                        <a:pt x="25077" y="9533"/>
                      </a:cubicBezTo>
                      <a:cubicBezTo>
                        <a:pt x="15972" y="9533"/>
                        <a:pt x="11494" y="18172"/>
                        <a:pt x="11494" y="28300"/>
                      </a:cubicBezTo>
                      <a:lnTo>
                        <a:pt x="11494" y="57643"/>
                      </a:lnTo>
                      <a:lnTo>
                        <a:pt x="0" y="57643"/>
                      </a:lnTo>
                      <a:lnTo>
                        <a:pt x="0" y="1043"/>
                      </a:lnTo>
                      <a:lnTo>
                        <a:pt x="11494" y="1043"/>
                      </a:lnTo>
                      <a:lnTo>
                        <a:pt x="11494" y="9979"/>
                      </a:lnTo>
                      <a:cubicBezTo>
                        <a:pt x="11494" y="9979"/>
                        <a:pt x="11792" y="9979"/>
                        <a:pt x="11792" y="9979"/>
                      </a:cubicBezTo>
                      <a:cubicBezTo>
                        <a:pt x="14479" y="4766"/>
                        <a:pt x="20599" y="0"/>
                        <a:pt x="28062" y="0"/>
                      </a:cubicBezTo>
                      <a:cubicBezTo>
                        <a:pt x="36421" y="0"/>
                        <a:pt x="42243" y="3873"/>
                        <a:pt x="44930" y="11171"/>
                      </a:cubicBezTo>
                      <a:cubicBezTo>
                        <a:pt x="48811" y="4022"/>
                        <a:pt x="54931" y="0"/>
                        <a:pt x="62991" y="0"/>
                      </a:cubicBezTo>
                      <a:cubicBezTo>
                        <a:pt x="78216" y="0"/>
                        <a:pt x="82247" y="11022"/>
                        <a:pt x="82247" y="23385"/>
                      </a:cubicBezTo>
                      <a:lnTo>
                        <a:pt x="82247" y="57643"/>
                      </a:lnTo>
                      <a:lnTo>
                        <a:pt x="70902" y="57643"/>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72" name="Freeform 28271">
                  <a:extLst>
                    <a:ext uri="{FF2B5EF4-FFF2-40B4-BE49-F238E27FC236}">
                      <a16:creationId xmlns:a16="http://schemas.microsoft.com/office/drawing/2014/main" id="{6C6BC3E7-9C5D-A801-869B-D2F66BA19034}"/>
                    </a:ext>
                  </a:extLst>
                </p:cNvPr>
                <p:cNvSpPr/>
                <p:nvPr/>
              </p:nvSpPr>
              <p:spPr>
                <a:xfrm>
                  <a:off x="8449016" y="4434224"/>
                  <a:ext cx="14926" cy="82069"/>
                </a:xfrm>
                <a:custGeom>
                  <a:avLst/>
                  <a:gdLst>
                    <a:gd name="connsiteX0" fmla="*/ 7463 w 14926"/>
                    <a:gd name="connsiteY0" fmla="*/ 14001 h 82069"/>
                    <a:gd name="connsiteX1" fmla="*/ 0 w 14926"/>
                    <a:gd name="connsiteY1" fmla="*/ 7001 h 82069"/>
                    <a:gd name="connsiteX2" fmla="*/ 7463 w 14926"/>
                    <a:gd name="connsiteY2" fmla="*/ 0 h 82069"/>
                    <a:gd name="connsiteX3" fmla="*/ 14927 w 14926"/>
                    <a:gd name="connsiteY3" fmla="*/ 7001 h 82069"/>
                    <a:gd name="connsiteX4" fmla="*/ 7463 w 14926"/>
                    <a:gd name="connsiteY4" fmla="*/ 14001 h 82069"/>
                    <a:gd name="connsiteX5" fmla="*/ 1791 w 14926"/>
                    <a:gd name="connsiteY5" fmla="*/ 82070 h 82069"/>
                    <a:gd name="connsiteX6" fmla="*/ 1791 w 14926"/>
                    <a:gd name="connsiteY6" fmla="*/ 25470 h 82069"/>
                    <a:gd name="connsiteX7" fmla="*/ 13285 w 14926"/>
                    <a:gd name="connsiteY7" fmla="*/ 25470 h 82069"/>
                    <a:gd name="connsiteX8" fmla="*/ 13285 w 14926"/>
                    <a:gd name="connsiteY8" fmla="*/ 82070 h 82069"/>
                    <a:gd name="connsiteX9" fmla="*/ 1791 w 14926"/>
                    <a:gd name="connsiteY9" fmla="*/ 82070 h 8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069">
                      <a:moveTo>
                        <a:pt x="7463" y="14001"/>
                      </a:moveTo>
                      <a:cubicBezTo>
                        <a:pt x="2985" y="14001"/>
                        <a:pt x="0" y="11022"/>
                        <a:pt x="0" y="7001"/>
                      </a:cubicBezTo>
                      <a:cubicBezTo>
                        <a:pt x="0" y="2979"/>
                        <a:pt x="3135" y="0"/>
                        <a:pt x="7463" y="0"/>
                      </a:cubicBezTo>
                      <a:cubicBezTo>
                        <a:pt x="11792" y="0"/>
                        <a:pt x="14927" y="2979"/>
                        <a:pt x="14927" y="7001"/>
                      </a:cubicBezTo>
                      <a:cubicBezTo>
                        <a:pt x="14927" y="11022"/>
                        <a:pt x="11792" y="14001"/>
                        <a:pt x="7463" y="14001"/>
                      </a:cubicBezTo>
                      <a:close/>
                      <a:moveTo>
                        <a:pt x="1791" y="82070"/>
                      </a:moveTo>
                      <a:lnTo>
                        <a:pt x="1791" y="25470"/>
                      </a:lnTo>
                      <a:lnTo>
                        <a:pt x="13285" y="25470"/>
                      </a:lnTo>
                      <a:lnTo>
                        <a:pt x="13285" y="82070"/>
                      </a:lnTo>
                      <a:lnTo>
                        <a:pt x="1791" y="8207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73" name="Freeform 28272">
                  <a:extLst>
                    <a:ext uri="{FF2B5EF4-FFF2-40B4-BE49-F238E27FC236}">
                      <a16:creationId xmlns:a16="http://schemas.microsoft.com/office/drawing/2014/main" id="{8CF9F39D-BDAB-A8AB-ED9B-D7A76788125E}"/>
                    </a:ext>
                  </a:extLst>
                </p:cNvPr>
                <p:cNvSpPr/>
                <p:nvPr/>
              </p:nvSpPr>
              <p:spPr>
                <a:xfrm>
                  <a:off x="8474690" y="4458651"/>
                  <a:ext cx="51198" cy="58983"/>
                </a:xfrm>
                <a:custGeom>
                  <a:avLst/>
                  <a:gdLst>
                    <a:gd name="connsiteX0" fmla="*/ 28659 w 51198"/>
                    <a:gd name="connsiteY0" fmla="*/ 58983 h 58983"/>
                    <a:gd name="connsiteX1" fmla="*/ 0 w 51198"/>
                    <a:gd name="connsiteY1" fmla="*/ 29492 h 58983"/>
                    <a:gd name="connsiteX2" fmla="*/ 28958 w 51198"/>
                    <a:gd name="connsiteY2" fmla="*/ 0 h 58983"/>
                    <a:gd name="connsiteX3" fmla="*/ 50900 w 51198"/>
                    <a:gd name="connsiteY3" fmla="*/ 8043 h 58983"/>
                    <a:gd name="connsiteX4" fmla="*/ 46870 w 51198"/>
                    <a:gd name="connsiteY4" fmla="*/ 16384 h 58983"/>
                    <a:gd name="connsiteX5" fmla="*/ 29854 w 51198"/>
                    <a:gd name="connsiteY5" fmla="*/ 9533 h 58983"/>
                    <a:gd name="connsiteX6" fmla="*/ 11493 w 51198"/>
                    <a:gd name="connsiteY6" fmla="*/ 29045 h 58983"/>
                    <a:gd name="connsiteX7" fmla="*/ 29854 w 51198"/>
                    <a:gd name="connsiteY7" fmla="*/ 49153 h 58983"/>
                    <a:gd name="connsiteX8" fmla="*/ 47169 w 51198"/>
                    <a:gd name="connsiteY8" fmla="*/ 42003 h 58983"/>
                    <a:gd name="connsiteX9" fmla="*/ 51199 w 51198"/>
                    <a:gd name="connsiteY9" fmla="*/ 50344 h 58983"/>
                    <a:gd name="connsiteX10" fmla="*/ 28510 w 51198"/>
                    <a:gd name="connsiteY10" fmla="*/ 58983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198" h="58983">
                      <a:moveTo>
                        <a:pt x="28659" y="58983"/>
                      </a:moveTo>
                      <a:cubicBezTo>
                        <a:pt x="13434" y="58983"/>
                        <a:pt x="0" y="47514"/>
                        <a:pt x="0" y="29492"/>
                      </a:cubicBezTo>
                      <a:cubicBezTo>
                        <a:pt x="0" y="11469"/>
                        <a:pt x="14031" y="0"/>
                        <a:pt x="28958" y="0"/>
                      </a:cubicBezTo>
                      <a:cubicBezTo>
                        <a:pt x="43885" y="0"/>
                        <a:pt x="50303" y="7447"/>
                        <a:pt x="50900" y="8043"/>
                      </a:cubicBezTo>
                      <a:lnTo>
                        <a:pt x="46870" y="16384"/>
                      </a:lnTo>
                      <a:cubicBezTo>
                        <a:pt x="44929" y="14448"/>
                        <a:pt x="40004" y="9533"/>
                        <a:pt x="29854" y="9533"/>
                      </a:cubicBezTo>
                      <a:cubicBezTo>
                        <a:pt x="19703" y="9533"/>
                        <a:pt x="11493" y="17129"/>
                        <a:pt x="11493" y="29045"/>
                      </a:cubicBezTo>
                      <a:cubicBezTo>
                        <a:pt x="11493" y="40960"/>
                        <a:pt x="18957" y="49153"/>
                        <a:pt x="29854" y="49153"/>
                      </a:cubicBezTo>
                      <a:cubicBezTo>
                        <a:pt x="40750" y="49153"/>
                        <a:pt x="47169" y="42003"/>
                        <a:pt x="47169" y="42003"/>
                      </a:cubicBezTo>
                      <a:lnTo>
                        <a:pt x="51199" y="50344"/>
                      </a:lnTo>
                      <a:cubicBezTo>
                        <a:pt x="49557" y="51983"/>
                        <a:pt x="43735" y="58983"/>
                        <a:pt x="28510"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74" name="Freeform 28273">
                  <a:extLst>
                    <a:ext uri="{FF2B5EF4-FFF2-40B4-BE49-F238E27FC236}">
                      <a16:creationId xmlns:a16="http://schemas.microsoft.com/office/drawing/2014/main" id="{CF981CD0-BABF-8592-B99D-B3697458BBB3}"/>
                    </a:ext>
                  </a:extLst>
                </p:cNvPr>
                <p:cNvSpPr/>
                <p:nvPr/>
              </p:nvSpPr>
              <p:spPr>
                <a:xfrm>
                  <a:off x="8535591" y="4458353"/>
                  <a:ext cx="31644" cy="57791"/>
                </a:xfrm>
                <a:custGeom>
                  <a:avLst/>
                  <a:gdLst>
                    <a:gd name="connsiteX0" fmla="*/ 31048 w 31644"/>
                    <a:gd name="connsiteY0" fmla="*/ 11767 h 57791"/>
                    <a:gd name="connsiteX1" fmla="*/ 30600 w 31644"/>
                    <a:gd name="connsiteY1" fmla="*/ 11767 h 57791"/>
                    <a:gd name="connsiteX2" fmla="*/ 24331 w 31644"/>
                    <a:gd name="connsiteY2" fmla="*/ 10575 h 57791"/>
                    <a:gd name="connsiteX3" fmla="*/ 11494 w 31644"/>
                    <a:gd name="connsiteY3" fmla="*/ 29640 h 57791"/>
                    <a:gd name="connsiteX4" fmla="*/ 11494 w 31644"/>
                    <a:gd name="connsiteY4" fmla="*/ 57791 h 57791"/>
                    <a:gd name="connsiteX5" fmla="*/ 0 w 31644"/>
                    <a:gd name="connsiteY5" fmla="*/ 57791 h 57791"/>
                    <a:gd name="connsiteX6" fmla="*/ 0 w 31644"/>
                    <a:gd name="connsiteY6" fmla="*/ 1191 h 57791"/>
                    <a:gd name="connsiteX7" fmla="*/ 11494 w 31644"/>
                    <a:gd name="connsiteY7" fmla="*/ 1191 h 57791"/>
                    <a:gd name="connsiteX8" fmla="*/ 11494 w 31644"/>
                    <a:gd name="connsiteY8" fmla="*/ 9830 h 57791"/>
                    <a:gd name="connsiteX9" fmla="*/ 11792 w 31644"/>
                    <a:gd name="connsiteY9" fmla="*/ 9830 h 57791"/>
                    <a:gd name="connsiteX10" fmla="*/ 25674 w 31644"/>
                    <a:gd name="connsiteY10" fmla="*/ 0 h 57791"/>
                    <a:gd name="connsiteX11" fmla="*/ 31645 w 31644"/>
                    <a:gd name="connsiteY11" fmla="*/ 894 h 57791"/>
                    <a:gd name="connsiteX12" fmla="*/ 30899 w 31644"/>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644" h="57791">
                      <a:moveTo>
                        <a:pt x="31048" y="11767"/>
                      </a:moveTo>
                      <a:lnTo>
                        <a:pt x="30600" y="11767"/>
                      </a:lnTo>
                      <a:cubicBezTo>
                        <a:pt x="29555" y="11320"/>
                        <a:pt x="27465" y="10575"/>
                        <a:pt x="24331" y="10575"/>
                      </a:cubicBezTo>
                      <a:cubicBezTo>
                        <a:pt x="14031" y="10575"/>
                        <a:pt x="11494" y="21448"/>
                        <a:pt x="11494" y="29640"/>
                      </a:cubicBezTo>
                      <a:lnTo>
                        <a:pt x="11494" y="57791"/>
                      </a:lnTo>
                      <a:lnTo>
                        <a:pt x="0" y="57791"/>
                      </a:lnTo>
                      <a:lnTo>
                        <a:pt x="0" y="1191"/>
                      </a:lnTo>
                      <a:lnTo>
                        <a:pt x="11494" y="1191"/>
                      </a:lnTo>
                      <a:lnTo>
                        <a:pt x="11494" y="9830"/>
                      </a:lnTo>
                      <a:cubicBezTo>
                        <a:pt x="11494" y="9830"/>
                        <a:pt x="11792" y="9830"/>
                        <a:pt x="11792" y="9830"/>
                      </a:cubicBezTo>
                      <a:cubicBezTo>
                        <a:pt x="14479" y="3426"/>
                        <a:pt x="19703" y="0"/>
                        <a:pt x="25674" y="0"/>
                      </a:cubicBezTo>
                      <a:cubicBezTo>
                        <a:pt x="29555" y="0"/>
                        <a:pt x="31645" y="894"/>
                        <a:pt x="31645" y="894"/>
                      </a:cubicBezTo>
                      <a:lnTo>
                        <a:pt x="30899"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75" name="Freeform 28274">
                  <a:extLst>
                    <a:ext uri="{FF2B5EF4-FFF2-40B4-BE49-F238E27FC236}">
                      <a16:creationId xmlns:a16="http://schemas.microsoft.com/office/drawing/2014/main" id="{9DEED5F9-69CD-8CEF-D53F-00A12B19BE64}"/>
                    </a:ext>
                  </a:extLst>
                </p:cNvPr>
                <p:cNvSpPr/>
                <p:nvPr/>
              </p:nvSpPr>
              <p:spPr>
                <a:xfrm>
                  <a:off x="8571416" y="4458800"/>
                  <a:ext cx="60006" cy="58834"/>
                </a:xfrm>
                <a:custGeom>
                  <a:avLst/>
                  <a:gdLst>
                    <a:gd name="connsiteX0" fmla="*/ 30003 w 60006"/>
                    <a:gd name="connsiteY0" fmla="*/ 58834 h 58834"/>
                    <a:gd name="connsiteX1" fmla="*/ 0 w 60006"/>
                    <a:gd name="connsiteY1" fmla="*/ 29491 h 58834"/>
                    <a:gd name="connsiteX2" fmla="*/ 30003 w 60006"/>
                    <a:gd name="connsiteY2" fmla="*/ 0 h 58834"/>
                    <a:gd name="connsiteX3" fmla="*/ 60006 w 60006"/>
                    <a:gd name="connsiteY3" fmla="*/ 29491 h 58834"/>
                    <a:gd name="connsiteX4" fmla="*/ 30003 w 60006"/>
                    <a:gd name="connsiteY4" fmla="*/ 58834 h 58834"/>
                    <a:gd name="connsiteX5" fmla="*/ 30003 w 60006"/>
                    <a:gd name="connsiteY5" fmla="*/ 9086 h 58834"/>
                    <a:gd name="connsiteX6" fmla="*/ 11494 w 60006"/>
                    <a:gd name="connsiteY6" fmla="*/ 28896 h 58834"/>
                    <a:gd name="connsiteX7" fmla="*/ 30003 w 60006"/>
                    <a:gd name="connsiteY7" fmla="*/ 48855 h 58834"/>
                    <a:gd name="connsiteX8" fmla="*/ 48363 w 60006"/>
                    <a:gd name="connsiteY8" fmla="*/ 28896 h 58834"/>
                    <a:gd name="connsiteX9" fmla="*/ 30003 w 60006"/>
                    <a:gd name="connsiteY9" fmla="*/ 9086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6" h="58834">
                      <a:moveTo>
                        <a:pt x="30003" y="58834"/>
                      </a:moveTo>
                      <a:cubicBezTo>
                        <a:pt x="13136" y="58834"/>
                        <a:pt x="0" y="47067"/>
                        <a:pt x="0" y="29491"/>
                      </a:cubicBezTo>
                      <a:cubicBezTo>
                        <a:pt x="0" y="11916"/>
                        <a:pt x="13136" y="0"/>
                        <a:pt x="30003" y="0"/>
                      </a:cubicBezTo>
                      <a:cubicBezTo>
                        <a:pt x="46870" y="0"/>
                        <a:pt x="60006" y="12065"/>
                        <a:pt x="60006" y="29491"/>
                      </a:cubicBezTo>
                      <a:cubicBezTo>
                        <a:pt x="60006" y="46918"/>
                        <a:pt x="46870" y="58834"/>
                        <a:pt x="30003" y="58834"/>
                      </a:cubicBezTo>
                      <a:close/>
                      <a:moveTo>
                        <a:pt x="30003" y="9086"/>
                      </a:moveTo>
                      <a:cubicBezTo>
                        <a:pt x="18510" y="9086"/>
                        <a:pt x="11494" y="17874"/>
                        <a:pt x="11494" y="28896"/>
                      </a:cubicBezTo>
                      <a:cubicBezTo>
                        <a:pt x="11494" y="39918"/>
                        <a:pt x="18510" y="48855"/>
                        <a:pt x="30003" y="48855"/>
                      </a:cubicBezTo>
                      <a:cubicBezTo>
                        <a:pt x="41496" y="48855"/>
                        <a:pt x="48363" y="40067"/>
                        <a:pt x="48363" y="28896"/>
                      </a:cubicBezTo>
                      <a:cubicBezTo>
                        <a:pt x="48363" y="17725"/>
                        <a:pt x="41348" y="9086"/>
                        <a:pt x="30003" y="9086"/>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76" name="Freeform 28275">
                  <a:extLst>
                    <a:ext uri="{FF2B5EF4-FFF2-40B4-BE49-F238E27FC236}">
                      <a16:creationId xmlns:a16="http://schemas.microsoft.com/office/drawing/2014/main" id="{45CD73A5-C711-B898-BBBA-DBA54C8CCE3D}"/>
                    </a:ext>
                  </a:extLst>
                </p:cNvPr>
                <p:cNvSpPr/>
                <p:nvPr/>
              </p:nvSpPr>
              <p:spPr>
                <a:xfrm>
                  <a:off x="8643811" y="4434075"/>
                  <a:ext cx="58811" cy="83559"/>
                </a:xfrm>
                <a:custGeom>
                  <a:avLst/>
                  <a:gdLst>
                    <a:gd name="connsiteX0" fmla="*/ 31346 w 58811"/>
                    <a:gd name="connsiteY0" fmla="*/ 83559 h 83559"/>
                    <a:gd name="connsiteX1" fmla="*/ 11345 w 58811"/>
                    <a:gd name="connsiteY1" fmla="*/ 73282 h 83559"/>
                    <a:gd name="connsiteX2" fmla="*/ 11046 w 58811"/>
                    <a:gd name="connsiteY2" fmla="*/ 73282 h 83559"/>
                    <a:gd name="connsiteX3" fmla="*/ 11046 w 58811"/>
                    <a:gd name="connsiteY3" fmla="*/ 82219 h 83559"/>
                    <a:gd name="connsiteX4" fmla="*/ 0 w 58811"/>
                    <a:gd name="connsiteY4" fmla="*/ 82219 h 83559"/>
                    <a:gd name="connsiteX5" fmla="*/ 0 w 58811"/>
                    <a:gd name="connsiteY5" fmla="*/ 0 h 83559"/>
                    <a:gd name="connsiteX6" fmla="*/ 11345 w 58811"/>
                    <a:gd name="connsiteY6" fmla="*/ 0 h 83559"/>
                    <a:gd name="connsiteX7" fmla="*/ 11345 w 58811"/>
                    <a:gd name="connsiteY7" fmla="*/ 34407 h 83559"/>
                    <a:gd name="connsiteX8" fmla="*/ 11643 w 58811"/>
                    <a:gd name="connsiteY8" fmla="*/ 34407 h 83559"/>
                    <a:gd name="connsiteX9" fmla="*/ 31496 w 58811"/>
                    <a:gd name="connsiteY9" fmla="*/ 24576 h 83559"/>
                    <a:gd name="connsiteX10" fmla="*/ 58812 w 58811"/>
                    <a:gd name="connsiteY10" fmla="*/ 53919 h 83559"/>
                    <a:gd name="connsiteX11" fmla="*/ 31197 w 58811"/>
                    <a:gd name="connsiteY11" fmla="*/ 83559 h 83559"/>
                    <a:gd name="connsiteX12" fmla="*/ 29107 w 58811"/>
                    <a:gd name="connsiteY12" fmla="*/ 33811 h 83559"/>
                    <a:gd name="connsiteX13" fmla="*/ 11046 w 58811"/>
                    <a:gd name="connsiteY13" fmla="*/ 53621 h 83559"/>
                    <a:gd name="connsiteX14" fmla="*/ 29107 w 58811"/>
                    <a:gd name="connsiteY14" fmla="*/ 73580 h 83559"/>
                    <a:gd name="connsiteX15" fmla="*/ 47169 w 58811"/>
                    <a:gd name="connsiteY15" fmla="*/ 53621 h 83559"/>
                    <a:gd name="connsiteX16" fmla="*/ 29107 w 58811"/>
                    <a:gd name="connsiteY16" fmla="*/ 33811 h 8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811" h="83559">
                      <a:moveTo>
                        <a:pt x="31346" y="83559"/>
                      </a:moveTo>
                      <a:cubicBezTo>
                        <a:pt x="23137" y="83559"/>
                        <a:pt x="16121" y="80282"/>
                        <a:pt x="11345" y="73282"/>
                      </a:cubicBezTo>
                      <a:lnTo>
                        <a:pt x="11046" y="73282"/>
                      </a:lnTo>
                      <a:lnTo>
                        <a:pt x="11046" y="82219"/>
                      </a:lnTo>
                      <a:lnTo>
                        <a:pt x="0" y="82219"/>
                      </a:lnTo>
                      <a:lnTo>
                        <a:pt x="0" y="0"/>
                      </a:lnTo>
                      <a:lnTo>
                        <a:pt x="11345" y="0"/>
                      </a:lnTo>
                      <a:lnTo>
                        <a:pt x="11345" y="34407"/>
                      </a:lnTo>
                      <a:lnTo>
                        <a:pt x="11643" y="34407"/>
                      </a:lnTo>
                      <a:cubicBezTo>
                        <a:pt x="15673" y="28151"/>
                        <a:pt x="22540" y="24576"/>
                        <a:pt x="31496" y="24576"/>
                      </a:cubicBezTo>
                      <a:cubicBezTo>
                        <a:pt x="48064" y="24576"/>
                        <a:pt x="58812" y="37237"/>
                        <a:pt x="58812" y="53919"/>
                      </a:cubicBezTo>
                      <a:cubicBezTo>
                        <a:pt x="58812" y="70601"/>
                        <a:pt x="48064" y="83559"/>
                        <a:pt x="31197" y="83559"/>
                      </a:cubicBezTo>
                      <a:close/>
                      <a:moveTo>
                        <a:pt x="29107" y="33811"/>
                      </a:moveTo>
                      <a:cubicBezTo>
                        <a:pt x="17763" y="33811"/>
                        <a:pt x="11046" y="42450"/>
                        <a:pt x="11046" y="53621"/>
                      </a:cubicBezTo>
                      <a:cubicBezTo>
                        <a:pt x="11046" y="64792"/>
                        <a:pt x="17912" y="73580"/>
                        <a:pt x="29107" y="73580"/>
                      </a:cubicBezTo>
                      <a:cubicBezTo>
                        <a:pt x="40303" y="73580"/>
                        <a:pt x="47169" y="64941"/>
                        <a:pt x="47169" y="53621"/>
                      </a:cubicBezTo>
                      <a:cubicBezTo>
                        <a:pt x="47169" y="42301"/>
                        <a:pt x="40452" y="33811"/>
                        <a:pt x="29107" y="3381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77" name="Freeform 28276">
                  <a:extLst>
                    <a:ext uri="{FF2B5EF4-FFF2-40B4-BE49-F238E27FC236}">
                      <a16:creationId xmlns:a16="http://schemas.microsoft.com/office/drawing/2014/main" id="{236D5440-FF67-D303-A8A8-850B120A4817}"/>
                    </a:ext>
                  </a:extLst>
                </p:cNvPr>
                <p:cNvSpPr/>
                <p:nvPr/>
              </p:nvSpPr>
              <p:spPr>
                <a:xfrm>
                  <a:off x="8713370" y="4434224"/>
                  <a:ext cx="14926" cy="82069"/>
                </a:xfrm>
                <a:custGeom>
                  <a:avLst/>
                  <a:gdLst>
                    <a:gd name="connsiteX0" fmla="*/ 7463 w 14926"/>
                    <a:gd name="connsiteY0" fmla="*/ 14001 h 82069"/>
                    <a:gd name="connsiteX1" fmla="*/ 0 w 14926"/>
                    <a:gd name="connsiteY1" fmla="*/ 7001 h 82069"/>
                    <a:gd name="connsiteX2" fmla="*/ 7463 w 14926"/>
                    <a:gd name="connsiteY2" fmla="*/ 0 h 82069"/>
                    <a:gd name="connsiteX3" fmla="*/ 14927 w 14926"/>
                    <a:gd name="connsiteY3" fmla="*/ 7001 h 82069"/>
                    <a:gd name="connsiteX4" fmla="*/ 7463 w 14926"/>
                    <a:gd name="connsiteY4" fmla="*/ 14001 h 82069"/>
                    <a:gd name="connsiteX5" fmla="*/ 1791 w 14926"/>
                    <a:gd name="connsiteY5" fmla="*/ 82070 h 82069"/>
                    <a:gd name="connsiteX6" fmla="*/ 1791 w 14926"/>
                    <a:gd name="connsiteY6" fmla="*/ 25470 h 82069"/>
                    <a:gd name="connsiteX7" fmla="*/ 13285 w 14926"/>
                    <a:gd name="connsiteY7" fmla="*/ 25470 h 82069"/>
                    <a:gd name="connsiteX8" fmla="*/ 13285 w 14926"/>
                    <a:gd name="connsiteY8" fmla="*/ 82070 h 82069"/>
                    <a:gd name="connsiteX9" fmla="*/ 1791 w 14926"/>
                    <a:gd name="connsiteY9" fmla="*/ 82070 h 8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069">
                      <a:moveTo>
                        <a:pt x="7463" y="14001"/>
                      </a:moveTo>
                      <a:cubicBezTo>
                        <a:pt x="2986" y="14001"/>
                        <a:pt x="0" y="11022"/>
                        <a:pt x="0" y="7001"/>
                      </a:cubicBezTo>
                      <a:cubicBezTo>
                        <a:pt x="0" y="2979"/>
                        <a:pt x="3135" y="0"/>
                        <a:pt x="7463" y="0"/>
                      </a:cubicBezTo>
                      <a:cubicBezTo>
                        <a:pt x="11792" y="0"/>
                        <a:pt x="14927" y="2979"/>
                        <a:pt x="14927" y="7001"/>
                      </a:cubicBezTo>
                      <a:cubicBezTo>
                        <a:pt x="14927" y="11022"/>
                        <a:pt x="11792" y="14001"/>
                        <a:pt x="7463" y="14001"/>
                      </a:cubicBezTo>
                      <a:close/>
                      <a:moveTo>
                        <a:pt x="1791" y="82070"/>
                      </a:moveTo>
                      <a:lnTo>
                        <a:pt x="1791" y="25470"/>
                      </a:lnTo>
                      <a:lnTo>
                        <a:pt x="13285" y="25470"/>
                      </a:lnTo>
                      <a:lnTo>
                        <a:pt x="13285" y="82070"/>
                      </a:lnTo>
                      <a:lnTo>
                        <a:pt x="1791" y="8207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78" name="Freeform 28277">
                  <a:extLst>
                    <a:ext uri="{FF2B5EF4-FFF2-40B4-BE49-F238E27FC236}">
                      <a16:creationId xmlns:a16="http://schemas.microsoft.com/office/drawing/2014/main" id="{2D6ABD5B-DA3F-46B6-5027-71D661DA21D4}"/>
                    </a:ext>
                  </a:extLst>
                </p:cNvPr>
                <p:cNvSpPr/>
                <p:nvPr/>
              </p:nvSpPr>
              <p:spPr>
                <a:xfrm>
                  <a:off x="8737999" y="4458800"/>
                  <a:ext cx="48810" cy="58834"/>
                </a:xfrm>
                <a:custGeom>
                  <a:avLst/>
                  <a:gdLst>
                    <a:gd name="connsiteX0" fmla="*/ 37765 w 48810"/>
                    <a:gd name="connsiteY0" fmla="*/ 57494 h 58834"/>
                    <a:gd name="connsiteX1" fmla="*/ 37765 w 48810"/>
                    <a:gd name="connsiteY1" fmla="*/ 50344 h 58834"/>
                    <a:gd name="connsiteX2" fmla="*/ 19554 w 48810"/>
                    <a:gd name="connsiteY2" fmla="*/ 58834 h 58834"/>
                    <a:gd name="connsiteX3" fmla="*/ 0 w 48810"/>
                    <a:gd name="connsiteY3" fmla="*/ 41258 h 58834"/>
                    <a:gd name="connsiteX4" fmla="*/ 22241 w 48810"/>
                    <a:gd name="connsiteY4" fmla="*/ 23980 h 58834"/>
                    <a:gd name="connsiteX5" fmla="*/ 37317 w 48810"/>
                    <a:gd name="connsiteY5" fmla="*/ 23385 h 58834"/>
                    <a:gd name="connsiteX6" fmla="*/ 37317 w 48810"/>
                    <a:gd name="connsiteY6" fmla="*/ 21150 h 58834"/>
                    <a:gd name="connsiteX7" fmla="*/ 23286 w 48810"/>
                    <a:gd name="connsiteY7" fmla="*/ 8341 h 58834"/>
                    <a:gd name="connsiteX8" fmla="*/ 6269 w 48810"/>
                    <a:gd name="connsiteY8" fmla="*/ 13256 h 58834"/>
                    <a:gd name="connsiteX9" fmla="*/ 2836 w 48810"/>
                    <a:gd name="connsiteY9" fmla="*/ 5660 h 58834"/>
                    <a:gd name="connsiteX10" fmla="*/ 24032 w 48810"/>
                    <a:gd name="connsiteY10" fmla="*/ 0 h 58834"/>
                    <a:gd name="connsiteX11" fmla="*/ 48811 w 48810"/>
                    <a:gd name="connsiteY11" fmla="*/ 24725 h 58834"/>
                    <a:gd name="connsiteX12" fmla="*/ 48811 w 48810"/>
                    <a:gd name="connsiteY12" fmla="*/ 57642 h 58834"/>
                    <a:gd name="connsiteX13" fmla="*/ 37765 w 48810"/>
                    <a:gd name="connsiteY13" fmla="*/ 57642 h 58834"/>
                    <a:gd name="connsiteX14" fmla="*/ 24331 w 48810"/>
                    <a:gd name="connsiteY14" fmla="*/ 31130 h 58834"/>
                    <a:gd name="connsiteX15" fmla="*/ 11494 w 48810"/>
                    <a:gd name="connsiteY15" fmla="*/ 40960 h 58834"/>
                    <a:gd name="connsiteX16" fmla="*/ 23137 w 48810"/>
                    <a:gd name="connsiteY16" fmla="*/ 50791 h 58834"/>
                    <a:gd name="connsiteX17" fmla="*/ 37616 w 48810"/>
                    <a:gd name="connsiteY17" fmla="*/ 42599 h 58834"/>
                    <a:gd name="connsiteX18" fmla="*/ 37616 w 48810"/>
                    <a:gd name="connsiteY18" fmla="*/ 30385 h 58834"/>
                    <a:gd name="connsiteX19" fmla="*/ 24331 w 48810"/>
                    <a:gd name="connsiteY19" fmla="*/ 31279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810" h="58834">
                      <a:moveTo>
                        <a:pt x="37765" y="57494"/>
                      </a:moveTo>
                      <a:lnTo>
                        <a:pt x="37765" y="50344"/>
                      </a:lnTo>
                      <a:cubicBezTo>
                        <a:pt x="35376" y="52727"/>
                        <a:pt x="30003" y="58834"/>
                        <a:pt x="19554" y="58834"/>
                      </a:cubicBezTo>
                      <a:cubicBezTo>
                        <a:pt x="9106" y="58834"/>
                        <a:pt x="0" y="52280"/>
                        <a:pt x="0" y="41258"/>
                      </a:cubicBezTo>
                      <a:cubicBezTo>
                        <a:pt x="0" y="30236"/>
                        <a:pt x="9106" y="24576"/>
                        <a:pt x="22241" y="23980"/>
                      </a:cubicBezTo>
                      <a:lnTo>
                        <a:pt x="37317" y="23385"/>
                      </a:lnTo>
                      <a:lnTo>
                        <a:pt x="37317" y="21150"/>
                      </a:lnTo>
                      <a:cubicBezTo>
                        <a:pt x="37317" y="12511"/>
                        <a:pt x="31496" y="8341"/>
                        <a:pt x="23286" y="8341"/>
                      </a:cubicBezTo>
                      <a:cubicBezTo>
                        <a:pt x="15076" y="8341"/>
                        <a:pt x="8061" y="12065"/>
                        <a:pt x="6269" y="13256"/>
                      </a:cubicBezTo>
                      <a:lnTo>
                        <a:pt x="2836" y="5660"/>
                      </a:lnTo>
                      <a:cubicBezTo>
                        <a:pt x="7016" y="3277"/>
                        <a:pt x="14628" y="0"/>
                        <a:pt x="24032" y="0"/>
                      </a:cubicBezTo>
                      <a:cubicBezTo>
                        <a:pt x="40601" y="0"/>
                        <a:pt x="48811" y="8341"/>
                        <a:pt x="48811" y="24725"/>
                      </a:cubicBezTo>
                      <a:lnTo>
                        <a:pt x="48811" y="57642"/>
                      </a:lnTo>
                      <a:lnTo>
                        <a:pt x="37765" y="57642"/>
                      </a:lnTo>
                      <a:close/>
                      <a:moveTo>
                        <a:pt x="24331" y="31130"/>
                      </a:moveTo>
                      <a:cubicBezTo>
                        <a:pt x="15076" y="31577"/>
                        <a:pt x="11494" y="35598"/>
                        <a:pt x="11494" y="40960"/>
                      </a:cubicBezTo>
                      <a:cubicBezTo>
                        <a:pt x="11494" y="46323"/>
                        <a:pt x="15673" y="50791"/>
                        <a:pt x="23137" y="50791"/>
                      </a:cubicBezTo>
                      <a:cubicBezTo>
                        <a:pt x="30600" y="50791"/>
                        <a:pt x="35376" y="45727"/>
                        <a:pt x="37616" y="42599"/>
                      </a:cubicBezTo>
                      <a:lnTo>
                        <a:pt x="37616" y="30385"/>
                      </a:lnTo>
                      <a:lnTo>
                        <a:pt x="24331" y="3127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79" name="Freeform 28278">
                  <a:extLst>
                    <a:ext uri="{FF2B5EF4-FFF2-40B4-BE49-F238E27FC236}">
                      <a16:creationId xmlns:a16="http://schemas.microsoft.com/office/drawing/2014/main" id="{6414E2BB-9CC6-5B96-C3D0-4EB204A73F19}"/>
                    </a:ext>
                  </a:extLst>
                </p:cNvPr>
                <p:cNvSpPr/>
                <p:nvPr/>
              </p:nvSpPr>
              <p:spPr>
                <a:xfrm>
                  <a:off x="8802184" y="4434075"/>
                  <a:ext cx="11344" cy="82218"/>
                </a:xfrm>
                <a:custGeom>
                  <a:avLst/>
                  <a:gdLst>
                    <a:gd name="connsiteX0" fmla="*/ 0 w 11344"/>
                    <a:gd name="connsiteY0" fmla="*/ 82219 h 82218"/>
                    <a:gd name="connsiteX1" fmla="*/ 0 w 11344"/>
                    <a:gd name="connsiteY1" fmla="*/ 0 h 82218"/>
                    <a:gd name="connsiteX2" fmla="*/ 11344 w 11344"/>
                    <a:gd name="connsiteY2" fmla="*/ 0 h 82218"/>
                    <a:gd name="connsiteX3" fmla="*/ 11344 w 11344"/>
                    <a:gd name="connsiteY3" fmla="*/ 82219 h 82218"/>
                    <a:gd name="connsiteX4" fmla="*/ 0 w 11344"/>
                    <a:gd name="connsiteY4" fmla="*/ 82219 h 82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4" h="82218">
                      <a:moveTo>
                        <a:pt x="0" y="82219"/>
                      </a:moveTo>
                      <a:lnTo>
                        <a:pt x="0" y="0"/>
                      </a:lnTo>
                      <a:lnTo>
                        <a:pt x="11344" y="0"/>
                      </a:lnTo>
                      <a:lnTo>
                        <a:pt x="11344" y="82219"/>
                      </a:lnTo>
                      <a:lnTo>
                        <a:pt x="0"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80" name="Freeform 28279">
                  <a:extLst>
                    <a:ext uri="{FF2B5EF4-FFF2-40B4-BE49-F238E27FC236}">
                      <a16:creationId xmlns:a16="http://schemas.microsoft.com/office/drawing/2014/main" id="{D4096D77-A4C6-58C8-600F-A16B18A4C03E}"/>
                    </a:ext>
                  </a:extLst>
                </p:cNvPr>
                <p:cNvSpPr/>
                <p:nvPr/>
              </p:nvSpPr>
              <p:spPr>
                <a:xfrm>
                  <a:off x="8853533" y="4458353"/>
                  <a:ext cx="31644" cy="57791"/>
                </a:xfrm>
                <a:custGeom>
                  <a:avLst/>
                  <a:gdLst>
                    <a:gd name="connsiteX0" fmla="*/ 31048 w 31644"/>
                    <a:gd name="connsiteY0" fmla="*/ 11767 h 57791"/>
                    <a:gd name="connsiteX1" fmla="*/ 30600 w 31644"/>
                    <a:gd name="connsiteY1" fmla="*/ 11767 h 57791"/>
                    <a:gd name="connsiteX2" fmla="*/ 24330 w 31644"/>
                    <a:gd name="connsiteY2" fmla="*/ 10575 h 57791"/>
                    <a:gd name="connsiteX3" fmla="*/ 11493 w 31644"/>
                    <a:gd name="connsiteY3" fmla="*/ 29640 h 57791"/>
                    <a:gd name="connsiteX4" fmla="*/ 11493 w 31644"/>
                    <a:gd name="connsiteY4" fmla="*/ 57791 h 57791"/>
                    <a:gd name="connsiteX5" fmla="*/ 0 w 31644"/>
                    <a:gd name="connsiteY5" fmla="*/ 57791 h 57791"/>
                    <a:gd name="connsiteX6" fmla="*/ 0 w 31644"/>
                    <a:gd name="connsiteY6" fmla="*/ 1191 h 57791"/>
                    <a:gd name="connsiteX7" fmla="*/ 11493 w 31644"/>
                    <a:gd name="connsiteY7" fmla="*/ 1191 h 57791"/>
                    <a:gd name="connsiteX8" fmla="*/ 11493 w 31644"/>
                    <a:gd name="connsiteY8" fmla="*/ 9830 h 57791"/>
                    <a:gd name="connsiteX9" fmla="*/ 11792 w 31644"/>
                    <a:gd name="connsiteY9" fmla="*/ 9830 h 57791"/>
                    <a:gd name="connsiteX10" fmla="*/ 25674 w 31644"/>
                    <a:gd name="connsiteY10" fmla="*/ 0 h 57791"/>
                    <a:gd name="connsiteX11" fmla="*/ 31645 w 31644"/>
                    <a:gd name="connsiteY11" fmla="*/ 894 h 57791"/>
                    <a:gd name="connsiteX12" fmla="*/ 30898 w 31644"/>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644" h="57791">
                      <a:moveTo>
                        <a:pt x="31048" y="11767"/>
                      </a:moveTo>
                      <a:lnTo>
                        <a:pt x="30600" y="11767"/>
                      </a:lnTo>
                      <a:cubicBezTo>
                        <a:pt x="29555" y="11320"/>
                        <a:pt x="27465" y="10575"/>
                        <a:pt x="24330" y="10575"/>
                      </a:cubicBezTo>
                      <a:cubicBezTo>
                        <a:pt x="14031" y="10575"/>
                        <a:pt x="11493" y="21448"/>
                        <a:pt x="11493" y="29640"/>
                      </a:cubicBezTo>
                      <a:lnTo>
                        <a:pt x="11493" y="57791"/>
                      </a:lnTo>
                      <a:lnTo>
                        <a:pt x="0" y="57791"/>
                      </a:lnTo>
                      <a:lnTo>
                        <a:pt x="0" y="1191"/>
                      </a:lnTo>
                      <a:lnTo>
                        <a:pt x="11493" y="1191"/>
                      </a:lnTo>
                      <a:lnTo>
                        <a:pt x="11493" y="9830"/>
                      </a:lnTo>
                      <a:cubicBezTo>
                        <a:pt x="11493" y="9830"/>
                        <a:pt x="11792" y="9830"/>
                        <a:pt x="11792" y="9830"/>
                      </a:cubicBezTo>
                      <a:cubicBezTo>
                        <a:pt x="14479" y="3426"/>
                        <a:pt x="19703" y="0"/>
                        <a:pt x="25674" y="0"/>
                      </a:cubicBezTo>
                      <a:cubicBezTo>
                        <a:pt x="29555" y="0"/>
                        <a:pt x="31645" y="894"/>
                        <a:pt x="31645" y="894"/>
                      </a:cubicBezTo>
                      <a:lnTo>
                        <a:pt x="30898"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81" name="Freeform 28280">
                  <a:extLst>
                    <a:ext uri="{FF2B5EF4-FFF2-40B4-BE49-F238E27FC236}">
                      <a16:creationId xmlns:a16="http://schemas.microsoft.com/office/drawing/2014/main" id="{86C4519C-9473-0FBB-A48D-8FD0821D1CD0}"/>
                    </a:ext>
                  </a:extLst>
                </p:cNvPr>
                <p:cNvSpPr/>
                <p:nvPr/>
              </p:nvSpPr>
              <p:spPr>
                <a:xfrm>
                  <a:off x="8889058" y="4458651"/>
                  <a:ext cx="55677" cy="58983"/>
                </a:xfrm>
                <a:custGeom>
                  <a:avLst/>
                  <a:gdLst>
                    <a:gd name="connsiteX0" fmla="*/ 55379 w 55677"/>
                    <a:gd name="connsiteY0" fmla="*/ 32024 h 58983"/>
                    <a:gd name="connsiteX1" fmla="*/ 11643 w 55677"/>
                    <a:gd name="connsiteY1" fmla="*/ 32024 h 58983"/>
                    <a:gd name="connsiteX2" fmla="*/ 29854 w 55677"/>
                    <a:gd name="connsiteY2" fmla="*/ 50046 h 58983"/>
                    <a:gd name="connsiteX3" fmla="*/ 48512 w 55677"/>
                    <a:gd name="connsiteY3" fmla="*/ 43492 h 58983"/>
                    <a:gd name="connsiteX4" fmla="*/ 53289 w 55677"/>
                    <a:gd name="connsiteY4" fmla="*/ 50046 h 58983"/>
                    <a:gd name="connsiteX5" fmla="*/ 28361 w 55677"/>
                    <a:gd name="connsiteY5" fmla="*/ 58983 h 58983"/>
                    <a:gd name="connsiteX6" fmla="*/ 0 w 55677"/>
                    <a:gd name="connsiteY6" fmla="*/ 29343 h 58983"/>
                    <a:gd name="connsiteX7" fmla="*/ 28809 w 55677"/>
                    <a:gd name="connsiteY7" fmla="*/ 0 h 58983"/>
                    <a:gd name="connsiteX8" fmla="*/ 55677 w 55677"/>
                    <a:gd name="connsiteY8" fmla="*/ 27108 h 58983"/>
                    <a:gd name="connsiteX9" fmla="*/ 55379 w 55677"/>
                    <a:gd name="connsiteY9" fmla="*/ 32173 h 58983"/>
                    <a:gd name="connsiteX10" fmla="*/ 28660 w 55677"/>
                    <a:gd name="connsiteY10" fmla="*/ 8192 h 58983"/>
                    <a:gd name="connsiteX11" fmla="*/ 11942 w 55677"/>
                    <a:gd name="connsiteY11" fmla="*/ 24427 h 58983"/>
                    <a:gd name="connsiteX12" fmla="*/ 44930 w 55677"/>
                    <a:gd name="connsiteY12" fmla="*/ 24427 h 58983"/>
                    <a:gd name="connsiteX13" fmla="*/ 28660 w 55677"/>
                    <a:gd name="connsiteY13" fmla="*/ 8192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7" h="58983">
                      <a:moveTo>
                        <a:pt x="55379" y="32024"/>
                      </a:moveTo>
                      <a:lnTo>
                        <a:pt x="11643" y="32024"/>
                      </a:lnTo>
                      <a:cubicBezTo>
                        <a:pt x="12240" y="43195"/>
                        <a:pt x="19405" y="50046"/>
                        <a:pt x="29854" y="50046"/>
                      </a:cubicBezTo>
                      <a:cubicBezTo>
                        <a:pt x="40303" y="50046"/>
                        <a:pt x="47318" y="44386"/>
                        <a:pt x="48512" y="43492"/>
                      </a:cubicBezTo>
                      <a:lnTo>
                        <a:pt x="53289" y="50046"/>
                      </a:lnTo>
                      <a:cubicBezTo>
                        <a:pt x="53289" y="50046"/>
                        <a:pt x="45228" y="58983"/>
                        <a:pt x="28361" y="58983"/>
                      </a:cubicBezTo>
                      <a:cubicBezTo>
                        <a:pt x="11494" y="58983"/>
                        <a:pt x="0" y="47365"/>
                        <a:pt x="0" y="29343"/>
                      </a:cubicBezTo>
                      <a:cubicBezTo>
                        <a:pt x="0" y="11320"/>
                        <a:pt x="12987" y="0"/>
                        <a:pt x="28809" y="0"/>
                      </a:cubicBezTo>
                      <a:cubicBezTo>
                        <a:pt x="44631" y="0"/>
                        <a:pt x="55677" y="11171"/>
                        <a:pt x="55677" y="27108"/>
                      </a:cubicBezTo>
                      <a:cubicBezTo>
                        <a:pt x="55677" y="29194"/>
                        <a:pt x="55379" y="32173"/>
                        <a:pt x="55379" y="32173"/>
                      </a:cubicBezTo>
                      <a:close/>
                      <a:moveTo>
                        <a:pt x="28660" y="8192"/>
                      </a:moveTo>
                      <a:cubicBezTo>
                        <a:pt x="17315" y="8192"/>
                        <a:pt x="12240" y="17576"/>
                        <a:pt x="11942" y="24427"/>
                      </a:cubicBezTo>
                      <a:lnTo>
                        <a:pt x="44930" y="24427"/>
                      </a:lnTo>
                      <a:cubicBezTo>
                        <a:pt x="44930" y="18172"/>
                        <a:pt x="40004" y="8192"/>
                        <a:pt x="28660"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82" name="Freeform 28281">
                  <a:extLst>
                    <a:ext uri="{FF2B5EF4-FFF2-40B4-BE49-F238E27FC236}">
                      <a16:creationId xmlns:a16="http://schemas.microsoft.com/office/drawing/2014/main" id="{3C634CFD-B884-6B12-936A-5707FC7511BB}"/>
                    </a:ext>
                  </a:extLst>
                </p:cNvPr>
                <p:cNvSpPr/>
                <p:nvPr/>
              </p:nvSpPr>
              <p:spPr>
                <a:xfrm>
                  <a:off x="8950706" y="4458651"/>
                  <a:ext cx="43437" cy="58983"/>
                </a:xfrm>
                <a:custGeom>
                  <a:avLst/>
                  <a:gdLst>
                    <a:gd name="connsiteX0" fmla="*/ 22092 w 43437"/>
                    <a:gd name="connsiteY0" fmla="*/ 58983 h 58983"/>
                    <a:gd name="connsiteX1" fmla="*/ 0 w 43437"/>
                    <a:gd name="connsiteY1" fmla="*/ 48855 h 58983"/>
                    <a:gd name="connsiteX2" fmla="*/ 5523 w 43437"/>
                    <a:gd name="connsiteY2" fmla="*/ 42152 h 58983"/>
                    <a:gd name="connsiteX3" fmla="*/ 22241 w 43437"/>
                    <a:gd name="connsiteY3" fmla="*/ 50195 h 58983"/>
                    <a:gd name="connsiteX4" fmla="*/ 33138 w 43437"/>
                    <a:gd name="connsiteY4" fmla="*/ 42152 h 58983"/>
                    <a:gd name="connsiteX5" fmla="*/ 20301 w 43437"/>
                    <a:gd name="connsiteY5" fmla="*/ 32769 h 58983"/>
                    <a:gd name="connsiteX6" fmla="*/ 3583 w 43437"/>
                    <a:gd name="connsiteY6" fmla="*/ 16235 h 58983"/>
                    <a:gd name="connsiteX7" fmla="*/ 22689 w 43437"/>
                    <a:gd name="connsiteY7" fmla="*/ 0 h 58983"/>
                    <a:gd name="connsiteX8" fmla="*/ 41944 w 43437"/>
                    <a:gd name="connsiteY8" fmla="*/ 7447 h 58983"/>
                    <a:gd name="connsiteX9" fmla="*/ 37168 w 43437"/>
                    <a:gd name="connsiteY9" fmla="*/ 14448 h 58983"/>
                    <a:gd name="connsiteX10" fmla="*/ 22838 w 43437"/>
                    <a:gd name="connsiteY10" fmla="*/ 8341 h 58983"/>
                    <a:gd name="connsiteX11" fmla="*/ 13733 w 43437"/>
                    <a:gd name="connsiteY11" fmla="*/ 15342 h 58983"/>
                    <a:gd name="connsiteX12" fmla="*/ 24779 w 43437"/>
                    <a:gd name="connsiteY12" fmla="*/ 23832 h 58983"/>
                    <a:gd name="connsiteX13" fmla="*/ 32391 w 43437"/>
                    <a:gd name="connsiteY13" fmla="*/ 26513 h 58983"/>
                    <a:gd name="connsiteX14" fmla="*/ 43437 w 43437"/>
                    <a:gd name="connsiteY14" fmla="*/ 41110 h 58983"/>
                    <a:gd name="connsiteX15" fmla="*/ 21793 w 43437"/>
                    <a:gd name="connsiteY15" fmla="*/ 58983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37" h="58983">
                      <a:moveTo>
                        <a:pt x="22092" y="58983"/>
                      </a:moveTo>
                      <a:cubicBezTo>
                        <a:pt x="12538" y="58983"/>
                        <a:pt x="4777" y="55111"/>
                        <a:pt x="0" y="48855"/>
                      </a:cubicBezTo>
                      <a:lnTo>
                        <a:pt x="5523" y="42152"/>
                      </a:lnTo>
                      <a:cubicBezTo>
                        <a:pt x="10300" y="47216"/>
                        <a:pt x="17017" y="50195"/>
                        <a:pt x="22241" y="50195"/>
                      </a:cubicBezTo>
                      <a:cubicBezTo>
                        <a:pt x="27465" y="50195"/>
                        <a:pt x="33138" y="48259"/>
                        <a:pt x="33138" y="42152"/>
                      </a:cubicBezTo>
                      <a:cubicBezTo>
                        <a:pt x="33138" y="36045"/>
                        <a:pt x="24181" y="34109"/>
                        <a:pt x="20301" y="32769"/>
                      </a:cubicBezTo>
                      <a:cubicBezTo>
                        <a:pt x="11942" y="29938"/>
                        <a:pt x="3583" y="26959"/>
                        <a:pt x="3583" y="16235"/>
                      </a:cubicBezTo>
                      <a:cubicBezTo>
                        <a:pt x="3583" y="5511"/>
                        <a:pt x="12688" y="0"/>
                        <a:pt x="22689" y="0"/>
                      </a:cubicBezTo>
                      <a:cubicBezTo>
                        <a:pt x="32690" y="0"/>
                        <a:pt x="38362" y="3575"/>
                        <a:pt x="41944" y="7447"/>
                      </a:cubicBezTo>
                      <a:lnTo>
                        <a:pt x="37168" y="14448"/>
                      </a:lnTo>
                      <a:cubicBezTo>
                        <a:pt x="33884" y="11022"/>
                        <a:pt x="28361" y="8341"/>
                        <a:pt x="22838" y="8341"/>
                      </a:cubicBezTo>
                      <a:cubicBezTo>
                        <a:pt x="17315" y="8341"/>
                        <a:pt x="13733" y="10724"/>
                        <a:pt x="13733" y="15342"/>
                      </a:cubicBezTo>
                      <a:cubicBezTo>
                        <a:pt x="13733" y="19959"/>
                        <a:pt x="19256" y="22044"/>
                        <a:pt x="24779" y="23832"/>
                      </a:cubicBezTo>
                      <a:cubicBezTo>
                        <a:pt x="27913" y="24874"/>
                        <a:pt x="30003" y="25619"/>
                        <a:pt x="32391" y="26513"/>
                      </a:cubicBezTo>
                      <a:cubicBezTo>
                        <a:pt x="38660" y="29194"/>
                        <a:pt x="43437" y="33662"/>
                        <a:pt x="43437" y="41110"/>
                      </a:cubicBezTo>
                      <a:cubicBezTo>
                        <a:pt x="43437" y="53323"/>
                        <a:pt x="32839" y="58983"/>
                        <a:pt x="21793"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83" name="Freeform 28282">
                  <a:extLst>
                    <a:ext uri="{FF2B5EF4-FFF2-40B4-BE49-F238E27FC236}">
                      <a16:creationId xmlns:a16="http://schemas.microsoft.com/office/drawing/2014/main" id="{F0EA94DA-C63E-FF7F-B2D5-96FC015D2BDC}"/>
                    </a:ext>
                  </a:extLst>
                </p:cNvPr>
                <p:cNvSpPr/>
                <p:nvPr/>
              </p:nvSpPr>
              <p:spPr>
                <a:xfrm>
                  <a:off x="9004442" y="4434224"/>
                  <a:ext cx="14926" cy="82069"/>
                </a:xfrm>
                <a:custGeom>
                  <a:avLst/>
                  <a:gdLst>
                    <a:gd name="connsiteX0" fmla="*/ 7463 w 14926"/>
                    <a:gd name="connsiteY0" fmla="*/ 14001 h 82069"/>
                    <a:gd name="connsiteX1" fmla="*/ 0 w 14926"/>
                    <a:gd name="connsiteY1" fmla="*/ 7001 h 82069"/>
                    <a:gd name="connsiteX2" fmla="*/ 7463 w 14926"/>
                    <a:gd name="connsiteY2" fmla="*/ 0 h 82069"/>
                    <a:gd name="connsiteX3" fmla="*/ 14927 w 14926"/>
                    <a:gd name="connsiteY3" fmla="*/ 7001 h 82069"/>
                    <a:gd name="connsiteX4" fmla="*/ 7463 w 14926"/>
                    <a:gd name="connsiteY4" fmla="*/ 14001 h 82069"/>
                    <a:gd name="connsiteX5" fmla="*/ 1642 w 14926"/>
                    <a:gd name="connsiteY5" fmla="*/ 82070 h 82069"/>
                    <a:gd name="connsiteX6" fmla="*/ 1642 w 14926"/>
                    <a:gd name="connsiteY6" fmla="*/ 25470 h 82069"/>
                    <a:gd name="connsiteX7" fmla="*/ 13136 w 14926"/>
                    <a:gd name="connsiteY7" fmla="*/ 25470 h 82069"/>
                    <a:gd name="connsiteX8" fmla="*/ 13136 w 14926"/>
                    <a:gd name="connsiteY8" fmla="*/ 82070 h 82069"/>
                    <a:gd name="connsiteX9" fmla="*/ 1642 w 14926"/>
                    <a:gd name="connsiteY9" fmla="*/ 82070 h 8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069">
                      <a:moveTo>
                        <a:pt x="7463" y="14001"/>
                      </a:moveTo>
                      <a:cubicBezTo>
                        <a:pt x="2986" y="14001"/>
                        <a:pt x="0" y="11022"/>
                        <a:pt x="0" y="7001"/>
                      </a:cubicBezTo>
                      <a:cubicBezTo>
                        <a:pt x="0" y="2979"/>
                        <a:pt x="3135" y="0"/>
                        <a:pt x="7463" y="0"/>
                      </a:cubicBezTo>
                      <a:cubicBezTo>
                        <a:pt x="11792" y="0"/>
                        <a:pt x="14927" y="2979"/>
                        <a:pt x="14927" y="7001"/>
                      </a:cubicBezTo>
                      <a:cubicBezTo>
                        <a:pt x="14927" y="11022"/>
                        <a:pt x="11792" y="14001"/>
                        <a:pt x="7463" y="14001"/>
                      </a:cubicBezTo>
                      <a:close/>
                      <a:moveTo>
                        <a:pt x="1642" y="82070"/>
                      </a:moveTo>
                      <a:lnTo>
                        <a:pt x="1642" y="25470"/>
                      </a:lnTo>
                      <a:lnTo>
                        <a:pt x="13136" y="25470"/>
                      </a:lnTo>
                      <a:lnTo>
                        <a:pt x="13136" y="82070"/>
                      </a:lnTo>
                      <a:lnTo>
                        <a:pt x="1642" y="8207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84" name="Freeform 28283">
                  <a:extLst>
                    <a:ext uri="{FF2B5EF4-FFF2-40B4-BE49-F238E27FC236}">
                      <a16:creationId xmlns:a16="http://schemas.microsoft.com/office/drawing/2014/main" id="{E00B53E4-7F96-A5B7-3032-3E767A4B7E39}"/>
                    </a:ext>
                  </a:extLst>
                </p:cNvPr>
                <p:cNvSpPr/>
                <p:nvPr/>
              </p:nvSpPr>
              <p:spPr>
                <a:xfrm>
                  <a:off x="9028325" y="4458651"/>
                  <a:ext cx="43586" cy="58983"/>
                </a:xfrm>
                <a:custGeom>
                  <a:avLst/>
                  <a:gdLst>
                    <a:gd name="connsiteX0" fmla="*/ 22091 w 43586"/>
                    <a:gd name="connsiteY0" fmla="*/ 58983 h 58983"/>
                    <a:gd name="connsiteX1" fmla="*/ 0 w 43586"/>
                    <a:gd name="connsiteY1" fmla="*/ 48855 h 58983"/>
                    <a:gd name="connsiteX2" fmla="*/ 5523 w 43586"/>
                    <a:gd name="connsiteY2" fmla="*/ 42152 h 58983"/>
                    <a:gd name="connsiteX3" fmla="*/ 22241 w 43586"/>
                    <a:gd name="connsiteY3" fmla="*/ 50195 h 58983"/>
                    <a:gd name="connsiteX4" fmla="*/ 33138 w 43586"/>
                    <a:gd name="connsiteY4" fmla="*/ 42152 h 58983"/>
                    <a:gd name="connsiteX5" fmla="*/ 20300 w 43586"/>
                    <a:gd name="connsiteY5" fmla="*/ 32769 h 58983"/>
                    <a:gd name="connsiteX6" fmla="*/ 3582 w 43586"/>
                    <a:gd name="connsiteY6" fmla="*/ 16235 h 58983"/>
                    <a:gd name="connsiteX7" fmla="*/ 22689 w 43586"/>
                    <a:gd name="connsiteY7" fmla="*/ 0 h 58983"/>
                    <a:gd name="connsiteX8" fmla="*/ 42094 w 43586"/>
                    <a:gd name="connsiteY8" fmla="*/ 7447 h 58983"/>
                    <a:gd name="connsiteX9" fmla="*/ 37317 w 43586"/>
                    <a:gd name="connsiteY9" fmla="*/ 14448 h 58983"/>
                    <a:gd name="connsiteX10" fmla="*/ 22987 w 43586"/>
                    <a:gd name="connsiteY10" fmla="*/ 8341 h 58983"/>
                    <a:gd name="connsiteX11" fmla="*/ 13882 w 43586"/>
                    <a:gd name="connsiteY11" fmla="*/ 15342 h 58983"/>
                    <a:gd name="connsiteX12" fmla="*/ 24928 w 43586"/>
                    <a:gd name="connsiteY12" fmla="*/ 23832 h 58983"/>
                    <a:gd name="connsiteX13" fmla="*/ 32540 w 43586"/>
                    <a:gd name="connsiteY13" fmla="*/ 26513 h 58983"/>
                    <a:gd name="connsiteX14" fmla="*/ 43586 w 43586"/>
                    <a:gd name="connsiteY14" fmla="*/ 41110 h 58983"/>
                    <a:gd name="connsiteX15" fmla="*/ 21942 w 43586"/>
                    <a:gd name="connsiteY15" fmla="*/ 58983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586" h="58983">
                      <a:moveTo>
                        <a:pt x="22091" y="58983"/>
                      </a:moveTo>
                      <a:cubicBezTo>
                        <a:pt x="12538" y="58983"/>
                        <a:pt x="4777" y="55111"/>
                        <a:pt x="0" y="48855"/>
                      </a:cubicBezTo>
                      <a:lnTo>
                        <a:pt x="5523" y="42152"/>
                      </a:lnTo>
                      <a:cubicBezTo>
                        <a:pt x="10300" y="47216"/>
                        <a:pt x="17016" y="50195"/>
                        <a:pt x="22241" y="50195"/>
                      </a:cubicBezTo>
                      <a:cubicBezTo>
                        <a:pt x="27465" y="50195"/>
                        <a:pt x="33138" y="48259"/>
                        <a:pt x="33138" y="42152"/>
                      </a:cubicBezTo>
                      <a:cubicBezTo>
                        <a:pt x="33138" y="36045"/>
                        <a:pt x="24181" y="34109"/>
                        <a:pt x="20300" y="32769"/>
                      </a:cubicBezTo>
                      <a:cubicBezTo>
                        <a:pt x="11941" y="29938"/>
                        <a:pt x="3582" y="26959"/>
                        <a:pt x="3582" y="16235"/>
                      </a:cubicBezTo>
                      <a:cubicBezTo>
                        <a:pt x="3582" y="5511"/>
                        <a:pt x="12688" y="0"/>
                        <a:pt x="22689" y="0"/>
                      </a:cubicBezTo>
                      <a:cubicBezTo>
                        <a:pt x="32690" y="0"/>
                        <a:pt x="38511" y="3575"/>
                        <a:pt x="42094" y="7447"/>
                      </a:cubicBezTo>
                      <a:lnTo>
                        <a:pt x="37317" y="14448"/>
                      </a:lnTo>
                      <a:cubicBezTo>
                        <a:pt x="34033" y="11022"/>
                        <a:pt x="28510" y="8341"/>
                        <a:pt x="22987" y="8341"/>
                      </a:cubicBezTo>
                      <a:cubicBezTo>
                        <a:pt x="17464" y="8341"/>
                        <a:pt x="13882" y="10724"/>
                        <a:pt x="13882" y="15342"/>
                      </a:cubicBezTo>
                      <a:cubicBezTo>
                        <a:pt x="13882" y="19959"/>
                        <a:pt x="19405" y="22044"/>
                        <a:pt x="24928" y="23832"/>
                      </a:cubicBezTo>
                      <a:cubicBezTo>
                        <a:pt x="28062" y="24874"/>
                        <a:pt x="30152" y="25619"/>
                        <a:pt x="32540" y="26513"/>
                      </a:cubicBezTo>
                      <a:cubicBezTo>
                        <a:pt x="38810" y="29194"/>
                        <a:pt x="43586" y="33662"/>
                        <a:pt x="43586" y="41110"/>
                      </a:cubicBezTo>
                      <a:cubicBezTo>
                        <a:pt x="43586" y="53323"/>
                        <a:pt x="32988" y="58983"/>
                        <a:pt x="21942"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85" name="Freeform 28284">
                  <a:extLst>
                    <a:ext uri="{FF2B5EF4-FFF2-40B4-BE49-F238E27FC236}">
                      <a16:creationId xmlns:a16="http://schemas.microsoft.com/office/drawing/2014/main" id="{B4C0626C-A49B-DF3E-32C6-A7F76E7EAF0B}"/>
                    </a:ext>
                  </a:extLst>
                </p:cNvPr>
                <p:cNvSpPr/>
                <p:nvPr/>
              </p:nvSpPr>
              <p:spPr>
                <a:xfrm>
                  <a:off x="9077136" y="4442863"/>
                  <a:ext cx="33734" cy="74920"/>
                </a:xfrm>
                <a:custGeom>
                  <a:avLst/>
                  <a:gdLst>
                    <a:gd name="connsiteX0" fmla="*/ 23286 w 33734"/>
                    <a:gd name="connsiteY0" fmla="*/ 74771 h 74920"/>
                    <a:gd name="connsiteX1" fmla="*/ 8359 w 33734"/>
                    <a:gd name="connsiteY1" fmla="*/ 51983 h 74920"/>
                    <a:gd name="connsiteX2" fmla="*/ 8359 w 33734"/>
                    <a:gd name="connsiteY2" fmla="*/ 26215 h 74920"/>
                    <a:gd name="connsiteX3" fmla="*/ 0 w 33734"/>
                    <a:gd name="connsiteY3" fmla="*/ 26215 h 74920"/>
                    <a:gd name="connsiteX4" fmla="*/ 0 w 33734"/>
                    <a:gd name="connsiteY4" fmla="*/ 16980 h 74920"/>
                    <a:gd name="connsiteX5" fmla="*/ 8359 w 33734"/>
                    <a:gd name="connsiteY5" fmla="*/ 16980 h 74920"/>
                    <a:gd name="connsiteX6" fmla="*/ 8359 w 33734"/>
                    <a:gd name="connsiteY6" fmla="*/ 0 h 74920"/>
                    <a:gd name="connsiteX7" fmla="*/ 19853 w 33734"/>
                    <a:gd name="connsiteY7" fmla="*/ 0 h 74920"/>
                    <a:gd name="connsiteX8" fmla="*/ 19853 w 33734"/>
                    <a:gd name="connsiteY8" fmla="*/ 16980 h 74920"/>
                    <a:gd name="connsiteX9" fmla="*/ 33436 w 33734"/>
                    <a:gd name="connsiteY9" fmla="*/ 16980 h 74920"/>
                    <a:gd name="connsiteX10" fmla="*/ 33436 w 33734"/>
                    <a:gd name="connsiteY10" fmla="*/ 26215 h 74920"/>
                    <a:gd name="connsiteX11" fmla="*/ 19853 w 33734"/>
                    <a:gd name="connsiteY11" fmla="*/ 26215 h 74920"/>
                    <a:gd name="connsiteX12" fmla="*/ 19853 w 33734"/>
                    <a:gd name="connsiteY12" fmla="*/ 51833 h 74920"/>
                    <a:gd name="connsiteX13" fmla="*/ 21345 w 33734"/>
                    <a:gd name="connsiteY13" fmla="*/ 62260 h 74920"/>
                    <a:gd name="connsiteX14" fmla="*/ 27167 w 33734"/>
                    <a:gd name="connsiteY14" fmla="*/ 65090 h 74920"/>
                    <a:gd name="connsiteX15" fmla="*/ 32988 w 33734"/>
                    <a:gd name="connsiteY15" fmla="*/ 63749 h 74920"/>
                    <a:gd name="connsiteX16" fmla="*/ 33735 w 33734"/>
                    <a:gd name="connsiteY16" fmla="*/ 72984 h 74920"/>
                    <a:gd name="connsiteX17" fmla="*/ 23286 w 33734"/>
                    <a:gd name="connsiteY17" fmla="*/ 74920 h 74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920">
                      <a:moveTo>
                        <a:pt x="23286" y="74771"/>
                      </a:moveTo>
                      <a:cubicBezTo>
                        <a:pt x="9106" y="74771"/>
                        <a:pt x="8359" y="63154"/>
                        <a:pt x="8359" y="51983"/>
                      </a:cubicBezTo>
                      <a:lnTo>
                        <a:pt x="8359" y="26215"/>
                      </a:lnTo>
                      <a:lnTo>
                        <a:pt x="0" y="26215"/>
                      </a:lnTo>
                      <a:lnTo>
                        <a:pt x="0" y="16980"/>
                      </a:lnTo>
                      <a:lnTo>
                        <a:pt x="8359" y="16980"/>
                      </a:lnTo>
                      <a:lnTo>
                        <a:pt x="8359" y="0"/>
                      </a:lnTo>
                      <a:lnTo>
                        <a:pt x="19853" y="0"/>
                      </a:lnTo>
                      <a:lnTo>
                        <a:pt x="19853" y="16980"/>
                      </a:lnTo>
                      <a:lnTo>
                        <a:pt x="33436" y="16980"/>
                      </a:lnTo>
                      <a:lnTo>
                        <a:pt x="33436" y="26215"/>
                      </a:lnTo>
                      <a:lnTo>
                        <a:pt x="19853" y="26215"/>
                      </a:lnTo>
                      <a:lnTo>
                        <a:pt x="19853" y="51833"/>
                      </a:lnTo>
                      <a:cubicBezTo>
                        <a:pt x="19853" y="56600"/>
                        <a:pt x="19853" y="59877"/>
                        <a:pt x="21345" y="62260"/>
                      </a:cubicBezTo>
                      <a:cubicBezTo>
                        <a:pt x="22390" y="64047"/>
                        <a:pt x="24032" y="65090"/>
                        <a:pt x="27167" y="65090"/>
                      </a:cubicBezTo>
                      <a:cubicBezTo>
                        <a:pt x="30301" y="65090"/>
                        <a:pt x="32988" y="63749"/>
                        <a:pt x="32988" y="63749"/>
                      </a:cubicBezTo>
                      <a:lnTo>
                        <a:pt x="33735" y="72984"/>
                      </a:lnTo>
                      <a:cubicBezTo>
                        <a:pt x="30749" y="74325"/>
                        <a:pt x="27316" y="74920"/>
                        <a:pt x="23286" y="74920"/>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86" name="Freeform 28285">
                  <a:extLst>
                    <a:ext uri="{FF2B5EF4-FFF2-40B4-BE49-F238E27FC236}">
                      <a16:creationId xmlns:a16="http://schemas.microsoft.com/office/drawing/2014/main" id="{8948DFE8-8384-8507-DE78-881D1124EF10}"/>
                    </a:ext>
                  </a:extLst>
                </p:cNvPr>
                <p:cNvSpPr/>
                <p:nvPr/>
              </p:nvSpPr>
              <p:spPr>
                <a:xfrm>
                  <a:off x="9115647" y="4458800"/>
                  <a:ext cx="48810" cy="58834"/>
                </a:xfrm>
                <a:custGeom>
                  <a:avLst/>
                  <a:gdLst>
                    <a:gd name="connsiteX0" fmla="*/ 37765 w 48810"/>
                    <a:gd name="connsiteY0" fmla="*/ 57494 h 58834"/>
                    <a:gd name="connsiteX1" fmla="*/ 37765 w 48810"/>
                    <a:gd name="connsiteY1" fmla="*/ 50344 h 58834"/>
                    <a:gd name="connsiteX2" fmla="*/ 19554 w 48810"/>
                    <a:gd name="connsiteY2" fmla="*/ 58834 h 58834"/>
                    <a:gd name="connsiteX3" fmla="*/ 0 w 48810"/>
                    <a:gd name="connsiteY3" fmla="*/ 41258 h 58834"/>
                    <a:gd name="connsiteX4" fmla="*/ 22241 w 48810"/>
                    <a:gd name="connsiteY4" fmla="*/ 23980 h 58834"/>
                    <a:gd name="connsiteX5" fmla="*/ 37317 w 48810"/>
                    <a:gd name="connsiteY5" fmla="*/ 23385 h 58834"/>
                    <a:gd name="connsiteX6" fmla="*/ 37317 w 48810"/>
                    <a:gd name="connsiteY6" fmla="*/ 21150 h 58834"/>
                    <a:gd name="connsiteX7" fmla="*/ 23286 w 48810"/>
                    <a:gd name="connsiteY7" fmla="*/ 8341 h 58834"/>
                    <a:gd name="connsiteX8" fmla="*/ 6269 w 48810"/>
                    <a:gd name="connsiteY8" fmla="*/ 13256 h 58834"/>
                    <a:gd name="connsiteX9" fmla="*/ 2836 w 48810"/>
                    <a:gd name="connsiteY9" fmla="*/ 5660 h 58834"/>
                    <a:gd name="connsiteX10" fmla="*/ 24032 w 48810"/>
                    <a:gd name="connsiteY10" fmla="*/ 0 h 58834"/>
                    <a:gd name="connsiteX11" fmla="*/ 48810 w 48810"/>
                    <a:gd name="connsiteY11" fmla="*/ 24725 h 58834"/>
                    <a:gd name="connsiteX12" fmla="*/ 48810 w 48810"/>
                    <a:gd name="connsiteY12" fmla="*/ 57642 h 58834"/>
                    <a:gd name="connsiteX13" fmla="*/ 37765 w 48810"/>
                    <a:gd name="connsiteY13" fmla="*/ 57642 h 58834"/>
                    <a:gd name="connsiteX14" fmla="*/ 24181 w 48810"/>
                    <a:gd name="connsiteY14" fmla="*/ 31130 h 58834"/>
                    <a:gd name="connsiteX15" fmla="*/ 11344 w 48810"/>
                    <a:gd name="connsiteY15" fmla="*/ 40960 h 58834"/>
                    <a:gd name="connsiteX16" fmla="*/ 22987 w 48810"/>
                    <a:gd name="connsiteY16" fmla="*/ 50791 h 58834"/>
                    <a:gd name="connsiteX17" fmla="*/ 37466 w 48810"/>
                    <a:gd name="connsiteY17" fmla="*/ 42599 h 58834"/>
                    <a:gd name="connsiteX18" fmla="*/ 37466 w 48810"/>
                    <a:gd name="connsiteY18" fmla="*/ 30385 h 58834"/>
                    <a:gd name="connsiteX19" fmla="*/ 24181 w 48810"/>
                    <a:gd name="connsiteY19" fmla="*/ 31279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810" h="58834">
                      <a:moveTo>
                        <a:pt x="37765" y="57494"/>
                      </a:moveTo>
                      <a:lnTo>
                        <a:pt x="37765" y="50344"/>
                      </a:lnTo>
                      <a:cubicBezTo>
                        <a:pt x="35376" y="52727"/>
                        <a:pt x="30003" y="58834"/>
                        <a:pt x="19554" y="58834"/>
                      </a:cubicBezTo>
                      <a:cubicBezTo>
                        <a:pt x="9105" y="58834"/>
                        <a:pt x="0" y="52280"/>
                        <a:pt x="0" y="41258"/>
                      </a:cubicBezTo>
                      <a:cubicBezTo>
                        <a:pt x="0" y="30236"/>
                        <a:pt x="9105" y="24576"/>
                        <a:pt x="22241" y="23980"/>
                      </a:cubicBezTo>
                      <a:lnTo>
                        <a:pt x="37317" y="23385"/>
                      </a:lnTo>
                      <a:lnTo>
                        <a:pt x="37317" y="21150"/>
                      </a:lnTo>
                      <a:cubicBezTo>
                        <a:pt x="37317" y="12511"/>
                        <a:pt x="31495" y="8341"/>
                        <a:pt x="23286" y="8341"/>
                      </a:cubicBezTo>
                      <a:cubicBezTo>
                        <a:pt x="15076" y="8341"/>
                        <a:pt x="8060" y="12065"/>
                        <a:pt x="6269" y="13256"/>
                      </a:cubicBezTo>
                      <a:lnTo>
                        <a:pt x="2836" y="5660"/>
                      </a:lnTo>
                      <a:cubicBezTo>
                        <a:pt x="7016" y="3277"/>
                        <a:pt x="14628" y="0"/>
                        <a:pt x="24032" y="0"/>
                      </a:cubicBezTo>
                      <a:cubicBezTo>
                        <a:pt x="40601" y="0"/>
                        <a:pt x="48810" y="8341"/>
                        <a:pt x="48810" y="24725"/>
                      </a:cubicBezTo>
                      <a:lnTo>
                        <a:pt x="48810" y="57642"/>
                      </a:lnTo>
                      <a:lnTo>
                        <a:pt x="37765" y="57642"/>
                      </a:lnTo>
                      <a:close/>
                      <a:moveTo>
                        <a:pt x="24181" y="31130"/>
                      </a:moveTo>
                      <a:cubicBezTo>
                        <a:pt x="14927" y="31577"/>
                        <a:pt x="11344" y="35598"/>
                        <a:pt x="11344" y="40960"/>
                      </a:cubicBezTo>
                      <a:cubicBezTo>
                        <a:pt x="11344" y="46323"/>
                        <a:pt x="15524" y="50791"/>
                        <a:pt x="22987" y="50791"/>
                      </a:cubicBezTo>
                      <a:cubicBezTo>
                        <a:pt x="30450" y="50791"/>
                        <a:pt x="35227" y="45727"/>
                        <a:pt x="37466" y="42599"/>
                      </a:cubicBezTo>
                      <a:lnTo>
                        <a:pt x="37466" y="30385"/>
                      </a:lnTo>
                      <a:lnTo>
                        <a:pt x="24181" y="3127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87" name="Freeform 28286">
                  <a:extLst>
                    <a:ext uri="{FF2B5EF4-FFF2-40B4-BE49-F238E27FC236}">
                      <a16:creationId xmlns:a16="http://schemas.microsoft.com/office/drawing/2014/main" id="{39BE76AB-6C52-DB50-8610-F5734BBD2978}"/>
                    </a:ext>
                  </a:extLst>
                </p:cNvPr>
                <p:cNvSpPr/>
                <p:nvPr/>
              </p:nvSpPr>
              <p:spPr>
                <a:xfrm>
                  <a:off x="9179086" y="4458651"/>
                  <a:ext cx="49407" cy="57642"/>
                </a:xfrm>
                <a:custGeom>
                  <a:avLst/>
                  <a:gdLst>
                    <a:gd name="connsiteX0" fmla="*/ 37914 w 49407"/>
                    <a:gd name="connsiteY0" fmla="*/ 57643 h 57642"/>
                    <a:gd name="connsiteX1" fmla="*/ 37914 w 49407"/>
                    <a:gd name="connsiteY1" fmla="*/ 26066 h 57642"/>
                    <a:gd name="connsiteX2" fmla="*/ 26122 w 49407"/>
                    <a:gd name="connsiteY2" fmla="*/ 9384 h 57642"/>
                    <a:gd name="connsiteX3" fmla="*/ 11493 w 49407"/>
                    <a:gd name="connsiteY3" fmla="*/ 29194 h 57642"/>
                    <a:gd name="connsiteX4" fmla="*/ 11493 w 49407"/>
                    <a:gd name="connsiteY4" fmla="*/ 57643 h 57642"/>
                    <a:gd name="connsiteX5" fmla="*/ 0 w 49407"/>
                    <a:gd name="connsiteY5" fmla="*/ 57643 h 57642"/>
                    <a:gd name="connsiteX6" fmla="*/ 0 w 49407"/>
                    <a:gd name="connsiteY6" fmla="*/ 1043 h 57642"/>
                    <a:gd name="connsiteX7" fmla="*/ 11493 w 49407"/>
                    <a:gd name="connsiteY7" fmla="*/ 1043 h 57642"/>
                    <a:gd name="connsiteX8" fmla="*/ 11493 w 49407"/>
                    <a:gd name="connsiteY8" fmla="*/ 9979 h 57642"/>
                    <a:gd name="connsiteX9" fmla="*/ 11792 w 49407"/>
                    <a:gd name="connsiteY9" fmla="*/ 9979 h 57642"/>
                    <a:gd name="connsiteX10" fmla="*/ 29107 w 49407"/>
                    <a:gd name="connsiteY10" fmla="*/ 0 h 57642"/>
                    <a:gd name="connsiteX11" fmla="*/ 49408 w 49407"/>
                    <a:gd name="connsiteY11" fmla="*/ 24130 h 57642"/>
                    <a:gd name="connsiteX12" fmla="*/ 49408 w 49407"/>
                    <a:gd name="connsiteY12" fmla="*/ 57643 h 57642"/>
                    <a:gd name="connsiteX13" fmla="*/ 37914 w 49407"/>
                    <a:gd name="connsiteY13" fmla="*/ 57643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914" y="57643"/>
                      </a:moveTo>
                      <a:lnTo>
                        <a:pt x="37914" y="26066"/>
                      </a:lnTo>
                      <a:cubicBezTo>
                        <a:pt x="37914" y="16533"/>
                        <a:pt x="36272" y="9384"/>
                        <a:pt x="26122" y="9384"/>
                      </a:cubicBezTo>
                      <a:cubicBezTo>
                        <a:pt x="15524" y="9384"/>
                        <a:pt x="11493" y="18321"/>
                        <a:pt x="11493" y="29194"/>
                      </a:cubicBezTo>
                      <a:lnTo>
                        <a:pt x="11493" y="57643"/>
                      </a:lnTo>
                      <a:lnTo>
                        <a:pt x="0" y="57643"/>
                      </a:lnTo>
                      <a:lnTo>
                        <a:pt x="0" y="1043"/>
                      </a:lnTo>
                      <a:lnTo>
                        <a:pt x="11493" y="1043"/>
                      </a:lnTo>
                      <a:lnTo>
                        <a:pt x="11493" y="9979"/>
                      </a:lnTo>
                      <a:cubicBezTo>
                        <a:pt x="11493" y="9979"/>
                        <a:pt x="11792" y="9979"/>
                        <a:pt x="11792" y="9979"/>
                      </a:cubicBezTo>
                      <a:cubicBezTo>
                        <a:pt x="14777" y="4320"/>
                        <a:pt x="20897" y="0"/>
                        <a:pt x="29107" y="0"/>
                      </a:cubicBezTo>
                      <a:cubicBezTo>
                        <a:pt x="45228" y="0"/>
                        <a:pt x="49408" y="10575"/>
                        <a:pt x="49408" y="24130"/>
                      </a:cubicBezTo>
                      <a:lnTo>
                        <a:pt x="49408" y="57643"/>
                      </a:lnTo>
                      <a:lnTo>
                        <a:pt x="37914" y="57643"/>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88" name="Freeform 28287">
                  <a:extLst>
                    <a:ext uri="{FF2B5EF4-FFF2-40B4-BE49-F238E27FC236}">
                      <a16:creationId xmlns:a16="http://schemas.microsoft.com/office/drawing/2014/main" id="{157CEC2D-F4B0-0B1F-4ABB-59785982D611}"/>
                    </a:ext>
                  </a:extLst>
                </p:cNvPr>
                <p:cNvSpPr/>
                <p:nvPr/>
              </p:nvSpPr>
              <p:spPr>
                <a:xfrm>
                  <a:off x="9239987" y="4458651"/>
                  <a:ext cx="51198" cy="58983"/>
                </a:xfrm>
                <a:custGeom>
                  <a:avLst/>
                  <a:gdLst>
                    <a:gd name="connsiteX0" fmla="*/ 28660 w 51198"/>
                    <a:gd name="connsiteY0" fmla="*/ 58983 h 58983"/>
                    <a:gd name="connsiteX1" fmla="*/ 0 w 51198"/>
                    <a:gd name="connsiteY1" fmla="*/ 29492 h 58983"/>
                    <a:gd name="connsiteX2" fmla="*/ 28958 w 51198"/>
                    <a:gd name="connsiteY2" fmla="*/ 0 h 58983"/>
                    <a:gd name="connsiteX3" fmla="*/ 50900 w 51198"/>
                    <a:gd name="connsiteY3" fmla="*/ 8043 h 58983"/>
                    <a:gd name="connsiteX4" fmla="*/ 46870 w 51198"/>
                    <a:gd name="connsiteY4" fmla="*/ 16384 h 58983"/>
                    <a:gd name="connsiteX5" fmla="*/ 29854 w 51198"/>
                    <a:gd name="connsiteY5" fmla="*/ 9533 h 58983"/>
                    <a:gd name="connsiteX6" fmla="*/ 11493 w 51198"/>
                    <a:gd name="connsiteY6" fmla="*/ 29045 h 58983"/>
                    <a:gd name="connsiteX7" fmla="*/ 29854 w 51198"/>
                    <a:gd name="connsiteY7" fmla="*/ 49153 h 58983"/>
                    <a:gd name="connsiteX8" fmla="*/ 47169 w 51198"/>
                    <a:gd name="connsiteY8" fmla="*/ 42003 h 58983"/>
                    <a:gd name="connsiteX9" fmla="*/ 51199 w 51198"/>
                    <a:gd name="connsiteY9" fmla="*/ 50344 h 58983"/>
                    <a:gd name="connsiteX10" fmla="*/ 28510 w 51198"/>
                    <a:gd name="connsiteY10" fmla="*/ 58983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198" h="58983">
                      <a:moveTo>
                        <a:pt x="28660" y="58983"/>
                      </a:moveTo>
                      <a:cubicBezTo>
                        <a:pt x="13434" y="58983"/>
                        <a:pt x="0" y="47514"/>
                        <a:pt x="0" y="29492"/>
                      </a:cubicBezTo>
                      <a:cubicBezTo>
                        <a:pt x="0" y="11469"/>
                        <a:pt x="14031" y="0"/>
                        <a:pt x="28958" y="0"/>
                      </a:cubicBezTo>
                      <a:cubicBezTo>
                        <a:pt x="43885" y="0"/>
                        <a:pt x="50303" y="7447"/>
                        <a:pt x="50900" y="8043"/>
                      </a:cubicBezTo>
                      <a:lnTo>
                        <a:pt x="46870" y="16384"/>
                      </a:lnTo>
                      <a:cubicBezTo>
                        <a:pt x="44930" y="14448"/>
                        <a:pt x="40004" y="9533"/>
                        <a:pt x="29854" y="9533"/>
                      </a:cubicBezTo>
                      <a:cubicBezTo>
                        <a:pt x="19703" y="9533"/>
                        <a:pt x="11493" y="17129"/>
                        <a:pt x="11493" y="29045"/>
                      </a:cubicBezTo>
                      <a:cubicBezTo>
                        <a:pt x="11493" y="40960"/>
                        <a:pt x="18957" y="49153"/>
                        <a:pt x="29854" y="49153"/>
                      </a:cubicBezTo>
                      <a:cubicBezTo>
                        <a:pt x="40750" y="49153"/>
                        <a:pt x="47169" y="42003"/>
                        <a:pt x="47169" y="42003"/>
                      </a:cubicBezTo>
                      <a:lnTo>
                        <a:pt x="51199" y="50344"/>
                      </a:lnTo>
                      <a:cubicBezTo>
                        <a:pt x="49557" y="51983"/>
                        <a:pt x="43735" y="58983"/>
                        <a:pt x="28510"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89" name="Freeform 28288">
                  <a:extLst>
                    <a:ext uri="{FF2B5EF4-FFF2-40B4-BE49-F238E27FC236}">
                      <a16:creationId xmlns:a16="http://schemas.microsoft.com/office/drawing/2014/main" id="{A56793E7-84A4-5D08-EF7E-97E95E5DC789}"/>
                    </a:ext>
                  </a:extLst>
                </p:cNvPr>
                <p:cNvSpPr/>
                <p:nvPr/>
              </p:nvSpPr>
              <p:spPr>
                <a:xfrm>
                  <a:off x="9296560" y="4458651"/>
                  <a:ext cx="55676" cy="58983"/>
                </a:xfrm>
                <a:custGeom>
                  <a:avLst/>
                  <a:gdLst>
                    <a:gd name="connsiteX0" fmla="*/ 55378 w 55676"/>
                    <a:gd name="connsiteY0" fmla="*/ 32024 h 58983"/>
                    <a:gd name="connsiteX1" fmla="*/ 11643 w 55676"/>
                    <a:gd name="connsiteY1" fmla="*/ 32024 h 58983"/>
                    <a:gd name="connsiteX2" fmla="*/ 29854 w 55676"/>
                    <a:gd name="connsiteY2" fmla="*/ 50046 h 58983"/>
                    <a:gd name="connsiteX3" fmla="*/ 48512 w 55676"/>
                    <a:gd name="connsiteY3" fmla="*/ 43492 h 58983"/>
                    <a:gd name="connsiteX4" fmla="*/ 53289 w 55676"/>
                    <a:gd name="connsiteY4" fmla="*/ 50046 h 58983"/>
                    <a:gd name="connsiteX5" fmla="*/ 28361 w 55676"/>
                    <a:gd name="connsiteY5" fmla="*/ 58983 h 58983"/>
                    <a:gd name="connsiteX6" fmla="*/ 0 w 55676"/>
                    <a:gd name="connsiteY6" fmla="*/ 29343 h 58983"/>
                    <a:gd name="connsiteX7" fmla="*/ 28809 w 55676"/>
                    <a:gd name="connsiteY7" fmla="*/ 0 h 58983"/>
                    <a:gd name="connsiteX8" fmla="*/ 55677 w 55676"/>
                    <a:gd name="connsiteY8" fmla="*/ 27108 h 58983"/>
                    <a:gd name="connsiteX9" fmla="*/ 55378 w 55676"/>
                    <a:gd name="connsiteY9" fmla="*/ 32173 h 58983"/>
                    <a:gd name="connsiteX10" fmla="*/ 28510 w 55676"/>
                    <a:gd name="connsiteY10" fmla="*/ 8192 h 58983"/>
                    <a:gd name="connsiteX11" fmla="*/ 11792 w 55676"/>
                    <a:gd name="connsiteY11" fmla="*/ 24427 h 58983"/>
                    <a:gd name="connsiteX12" fmla="*/ 44780 w 55676"/>
                    <a:gd name="connsiteY12" fmla="*/ 24427 h 58983"/>
                    <a:gd name="connsiteX13" fmla="*/ 28510 w 55676"/>
                    <a:gd name="connsiteY13" fmla="*/ 8192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6" h="58983">
                      <a:moveTo>
                        <a:pt x="55378" y="32024"/>
                      </a:moveTo>
                      <a:lnTo>
                        <a:pt x="11643" y="32024"/>
                      </a:lnTo>
                      <a:cubicBezTo>
                        <a:pt x="12240" y="43195"/>
                        <a:pt x="19405" y="50046"/>
                        <a:pt x="29854" y="50046"/>
                      </a:cubicBezTo>
                      <a:cubicBezTo>
                        <a:pt x="40302" y="50046"/>
                        <a:pt x="47318" y="44386"/>
                        <a:pt x="48512" y="43492"/>
                      </a:cubicBezTo>
                      <a:lnTo>
                        <a:pt x="53289" y="50046"/>
                      </a:lnTo>
                      <a:cubicBezTo>
                        <a:pt x="53289" y="50046"/>
                        <a:pt x="45228" y="58983"/>
                        <a:pt x="28361" y="58983"/>
                      </a:cubicBezTo>
                      <a:cubicBezTo>
                        <a:pt x="11493" y="58983"/>
                        <a:pt x="0" y="47365"/>
                        <a:pt x="0" y="29343"/>
                      </a:cubicBezTo>
                      <a:cubicBezTo>
                        <a:pt x="0" y="11320"/>
                        <a:pt x="12986" y="0"/>
                        <a:pt x="28809" y="0"/>
                      </a:cubicBezTo>
                      <a:cubicBezTo>
                        <a:pt x="44631" y="0"/>
                        <a:pt x="55677" y="11171"/>
                        <a:pt x="55677" y="27108"/>
                      </a:cubicBezTo>
                      <a:cubicBezTo>
                        <a:pt x="55677" y="29194"/>
                        <a:pt x="55378" y="32173"/>
                        <a:pt x="55378" y="32173"/>
                      </a:cubicBezTo>
                      <a:close/>
                      <a:moveTo>
                        <a:pt x="28510" y="8192"/>
                      </a:moveTo>
                      <a:cubicBezTo>
                        <a:pt x="17166" y="8192"/>
                        <a:pt x="12091" y="17576"/>
                        <a:pt x="11792" y="24427"/>
                      </a:cubicBezTo>
                      <a:lnTo>
                        <a:pt x="44780" y="24427"/>
                      </a:lnTo>
                      <a:cubicBezTo>
                        <a:pt x="44780" y="18172"/>
                        <a:pt x="39854" y="8192"/>
                        <a:pt x="28510"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90" name="Freeform 28289">
                  <a:extLst>
                    <a:ext uri="{FF2B5EF4-FFF2-40B4-BE49-F238E27FC236}">
                      <a16:creationId xmlns:a16="http://schemas.microsoft.com/office/drawing/2014/main" id="{64AB1680-A2BB-AC66-2CB1-631A578E1D73}"/>
                    </a:ext>
                  </a:extLst>
                </p:cNvPr>
                <p:cNvSpPr/>
                <p:nvPr/>
              </p:nvSpPr>
              <p:spPr>
                <a:xfrm>
                  <a:off x="9364477" y="4502591"/>
                  <a:ext cx="15971" cy="14894"/>
                </a:xfrm>
                <a:custGeom>
                  <a:avLst/>
                  <a:gdLst>
                    <a:gd name="connsiteX0" fmla="*/ 8061 w 15971"/>
                    <a:gd name="connsiteY0" fmla="*/ 14895 h 14894"/>
                    <a:gd name="connsiteX1" fmla="*/ 0 w 15971"/>
                    <a:gd name="connsiteY1" fmla="*/ 7447 h 14894"/>
                    <a:gd name="connsiteX2" fmla="*/ 8061 w 15971"/>
                    <a:gd name="connsiteY2" fmla="*/ 0 h 14894"/>
                    <a:gd name="connsiteX3" fmla="*/ 15972 w 15971"/>
                    <a:gd name="connsiteY3" fmla="*/ 7447 h 14894"/>
                    <a:gd name="connsiteX4" fmla="*/ 8061 w 15971"/>
                    <a:gd name="connsiteY4" fmla="*/ 14895 h 14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1" h="14894">
                      <a:moveTo>
                        <a:pt x="8061" y="14895"/>
                      </a:moveTo>
                      <a:cubicBezTo>
                        <a:pt x="3433" y="14895"/>
                        <a:pt x="0" y="12065"/>
                        <a:pt x="0" y="7447"/>
                      </a:cubicBezTo>
                      <a:cubicBezTo>
                        <a:pt x="0" y="2830"/>
                        <a:pt x="3284" y="0"/>
                        <a:pt x="8061" y="0"/>
                      </a:cubicBezTo>
                      <a:cubicBezTo>
                        <a:pt x="12837" y="0"/>
                        <a:pt x="15972" y="2830"/>
                        <a:pt x="15972" y="7447"/>
                      </a:cubicBezTo>
                      <a:cubicBezTo>
                        <a:pt x="15972" y="12065"/>
                        <a:pt x="12688" y="14895"/>
                        <a:pt x="8061" y="1489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grpSp>
            <p:nvGrpSpPr>
              <p:cNvPr id="28291" name="Graphic 18">
                <a:extLst>
                  <a:ext uri="{FF2B5EF4-FFF2-40B4-BE49-F238E27FC236}">
                    <a16:creationId xmlns:a16="http://schemas.microsoft.com/office/drawing/2014/main" id="{95ADD70E-076F-960B-EA5B-B205129ABB21}"/>
                  </a:ext>
                </a:extLst>
              </p:cNvPr>
              <p:cNvGrpSpPr/>
              <p:nvPr/>
            </p:nvGrpSpPr>
            <p:grpSpPr>
              <a:xfrm>
                <a:off x="8160780" y="3504944"/>
                <a:ext cx="509600" cy="83708"/>
                <a:chOff x="8160780" y="3504944"/>
                <a:chExt cx="509600" cy="83708"/>
              </a:xfrm>
              <a:solidFill>
                <a:srgbClr val="1D1D1B"/>
              </a:solidFill>
            </p:grpSpPr>
            <p:sp>
              <p:nvSpPr>
                <p:cNvPr id="28292" name="Freeform 28291">
                  <a:extLst>
                    <a:ext uri="{FF2B5EF4-FFF2-40B4-BE49-F238E27FC236}">
                      <a16:creationId xmlns:a16="http://schemas.microsoft.com/office/drawing/2014/main" id="{B3E09AEC-0F78-3CA6-F5A3-D1DCA3665BFE}"/>
                    </a:ext>
                  </a:extLst>
                </p:cNvPr>
                <p:cNvSpPr/>
                <p:nvPr/>
              </p:nvSpPr>
              <p:spPr>
                <a:xfrm>
                  <a:off x="8160780" y="3504944"/>
                  <a:ext cx="91202" cy="82963"/>
                </a:xfrm>
                <a:custGeom>
                  <a:avLst/>
                  <a:gdLst>
                    <a:gd name="connsiteX0" fmla="*/ 79709 w 91202"/>
                    <a:gd name="connsiteY0" fmla="*/ 82219 h 82963"/>
                    <a:gd name="connsiteX1" fmla="*/ 74335 w 91202"/>
                    <a:gd name="connsiteY1" fmla="*/ 17278 h 82963"/>
                    <a:gd name="connsiteX2" fmla="*/ 74037 w 91202"/>
                    <a:gd name="connsiteY2" fmla="*/ 17278 h 82963"/>
                    <a:gd name="connsiteX3" fmla="*/ 48810 w 91202"/>
                    <a:gd name="connsiteY3" fmla="*/ 82964 h 82963"/>
                    <a:gd name="connsiteX4" fmla="*/ 42243 w 91202"/>
                    <a:gd name="connsiteY4" fmla="*/ 82964 h 82963"/>
                    <a:gd name="connsiteX5" fmla="*/ 17016 w 91202"/>
                    <a:gd name="connsiteY5" fmla="*/ 17278 h 82963"/>
                    <a:gd name="connsiteX6" fmla="*/ 16718 w 91202"/>
                    <a:gd name="connsiteY6" fmla="*/ 17278 h 82963"/>
                    <a:gd name="connsiteX7" fmla="*/ 11493 w 91202"/>
                    <a:gd name="connsiteY7" fmla="*/ 82219 h 82963"/>
                    <a:gd name="connsiteX8" fmla="*/ 0 w 91202"/>
                    <a:gd name="connsiteY8" fmla="*/ 82219 h 82963"/>
                    <a:gd name="connsiteX9" fmla="*/ 7463 w 91202"/>
                    <a:gd name="connsiteY9" fmla="*/ 0 h 82963"/>
                    <a:gd name="connsiteX10" fmla="*/ 21793 w 91202"/>
                    <a:gd name="connsiteY10" fmla="*/ 0 h 82963"/>
                    <a:gd name="connsiteX11" fmla="*/ 45527 w 91202"/>
                    <a:gd name="connsiteY11" fmla="*/ 63452 h 82963"/>
                    <a:gd name="connsiteX12" fmla="*/ 45825 w 91202"/>
                    <a:gd name="connsiteY12" fmla="*/ 63452 h 82963"/>
                    <a:gd name="connsiteX13" fmla="*/ 69559 w 91202"/>
                    <a:gd name="connsiteY13" fmla="*/ 0 h 82963"/>
                    <a:gd name="connsiteX14" fmla="*/ 83739 w 91202"/>
                    <a:gd name="connsiteY14" fmla="*/ 0 h 82963"/>
                    <a:gd name="connsiteX15" fmla="*/ 91203 w 91202"/>
                    <a:gd name="connsiteY15" fmla="*/ 82219 h 82963"/>
                    <a:gd name="connsiteX16" fmla="*/ 79709 w 91202"/>
                    <a:gd name="connsiteY16" fmla="*/ 82219 h 82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1202" h="82963">
                      <a:moveTo>
                        <a:pt x="79709" y="82219"/>
                      </a:moveTo>
                      <a:lnTo>
                        <a:pt x="74335" y="17278"/>
                      </a:lnTo>
                      <a:lnTo>
                        <a:pt x="74037" y="17278"/>
                      </a:lnTo>
                      <a:lnTo>
                        <a:pt x="48810" y="82964"/>
                      </a:lnTo>
                      <a:lnTo>
                        <a:pt x="42243" y="82964"/>
                      </a:lnTo>
                      <a:lnTo>
                        <a:pt x="17016" y="17278"/>
                      </a:lnTo>
                      <a:lnTo>
                        <a:pt x="16718" y="17278"/>
                      </a:lnTo>
                      <a:lnTo>
                        <a:pt x="11493" y="82219"/>
                      </a:lnTo>
                      <a:lnTo>
                        <a:pt x="0" y="82219"/>
                      </a:lnTo>
                      <a:lnTo>
                        <a:pt x="7463" y="0"/>
                      </a:lnTo>
                      <a:lnTo>
                        <a:pt x="21793" y="0"/>
                      </a:lnTo>
                      <a:lnTo>
                        <a:pt x="45527" y="63452"/>
                      </a:lnTo>
                      <a:lnTo>
                        <a:pt x="45825" y="63452"/>
                      </a:lnTo>
                      <a:lnTo>
                        <a:pt x="69559" y="0"/>
                      </a:lnTo>
                      <a:lnTo>
                        <a:pt x="83739" y="0"/>
                      </a:lnTo>
                      <a:lnTo>
                        <a:pt x="91203" y="82219"/>
                      </a:lnTo>
                      <a:lnTo>
                        <a:pt x="79709"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93" name="Freeform 28292">
                  <a:extLst>
                    <a:ext uri="{FF2B5EF4-FFF2-40B4-BE49-F238E27FC236}">
                      <a16:creationId xmlns:a16="http://schemas.microsoft.com/office/drawing/2014/main" id="{6DDC470A-364C-8D8F-E31A-2503BF30A54B}"/>
                    </a:ext>
                  </a:extLst>
                </p:cNvPr>
                <p:cNvSpPr/>
                <p:nvPr/>
              </p:nvSpPr>
              <p:spPr>
                <a:xfrm>
                  <a:off x="8261386" y="3529669"/>
                  <a:ext cx="60005" cy="58834"/>
                </a:xfrm>
                <a:custGeom>
                  <a:avLst/>
                  <a:gdLst>
                    <a:gd name="connsiteX0" fmla="*/ 30003 w 60005"/>
                    <a:gd name="connsiteY0" fmla="*/ 58834 h 58834"/>
                    <a:gd name="connsiteX1" fmla="*/ 0 w 60005"/>
                    <a:gd name="connsiteY1" fmla="*/ 29491 h 58834"/>
                    <a:gd name="connsiteX2" fmla="*/ 30003 w 60005"/>
                    <a:gd name="connsiteY2" fmla="*/ 0 h 58834"/>
                    <a:gd name="connsiteX3" fmla="*/ 60006 w 60005"/>
                    <a:gd name="connsiteY3" fmla="*/ 29491 h 58834"/>
                    <a:gd name="connsiteX4" fmla="*/ 30003 w 60005"/>
                    <a:gd name="connsiteY4" fmla="*/ 58834 h 58834"/>
                    <a:gd name="connsiteX5" fmla="*/ 30003 w 60005"/>
                    <a:gd name="connsiteY5" fmla="*/ 9086 h 58834"/>
                    <a:gd name="connsiteX6" fmla="*/ 11493 w 60005"/>
                    <a:gd name="connsiteY6" fmla="*/ 28896 h 58834"/>
                    <a:gd name="connsiteX7" fmla="*/ 30003 w 60005"/>
                    <a:gd name="connsiteY7" fmla="*/ 48855 h 58834"/>
                    <a:gd name="connsiteX8" fmla="*/ 48363 w 60005"/>
                    <a:gd name="connsiteY8" fmla="*/ 28896 h 58834"/>
                    <a:gd name="connsiteX9" fmla="*/ 30003 w 60005"/>
                    <a:gd name="connsiteY9" fmla="*/ 9086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2986" y="58834"/>
                        <a:pt x="0" y="47067"/>
                        <a:pt x="0" y="29491"/>
                      </a:cubicBezTo>
                      <a:cubicBezTo>
                        <a:pt x="0" y="11916"/>
                        <a:pt x="13136" y="0"/>
                        <a:pt x="30003" y="0"/>
                      </a:cubicBezTo>
                      <a:cubicBezTo>
                        <a:pt x="46870" y="0"/>
                        <a:pt x="60006" y="12065"/>
                        <a:pt x="60006" y="29491"/>
                      </a:cubicBezTo>
                      <a:cubicBezTo>
                        <a:pt x="60006" y="46918"/>
                        <a:pt x="46870" y="58834"/>
                        <a:pt x="30003" y="58834"/>
                      </a:cubicBezTo>
                      <a:close/>
                      <a:moveTo>
                        <a:pt x="30003" y="9086"/>
                      </a:moveTo>
                      <a:cubicBezTo>
                        <a:pt x="18509" y="9086"/>
                        <a:pt x="11493" y="17874"/>
                        <a:pt x="11493" y="28896"/>
                      </a:cubicBezTo>
                      <a:cubicBezTo>
                        <a:pt x="11493" y="39918"/>
                        <a:pt x="18509" y="48855"/>
                        <a:pt x="30003" y="48855"/>
                      </a:cubicBezTo>
                      <a:cubicBezTo>
                        <a:pt x="41496" y="48855"/>
                        <a:pt x="48363" y="40067"/>
                        <a:pt x="48363" y="28896"/>
                      </a:cubicBezTo>
                      <a:cubicBezTo>
                        <a:pt x="48363" y="17725"/>
                        <a:pt x="41347" y="9086"/>
                        <a:pt x="30003" y="9086"/>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94" name="Freeform 28293">
                  <a:extLst>
                    <a:ext uri="{FF2B5EF4-FFF2-40B4-BE49-F238E27FC236}">
                      <a16:creationId xmlns:a16="http://schemas.microsoft.com/office/drawing/2014/main" id="{9D9E7E6C-AAC8-6B3C-56EB-0DD25F61815C}"/>
                    </a:ext>
                  </a:extLst>
                </p:cNvPr>
                <p:cNvSpPr/>
                <p:nvPr/>
              </p:nvSpPr>
              <p:spPr>
                <a:xfrm>
                  <a:off x="8333184" y="3529222"/>
                  <a:ext cx="31794" cy="57791"/>
                </a:xfrm>
                <a:custGeom>
                  <a:avLst/>
                  <a:gdLst>
                    <a:gd name="connsiteX0" fmla="*/ 31048 w 31794"/>
                    <a:gd name="connsiteY0" fmla="*/ 11767 h 57791"/>
                    <a:gd name="connsiteX1" fmla="*/ 30600 w 31794"/>
                    <a:gd name="connsiteY1" fmla="*/ 11767 h 57791"/>
                    <a:gd name="connsiteX2" fmla="*/ 24331 w 31794"/>
                    <a:gd name="connsiteY2" fmla="*/ 10575 h 57791"/>
                    <a:gd name="connsiteX3" fmla="*/ 11493 w 31794"/>
                    <a:gd name="connsiteY3" fmla="*/ 29641 h 57791"/>
                    <a:gd name="connsiteX4" fmla="*/ 11493 w 31794"/>
                    <a:gd name="connsiteY4" fmla="*/ 57792 h 57791"/>
                    <a:gd name="connsiteX5" fmla="*/ 0 w 31794"/>
                    <a:gd name="connsiteY5" fmla="*/ 57792 h 57791"/>
                    <a:gd name="connsiteX6" fmla="*/ 0 w 31794"/>
                    <a:gd name="connsiteY6" fmla="*/ 1192 h 57791"/>
                    <a:gd name="connsiteX7" fmla="*/ 11493 w 31794"/>
                    <a:gd name="connsiteY7" fmla="*/ 1192 h 57791"/>
                    <a:gd name="connsiteX8" fmla="*/ 11493 w 31794"/>
                    <a:gd name="connsiteY8" fmla="*/ 9831 h 57791"/>
                    <a:gd name="connsiteX9" fmla="*/ 11792 w 31794"/>
                    <a:gd name="connsiteY9" fmla="*/ 9831 h 57791"/>
                    <a:gd name="connsiteX10" fmla="*/ 25824 w 31794"/>
                    <a:gd name="connsiteY10" fmla="*/ 0 h 57791"/>
                    <a:gd name="connsiteX11" fmla="*/ 31794 w 31794"/>
                    <a:gd name="connsiteY11" fmla="*/ 894 h 57791"/>
                    <a:gd name="connsiteX12" fmla="*/ 31048 w 31794"/>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794" h="57791">
                      <a:moveTo>
                        <a:pt x="31048" y="11767"/>
                      </a:moveTo>
                      <a:lnTo>
                        <a:pt x="30600" y="11767"/>
                      </a:lnTo>
                      <a:cubicBezTo>
                        <a:pt x="29555" y="11320"/>
                        <a:pt x="27465" y="10575"/>
                        <a:pt x="24331" y="10575"/>
                      </a:cubicBezTo>
                      <a:cubicBezTo>
                        <a:pt x="14031" y="10575"/>
                        <a:pt x="11493" y="21448"/>
                        <a:pt x="11493" y="29641"/>
                      </a:cubicBezTo>
                      <a:lnTo>
                        <a:pt x="11493" y="57792"/>
                      </a:lnTo>
                      <a:lnTo>
                        <a:pt x="0" y="57792"/>
                      </a:lnTo>
                      <a:lnTo>
                        <a:pt x="0" y="1192"/>
                      </a:lnTo>
                      <a:lnTo>
                        <a:pt x="11493" y="1192"/>
                      </a:lnTo>
                      <a:lnTo>
                        <a:pt x="11493" y="9831"/>
                      </a:lnTo>
                      <a:cubicBezTo>
                        <a:pt x="11493" y="9831"/>
                        <a:pt x="11792" y="9831"/>
                        <a:pt x="11792" y="9831"/>
                      </a:cubicBezTo>
                      <a:cubicBezTo>
                        <a:pt x="14479" y="3426"/>
                        <a:pt x="19703" y="0"/>
                        <a:pt x="25824" y="0"/>
                      </a:cubicBezTo>
                      <a:cubicBezTo>
                        <a:pt x="29704" y="0"/>
                        <a:pt x="31794" y="894"/>
                        <a:pt x="31794" y="894"/>
                      </a:cubicBezTo>
                      <a:lnTo>
                        <a:pt x="31048"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95" name="Freeform 28294">
                  <a:extLst>
                    <a:ext uri="{FF2B5EF4-FFF2-40B4-BE49-F238E27FC236}">
                      <a16:creationId xmlns:a16="http://schemas.microsoft.com/office/drawing/2014/main" id="{2ECCD272-1B5D-5496-F66E-43FA6ACC3108}"/>
                    </a:ext>
                  </a:extLst>
                </p:cNvPr>
                <p:cNvSpPr/>
                <p:nvPr/>
              </p:nvSpPr>
              <p:spPr>
                <a:xfrm>
                  <a:off x="8369008" y="3529520"/>
                  <a:ext cx="55677" cy="58982"/>
                </a:xfrm>
                <a:custGeom>
                  <a:avLst/>
                  <a:gdLst>
                    <a:gd name="connsiteX0" fmla="*/ 55229 w 55677"/>
                    <a:gd name="connsiteY0" fmla="*/ 32024 h 58982"/>
                    <a:gd name="connsiteX1" fmla="*/ 11494 w 55677"/>
                    <a:gd name="connsiteY1" fmla="*/ 32024 h 58982"/>
                    <a:gd name="connsiteX2" fmla="*/ 29705 w 55677"/>
                    <a:gd name="connsiteY2" fmla="*/ 50046 h 58982"/>
                    <a:gd name="connsiteX3" fmla="*/ 48512 w 55677"/>
                    <a:gd name="connsiteY3" fmla="*/ 43492 h 58982"/>
                    <a:gd name="connsiteX4" fmla="*/ 53289 w 55677"/>
                    <a:gd name="connsiteY4" fmla="*/ 50046 h 58982"/>
                    <a:gd name="connsiteX5" fmla="*/ 28361 w 55677"/>
                    <a:gd name="connsiteY5" fmla="*/ 58983 h 58982"/>
                    <a:gd name="connsiteX6" fmla="*/ 0 w 55677"/>
                    <a:gd name="connsiteY6" fmla="*/ 29343 h 58982"/>
                    <a:gd name="connsiteX7" fmla="*/ 28809 w 55677"/>
                    <a:gd name="connsiteY7" fmla="*/ 0 h 58982"/>
                    <a:gd name="connsiteX8" fmla="*/ 55677 w 55677"/>
                    <a:gd name="connsiteY8" fmla="*/ 27108 h 58982"/>
                    <a:gd name="connsiteX9" fmla="*/ 55379 w 55677"/>
                    <a:gd name="connsiteY9" fmla="*/ 32172 h 58982"/>
                    <a:gd name="connsiteX10" fmla="*/ 28361 w 55677"/>
                    <a:gd name="connsiteY10" fmla="*/ 8192 h 58982"/>
                    <a:gd name="connsiteX11" fmla="*/ 11643 w 55677"/>
                    <a:gd name="connsiteY11" fmla="*/ 24427 h 58982"/>
                    <a:gd name="connsiteX12" fmla="*/ 44631 w 55677"/>
                    <a:gd name="connsiteY12" fmla="*/ 24427 h 58982"/>
                    <a:gd name="connsiteX13" fmla="*/ 28212 w 55677"/>
                    <a:gd name="connsiteY13" fmla="*/ 8192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7" h="58982">
                      <a:moveTo>
                        <a:pt x="55229" y="32024"/>
                      </a:moveTo>
                      <a:lnTo>
                        <a:pt x="11494" y="32024"/>
                      </a:lnTo>
                      <a:cubicBezTo>
                        <a:pt x="12091" y="43195"/>
                        <a:pt x="19256" y="50046"/>
                        <a:pt x="29705" y="50046"/>
                      </a:cubicBezTo>
                      <a:cubicBezTo>
                        <a:pt x="40153" y="50046"/>
                        <a:pt x="47169" y="44386"/>
                        <a:pt x="48512" y="43492"/>
                      </a:cubicBezTo>
                      <a:lnTo>
                        <a:pt x="53289" y="50046"/>
                      </a:lnTo>
                      <a:cubicBezTo>
                        <a:pt x="53289" y="50046"/>
                        <a:pt x="45228" y="58983"/>
                        <a:pt x="28361" y="58983"/>
                      </a:cubicBezTo>
                      <a:cubicBezTo>
                        <a:pt x="11494" y="58983"/>
                        <a:pt x="0" y="47365"/>
                        <a:pt x="0" y="29343"/>
                      </a:cubicBezTo>
                      <a:cubicBezTo>
                        <a:pt x="0" y="11320"/>
                        <a:pt x="12986" y="0"/>
                        <a:pt x="28809" y="0"/>
                      </a:cubicBezTo>
                      <a:cubicBezTo>
                        <a:pt x="44631" y="0"/>
                        <a:pt x="55677" y="11171"/>
                        <a:pt x="55677" y="27108"/>
                      </a:cubicBezTo>
                      <a:cubicBezTo>
                        <a:pt x="55677" y="29193"/>
                        <a:pt x="55379" y="32172"/>
                        <a:pt x="55379" y="32172"/>
                      </a:cubicBezTo>
                      <a:close/>
                      <a:moveTo>
                        <a:pt x="28361" y="8192"/>
                      </a:moveTo>
                      <a:cubicBezTo>
                        <a:pt x="17017" y="8192"/>
                        <a:pt x="12091" y="17576"/>
                        <a:pt x="11643" y="24427"/>
                      </a:cubicBezTo>
                      <a:lnTo>
                        <a:pt x="44631" y="24427"/>
                      </a:lnTo>
                      <a:cubicBezTo>
                        <a:pt x="44631" y="18172"/>
                        <a:pt x="39705" y="8192"/>
                        <a:pt x="28212"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96" name="Freeform 28295">
                  <a:extLst>
                    <a:ext uri="{FF2B5EF4-FFF2-40B4-BE49-F238E27FC236}">
                      <a16:creationId xmlns:a16="http://schemas.microsoft.com/office/drawing/2014/main" id="{45E934B2-F799-8E51-BC45-EFE2E3D26F35}"/>
                    </a:ext>
                  </a:extLst>
                </p:cNvPr>
                <p:cNvSpPr/>
                <p:nvPr/>
              </p:nvSpPr>
              <p:spPr>
                <a:xfrm>
                  <a:off x="8453643" y="3513731"/>
                  <a:ext cx="33734" cy="74920"/>
                </a:xfrm>
                <a:custGeom>
                  <a:avLst/>
                  <a:gdLst>
                    <a:gd name="connsiteX0" fmla="*/ 23286 w 33734"/>
                    <a:gd name="connsiteY0" fmla="*/ 74771 h 74920"/>
                    <a:gd name="connsiteX1" fmla="*/ 8359 w 33734"/>
                    <a:gd name="connsiteY1" fmla="*/ 51983 h 74920"/>
                    <a:gd name="connsiteX2" fmla="*/ 8359 w 33734"/>
                    <a:gd name="connsiteY2" fmla="*/ 26215 h 74920"/>
                    <a:gd name="connsiteX3" fmla="*/ 0 w 33734"/>
                    <a:gd name="connsiteY3" fmla="*/ 26215 h 74920"/>
                    <a:gd name="connsiteX4" fmla="*/ 0 w 33734"/>
                    <a:gd name="connsiteY4" fmla="*/ 16980 h 74920"/>
                    <a:gd name="connsiteX5" fmla="*/ 8359 w 33734"/>
                    <a:gd name="connsiteY5" fmla="*/ 16980 h 74920"/>
                    <a:gd name="connsiteX6" fmla="*/ 8359 w 33734"/>
                    <a:gd name="connsiteY6" fmla="*/ 0 h 74920"/>
                    <a:gd name="connsiteX7" fmla="*/ 19852 w 33734"/>
                    <a:gd name="connsiteY7" fmla="*/ 0 h 74920"/>
                    <a:gd name="connsiteX8" fmla="*/ 19852 w 33734"/>
                    <a:gd name="connsiteY8" fmla="*/ 16980 h 74920"/>
                    <a:gd name="connsiteX9" fmla="*/ 33436 w 33734"/>
                    <a:gd name="connsiteY9" fmla="*/ 16980 h 74920"/>
                    <a:gd name="connsiteX10" fmla="*/ 33436 w 33734"/>
                    <a:gd name="connsiteY10" fmla="*/ 26215 h 74920"/>
                    <a:gd name="connsiteX11" fmla="*/ 19852 w 33734"/>
                    <a:gd name="connsiteY11" fmla="*/ 26215 h 74920"/>
                    <a:gd name="connsiteX12" fmla="*/ 19852 w 33734"/>
                    <a:gd name="connsiteY12" fmla="*/ 51834 h 74920"/>
                    <a:gd name="connsiteX13" fmla="*/ 21345 w 33734"/>
                    <a:gd name="connsiteY13" fmla="*/ 62260 h 74920"/>
                    <a:gd name="connsiteX14" fmla="*/ 27167 w 33734"/>
                    <a:gd name="connsiteY14" fmla="*/ 65090 h 74920"/>
                    <a:gd name="connsiteX15" fmla="*/ 32988 w 33734"/>
                    <a:gd name="connsiteY15" fmla="*/ 63750 h 74920"/>
                    <a:gd name="connsiteX16" fmla="*/ 33735 w 33734"/>
                    <a:gd name="connsiteY16" fmla="*/ 72984 h 74920"/>
                    <a:gd name="connsiteX17" fmla="*/ 23286 w 33734"/>
                    <a:gd name="connsiteY17" fmla="*/ 74921 h 74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920">
                      <a:moveTo>
                        <a:pt x="23286" y="74771"/>
                      </a:moveTo>
                      <a:cubicBezTo>
                        <a:pt x="9105" y="74771"/>
                        <a:pt x="8359" y="63154"/>
                        <a:pt x="8359" y="51983"/>
                      </a:cubicBezTo>
                      <a:lnTo>
                        <a:pt x="8359" y="26215"/>
                      </a:lnTo>
                      <a:lnTo>
                        <a:pt x="0" y="26215"/>
                      </a:lnTo>
                      <a:lnTo>
                        <a:pt x="0" y="16980"/>
                      </a:lnTo>
                      <a:lnTo>
                        <a:pt x="8359" y="16980"/>
                      </a:lnTo>
                      <a:lnTo>
                        <a:pt x="8359" y="0"/>
                      </a:lnTo>
                      <a:lnTo>
                        <a:pt x="19852" y="0"/>
                      </a:lnTo>
                      <a:lnTo>
                        <a:pt x="19852" y="16980"/>
                      </a:lnTo>
                      <a:lnTo>
                        <a:pt x="33436" y="16980"/>
                      </a:lnTo>
                      <a:lnTo>
                        <a:pt x="33436" y="26215"/>
                      </a:lnTo>
                      <a:lnTo>
                        <a:pt x="19852" y="26215"/>
                      </a:lnTo>
                      <a:lnTo>
                        <a:pt x="19852" y="51834"/>
                      </a:lnTo>
                      <a:cubicBezTo>
                        <a:pt x="19852" y="56600"/>
                        <a:pt x="19852" y="59877"/>
                        <a:pt x="21345" y="62260"/>
                      </a:cubicBezTo>
                      <a:cubicBezTo>
                        <a:pt x="22390" y="64047"/>
                        <a:pt x="24032" y="65090"/>
                        <a:pt x="27167" y="65090"/>
                      </a:cubicBezTo>
                      <a:cubicBezTo>
                        <a:pt x="30301" y="65090"/>
                        <a:pt x="32988" y="63750"/>
                        <a:pt x="32988" y="63750"/>
                      </a:cubicBezTo>
                      <a:lnTo>
                        <a:pt x="33735" y="72984"/>
                      </a:lnTo>
                      <a:cubicBezTo>
                        <a:pt x="30749" y="74325"/>
                        <a:pt x="27316" y="74921"/>
                        <a:pt x="23286" y="7492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97" name="Freeform 28296">
                  <a:extLst>
                    <a:ext uri="{FF2B5EF4-FFF2-40B4-BE49-F238E27FC236}">
                      <a16:creationId xmlns:a16="http://schemas.microsoft.com/office/drawing/2014/main" id="{0AA7646E-FD0B-4519-45A6-ED122B128985}"/>
                    </a:ext>
                  </a:extLst>
                </p:cNvPr>
                <p:cNvSpPr/>
                <p:nvPr/>
              </p:nvSpPr>
              <p:spPr>
                <a:xfrm>
                  <a:off x="8497528" y="3504944"/>
                  <a:ext cx="49407" cy="82218"/>
                </a:xfrm>
                <a:custGeom>
                  <a:avLst/>
                  <a:gdLst>
                    <a:gd name="connsiteX0" fmla="*/ 37765 w 49407"/>
                    <a:gd name="connsiteY0" fmla="*/ 82219 h 82218"/>
                    <a:gd name="connsiteX1" fmla="*/ 37765 w 49407"/>
                    <a:gd name="connsiteY1" fmla="*/ 50195 h 82218"/>
                    <a:gd name="connsiteX2" fmla="*/ 26122 w 49407"/>
                    <a:gd name="connsiteY2" fmla="*/ 33960 h 82218"/>
                    <a:gd name="connsiteX3" fmla="*/ 11344 w 49407"/>
                    <a:gd name="connsiteY3" fmla="*/ 54217 h 82218"/>
                    <a:gd name="connsiteX4" fmla="*/ 11344 w 49407"/>
                    <a:gd name="connsiteY4" fmla="*/ 82219 h 82218"/>
                    <a:gd name="connsiteX5" fmla="*/ 0 w 49407"/>
                    <a:gd name="connsiteY5" fmla="*/ 82219 h 82218"/>
                    <a:gd name="connsiteX6" fmla="*/ 0 w 49407"/>
                    <a:gd name="connsiteY6" fmla="*/ 0 h 82218"/>
                    <a:gd name="connsiteX7" fmla="*/ 11344 w 49407"/>
                    <a:gd name="connsiteY7" fmla="*/ 0 h 82218"/>
                    <a:gd name="connsiteX8" fmla="*/ 11344 w 49407"/>
                    <a:gd name="connsiteY8" fmla="*/ 34556 h 82218"/>
                    <a:gd name="connsiteX9" fmla="*/ 11643 w 49407"/>
                    <a:gd name="connsiteY9" fmla="*/ 34556 h 82218"/>
                    <a:gd name="connsiteX10" fmla="*/ 29107 w 49407"/>
                    <a:gd name="connsiteY10" fmla="*/ 24576 h 82218"/>
                    <a:gd name="connsiteX11" fmla="*/ 49408 w 49407"/>
                    <a:gd name="connsiteY11" fmla="*/ 48557 h 82218"/>
                    <a:gd name="connsiteX12" fmla="*/ 49408 w 49407"/>
                    <a:gd name="connsiteY12" fmla="*/ 82219 h 82218"/>
                    <a:gd name="connsiteX13" fmla="*/ 37914 w 49407"/>
                    <a:gd name="connsiteY13"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82218">
                      <a:moveTo>
                        <a:pt x="37765" y="82219"/>
                      </a:moveTo>
                      <a:lnTo>
                        <a:pt x="37765" y="50195"/>
                      </a:lnTo>
                      <a:cubicBezTo>
                        <a:pt x="37765" y="42152"/>
                        <a:pt x="36421" y="33960"/>
                        <a:pt x="26122" y="33960"/>
                      </a:cubicBezTo>
                      <a:cubicBezTo>
                        <a:pt x="15822" y="33960"/>
                        <a:pt x="11344" y="42897"/>
                        <a:pt x="11344" y="54217"/>
                      </a:cubicBezTo>
                      <a:lnTo>
                        <a:pt x="11344" y="82219"/>
                      </a:lnTo>
                      <a:lnTo>
                        <a:pt x="0" y="82219"/>
                      </a:lnTo>
                      <a:lnTo>
                        <a:pt x="0" y="0"/>
                      </a:lnTo>
                      <a:lnTo>
                        <a:pt x="11344" y="0"/>
                      </a:lnTo>
                      <a:lnTo>
                        <a:pt x="11344" y="34556"/>
                      </a:lnTo>
                      <a:lnTo>
                        <a:pt x="11643" y="34556"/>
                      </a:lnTo>
                      <a:cubicBezTo>
                        <a:pt x="14628" y="28896"/>
                        <a:pt x="20897" y="24576"/>
                        <a:pt x="29107" y="24576"/>
                      </a:cubicBezTo>
                      <a:cubicBezTo>
                        <a:pt x="45527" y="24576"/>
                        <a:pt x="49408" y="35003"/>
                        <a:pt x="49408" y="48557"/>
                      </a:cubicBezTo>
                      <a:lnTo>
                        <a:pt x="49408" y="82219"/>
                      </a:lnTo>
                      <a:lnTo>
                        <a:pt x="37914"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98" name="Freeform 28297">
                  <a:extLst>
                    <a:ext uri="{FF2B5EF4-FFF2-40B4-BE49-F238E27FC236}">
                      <a16:creationId xmlns:a16="http://schemas.microsoft.com/office/drawing/2014/main" id="{6B33B3F0-B90E-FE35-FD83-F59E66FFD1D7}"/>
                    </a:ext>
                  </a:extLst>
                </p:cNvPr>
                <p:cNvSpPr/>
                <p:nvPr/>
              </p:nvSpPr>
              <p:spPr>
                <a:xfrm>
                  <a:off x="8557534" y="3529669"/>
                  <a:ext cx="48959" cy="58834"/>
                </a:xfrm>
                <a:custGeom>
                  <a:avLst/>
                  <a:gdLst>
                    <a:gd name="connsiteX0" fmla="*/ 37615 w 48959"/>
                    <a:gd name="connsiteY0" fmla="*/ 57494 h 58834"/>
                    <a:gd name="connsiteX1" fmla="*/ 37615 w 48959"/>
                    <a:gd name="connsiteY1" fmla="*/ 50344 h 58834"/>
                    <a:gd name="connsiteX2" fmla="*/ 19554 w 48959"/>
                    <a:gd name="connsiteY2" fmla="*/ 58834 h 58834"/>
                    <a:gd name="connsiteX3" fmla="*/ 0 w 48959"/>
                    <a:gd name="connsiteY3" fmla="*/ 41258 h 58834"/>
                    <a:gd name="connsiteX4" fmla="*/ 22241 w 48959"/>
                    <a:gd name="connsiteY4" fmla="*/ 23980 h 58834"/>
                    <a:gd name="connsiteX5" fmla="*/ 37466 w 48959"/>
                    <a:gd name="connsiteY5" fmla="*/ 23385 h 58834"/>
                    <a:gd name="connsiteX6" fmla="*/ 37466 w 48959"/>
                    <a:gd name="connsiteY6" fmla="*/ 21150 h 58834"/>
                    <a:gd name="connsiteX7" fmla="*/ 23435 w 48959"/>
                    <a:gd name="connsiteY7" fmla="*/ 8341 h 58834"/>
                    <a:gd name="connsiteX8" fmla="*/ 6418 w 48959"/>
                    <a:gd name="connsiteY8" fmla="*/ 13256 h 58834"/>
                    <a:gd name="connsiteX9" fmla="*/ 2986 w 48959"/>
                    <a:gd name="connsiteY9" fmla="*/ 5660 h 58834"/>
                    <a:gd name="connsiteX10" fmla="*/ 24181 w 48959"/>
                    <a:gd name="connsiteY10" fmla="*/ 0 h 58834"/>
                    <a:gd name="connsiteX11" fmla="*/ 48960 w 48959"/>
                    <a:gd name="connsiteY11" fmla="*/ 24725 h 58834"/>
                    <a:gd name="connsiteX12" fmla="*/ 48960 w 48959"/>
                    <a:gd name="connsiteY12" fmla="*/ 57642 h 58834"/>
                    <a:gd name="connsiteX13" fmla="*/ 37914 w 48959"/>
                    <a:gd name="connsiteY13" fmla="*/ 57642 h 58834"/>
                    <a:gd name="connsiteX14" fmla="*/ 24181 w 48959"/>
                    <a:gd name="connsiteY14" fmla="*/ 31130 h 58834"/>
                    <a:gd name="connsiteX15" fmla="*/ 11345 w 48959"/>
                    <a:gd name="connsiteY15" fmla="*/ 40960 h 58834"/>
                    <a:gd name="connsiteX16" fmla="*/ 22987 w 48959"/>
                    <a:gd name="connsiteY16" fmla="*/ 50791 h 58834"/>
                    <a:gd name="connsiteX17" fmla="*/ 37466 w 48959"/>
                    <a:gd name="connsiteY17" fmla="*/ 42599 h 58834"/>
                    <a:gd name="connsiteX18" fmla="*/ 37466 w 48959"/>
                    <a:gd name="connsiteY18" fmla="*/ 30385 h 58834"/>
                    <a:gd name="connsiteX19" fmla="*/ 24181 w 48959"/>
                    <a:gd name="connsiteY19" fmla="*/ 31279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959" h="58834">
                      <a:moveTo>
                        <a:pt x="37615" y="57494"/>
                      </a:moveTo>
                      <a:lnTo>
                        <a:pt x="37615" y="50344"/>
                      </a:lnTo>
                      <a:cubicBezTo>
                        <a:pt x="35227" y="52727"/>
                        <a:pt x="29854" y="58834"/>
                        <a:pt x="19554" y="58834"/>
                      </a:cubicBezTo>
                      <a:cubicBezTo>
                        <a:pt x="9255" y="58834"/>
                        <a:pt x="0" y="52280"/>
                        <a:pt x="0" y="41258"/>
                      </a:cubicBezTo>
                      <a:cubicBezTo>
                        <a:pt x="0" y="30236"/>
                        <a:pt x="9106" y="24576"/>
                        <a:pt x="22241" y="23980"/>
                      </a:cubicBezTo>
                      <a:lnTo>
                        <a:pt x="37466" y="23385"/>
                      </a:lnTo>
                      <a:lnTo>
                        <a:pt x="37466" y="21150"/>
                      </a:lnTo>
                      <a:cubicBezTo>
                        <a:pt x="37466" y="12511"/>
                        <a:pt x="31645" y="8341"/>
                        <a:pt x="23435" y="8341"/>
                      </a:cubicBezTo>
                      <a:cubicBezTo>
                        <a:pt x="15225" y="8341"/>
                        <a:pt x="8210" y="12065"/>
                        <a:pt x="6418" y="13256"/>
                      </a:cubicBezTo>
                      <a:lnTo>
                        <a:pt x="2986" y="5660"/>
                      </a:lnTo>
                      <a:cubicBezTo>
                        <a:pt x="7165" y="3277"/>
                        <a:pt x="14777" y="0"/>
                        <a:pt x="24181" y="0"/>
                      </a:cubicBezTo>
                      <a:cubicBezTo>
                        <a:pt x="40750" y="0"/>
                        <a:pt x="48960" y="8341"/>
                        <a:pt x="48960" y="24725"/>
                      </a:cubicBezTo>
                      <a:lnTo>
                        <a:pt x="48960" y="57642"/>
                      </a:lnTo>
                      <a:lnTo>
                        <a:pt x="37914" y="57642"/>
                      </a:lnTo>
                      <a:close/>
                      <a:moveTo>
                        <a:pt x="24181" y="31130"/>
                      </a:moveTo>
                      <a:cubicBezTo>
                        <a:pt x="14927" y="31577"/>
                        <a:pt x="11345" y="35598"/>
                        <a:pt x="11345" y="40960"/>
                      </a:cubicBezTo>
                      <a:cubicBezTo>
                        <a:pt x="11345" y="46323"/>
                        <a:pt x="15524" y="50791"/>
                        <a:pt x="22987" y="50791"/>
                      </a:cubicBezTo>
                      <a:cubicBezTo>
                        <a:pt x="30451" y="50791"/>
                        <a:pt x="35227" y="45727"/>
                        <a:pt x="37466" y="42599"/>
                      </a:cubicBezTo>
                      <a:lnTo>
                        <a:pt x="37466" y="30385"/>
                      </a:lnTo>
                      <a:lnTo>
                        <a:pt x="24181" y="3127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299" name="Freeform 28298">
                  <a:extLst>
                    <a:ext uri="{FF2B5EF4-FFF2-40B4-BE49-F238E27FC236}">
                      <a16:creationId xmlns:a16="http://schemas.microsoft.com/office/drawing/2014/main" id="{F7B496AF-2B28-48D2-2269-D064CACC3644}"/>
                    </a:ext>
                  </a:extLst>
                </p:cNvPr>
                <p:cNvSpPr/>
                <p:nvPr/>
              </p:nvSpPr>
              <p:spPr>
                <a:xfrm>
                  <a:off x="8620973" y="3529520"/>
                  <a:ext cx="49407" cy="57642"/>
                </a:xfrm>
                <a:custGeom>
                  <a:avLst/>
                  <a:gdLst>
                    <a:gd name="connsiteX0" fmla="*/ 37914 w 49407"/>
                    <a:gd name="connsiteY0" fmla="*/ 57642 h 57642"/>
                    <a:gd name="connsiteX1" fmla="*/ 37914 w 49407"/>
                    <a:gd name="connsiteY1" fmla="*/ 26066 h 57642"/>
                    <a:gd name="connsiteX2" fmla="*/ 26122 w 49407"/>
                    <a:gd name="connsiteY2" fmla="*/ 9384 h 57642"/>
                    <a:gd name="connsiteX3" fmla="*/ 11493 w 49407"/>
                    <a:gd name="connsiteY3" fmla="*/ 29193 h 57642"/>
                    <a:gd name="connsiteX4" fmla="*/ 11493 w 49407"/>
                    <a:gd name="connsiteY4" fmla="*/ 57642 h 57642"/>
                    <a:gd name="connsiteX5" fmla="*/ 0 w 49407"/>
                    <a:gd name="connsiteY5" fmla="*/ 57642 h 57642"/>
                    <a:gd name="connsiteX6" fmla="*/ 0 w 49407"/>
                    <a:gd name="connsiteY6" fmla="*/ 1043 h 57642"/>
                    <a:gd name="connsiteX7" fmla="*/ 11493 w 49407"/>
                    <a:gd name="connsiteY7" fmla="*/ 1043 h 57642"/>
                    <a:gd name="connsiteX8" fmla="*/ 11493 w 49407"/>
                    <a:gd name="connsiteY8" fmla="*/ 9979 h 57642"/>
                    <a:gd name="connsiteX9" fmla="*/ 11792 w 49407"/>
                    <a:gd name="connsiteY9" fmla="*/ 9979 h 57642"/>
                    <a:gd name="connsiteX10" fmla="*/ 29107 w 49407"/>
                    <a:gd name="connsiteY10" fmla="*/ 0 h 57642"/>
                    <a:gd name="connsiteX11" fmla="*/ 49408 w 49407"/>
                    <a:gd name="connsiteY11" fmla="*/ 24129 h 57642"/>
                    <a:gd name="connsiteX12" fmla="*/ 49408 w 49407"/>
                    <a:gd name="connsiteY12" fmla="*/ 57642 h 57642"/>
                    <a:gd name="connsiteX13" fmla="*/ 37914 w 49407"/>
                    <a:gd name="connsiteY13" fmla="*/ 57642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914" y="57642"/>
                      </a:moveTo>
                      <a:lnTo>
                        <a:pt x="37914" y="26066"/>
                      </a:lnTo>
                      <a:cubicBezTo>
                        <a:pt x="37914" y="16533"/>
                        <a:pt x="36272" y="9384"/>
                        <a:pt x="26122" y="9384"/>
                      </a:cubicBezTo>
                      <a:cubicBezTo>
                        <a:pt x="15972" y="9384"/>
                        <a:pt x="11493" y="18320"/>
                        <a:pt x="11493" y="29193"/>
                      </a:cubicBezTo>
                      <a:lnTo>
                        <a:pt x="11493" y="57642"/>
                      </a:lnTo>
                      <a:lnTo>
                        <a:pt x="0" y="57642"/>
                      </a:lnTo>
                      <a:lnTo>
                        <a:pt x="0" y="1043"/>
                      </a:lnTo>
                      <a:lnTo>
                        <a:pt x="11493" y="1043"/>
                      </a:lnTo>
                      <a:lnTo>
                        <a:pt x="11493" y="9979"/>
                      </a:lnTo>
                      <a:cubicBezTo>
                        <a:pt x="11493" y="9979"/>
                        <a:pt x="11792" y="9979"/>
                        <a:pt x="11792" y="9979"/>
                      </a:cubicBezTo>
                      <a:cubicBezTo>
                        <a:pt x="14777" y="4319"/>
                        <a:pt x="20897" y="0"/>
                        <a:pt x="29107" y="0"/>
                      </a:cubicBezTo>
                      <a:cubicBezTo>
                        <a:pt x="45228" y="0"/>
                        <a:pt x="49408" y="10575"/>
                        <a:pt x="49408" y="24129"/>
                      </a:cubicBezTo>
                      <a:lnTo>
                        <a:pt x="49408" y="57642"/>
                      </a:lnTo>
                      <a:lnTo>
                        <a:pt x="37914" y="57642"/>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grpSp>
        <p:grpSp>
          <p:nvGrpSpPr>
            <p:cNvPr id="28300" name="Graphic 18">
              <a:extLst>
                <a:ext uri="{FF2B5EF4-FFF2-40B4-BE49-F238E27FC236}">
                  <a16:creationId xmlns:a16="http://schemas.microsoft.com/office/drawing/2014/main" id="{3F23FA52-0D59-839C-B866-13CABD1B3FE5}"/>
                </a:ext>
              </a:extLst>
            </p:cNvPr>
            <p:cNvGrpSpPr/>
            <p:nvPr/>
          </p:nvGrpSpPr>
          <p:grpSpPr>
            <a:xfrm>
              <a:off x="6944693" y="3693734"/>
              <a:ext cx="761416" cy="668548"/>
              <a:chOff x="6944693" y="3693734"/>
              <a:chExt cx="761416" cy="668548"/>
            </a:xfrm>
          </p:grpSpPr>
          <p:sp>
            <p:nvSpPr>
              <p:cNvPr id="28301" name="Freeform 28300">
                <a:extLst>
                  <a:ext uri="{FF2B5EF4-FFF2-40B4-BE49-F238E27FC236}">
                    <a16:creationId xmlns:a16="http://schemas.microsoft.com/office/drawing/2014/main" id="{A4C0F0F3-D92C-1F2F-114A-311380CB3AE0}"/>
                  </a:ext>
                </a:extLst>
              </p:cNvPr>
              <p:cNvSpPr/>
              <p:nvPr/>
            </p:nvSpPr>
            <p:spPr>
              <a:xfrm>
                <a:off x="7205017" y="3849756"/>
                <a:ext cx="8955" cy="14894"/>
              </a:xfrm>
              <a:custGeom>
                <a:avLst/>
                <a:gdLst>
                  <a:gd name="connsiteX0" fmla="*/ 5075 w 8955"/>
                  <a:gd name="connsiteY0" fmla="*/ 0 h 14894"/>
                  <a:gd name="connsiteX1" fmla="*/ 0 w 8955"/>
                  <a:gd name="connsiteY1" fmla="*/ 0 h 14894"/>
                  <a:gd name="connsiteX2" fmla="*/ 8956 w 8955"/>
                  <a:gd name="connsiteY2" fmla="*/ 0 h 14894"/>
                  <a:gd name="connsiteX3" fmla="*/ 5075 w 8955"/>
                  <a:gd name="connsiteY3" fmla="*/ 0 h 14894"/>
                </a:gdLst>
                <a:ahLst/>
                <a:cxnLst>
                  <a:cxn ang="0">
                    <a:pos x="connsiteX0" y="connsiteY0"/>
                  </a:cxn>
                  <a:cxn ang="0">
                    <a:pos x="connsiteX1" y="connsiteY1"/>
                  </a:cxn>
                  <a:cxn ang="0">
                    <a:pos x="connsiteX2" y="connsiteY2"/>
                  </a:cxn>
                  <a:cxn ang="0">
                    <a:pos x="connsiteX3" y="connsiteY3"/>
                  </a:cxn>
                </a:cxnLst>
                <a:rect l="l" t="t" r="r" b="b"/>
                <a:pathLst>
                  <a:path w="8955" h="14894">
                    <a:moveTo>
                      <a:pt x="5075" y="0"/>
                    </a:moveTo>
                    <a:cubicBezTo>
                      <a:pt x="3284" y="0"/>
                      <a:pt x="1642" y="0"/>
                      <a:pt x="0" y="0"/>
                    </a:cubicBezTo>
                    <a:lnTo>
                      <a:pt x="8956" y="0"/>
                    </a:lnTo>
                    <a:cubicBezTo>
                      <a:pt x="7612" y="0"/>
                      <a:pt x="6269" y="0"/>
                      <a:pt x="5075" y="0"/>
                    </a:cubicBezTo>
                    <a:close/>
                  </a:path>
                </a:pathLst>
              </a:custGeom>
              <a:solidFill>
                <a:srgbClr val="F59C24"/>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02" name="Freeform 28301">
                <a:extLst>
                  <a:ext uri="{FF2B5EF4-FFF2-40B4-BE49-F238E27FC236}">
                    <a16:creationId xmlns:a16="http://schemas.microsoft.com/office/drawing/2014/main" id="{1A3F83E3-ADA8-0569-FE35-14EB283B29AB}"/>
                  </a:ext>
                </a:extLst>
              </p:cNvPr>
              <p:cNvSpPr/>
              <p:nvPr/>
            </p:nvSpPr>
            <p:spPr>
              <a:xfrm>
                <a:off x="6944698" y="3849458"/>
                <a:ext cx="348873" cy="510888"/>
              </a:xfrm>
              <a:custGeom>
                <a:avLst/>
                <a:gdLst>
                  <a:gd name="connsiteX0" fmla="*/ 344057 w 348873"/>
                  <a:gd name="connsiteY0" fmla="*/ 484078 h 510888"/>
                  <a:gd name="connsiteX1" fmla="*/ 305845 w 348873"/>
                  <a:gd name="connsiteY1" fmla="*/ 509995 h 510888"/>
                  <a:gd name="connsiteX2" fmla="*/ 284052 w 348873"/>
                  <a:gd name="connsiteY2" fmla="*/ 510888 h 510888"/>
                  <a:gd name="connsiteX3" fmla="*/ 261960 w 348873"/>
                  <a:gd name="connsiteY3" fmla="*/ 510441 h 510888"/>
                  <a:gd name="connsiteX4" fmla="*/ 240167 w 348873"/>
                  <a:gd name="connsiteY4" fmla="*/ 509995 h 510888"/>
                  <a:gd name="connsiteX5" fmla="*/ 109707 w 348873"/>
                  <a:gd name="connsiteY5" fmla="*/ 509995 h 510888"/>
                  <a:gd name="connsiteX6" fmla="*/ 87167 w 348873"/>
                  <a:gd name="connsiteY6" fmla="*/ 510441 h 510888"/>
                  <a:gd name="connsiteX7" fmla="*/ 65075 w 348873"/>
                  <a:gd name="connsiteY7" fmla="*/ 510888 h 510888"/>
                  <a:gd name="connsiteX8" fmla="*/ 43133 w 348873"/>
                  <a:gd name="connsiteY8" fmla="*/ 509846 h 510888"/>
                  <a:gd name="connsiteX9" fmla="*/ 2532 w 348873"/>
                  <a:gd name="connsiteY9" fmla="*/ 477971 h 510888"/>
                  <a:gd name="connsiteX10" fmla="*/ 592 w 348873"/>
                  <a:gd name="connsiteY10" fmla="*/ 336322 h 510888"/>
                  <a:gd name="connsiteX11" fmla="*/ 592 w 348873"/>
                  <a:gd name="connsiteY11" fmla="*/ 319193 h 510888"/>
                  <a:gd name="connsiteX12" fmla="*/ 592 w 348873"/>
                  <a:gd name="connsiteY12" fmla="*/ 123626 h 510888"/>
                  <a:gd name="connsiteX13" fmla="*/ 3577 w 348873"/>
                  <a:gd name="connsiteY13" fmla="*/ 86538 h 510888"/>
                  <a:gd name="connsiteX14" fmla="*/ 22982 w 348873"/>
                  <a:gd name="connsiteY14" fmla="*/ 48855 h 510888"/>
                  <a:gd name="connsiteX15" fmla="*/ 62836 w 348873"/>
                  <a:gd name="connsiteY15" fmla="*/ 20108 h 510888"/>
                  <a:gd name="connsiteX16" fmla="*/ 89257 w 348873"/>
                  <a:gd name="connsiteY16" fmla="*/ 745 h 510888"/>
                  <a:gd name="connsiteX17" fmla="*/ 89704 w 348873"/>
                  <a:gd name="connsiteY17" fmla="*/ 0 h 510888"/>
                  <a:gd name="connsiteX18" fmla="*/ 260169 w 348873"/>
                  <a:gd name="connsiteY18" fmla="*/ 0 h 510888"/>
                  <a:gd name="connsiteX19" fmla="*/ 270618 w 348873"/>
                  <a:gd name="connsiteY19" fmla="*/ 12214 h 510888"/>
                  <a:gd name="connsiteX20" fmla="*/ 287634 w 348873"/>
                  <a:gd name="connsiteY20" fmla="*/ 20852 h 510888"/>
                  <a:gd name="connsiteX21" fmla="*/ 302411 w 348873"/>
                  <a:gd name="connsiteY21" fmla="*/ 28002 h 510888"/>
                  <a:gd name="connsiteX22" fmla="*/ 343610 w 348873"/>
                  <a:gd name="connsiteY22" fmla="*/ 79091 h 510888"/>
                  <a:gd name="connsiteX23" fmla="*/ 348834 w 348873"/>
                  <a:gd name="connsiteY23" fmla="*/ 137329 h 510888"/>
                  <a:gd name="connsiteX24" fmla="*/ 348834 w 348873"/>
                  <a:gd name="connsiteY24" fmla="*/ 146862 h 510888"/>
                  <a:gd name="connsiteX25" fmla="*/ 348834 w 348873"/>
                  <a:gd name="connsiteY25" fmla="*/ 431946 h 510888"/>
                  <a:gd name="connsiteX26" fmla="*/ 348834 w 348873"/>
                  <a:gd name="connsiteY26" fmla="*/ 440138 h 510888"/>
                  <a:gd name="connsiteX27" fmla="*/ 343908 w 348873"/>
                  <a:gd name="connsiteY27" fmla="*/ 483780 h 510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48873" h="510888">
                    <a:moveTo>
                      <a:pt x="344057" y="484078"/>
                    </a:moveTo>
                    <a:cubicBezTo>
                      <a:pt x="336594" y="498972"/>
                      <a:pt x="322712" y="508505"/>
                      <a:pt x="305845" y="509995"/>
                    </a:cubicBezTo>
                    <a:cubicBezTo>
                      <a:pt x="299426" y="510590"/>
                      <a:pt x="292411" y="510888"/>
                      <a:pt x="284052" y="510888"/>
                    </a:cubicBezTo>
                    <a:cubicBezTo>
                      <a:pt x="276737" y="510888"/>
                      <a:pt x="269274" y="510590"/>
                      <a:pt x="261960" y="510441"/>
                    </a:cubicBezTo>
                    <a:cubicBezTo>
                      <a:pt x="254795" y="510143"/>
                      <a:pt x="247183" y="509995"/>
                      <a:pt x="240167" y="509995"/>
                    </a:cubicBezTo>
                    <a:lnTo>
                      <a:pt x="109707" y="509995"/>
                    </a:lnTo>
                    <a:cubicBezTo>
                      <a:pt x="102243" y="509995"/>
                      <a:pt x="94631" y="510292"/>
                      <a:pt x="87167" y="510441"/>
                    </a:cubicBezTo>
                    <a:cubicBezTo>
                      <a:pt x="80002" y="510739"/>
                      <a:pt x="72390" y="510888"/>
                      <a:pt x="65075" y="510888"/>
                    </a:cubicBezTo>
                    <a:cubicBezTo>
                      <a:pt x="56418" y="510888"/>
                      <a:pt x="49551" y="510441"/>
                      <a:pt x="43133" y="509846"/>
                    </a:cubicBezTo>
                    <a:cubicBezTo>
                      <a:pt x="24474" y="507909"/>
                      <a:pt x="7906" y="494802"/>
                      <a:pt x="2532" y="477971"/>
                    </a:cubicBezTo>
                    <a:cubicBezTo>
                      <a:pt x="-6" y="470077"/>
                      <a:pt x="-602" y="416903"/>
                      <a:pt x="592" y="336322"/>
                    </a:cubicBezTo>
                    <a:cubicBezTo>
                      <a:pt x="592" y="328279"/>
                      <a:pt x="592" y="321874"/>
                      <a:pt x="592" y="319193"/>
                    </a:cubicBezTo>
                    <a:lnTo>
                      <a:pt x="592" y="123626"/>
                    </a:lnTo>
                    <a:cubicBezTo>
                      <a:pt x="592" y="110370"/>
                      <a:pt x="592" y="97858"/>
                      <a:pt x="3577" y="86538"/>
                    </a:cubicBezTo>
                    <a:cubicBezTo>
                      <a:pt x="7010" y="72835"/>
                      <a:pt x="13578" y="60174"/>
                      <a:pt x="22982" y="48855"/>
                    </a:cubicBezTo>
                    <a:cubicBezTo>
                      <a:pt x="34177" y="35598"/>
                      <a:pt x="47312" y="26066"/>
                      <a:pt x="62836" y="20108"/>
                    </a:cubicBezTo>
                    <a:cubicBezTo>
                      <a:pt x="75375" y="15193"/>
                      <a:pt x="84331" y="8788"/>
                      <a:pt x="89257" y="745"/>
                    </a:cubicBezTo>
                    <a:cubicBezTo>
                      <a:pt x="89257" y="447"/>
                      <a:pt x="89556" y="298"/>
                      <a:pt x="89704" y="0"/>
                    </a:cubicBezTo>
                    <a:lnTo>
                      <a:pt x="260169" y="0"/>
                    </a:lnTo>
                    <a:cubicBezTo>
                      <a:pt x="262856" y="4766"/>
                      <a:pt x="266139" y="8639"/>
                      <a:pt x="270618" y="12214"/>
                    </a:cubicBezTo>
                    <a:cubicBezTo>
                      <a:pt x="275394" y="15937"/>
                      <a:pt x="281365" y="18320"/>
                      <a:pt x="287634" y="20852"/>
                    </a:cubicBezTo>
                    <a:cubicBezTo>
                      <a:pt x="292560" y="22789"/>
                      <a:pt x="297934" y="25023"/>
                      <a:pt x="302411" y="28002"/>
                    </a:cubicBezTo>
                    <a:cubicBezTo>
                      <a:pt x="322264" y="40216"/>
                      <a:pt x="336146" y="57345"/>
                      <a:pt x="343610" y="79091"/>
                    </a:cubicBezTo>
                    <a:cubicBezTo>
                      <a:pt x="348983" y="94581"/>
                      <a:pt x="348983" y="115285"/>
                      <a:pt x="348834" y="137329"/>
                    </a:cubicBezTo>
                    <a:cubicBezTo>
                      <a:pt x="348834" y="140457"/>
                      <a:pt x="348834" y="143734"/>
                      <a:pt x="348834" y="146862"/>
                    </a:cubicBezTo>
                    <a:lnTo>
                      <a:pt x="348834" y="431946"/>
                    </a:lnTo>
                    <a:cubicBezTo>
                      <a:pt x="348834" y="434627"/>
                      <a:pt x="348834" y="437308"/>
                      <a:pt x="348834" y="440138"/>
                    </a:cubicBezTo>
                    <a:cubicBezTo>
                      <a:pt x="348834" y="456374"/>
                      <a:pt x="349132" y="473205"/>
                      <a:pt x="343908" y="483780"/>
                    </a:cubicBezTo>
                    <a:close/>
                  </a:path>
                </a:pathLst>
              </a:custGeom>
              <a:solidFill>
                <a:srgbClr val="A1A46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03" name="Freeform 28302">
                <a:extLst>
                  <a:ext uri="{FF2B5EF4-FFF2-40B4-BE49-F238E27FC236}">
                    <a16:creationId xmlns:a16="http://schemas.microsoft.com/office/drawing/2014/main" id="{9FF6D765-0AEE-22A6-D7BE-CF1B9D8526A2}"/>
                  </a:ext>
                </a:extLst>
              </p:cNvPr>
              <p:cNvSpPr/>
              <p:nvPr/>
            </p:nvSpPr>
            <p:spPr>
              <a:xfrm>
                <a:off x="7009904" y="3737301"/>
                <a:ext cx="223474" cy="112305"/>
              </a:xfrm>
              <a:custGeom>
                <a:avLst/>
                <a:gdLst>
                  <a:gd name="connsiteX0" fmla="*/ 223324 w 223474"/>
                  <a:gd name="connsiteY0" fmla="*/ 75367 h 112305"/>
                  <a:gd name="connsiteX1" fmla="*/ 220786 w 223474"/>
                  <a:gd name="connsiteY1" fmla="*/ 104561 h 112305"/>
                  <a:gd name="connsiteX2" fmla="*/ 217055 w 223474"/>
                  <a:gd name="connsiteY2" fmla="*/ 108582 h 112305"/>
                  <a:gd name="connsiteX3" fmla="*/ 203919 w 223474"/>
                  <a:gd name="connsiteY3" fmla="*/ 112306 h 112305"/>
                  <a:gd name="connsiteX4" fmla="*/ 24498 w 223474"/>
                  <a:gd name="connsiteY4" fmla="*/ 112306 h 112305"/>
                  <a:gd name="connsiteX5" fmla="*/ 24498 w 223474"/>
                  <a:gd name="connsiteY5" fmla="*/ 112008 h 112305"/>
                  <a:gd name="connsiteX6" fmla="*/ 10019 w 223474"/>
                  <a:gd name="connsiteY6" fmla="*/ 110370 h 112305"/>
                  <a:gd name="connsiteX7" fmla="*/ 4497 w 223474"/>
                  <a:gd name="connsiteY7" fmla="*/ 106944 h 112305"/>
                  <a:gd name="connsiteX8" fmla="*/ 168 w 223474"/>
                  <a:gd name="connsiteY8" fmla="*/ 76559 h 112305"/>
                  <a:gd name="connsiteX9" fmla="*/ 168 w 223474"/>
                  <a:gd name="connsiteY9" fmla="*/ 72984 h 112305"/>
                  <a:gd name="connsiteX10" fmla="*/ 168 w 223474"/>
                  <a:gd name="connsiteY10" fmla="*/ 58238 h 112305"/>
                  <a:gd name="connsiteX11" fmla="*/ 1959 w 223474"/>
                  <a:gd name="connsiteY11" fmla="*/ 9533 h 112305"/>
                  <a:gd name="connsiteX12" fmla="*/ 9273 w 223474"/>
                  <a:gd name="connsiteY12" fmla="*/ 1936 h 112305"/>
                  <a:gd name="connsiteX13" fmla="*/ 93759 w 223474"/>
                  <a:gd name="connsiteY13" fmla="*/ 0 h 112305"/>
                  <a:gd name="connsiteX14" fmla="*/ 151227 w 223474"/>
                  <a:gd name="connsiteY14" fmla="*/ 0 h 112305"/>
                  <a:gd name="connsiteX15" fmla="*/ 161676 w 223474"/>
                  <a:gd name="connsiteY15" fmla="*/ 0 h 112305"/>
                  <a:gd name="connsiteX16" fmla="*/ 170334 w 223474"/>
                  <a:gd name="connsiteY16" fmla="*/ 0 h 112305"/>
                  <a:gd name="connsiteX17" fmla="*/ 184514 w 223474"/>
                  <a:gd name="connsiteY17" fmla="*/ 0 h 112305"/>
                  <a:gd name="connsiteX18" fmla="*/ 213472 w 223474"/>
                  <a:gd name="connsiteY18" fmla="*/ 1936 h 112305"/>
                  <a:gd name="connsiteX19" fmla="*/ 218398 w 223474"/>
                  <a:gd name="connsiteY19" fmla="*/ 4915 h 112305"/>
                  <a:gd name="connsiteX20" fmla="*/ 223025 w 223474"/>
                  <a:gd name="connsiteY20" fmla="*/ 25172 h 112305"/>
                  <a:gd name="connsiteX21" fmla="*/ 222726 w 223474"/>
                  <a:gd name="connsiteY21" fmla="*/ 29193 h 112305"/>
                  <a:gd name="connsiteX22" fmla="*/ 222726 w 223474"/>
                  <a:gd name="connsiteY22" fmla="*/ 70452 h 112305"/>
                  <a:gd name="connsiteX23" fmla="*/ 222726 w 223474"/>
                  <a:gd name="connsiteY23" fmla="*/ 75069 h 112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23474" h="112305">
                    <a:moveTo>
                      <a:pt x="223324" y="75367"/>
                    </a:moveTo>
                    <a:cubicBezTo>
                      <a:pt x="223622" y="81325"/>
                      <a:pt x="223771" y="98305"/>
                      <a:pt x="220786" y="104561"/>
                    </a:cubicBezTo>
                    <a:cubicBezTo>
                      <a:pt x="220040" y="106199"/>
                      <a:pt x="218696" y="107689"/>
                      <a:pt x="217055" y="108582"/>
                    </a:cubicBezTo>
                    <a:cubicBezTo>
                      <a:pt x="212726" y="111114"/>
                      <a:pt x="208098" y="112008"/>
                      <a:pt x="203919" y="112306"/>
                    </a:cubicBezTo>
                    <a:lnTo>
                      <a:pt x="24498" y="112306"/>
                    </a:lnTo>
                    <a:cubicBezTo>
                      <a:pt x="24498" y="112306"/>
                      <a:pt x="24498" y="112306"/>
                      <a:pt x="24498" y="112008"/>
                    </a:cubicBezTo>
                    <a:cubicBezTo>
                      <a:pt x="19871" y="111710"/>
                      <a:pt x="14945" y="111263"/>
                      <a:pt x="10019" y="110370"/>
                    </a:cubicBezTo>
                    <a:cubicBezTo>
                      <a:pt x="7930" y="109923"/>
                      <a:pt x="5840" y="108731"/>
                      <a:pt x="4497" y="106944"/>
                    </a:cubicBezTo>
                    <a:cubicBezTo>
                      <a:pt x="-429" y="100539"/>
                      <a:pt x="-131" y="82814"/>
                      <a:pt x="168" y="76559"/>
                    </a:cubicBezTo>
                    <a:cubicBezTo>
                      <a:pt x="168" y="75367"/>
                      <a:pt x="168" y="74027"/>
                      <a:pt x="168" y="72984"/>
                    </a:cubicBezTo>
                    <a:cubicBezTo>
                      <a:pt x="168" y="68218"/>
                      <a:pt x="168" y="63451"/>
                      <a:pt x="168" y="58238"/>
                    </a:cubicBezTo>
                    <a:cubicBezTo>
                      <a:pt x="-131" y="41258"/>
                      <a:pt x="-280" y="23683"/>
                      <a:pt x="1959" y="9533"/>
                    </a:cubicBezTo>
                    <a:cubicBezTo>
                      <a:pt x="2556" y="5660"/>
                      <a:pt x="5392" y="2681"/>
                      <a:pt x="9273" y="1936"/>
                    </a:cubicBezTo>
                    <a:cubicBezTo>
                      <a:pt x="13901" y="1192"/>
                      <a:pt x="27782" y="0"/>
                      <a:pt x="93759" y="0"/>
                    </a:cubicBezTo>
                    <a:cubicBezTo>
                      <a:pt x="115851" y="0"/>
                      <a:pt x="137047" y="0"/>
                      <a:pt x="151227" y="0"/>
                    </a:cubicBezTo>
                    <a:cubicBezTo>
                      <a:pt x="155407" y="0"/>
                      <a:pt x="158989" y="0"/>
                      <a:pt x="161676" y="0"/>
                    </a:cubicBezTo>
                    <a:cubicBezTo>
                      <a:pt x="164363" y="0"/>
                      <a:pt x="167348" y="0"/>
                      <a:pt x="170334" y="0"/>
                    </a:cubicBezTo>
                    <a:cubicBezTo>
                      <a:pt x="174961" y="0"/>
                      <a:pt x="179738" y="0"/>
                      <a:pt x="184514" y="0"/>
                    </a:cubicBezTo>
                    <a:cubicBezTo>
                      <a:pt x="198396" y="0"/>
                      <a:pt x="207352" y="596"/>
                      <a:pt x="213472" y="1936"/>
                    </a:cubicBezTo>
                    <a:cubicBezTo>
                      <a:pt x="215412" y="2383"/>
                      <a:pt x="217055" y="3426"/>
                      <a:pt x="218398" y="4915"/>
                    </a:cubicBezTo>
                    <a:cubicBezTo>
                      <a:pt x="223622" y="11171"/>
                      <a:pt x="223324" y="18916"/>
                      <a:pt x="223025" y="25172"/>
                    </a:cubicBezTo>
                    <a:cubicBezTo>
                      <a:pt x="223025" y="26513"/>
                      <a:pt x="222726" y="27853"/>
                      <a:pt x="222726" y="29193"/>
                    </a:cubicBezTo>
                    <a:lnTo>
                      <a:pt x="222726" y="70452"/>
                    </a:lnTo>
                    <a:cubicBezTo>
                      <a:pt x="222726" y="71941"/>
                      <a:pt x="222726" y="73431"/>
                      <a:pt x="222726" y="75069"/>
                    </a:cubicBez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nvGrpSpPr>
              <p:cNvPr id="28304" name="Graphic 18">
                <a:extLst>
                  <a:ext uri="{FF2B5EF4-FFF2-40B4-BE49-F238E27FC236}">
                    <a16:creationId xmlns:a16="http://schemas.microsoft.com/office/drawing/2014/main" id="{F4947F38-82EC-A5A7-46C1-3BBC3C489E7F}"/>
                  </a:ext>
                </a:extLst>
              </p:cNvPr>
              <p:cNvGrpSpPr/>
              <p:nvPr/>
            </p:nvGrpSpPr>
            <p:grpSpPr>
              <a:xfrm>
                <a:off x="6944693" y="3984851"/>
                <a:ext cx="348988" cy="240400"/>
                <a:chOff x="6944693" y="3984851"/>
                <a:chExt cx="348988" cy="240400"/>
              </a:xfrm>
              <a:solidFill>
                <a:srgbClr val="C34628"/>
              </a:solidFill>
            </p:grpSpPr>
            <p:sp>
              <p:nvSpPr>
                <p:cNvPr id="28305" name="Freeform 28304">
                  <a:extLst>
                    <a:ext uri="{FF2B5EF4-FFF2-40B4-BE49-F238E27FC236}">
                      <a16:creationId xmlns:a16="http://schemas.microsoft.com/office/drawing/2014/main" id="{BF94369E-8F29-4B5D-A390-88E6AADB4767}"/>
                    </a:ext>
                  </a:extLst>
                </p:cNvPr>
                <p:cNvSpPr/>
                <p:nvPr/>
              </p:nvSpPr>
              <p:spPr>
                <a:xfrm>
                  <a:off x="6944693" y="3984851"/>
                  <a:ext cx="348988" cy="15490"/>
                </a:xfrm>
                <a:custGeom>
                  <a:avLst/>
                  <a:gdLst>
                    <a:gd name="connsiteX0" fmla="*/ 0 w 348988"/>
                    <a:gd name="connsiteY0" fmla="*/ 0 h 15490"/>
                    <a:gd name="connsiteX1" fmla="*/ 348988 w 348988"/>
                    <a:gd name="connsiteY1" fmla="*/ 0 h 15490"/>
                    <a:gd name="connsiteX2" fmla="*/ 348988 w 348988"/>
                    <a:gd name="connsiteY2" fmla="*/ 15490 h 15490"/>
                    <a:gd name="connsiteX3" fmla="*/ 0 w 348988"/>
                    <a:gd name="connsiteY3" fmla="*/ 15490 h 15490"/>
                  </a:gdLst>
                  <a:ahLst/>
                  <a:cxnLst>
                    <a:cxn ang="0">
                      <a:pos x="connsiteX0" y="connsiteY0"/>
                    </a:cxn>
                    <a:cxn ang="0">
                      <a:pos x="connsiteX1" y="connsiteY1"/>
                    </a:cxn>
                    <a:cxn ang="0">
                      <a:pos x="connsiteX2" y="connsiteY2"/>
                    </a:cxn>
                    <a:cxn ang="0">
                      <a:pos x="connsiteX3" y="connsiteY3"/>
                    </a:cxn>
                  </a:cxnLst>
                  <a:rect l="l" t="t" r="r" b="b"/>
                  <a:pathLst>
                    <a:path w="348988" h="15490">
                      <a:moveTo>
                        <a:pt x="0" y="0"/>
                      </a:moveTo>
                      <a:lnTo>
                        <a:pt x="348988" y="0"/>
                      </a:lnTo>
                      <a:lnTo>
                        <a:pt x="348988" y="15490"/>
                      </a:lnTo>
                      <a:lnTo>
                        <a:pt x="0" y="15490"/>
                      </a:ln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06" name="Freeform 28305">
                  <a:extLst>
                    <a:ext uri="{FF2B5EF4-FFF2-40B4-BE49-F238E27FC236}">
                      <a16:creationId xmlns:a16="http://schemas.microsoft.com/office/drawing/2014/main" id="{7F7147D9-7E57-C910-A927-777CBDDA6432}"/>
                    </a:ext>
                  </a:extLst>
                </p:cNvPr>
                <p:cNvSpPr/>
                <p:nvPr/>
              </p:nvSpPr>
              <p:spPr>
                <a:xfrm>
                  <a:off x="6944693" y="4209761"/>
                  <a:ext cx="348988" cy="15490"/>
                </a:xfrm>
                <a:custGeom>
                  <a:avLst/>
                  <a:gdLst>
                    <a:gd name="connsiteX0" fmla="*/ 0 w 348988"/>
                    <a:gd name="connsiteY0" fmla="*/ 0 h 15490"/>
                    <a:gd name="connsiteX1" fmla="*/ 348988 w 348988"/>
                    <a:gd name="connsiteY1" fmla="*/ 0 h 15490"/>
                    <a:gd name="connsiteX2" fmla="*/ 348988 w 348988"/>
                    <a:gd name="connsiteY2" fmla="*/ 15490 h 15490"/>
                    <a:gd name="connsiteX3" fmla="*/ 0 w 348988"/>
                    <a:gd name="connsiteY3" fmla="*/ 15490 h 15490"/>
                  </a:gdLst>
                  <a:ahLst/>
                  <a:cxnLst>
                    <a:cxn ang="0">
                      <a:pos x="connsiteX0" y="connsiteY0"/>
                    </a:cxn>
                    <a:cxn ang="0">
                      <a:pos x="connsiteX1" y="connsiteY1"/>
                    </a:cxn>
                    <a:cxn ang="0">
                      <a:pos x="connsiteX2" y="connsiteY2"/>
                    </a:cxn>
                    <a:cxn ang="0">
                      <a:pos x="connsiteX3" y="connsiteY3"/>
                    </a:cxn>
                  </a:cxnLst>
                  <a:rect l="l" t="t" r="r" b="b"/>
                  <a:pathLst>
                    <a:path w="348988" h="15490">
                      <a:moveTo>
                        <a:pt x="0" y="0"/>
                      </a:moveTo>
                      <a:lnTo>
                        <a:pt x="348988" y="0"/>
                      </a:lnTo>
                      <a:lnTo>
                        <a:pt x="348988" y="15490"/>
                      </a:lnTo>
                      <a:lnTo>
                        <a:pt x="0" y="15490"/>
                      </a:ln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sp>
            <p:nvSpPr>
              <p:cNvPr id="28307" name="Freeform 28306">
                <a:extLst>
                  <a:ext uri="{FF2B5EF4-FFF2-40B4-BE49-F238E27FC236}">
                    <a16:creationId xmlns:a16="http://schemas.microsoft.com/office/drawing/2014/main" id="{6D1FC540-13D0-44E8-1B6A-101BBB231CE3}"/>
                  </a:ext>
                </a:extLst>
              </p:cNvPr>
              <p:cNvSpPr/>
              <p:nvPr/>
            </p:nvSpPr>
            <p:spPr>
              <a:xfrm>
                <a:off x="7040822" y="4026705"/>
                <a:ext cx="156880" cy="156543"/>
              </a:xfrm>
              <a:custGeom>
                <a:avLst/>
                <a:gdLst>
                  <a:gd name="connsiteX0" fmla="*/ 156880 w 156880"/>
                  <a:gd name="connsiteY0" fmla="*/ 55855 h 156543"/>
                  <a:gd name="connsiteX1" fmla="*/ 100905 w 156880"/>
                  <a:gd name="connsiteY1" fmla="*/ 55855 h 156543"/>
                  <a:gd name="connsiteX2" fmla="*/ 100905 w 156880"/>
                  <a:gd name="connsiteY2" fmla="*/ 0 h 156543"/>
                  <a:gd name="connsiteX3" fmla="*/ 55976 w 156880"/>
                  <a:gd name="connsiteY3" fmla="*/ 0 h 156543"/>
                  <a:gd name="connsiteX4" fmla="*/ 55976 w 156880"/>
                  <a:gd name="connsiteY4" fmla="*/ 55855 h 156543"/>
                  <a:gd name="connsiteX5" fmla="*/ 0 w 156880"/>
                  <a:gd name="connsiteY5" fmla="*/ 55855 h 156543"/>
                  <a:gd name="connsiteX6" fmla="*/ 0 w 156880"/>
                  <a:gd name="connsiteY6" fmla="*/ 100688 h 156543"/>
                  <a:gd name="connsiteX7" fmla="*/ 55976 w 156880"/>
                  <a:gd name="connsiteY7" fmla="*/ 100688 h 156543"/>
                  <a:gd name="connsiteX8" fmla="*/ 55976 w 156880"/>
                  <a:gd name="connsiteY8" fmla="*/ 156543 h 156543"/>
                  <a:gd name="connsiteX9" fmla="*/ 100905 w 156880"/>
                  <a:gd name="connsiteY9" fmla="*/ 156543 h 156543"/>
                  <a:gd name="connsiteX10" fmla="*/ 100905 w 156880"/>
                  <a:gd name="connsiteY10" fmla="*/ 100688 h 156543"/>
                  <a:gd name="connsiteX11" fmla="*/ 156880 w 156880"/>
                  <a:gd name="connsiteY11" fmla="*/ 100688 h 156543"/>
                  <a:gd name="connsiteX12" fmla="*/ 156880 w 156880"/>
                  <a:gd name="connsiteY12" fmla="*/ 55855 h 156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6880" h="156543">
                    <a:moveTo>
                      <a:pt x="156880" y="55855"/>
                    </a:moveTo>
                    <a:lnTo>
                      <a:pt x="100905" y="55855"/>
                    </a:lnTo>
                    <a:lnTo>
                      <a:pt x="100905" y="0"/>
                    </a:lnTo>
                    <a:lnTo>
                      <a:pt x="55976" y="0"/>
                    </a:lnTo>
                    <a:lnTo>
                      <a:pt x="55976" y="55855"/>
                    </a:lnTo>
                    <a:lnTo>
                      <a:pt x="0" y="55855"/>
                    </a:lnTo>
                    <a:lnTo>
                      <a:pt x="0" y="100688"/>
                    </a:lnTo>
                    <a:lnTo>
                      <a:pt x="55976" y="100688"/>
                    </a:lnTo>
                    <a:lnTo>
                      <a:pt x="55976" y="156543"/>
                    </a:lnTo>
                    <a:lnTo>
                      <a:pt x="100905" y="156543"/>
                    </a:lnTo>
                    <a:lnTo>
                      <a:pt x="100905" y="100688"/>
                    </a:lnTo>
                    <a:lnTo>
                      <a:pt x="156880" y="100688"/>
                    </a:lnTo>
                    <a:lnTo>
                      <a:pt x="156880" y="55855"/>
                    </a:ln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nvGrpSpPr>
              <p:cNvPr id="28308" name="Graphic 18">
                <a:extLst>
                  <a:ext uri="{FF2B5EF4-FFF2-40B4-BE49-F238E27FC236}">
                    <a16:creationId xmlns:a16="http://schemas.microsoft.com/office/drawing/2014/main" id="{5232D05F-32FF-409A-E51E-1CD6BB20CAE9}"/>
                  </a:ext>
                </a:extLst>
              </p:cNvPr>
              <p:cNvGrpSpPr/>
              <p:nvPr/>
            </p:nvGrpSpPr>
            <p:grpSpPr>
              <a:xfrm>
                <a:off x="7246662" y="3842458"/>
                <a:ext cx="459446" cy="519824"/>
                <a:chOff x="7246662" y="3842458"/>
                <a:chExt cx="459446" cy="519824"/>
              </a:xfrm>
            </p:grpSpPr>
            <p:sp>
              <p:nvSpPr>
                <p:cNvPr id="28309" name="Freeform 28308">
                  <a:extLst>
                    <a:ext uri="{FF2B5EF4-FFF2-40B4-BE49-F238E27FC236}">
                      <a16:creationId xmlns:a16="http://schemas.microsoft.com/office/drawing/2014/main" id="{917C63BA-27A3-498F-D9C1-7A18E5008751}"/>
                    </a:ext>
                  </a:extLst>
                </p:cNvPr>
                <p:cNvSpPr/>
                <p:nvPr/>
              </p:nvSpPr>
              <p:spPr>
                <a:xfrm>
                  <a:off x="7246662" y="3842458"/>
                  <a:ext cx="459446" cy="519824"/>
                </a:xfrm>
                <a:custGeom>
                  <a:avLst/>
                  <a:gdLst>
                    <a:gd name="connsiteX0" fmla="*/ 229873 w 459446"/>
                    <a:gd name="connsiteY0" fmla="*/ 519825 h 519824"/>
                    <a:gd name="connsiteX1" fmla="*/ 225395 w 459446"/>
                    <a:gd name="connsiteY1" fmla="*/ 519229 h 519824"/>
                    <a:gd name="connsiteX2" fmla="*/ 110459 w 459446"/>
                    <a:gd name="connsiteY2" fmla="*/ 466651 h 519824"/>
                    <a:gd name="connsiteX3" fmla="*/ 33735 w 459446"/>
                    <a:gd name="connsiteY3" fmla="*/ 367601 h 519824"/>
                    <a:gd name="connsiteX4" fmla="*/ 0 w 459446"/>
                    <a:gd name="connsiteY4" fmla="*/ 197057 h 519824"/>
                    <a:gd name="connsiteX5" fmla="*/ 0 w 459446"/>
                    <a:gd name="connsiteY5" fmla="*/ 101433 h 519824"/>
                    <a:gd name="connsiteX6" fmla="*/ 229724 w 459446"/>
                    <a:gd name="connsiteY6" fmla="*/ 0 h 519824"/>
                    <a:gd name="connsiteX7" fmla="*/ 459447 w 459446"/>
                    <a:gd name="connsiteY7" fmla="*/ 101433 h 519824"/>
                    <a:gd name="connsiteX8" fmla="*/ 459447 w 459446"/>
                    <a:gd name="connsiteY8" fmla="*/ 197057 h 519824"/>
                    <a:gd name="connsiteX9" fmla="*/ 425713 w 459446"/>
                    <a:gd name="connsiteY9" fmla="*/ 367601 h 519824"/>
                    <a:gd name="connsiteX10" fmla="*/ 348989 w 459446"/>
                    <a:gd name="connsiteY10" fmla="*/ 466651 h 519824"/>
                    <a:gd name="connsiteX11" fmla="*/ 234053 w 459446"/>
                    <a:gd name="connsiteY11" fmla="*/ 519229 h 519824"/>
                    <a:gd name="connsiteX12" fmla="*/ 229574 w 459446"/>
                    <a:gd name="connsiteY12" fmla="*/ 519825 h 519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9446" h="519824">
                      <a:moveTo>
                        <a:pt x="229873" y="519825"/>
                      </a:moveTo>
                      <a:lnTo>
                        <a:pt x="225395" y="519229"/>
                      </a:lnTo>
                      <a:cubicBezTo>
                        <a:pt x="219424" y="518484"/>
                        <a:pt x="165240" y="510590"/>
                        <a:pt x="110459" y="466651"/>
                      </a:cubicBezTo>
                      <a:cubicBezTo>
                        <a:pt x="77918" y="440585"/>
                        <a:pt x="52095" y="407221"/>
                        <a:pt x="33735" y="367601"/>
                      </a:cubicBezTo>
                      <a:cubicBezTo>
                        <a:pt x="11345" y="319491"/>
                        <a:pt x="0" y="262147"/>
                        <a:pt x="0" y="197057"/>
                      </a:cubicBezTo>
                      <a:lnTo>
                        <a:pt x="0" y="101433"/>
                      </a:lnTo>
                      <a:lnTo>
                        <a:pt x="229724" y="0"/>
                      </a:lnTo>
                      <a:lnTo>
                        <a:pt x="459447" y="101433"/>
                      </a:lnTo>
                      <a:lnTo>
                        <a:pt x="459447" y="197057"/>
                      </a:lnTo>
                      <a:cubicBezTo>
                        <a:pt x="459447" y="262147"/>
                        <a:pt x="448103" y="319491"/>
                        <a:pt x="425713" y="367601"/>
                      </a:cubicBezTo>
                      <a:cubicBezTo>
                        <a:pt x="407203" y="407221"/>
                        <a:pt x="381380" y="440585"/>
                        <a:pt x="348989" y="466651"/>
                      </a:cubicBezTo>
                      <a:cubicBezTo>
                        <a:pt x="294208" y="510590"/>
                        <a:pt x="240023" y="518484"/>
                        <a:pt x="234053" y="519229"/>
                      </a:cubicBezTo>
                      <a:lnTo>
                        <a:pt x="229574" y="519825"/>
                      </a:lnTo>
                      <a:close/>
                    </a:path>
                  </a:pathLst>
                </a:custGeom>
                <a:solidFill>
                  <a:srgbClr val="F59C24"/>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10" name="Freeform 28309">
                  <a:extLst>
                    <a:ext uri="{FF2B5EF4-FFF2-40B4-BE49-F238E27FC236}">
                      <a16:creationId xmlns:a16="http://schemas.microsoft.com/office/drawing/2014/main" id="{C18F7028-627B-990C-BE4E-BECF23B52E2C}"/>
                    </a:ext>
                  </a:extLst>
                </p:cNvPr>
                <p:cNvSpPr/>
                <p:nvPr/>
              </p:nvSpPr>
              <p:spPr>
                <a:xfrm>
                  <a:off x="7339059" y="3966828"/>
                  <a:ext cx="275101" cy="274509"/>
                </a:xfrm>
                <a:custGeom>
                  <a:avLst/>
                  <a:gdLst>
                    <a:gd name="connsiteX0" fmla="*/ 186884 w 275101"/>
                    <a:gd name="connsiteY0" fmla="*/ 151330 h 274509"/>
                    <a:gd name="connsiteX1" fmla="*/ 169419 w 275101"/>
                    <a:gd name="connsiteY1" fmla="*/ 177396 h 274509"/>
                    <a:gd name="connsiteX2" fmla="*/ 138670 w 275101"/>
                    <a:gd name="connsiteY2" fmla="*/ 171289 h 274509"/>
                    <a:gd name="connsiteX3" fmla="*/ 132550 w 275101"/>
                    <a:gd name="connsiteY3" fmla="*/ 140606 h 274509"/>
                    <a:gd name="connsiteX4" fmla="*/ 158672 w 275101"/>
                    <a:gd name="connsiteY4" fmla="*/ 123179 h 274509"/>
                    <a:gd name="connsiteX5" fmla="*/ 178674 w 275101"/>
                    <a:gd name="connsiteY5" fmla="*/ 131371 h 274509"/>
                    <a:gd name="connsiteX6" fmla="*/ 186884 w 275101"/>
                    <a:gd name="connsiteY6" fmla="*/ 151330 h 274509"/>
                    <a:gd name="connsiteX7" fmla="*/ 95233 w 275101"/>
                    <a:gd name="connsiteY7" fmla="*/ 137329 h 274509"/>
                    <a:gd name="connsiteX8" fmla="*/ 82247 w 275101"/>
                    <a:gd name="connsiteY8" fmla="*/ 145968 h 274509"/>
                    <a:gd name="connsiteX9" fmla="*/ 85232 w 275101"/>
                    <a:gd name="connsiteY9" fmla="*/ 161309 h 274509"/>
                    <a:gd name="connsiteX10" fmla="*/ 100607 w 275101"/>
                    <a:gd name="connsiteY10" fmla="*/ 164289 h 274509"/>
                    <a:gd name="connsiteX11" fmla="*/ 109264 w 275101"/>
                    <a:gd name="connsiteY11" fmla="*/ 151330 h 274509"/>
                    <a:gd name="connsiteX12" fmla="*/ 105085 w 275101"/>
                    <a:gd name="connsiteY12" fmla="*/ 141351 h 274509"/>
                    <a:gd name="connsiteX13" fmla="*/ 95084 w 275101"/>
                    <a:gd name="connsiteY13" fmla="*/ 137180 h 274509"/>
                    <a:gd name="connsiteX14" fmla="*/ 95084 w 275101"/>
                    <a:gd name="connsiteY14" fmla="*/ 137180 h 274509"/>
                    <a:gd name="connsiteX15" fmla="*/ 109264 w 275101"/>
                    <a:gd name="connsiteY15" fmla="*/ 95028 h 274509"/>
                    <a:gd name="connsiteX16" fmla="*/ 96278 w 275101"/>
                    <a:gd name="connsiteY16" fmla="*/ 103667 h 274509"/>
                    <a:gd name="connsiteX17" fmla="*/ 99263 w 275101"/>
                    <a:gd name="connsiteY17" fmla="*/ 119009 h 274509"/>
                    <a:gd name="connsiteX18" fmla="*/ 114638 w 275101"/>
                    <a:gd name="connsiteY18" fmla="*/ 121987 h 274509"/>
                    <a:gd name="connsiteX19" fmla="*/ 123296 w 275101"/>
                    <a:gd name="connsiteY19" fmla="*/ 109029 h 274509"/>
                    <a:gd name="connsiteX20" fmla="*/ 119116 w 275101"/>
                    <a:gd name="connsiteY20" fmla="*/ 99050 h 274509"/>
                    <a:gd name="connsiteX21" fmla="*/ 109115 w 275101"/>
                    <a:gd name="connsiteY21" fmla="*/ 94879 h 274509"/>
                    <a:gd name="connsiteX22" fmla="*/ 109115 w 275101"/>
                    <a:gd name="connsiteY22" fmla="*/ 94879 h 274509"/>
                    <a:gd name="connsiteX23" fmla="*/ 275101 w 275101"/>
                    <a:gd name="connsiteY23" fmla="*/ 123179 h 274509"/>
                    <a:gd name="connsiteX24" fmla="*/ 275101 w 275101"/>
                    <a:gd name="connsiteY24" fmla="*/ 151330 h 274509"/>
                    <a:gd name="connsiteX25" fmla="*/ 264503 w 275101"/>
                    <a:gd name="connsiteY25" fmla="*/ 161905 h 274509"/>
                    <a:gd name="connsiteX26" fmla="*/ 253905 w 275101"/>
                    <a:gd name="connsiteY26" fmla="*/ 151330 h 274509"/>
                    <a:gd name="connsiteX27" fmla="*/ 253905 w 275101"/>
                    <a:gd name="connsiteY27" fmla="*/ 147755 h 274509"/>
                    <a:gd name="connsiteX28" fmla="*/ 232112 w 275101"/>
                    <a:gd name="connsiteY28" fmla="*/ 147755 h 274509"/>
                    <a:gd name="connsiteX29" fmla="*/ 211811 w 275101"/>
                    <a:gd name="connsiteY29" fmla="*/ 196461 h 274509"/>
                    <a:gd name="connsiteX30" fmla="*/ 227186 w 275101"/>
                    <a:gd name="connsiteY30" fmla="*/ 211803 h 274509"/>
                    <a:gd name="connsiteX31" fmla="*/ 229724 w 275101"/>
                    <a:gd name="connsiteY31" fmla="*/ 209419 h 274509"/>
                    <a:gd name="connsiteX32" fmla="*/ 229724 w 275101"/>
                    <a:gd name="connsiteY32" fmla="*/ 209419 h 274509"/>
                    <a:gd name="connsiteX33" fmla="*/ 237187 w 275101"/>
                    <a:gd name="connsiteY33" fmla="*/ 206291 h 274509"/>
                    <a:gd name="connsiteX34" fmla="*/ 244651 w 275101"/>
                    <a:gd name="connsiteY34" fmla="*/ 209419 h 274509"/>
                    <a:gd name="connsiteX35" fmla="*/ 244651 w 275101"/>
                    <a:gd name="connsiteY35" fmla="*/ 224314 h 274509"/>
                    <a:gd name="connsiteX36" fmla="*/ 224798 w 275101"/>
                    <a:gd name="connsiteY36" fmla="*/ 244124 h 274509"/>
                    <a:gd name="connsiteX37" fmla="*/ 217334 w 275101"/>
                    <a:gd name="connsiteY37" fmla="*/ 247252 h 274509"/>
                    <a:gd name="connsiteX38" fmla="*/ 209871 w 275101"/>
                    <a:gd name="connsiteY38" fmla="*/ 244124 h 274509"/>
                    <a:gd name="connsiteX39" fmla="*/ 206736 w 275101"/>
                    <a:gd name="connsiteY39" fmla="*/ 236677 h 274509"/>
                    <a:gd name="connsiteX40" fmla="*/ 209871 w 275101"/>
                    <a:gd name="connsiteY40" fmla="*/ 229229 h 274509"/>
                    <a:gd name="connsiteX41" fmla="*/ 212259 w 275101"/>
                    <a:gd name="connsiteY41" fmla="*/ 226697 h 274509"/>
                    <a:gd name="connsiteX42" fmla="*/ 196885 w 275101"/>
                    <a:gd name="connsiteY42" fmla="*/ 211356 h 274509"/>
                    <a:gd name="connsiteX43" fmla="*/ 196885 w 275101"/>
                    <a:gd name="connsiteY43" fmla="*/ 211356 h 274509"/>
                    <a:gd name="connsiteX44" fmla="*/ 148074 w 275101"/>
                    <a:gd name="connsiteY44" fmla="*/ 231612 h 274509"/>
                    <a:gd name="connsiteX45" fmla="*/ 148074 w 275101"/>
                    <a:gd name="connsiteY45" fmla="*/ 253359 h 274509"/>
                    <a:gd name="connsiteX46" fmla="*/ 151656 w 275101"/>
                    <a:gd name="connsiteY46" fmla="*/ 253359 h 274509"/>
                    <a:gd name="connsiteX47" fmla="*/ 162254 w 275101"/>
                    <a:gd name="connsiteY47" fmla="*/ 263934 h 274509"/>
                    <a:gd name="connsiteX48" fmla="*/ 151656 w 275101"/>
                    <a:gd name="connsiteY48" fmla="*/ 274509 h 274509"/>
                    <a:gd name="connsiteX49" fmla="*/ 123445 w 275101"/>
                    <a:gd name="connsiteY49" fmla="*/ 274509 h 274509"/>
                    <a:gd name="connsiteX50" fmla="*/ 112847 w 275101"/>
                    <a:gd name="connsiteY50" fmla="*/ 263934 h 274509"/>
                    <a:gd name="connsiteX51" fmla="*/ 123445 w 275101"/>
                    <a:gd name="connsiteY51" fmla="*/ 253359 h 274509"/>
                    <a:gd name="connsiteX52" fmla="*/ 127027 w 275101"/>
                    <a:gd name="connsiteY52" fmla="*/ 253359 h 274509"/>
                    <a:gd name="connsiteX53" fmla="*/ 127027 w 275101"/>
                    <a:gd name="connsiteY53" fmla="*/ 231612 h 274509"/>
                    <a:gd name="connsiteX54" fmla="*/ 78217 w 275101"/>
                    <a:gd name="connsiteY54" fmla="*/ 211356 h 274509"/>
                    <a:gd name="connsiteX55" fmla="*/ 62842 w 275101"/>
                    <a:gd name="connsiteY55" fmla="*/ 226697 h 274509"/>
                    <a:gd name="connsiteX56" fmla="*/ 65230 w 275101"/>
                    <a:gd name="connsiteY56" fmla="*/ 229229 h 274509"/>
                    <a:gd name="connsiteX57" fmla="*/ 68365 w 275101"/>
                    <a:gd name="connsiteY57" fmla="*/ 236677 h 274509"/>
                    <a:gd name="connsiteX58" fmla="*/ 65230 w 275101"/>
                    <a:gd name="connsiteY58" fmla="*/ 244124 h 274509"/>
                    <a:gd name="connsiteX59" fmla="*/ 57767 w 275101"/>
                    <a:gd name="connsiteY59" fmla="*/ 247252 h 274509"/>
                    <a:gd name="connsiteX60" fmla="*/ 50303 w 275101"/>
                    <a:gd name="connsiteY60" fmla="*/ 244124 h 274509"/>
                    <a:gd name="connsiteX61" fmla="*/ 30451 w 275101"/>
                    <a:gd name="connsiteY61" fmla="*/ 224314 h 274509"/>
                    <a:gd name="connsiteX62" fmla="*/ 30451 w 275101"/>
                    <a:gd name="connsiteY62" fmla="*/ 209419 h 274509"/>
                    <a:gd name="connsiteX63" fmla="*/ 37914 w 275101"/>
                    <a:gd name="connsiteY63" fmla="*/ 206291 h 274509"/>
                    <a:gd name="connsiteX64" fmla="*/ 45378 w 275101"/>
                    <a:gd name="connsiteY64" fmla="*/ 209419 h 274509"/>
                    <a:gd name="connsiteX65" fmla="*/ 47915 w 275101"/>
                    <a:gd name="connsiteY65" fmla="*/ 211803 h 274509"/>
                    <a:gd name="connsiteX66" fmla="*/ 63290 w 275101"/>
                    <a:gd name="connsiteY66" fmla="*/ 196461 h 274509"/>
                    <a:gd name="connsiteX67" fmla="*/ 63290 w 275101"/>
                    <a:gd name="connsiteY67" fmla="*/ 196461 h 274509"/>
                    <a:gd name="connsiteX68" fmla="*/ 42989 w 275101"/>
                    <a:gd name="connsiteY68" fmla="*/ 147755 h 274509"/>
                    <a:gd name="connsiteX69" fmla="*/ 21196 w 275101"/>
                    <a:gd name="connsiteY69" fmla="*/ 147755 h 274509"/>
                    <a:gd name="connsiteX70" fmla="*/ 21196 w 275101"/>
                    <a:gd name="connsiteY70" fmla="*/ 151330 h 274509"/>
                    <a:gd name="connsiteX71" fmla="*/ 10598 w 275101"/>
                    <a:gd name="connsiteY71" fmla="*/ 161905 h 274509"/>
                    <a:gd name="connsiteX72" fmla="*/ 0 w 275101"/>
                    <a:gd name="connsiteY72" fmla="*/ 151330 h 274509"/>
                    <a:gd name="connsiteX73" fmla="*/ 0 w 275101"/>
                    <a:gd name="connsiteY73" fmla="*/ 123179 h 274509"/>
                    <a:gd name="connsiteX74" fmla="*/ 10598 w 275101"/>
                    <a:gd name="connsiteY74" fmla="*/ 112604 h 274509"/>
                    <a:gd name="connsiteX75" fmla="*/ 21196 w 275101"/>
                    <a:gd name="connsiteY75" fmla="*/ 123179 h 274509"/>
                    <a:gd name="connsiteX76" fmla="*/ 21196 w 275101"/>
                    <a:gd name="connsiteY76" fmla="*/ 126754 h 274509"/>
                    <a:gd name="connsiteX77" fmla="*/ 42989 w 275101"/>
                    <a:gd name="connsiteY77" fmla="*/ 126754 h 274509"/>
                    <a:gd name="connsiteX78" fmla="*/ 63290 w 275101"/>
                    <a:gd name="connsiteY78" fmla="*/ 78048 h 274509"/>
                    <a:gd name="connsiteX79" fmla="*/ 47915 w 275101"/>
                    <a:gd name="connsiteY79" fmla="*/ 62707 h 274509"/>
                    <a:gd name="connsiteX80" fmla="*/ 45378 w 275101"/>
                    <a:gd name="connsiteY80" fmla="*/ 65090 h 274509"/>
                    <a:gd name="connsiteX81" fmla="*/ 37914 w 275101"/>
                    <a:gd name="connsiteY81" fmla="*/ 68218 h 274509"/>
                    <a:gd name="connsiteX82" fmla="*/ 30451 w 275101"/>
                    <a:gd name="connsiteY82" fmla="*/ 65090 h 274509"/>
                    <a:gd name="connsiteX83" fmla="*/ 30451 w 275101"/>
                    <a:gd name="connsiteY83" fmla="*/ 50195 h 274509"/>
                    <a:gd name="connsiteX84" fmla="*/ 50303 w 275101"/>
                    <a:gd name="connsiteY84" fmla="*/ 30385 h 274509"/>
                    <a:gd name="connsiteX85" fmla="*/ 65230 w 275101"/>
                    <a:gd name="connsiteY85" fmla="*/ 30385 h 274509"/>
                    <a:gd name="connsiteX86" fmla="*/ 68365 w 275101"/>
                    <a:gd name="connsiteY86" fmla="*/ 37832 h 274509"/>
                    <a:gd name="connsiteX87" fmla="*/ 65230 w 275101"/>
                    <a:gd name="connsiteY87" fmla="*/ 45280 h 274509"/>
                    <a:gd name="connsiteX88" fmla="*/ 62842 w 275101"/>
                    <a:gd name="connsiteY88" fmla="*/ 47812 h 274509"/>
                    <a:gd name="connsiteX89" fmla="*/ 78217 w 275101"/>
                    <a:gd name="connsiteY89" fmla="*/ 63153 h 274509"/>
                    <a:gd name="connsiteX90" fmla="*/ 127027 w 275101"/>
                    <a:gd name="connsiteY90" fmla="*/ 42897 h 274509"/>
                    <a:gd name="connsiteX91" fmla="*/ 127027 w 275101"/>
                    <a:gd name="connsiteY91" fmla="*/ 21150 h 274509"/>
                    <a:gd name="connsiteX92" fmla="*/ 123445 w 275101"/>
                    <a:gd name="connsiteY92" fmla="*/ 21150 h 274509"/>
                    <a:gd name="connsiteX93" fmla="*/ 112847 w 275101"/>
                    <a:gd name="connsiteY93" fmla="*/ 10575 h 274509"/>
                    <a:gd name="connsiteX94" fmla="*/ 123445 w 275101"/>
                    <a:gd name="connsiteY94" fmla="*/ 0 h 274509"/>
                    <a:gd name="connsiteX95" fmla="*/ 151656 w 275101"/>
                    <a:gd name="connsiteY95" fmla="*/ 0 h 274509"/>
                    <a:gd name="connsiteX96" fmla="*/ 162254 w 275101"/>
                    <a:gd name="connsiteY96" fmla="*/ 10575 h 274509"/>
                    <a:gd name="connsiteX97" fmla="*/ 151656 w 275101"/>
                    <a:gd name="connsiteY97" fmla="*/ 21150 h 274509"/>
                    <a:gd name="connsiteX98" fmla="*/ 148074 w 275101"/>
                    <a:gd name="connsiteY98" fmla="*/ 21150 h 274509"/>
                    <a:gd name="connsiteX99" fmla="*/ 148074 w 275101"/>
                    <a:gd name="connsiteY99" fmla="*/ 42897 h 274509"/>
                    <a:gd name="connsiteX100" fmla="*/ 196885 w 275101"/>
                    <a:gd name="connsiteY100" fmla="*/ 63153 h 274509"/>
                    <a:gd name="connsiteX101" fmla="*/ 212259 w 275101"/>
                    <a:gd name="connsiteY101" fmla="*/ 47812 h 274509"/>
                    <a:gd name="connsiteX102" fmla="*/ 209871 w 275101"/>
                    <a:gd name="connsiteY102" fmla="*/ 45280 h 274509"/>
                    <a:gd name="connsiteX103" fmla="*/ 206736 w 275101"/>
                    <a:gd name="connsiteY103" fmla="*/ 37832 h 274509"/>
                    <a:gd name="connsiteX104" fmla="*/ 209871 w 275101"/>
                    <a:gd name="connsiteY104" fmla="*/ 30385 h 274509"/>
                    <a:gd name="connsiteX105" fmla="*/ 224798 w 275101"/>
                    <a:gd name="connsiteY105" fmla="*/ 30385 h 274509"/>
                    <a:gd name="connsiteX106" fmla="*/ 244651 w 275101"/>
                    <a:gd name="connsiteY106" fmla="*/ 50195 h 274509"/>
                    <a:gd name="connsiteX107" fmla="*/ 244651 w 275101"/>
                    <a:gd name="connsiteY107" fmla="*/ 65090 h 274509"/>
                    <a:gd name="connsiteX108" fmla="*/ 237187 w 275101"/>
                    <a:gd name="connsiteY108" fmla="*/ 68218 h 274509"/>
                    <a:gd name="connsiteX109" fmla="*/ 229724 w 275101"/>
                    <a:gd name="connsiteY109" fmla="*/ 65090 h 274509"/>
                    <a:gd name="connsiteX110" fmla="*/ 227186 w 275101"/>
                    <a:gd name="connsiteY110" fmla="*/ 62707 h 274509"/>
                    <a:gd name="connsiteX111" fmla="*/ 211811 w 275101"/>
                    <a:gd name="connsiteY111" fmla="*/ 78048 h 274509"/>
                    <a:gd name="connsiteX112" fmla="*/ 232112 w 275101"/>
                    <a:gd name="connsiteY112" fmla="*/ 126754 h 274509"/>
                    <a:gd name="connsiteX113" fmla="*/ 253905 w 275101"/>
                    <a:gd name="connsiteY113" fmla="*/ 126754 h 274509"/>
                    <a:gd name="connsiteX114" fmla="*/ 253905 w 275101"/>
                    <a:gd name="connsiteY114" fmla="*/ 123179 h 274509"/>
                    <a:gd name="connsiteX115" fmla="*/ 264503 w 275101"/>
                    <a:gd name="connsiteY115" fmla="*/ 112604 h 274509"/>
                    <a:gd name="connsiteX116" fmla="*/ 275101 w 275101"/>
                    <a:gd name="connsiteY116" fmla="*/ 123179 h 274509"/>
                    <a:gd name="connsiteX117" fmla="*/ 275101 w 275101"/>
                    <a:gd name="connsiteY117" fmla="*/ 123179 h 274509"/>
                    <a:gd name="connsiteX118" fmla="*/ 211662 w 275101"/>
                    <a:gd name="connsiteY118" fmla="*/ 137329 h 274509"/>
                    <a:gd name="connsiteX119" fmla="*/ 190018 w 275101"/>
                    <a:gd name="connsiteY119" fmla="*/ 85049 h 274509"/>
                    <a:gd name="connsiteX120" fmla="*/ 137625 w 275101"/>
                    <a:gd name="connsiteY120" fmla="*/ 63451 h 274509"/>
                    <a:gd name="connsiteX121" fmla="*/ 85232 w 275101"/>
                    <a:gd name="connsiteY121" fmla="*/ 85049 h 274509"/>
                    <a:gd name="connsiteX122" fmla="*/ 63588 w 275101"/>
                    <a:gd name="connsiteY122" fmla="*/ 137329 h 274509"/>
                    <a:gd name="connsiteX123" fmla="*/ 85232 w 275101"/>
                    <a:gd name="connsiteY123" fmla="*/ 189609 h 274509"/>
                    <a:gd name="connsiteX124" fmla="*/ 137625 w 275101"/>
                    <a:gd name="connsiteY124" fmla="*/ 211207 h 274509"/>
                    <a:gd name="connsiteX125" fmla="*/ 190018 w 275101"/>
                    <a:gd name="connsiteY125" fmla="*/ 189461 h 274509"/>
                    <a:gd name="connsiteX126" fmla="*/ 211811 w 275101"/>
                    <a:gd name="connsiteY126" fmla="*/ 137180 h 274509"/>
                    <a:gd name="connsiteX127" fmla="*/ 211811 w 275101"/>
                    <a:gd name="connsiteY127" fmla="*/ 137180 h 274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275101" h="274509">
                      <a:moveTo>
                        <a:pt x="186884" y="151330"/>
                      </a:moveTo>
                      <a:cubicBezTo>
                        <a:pt x="186884" y="162799"/>
                        <a:pt x="180017" y="172927"/>
                        <a:pt x="169419" y="177396"/>
                      </a:cubicBezTo>
                      <a:cubicBezTo>
                        <a:pt x="158821" y="181715"/>
                        <a:pt x="146731" y="179332"/>
                        <a:pt x="138670" y="171289"/>
                      </a:cubicBezTo>
                      <a:cubicBezTo>
                        <a:pt x="130610" y="163246"/>
                        <a:pt x="128221" y="151181"/>
                        <a:pt x="132550" y="140606"/>
                      </a:cubicBezTo>
                      <a:cubicBezTo>
                        <a:pt x="136879" y="130031"/>
                        <a:pt x="147179" y="123179"/>
                        <a:pt x="158672" y="123179"/>
                      </a:cubicBezTo>
                      <a:cubicBezTo>
                        <a:pt x="166135" y="123179"/>
                        <a:pt x="173300" y="126158"/>
                        <a:pt x="178674" y="131371"/>
                      </a:cubicBezTo>
                      <a:cubicBezTo>
                        <a:pt x="184048" y="136584"/>
                        <a:pt x="186884" y="143883"/>
                        <a:pt x="186884" y="151330"/>
                      </a:cubicBezTo>
                      <a:close/>
                      <a:moveTo>
                        <a:pt x="95233" y="137329"/>
                      </a:moveTo>
                      <a:cubicBezTo>
                        <a:pt x="89561" y="137329"/>
                        <a:pt x="84336" y="140755"/>
                        <a:pt x="82247" y="145968"/>
                      </a:cubicBezTo>
                      <a:cubicBezTo>
                        <a:pt x="80008" y="151181"/>
                        <a:pt x="81202" y="157288"/>
                        <a:pt x="85232" y="161309"/>
                      </a:cubicBezTo>
                      <a:cubicBezTo>
                        <a:pt x="89262" y="165331"/>
                        <a:pt x="95382" y="166523"/>
                        <a:pt x="100607" y="164289"/>
                      </a:cubicBezTo>
                      <a:cubicBezTo>
                        <a:pt x="105831" y="162054"/>
                        <a:pt x="109264" y="156990"/>
                        <a:pt x="109264" y="151330"/>
                      </a:cubicBezTo>
                      <a:cubicBezTo>
                        <a:pt x="109264" y="147606"/>
                        <a:pt x="107772" y="144032"/>
                        <a:pt x="105085" y="141351"/>
                      </a:cubicBezTo>
                      <a:cubicBezTo>
                        <a:pt x="102398" y="138670"/>
                        <a:pt x="98815" y="137180"/>
                        <a:pt x="95084" y="137180"/>
                      </a:cubicBezTo>
                      <a:lnTo>
                        <a:pt x="95084" y="137180"/>
                      </a:lnTo>
                      <a:close/>
                      <a:moveTo>
                        <a:pt x="109264" y="95028"/>
                      </a:moveTo>
                      <a:cubicBezTo>
                        <a:pt x="103592" y="95028"/>
                        <a:pt x="98368" y="98454"/>
                        <a:pt x="96278" y="103667"/>
                      </a:cubicBezTo>
                      <a:cubicBezTo>
                        <a:pt x="94039" y="108880"/>
                        <a:pt x="95233" y="114987"/>
                        <a:pt x="99263" y="119009"/>
                      </a:cubicBezTo>
                      <a:cubicBezTo>
                        <a:pt x="103294" y="123030"/>
                        <a:pt x="109414" y="124222"/>
                        <a:pt x="114638" y="121987"/>
                      </a:cubicBezTo>
                      <a:cubicBezTo>
                        <a:pt x="119862" y="119753"/>
                        <a:pt x="123296" y="114689"/>
                        <a:pt x="123296" y="109029"/>
                      </a:cubicBezTo>
                      <a:cubicBezTo>
                        <a:pt x="123296" y="105305"/>
                        <a:pt x="121803" y="101731"/>
                        <a:pt x="119116" y="99050"/>
                      </a:cubicBezTo>
                      <a:cubicBezTo>
                        <a:pt x="116429" y="96369"/>
                        <a:pt x="112847" y="94879"/>
                        <a:pt x="109115" y="94879"/>
                      </a:cubicBezTo>
                      <a:lnTo>
                        <a:pt x="109115" y="94879"/>
                      </a:lnTo>
                      <a:close/>
                      <a:moveTo>
                        <a:pt x="275101" y="123179"/>
                      </a:moveTo>
                      <a:lnTo>
                        <a:pt x="275101" y="151330"/>
                      </a:lnTo>
                      <a:cubicBezTo>
                        <a:pt x="275101" y="157139"/>
                        <a:pt x="270325" y="161905"/>
                        <a:pt x="264503" y="161905"/>
                      </a:cubicBezTo>
                      <a:cubicBezTo>
                        <a:pt x="258682" y="161905"/>
                        <a:pt x="253905" y="157139"/>
                        <a:pt x="253905" y="151330"/>
                      </a:cubicBezTo>
                      <a:lnTo>
                        <a:pt x="253905" y="147755"/>
                      </a:lnTo>
                      <a:lnTo>
                        <a:pt x="232112" y="147755"/>
                      </a:lnTo>
                      <a:cubicBezTo>
                        <a:pt x="230172" y="165629"/>
                        <a:pt x="223006" y="182460"/>
                        <a:pt x="211811" y="196461"/>
                      </a:cubicBezTo>
                      <a:lnTo>
                        <a:pt x="227186" y="211803"/>
                      </a:lnTo>
                      <a:lnTo>
                        <a:pt x="229724" y="209419"/>
                      </a:lnTo>
                      <a:lnTo>
                        <a:pt x="229724" y="209419"/>
                      </a:lnTo>
                      <a:cubicBezTo>
                        <a:pt x="231664" y="207334"/>
                        <a:pt x="234351" y="206291"/>
                        <a:pt x="237187" y="206291"/>
                      </a:cubicBezTo>
                      <a:cubicBezTo>
                        <a:pt x="240023" y="206291"/>
                        <a:pt x="242710" y="207483"/>
                        <a:pt x="244651" y="209419"/>
                      </a:cubicBezTo>
                      <a:cubicBezTo>
                        <a:pt x="248830" y="213590"/>
                        <a:pt x="248830" y="220293"/>
                        <a:pt x="244651" y="224314"/>
                      </a:cubicBezTo>
                      <a:lnTo>
                        <a:pt x="224798" y="244124"/>
                      </a:lnTo>
                      <a:cubicBezTo>
                        <a:pt x="222858" y="246060"/>
                        <a:pt x="220170" y="247252"/>
                        <a:pt x="217334" y="247252"/>
                      </a:cubicBezTo>
                      <a:cubicBezTo>
                        <a:pt x="214498" y="247252"/>
                        <a:pt x="211811" y="246209"/>
                        <a:pt x="209871" y="244124"/>
                      </a:cubicBezTo>
                      <a:cubicBezTo>
                        <a:pt x="207931" y="242188"/>
                        <a:pt x="206736" y="239507"/>
                        <a:pt x="206736" y="236677"/>
                      </a:cubicBezTo>
                      <a:cubicBezTo>
                        <a:pt x="206736" y="233847"/>
                        <a:pt x="207931" y="231166"/>
                        <a:pt x="209871" y="229229"/>
                      </a:cubicBezTo>
                      <a:lnTo>
                        <a:pt x="212259" y="226697"/>
                      </a:lnTo>
                      <a:lnTo>
                        <a:pt x="196885" y="211356"/>
                      </a:lnTo>
                      <a:lnTo>
                        <a:pt x="196885" y="211356"/>
                      </a:lnTo>
                      <a:cubicBezTo>
                        <a:pt x="182853" y="222527"/>
                        <a:pt x="165986" y="229676"/>
                        <a:pt x="148074" y="231612"/>
                      </a:cubicBezTo>
                      <a:lnTo>
                        <a:pt x="148074" y="253359"/>
                      </a:lnTo>
                      <a:lnTo>
                        <a:pt x="151656" y="253359"/>
                      </a:lnTo>
                      <a:cubicBezTo>
                        <a:pt x="157478" y="253359"/>
                        <a:pt x="162254" y="258125"/>
                        <a:pt x="162254" y="263934"/>
                      </a:cubicBezTo>
                      <a:cubicBezTo>
                        <a:pt x="162254" y="269743"/>
                        <a:pt x="157478" y="274509"/>
                        <a:pt x="151656" y="274509"/>
                      </a:cubicBezTo>
                      <a:lnTo>
                        <a:pt x="123445" y="274509"/>
                      </a:lnTo>
                      <a:cubicBezTo>
                        <a:pt x="117623" y="274509"/>
                        <a:pt x="112847" y="269743"/>
                        <a:pt x="112847" y="263934"/>
                      </a:cubicBezTo>
                      <a:cubicBezTo>
                        <a:pt x="112847" y="258125"/>
                        <a:pt x="117623" y="253359"/>
                        <a:pt x="123445" y="253359"/>
                      </a:cubicBezTo>
                      <a:lnTo>
                        <a:pt x="127027" y="253359"/>
                      </a:lnTo>
                      <a:lnTo>
                        <a:pt x="127027" y="231612"/>
                      </a:lnTo>
                      <a:cubicBezTo>
                        <a:pt x="109115" y="229676"/>
                        <a:pt x="92248" y="222527"/>
                        <a:pt x="78217" y="211356"/>
                      </a:cubicBezTo>
                      <a:lnTo>
                        <a:pt x="62842" y="226697"/>
                      </a:lnTo>
                      <a:lnTo>
                        <a:pt x="65230" y="229229"/>
                      </a:lnTo>
                      <a:cubicBezTo>
                        <a:pt x="67171" y="231166"/>
                        <a:pt x="68365" y="233847"/>
                        <a:pt x="68365" y="236677"/>
                      </a:cubicBezTo>
                      <a:cubicBezTo>
                        <a:pt x="68365" y="239507"/>
                        <a:pt x="67171" y="242188"/>
                        <a:pt x="65230" y="244124"/>
                      </a:cubicBezTo>
                      <a:cubicBezTo>
                        <a:pt x="63290" y="246209"/>
                        <a:pt x="60603" y="247252"/>
                        <a:pt x="57767" y="247252"/>
                      </a:cubicBezTo>
                      <a:cubicBezTo>
                        <a:pt x="54931" y="247252"/>
                        <a:pt x="52244" y="246209"/>
                        <a:pt x="50303" y="244124"/>
                      </a:cubicBezTo>
                      <a:lnTo>
                        <a:pt x="30451" y="224314"/>
                      </a:lnTo>
                      <a:cubicBezTo>
                        <a:pt x="26271" y="220144"/>
                        <a:pt x="26271" y="213441"/>
                        <a:pt x="30451" y="209419"/>
                      </a:cubicBezTo>
                      <a:cubicBezTo>
                        <a:pt x="32391" y="207483"/>
                        <a:pt x="35078" y="206291"/>
                        <a:pt x="37914" y="206291"/>
                      </a:cubicBezTo>
                      <a:cubicBezTo>
                        <a:pt x="40750" y="206291"/>
                        <a:pt x="43437" y="207483"/>
                        <a:pt x="45378" y="209419"/>
                      </a:cubicBezTo>
                      <a:lnTo>
                        <a:pt x="47915" y="211803"/>
                      </a:lnTo>
                      <a:lnTo>
                        <a:pt x="63290" y="196461"/>
                      </a:lnTo>
                      <a:lnTo>
                        <a:pt x="63290" y="196461"/>
                      </a:lnTo>
                      <a:cubicBezTo>
                        <a:pt x="52095" y="182460"/>
                        <a:pt x="44930" y="165629"/>
                        <a:pt x="42989" y="147755"/>
                      </a:cubicBezTo>
                      <a:lnTo>
                        <a:pt x="21196" y="147755"/>
                      </a:lnTo>
                      <a:lnTo>
                        <a:pt x="21196" y="151330"/>
                      </a:lnTo>
                      <a:cubicBezTo>
                        <a:pt x="21196" y="157139"/>
                        <a:pt x="16420" y="161905"/>
                        <a:pt x="10598" y="161905"/>
                      </a:cubicBezTo>
                      <a:cubicBezTo>
                        <a:pt x="4777" y="161905"/>
                        <a:pt x="0" y="157139"/>
                        <a:pt x="0" y="151330"/>
                      </a:cubicBezTo>
                      <a:lnTo>
                        <a:pt x="0" y="123179"/>
                      </a:lnTo>
                      <a:cubicBezTo>
                        <a:pt x="0" y="117370"/>
                        <a:pt x="4777" y="112604"/>
                        <a:pt x="10598" y="112604"/>
                      </a:cubicBezTo>
                      <a:cubicBezTo>
                        <a:pt x="16420" y="112604"/>
                        <a:pt x="21196" y="117370"/>
                        <a:pt x="21196" y="123179"/>
                      </a:cubicBezTo>
                      <a:lnTo>
                        <a:pt x="21196" y="126754"/>
                      </a:lnTo>
                      <a:lnTo>
                        <a:pt x="42989" y="126754"/>
                      </a:lnTo>
                      <a:cubicBezTo>
                        <a:pt x="44930" y="108880"/>
                        <a:pt x="52095" y="92049"/>
                        <a:pt x="63290" y="78048"/>
                      </a:cubicBezTo>
                      <a:lnTo>
                        <a:pt x="47915" y="62707"/>
                      </a:lnTo>
                      <a:lnTo>
                        <a:pt x="45378" y="65090"/>
                      </a:lnTo>
                      <a:cubicBezTo>
                        <a:pt x="43437" y="67026"/>
                        <a:pt x="40750" y="68218"/>
                        <a:pt x="37914" y="68218"/>
                      </a:cubicBezTo>
                      <a:cubicBezTo>
                        <a:pt x="35078" y="68218"/>
                        <a:pt x="32391" y="67175"/>
                        <a:pt x="30451" y="65090"/>
                      </a:cubicBezTo>
                      <a:cubicBezTo>
                        <a:pt x="26271" y="60919"/>
                        <a:pt x="26271" y="54217"/>
                        <a:pt x="30451" y="50195"/>
                      </a:cubicBezTo>
                      <a:lnTo>
                        <a:pt x="50303" y="30385"/>
                      </a:lnTo>
                      <a:cubicBezTo>
                        <a:pt x="54483" y="26215"/>
                        <a:pt x="61200" y="26215"/>
                        <a:pt x="65230" y="30385"/>
                      </a:cubicBezTo>
                      <a:cubicBezTo>
                        <a:pt x="67171" y="32321"/>
                        <a:pt x="68365" y="35002"/>
                        <a:pt x="68365" y="37832"/>
                      </a:cubicBezTo>
                      <a:cubicBezTo>
                        <a:pt x="68365" y="40662"/>
                        <a:pt x="67171" y="43343"/>
                        <a:pt x="65230" y="45280"/>
                      </a:cubicBezTo>
                      <a:lnTo>
                        <a:pt x="62842" y="47812"/>
                      </a:lnTo>
                      <a:lnTo>
                        <a:pt x="78217" y="63153"/>
                      </a:lnTo>
                      <a:cubicBezTo>
                        <a:pt x="92248" y="51982"/>
                        <a:pt x="109115" y="44833"/>
                        <a:pt x="127027" y="42897"/>
                      </a:cubicBezTo>
                      <a:lnTo>
                        <a:pt x="127027" y="21150"/>
                      </a:lnTo>
                      <a:lnTo>
                        <a:pt x="123445" y="21150"/>
                      </a:lnTo>
                      <a:cubicBezTo>
                        <a:pt x="117623" y="21150"/>
                        <a:pt x="112847" y="16384"/>
                        <a:pt x="112847" y="10575"/>
                      </a:cubicBezTo>
                      <a:cubicBezTo>
                        <a:pt x="112847" y="4766"/>
                        <a:pt x="117623" y="0"/>
                        <a:pt x="123445" y="0"/>
                      </a:cubicBezTo>
                      <a:lnTo>
                        <a:pt x="151656" y="0"/>
                      </a:lnTo>
                      <a:cubicBezTo>
                        <a:pt x="157478" y="0"/>
                        <a:pt x="162254" y="4766"/>
                        <a:pt x="162254" y="10575"/>
                      </a:cubicBezTo>
                      <a:cubicBezTo>
                        <a:pt x="162254" y="16384"/>
                        <a:pt x="157478" y="21150"/>
                        <a:pt x="151656" y="21150"/>
                      </a:cubicBezTo>
                      <a:lnTo>
                        <a:pt x="148074" y="21150"/>
                      </a:lnTo>
                      <a:lnTo>
                        <a:pt x="148074" y="42897"/>
                      </a:lnTo>
                      <a:cubicBezTo>
                        <a:pt x="165986" y="44833"/>
                        <a:pt x="182853" y="51982"/>
                        <a:pt x="196885" y="63153"/>
                      </a:cubicBezTo>
                      <a:lnTo>
                        <a:pt x="212259" y="47812"/>
                      </a:lnTo>
                      <a:lnTo>
                        <a:pt x="209871" y="45280"/>
                      </a:lnTo>
                      <a:cubicBezTo>
                        <a:pt x="207931" y="43343"/>
                        <a:pt x="206736" y="40662"/>
                        <a:pt x="206736" y="37832"/>
                      </a:cubicBezTo>
                      <a:cubicBezTo>
                        <a:pt x="206736" y="35002"/>
                        <a:pt x="207931" y="32321"/>
                        <a:pt x="209871" y="30385"/>
                      </a:cubicBezTo>
                      <a:cubicBezTo>
                        <a:pt x="214050" y="26215"/>
                        <a:pt x="220768" y="26215"/>
                        <a:pt x="224798" y="30385"/>
                      </a:cubicBezTo>
                      <a:lnTo>
                        <a:pt x="244651" y="50195"/>
                      </a:lnTo>
                      <a:cubicBezTo>
                        <a:pt x="248830" y="54366"/>
                        <a:pt x="248830" y="61068"/>
                        <a:pt x="244651" y="65090"/>
                      </a:cubicBezTo>
                      <a:cubicBezTo>
                        <a:pt x="242710" y="67026"/>
                        <a:pt x="240023" y="68218"/>
                        <a:pt x="237187" y="68218"/>
                      </a:cubicBezTo>
                      <a:cubicBezTo>
                        <a:pt x="234351" y="68218"/>
                        <a:pt x="231664" y="67175"/>
                        <a:pt x="229724" y="65090"/>
                      </a:cubicBezTo>
                      <a:lnTo>
                        <a:pt x="227186" y="62707"/>
                      </a:lnTo>
                      <a:lnTo>
                        <a:pt x="211811" y="78048"/>
                      </a:lnTo>
                      <a:cubicBezTo>
                        <a:pt x="223006" y="92049"/>
                        <a:pt x="230172" y="108880"/>
                        <a:pt x="232112" y="126754"/>
                      </a:cubicBezTo>
                      <a:lnTo>
                        <a:pt x="253905" y="126754"/>
                      </a:lnTo>
                      <a:lnTo>
                        <a:pt x="253905" y="123179"/>
                      </a:lnTo>
                      <a:cubicBezTo>
                        <a:pt x="253905" y="117370"/>
                        <a:pt x="258682" y="112604"/>
                        <a:pt x="264503" y="112604"/>
                      </a:cubicBezTo>
                      <a:cubicBezTo>
                        <a:pt x="270325" y="112604"/>
                        <a:pt x="275101" y="117370"/>
                        <a:pt x="275101" y="123179"/>
                      </a:cubicBezTo>
                      <a:lnTo>
                        <a:pt x="275101" y="123179"/>
                      </a:lnTo>
                      <a:close/>
                      <a:moveTo>
                        <a:pt x="211662" y="137329"/>
                      </a:moveTo>
                      <a:cubicBezTo>
                        <a:pt x="211662" y="117668"/>
                        <a:pt x="203900" y="98901"/>
                        <a:pt x="190018" y="85049"/>
                      </a:cubicBezTo>
                      <a:cubicBezTo>
                        <a:pt x="176137" y="71197"/>
                        <a:pt x="157329" y="63451"/>
                        <a:pt x="137625" y="63451"/>
                      </a:cubicBezTo>
                      <a:cubicBezTo>
                        <a:pt x="117922" y="63451"/>
                        <a:pt x="99114" y="71197"/>
                        <a:pt x="85232" y="85049"/>
                      </a:cubicBezTo>
                      <a:cubicBezTo>
                        <a:pt x="71350" y="98901"/>
                        <a:pt x="63588" y="117668"/>
                        <a:pt x="63588" y="137329"/>
                      </a:cubicBezTo>
                      <a:cubicBezTo>
                        <a:pt x="63588" y="156990"/>
                        <a:pt x="71350" y="175757"/>
                        <a:pt x="85232" y="189609"/>
                      </a:cubicBezTo>
                      <a:cubicBezTo>
                        <a:pt x="99114" y="203461"/>
                        <a:pt x="117922" y="211207"/>
                        <a:pt x="137625" y="211207"/>
                      </a:cubicBezTo>
                      <a:cubicBezTo>
                        <a:pt x="157329" y="211207"/>
                        <a:pt x="176137" y="203313"/>
                        <a:pt x="190018" y="189461"/>
                      </a:cubicBezTo>
                      <a:cubicBezTo>
                        <a:pt x="203900" y="175608"/>
                        <a:pt x="211662" y="156841"/>
                        <a:pt x="211811" y="137180"/>
                      </a:cubicBezTo>
                      <a:lnTo>
                        <a:pt x="211811" y="137180"/>
                      </a:ln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grpSp>
            <p:nvGrpSpPr>
              <p:cNvPr id="28311" name="Graphic 18">
                <a:extLst>
                  <a:ext uri="{FF2B5EF4-FFF2-40B4-BE49-F238E27FC236}">
                    <a16:creationId xmlns:a16="http://schemas.microsoft.com/office/drawing/2014/main" id="{4B26AF4A-0790-B422-CCC3-766816F6EEA9}"/>
                  </a:ext>
                </a:extLst>
              </p:cNvPr>
              <p:cNvGrpSpPr/>
              <p:nvPr/>
            </p:nvGrpSpPr>
            <p:grpSpPr>
              <a:xfrm>
                <a:off x="7343313" y="3693734"/>
                <a:ext cx="223528" cy="199663"/>
                <a:chOff x="7343313" y="3693734"/>
                <a:chExt cx="223528" cy="199663"/>
              </a:xfrm>
            </p:grpSpPr>
            <p:sp>
              <p:nvSpPr>
                <p:cNvPr id="28312" name="Freeform 28311">
                  <a:extLst>
                    <a:ext uri="{FF2B5EF4-FFF2-40B4-BE49-F238E27FC236}">
                      <a16:creationId xmlns:a16="http://schemas.microsoft.com/office/drawing/2014/main" id="{E861A1A0-5F14-77B0-9470-3A58A54E0057}"/>
                    </a:ext>
                  </a:extLst>
                </p:cNvPr>
                <p:cNvSpPr/>
                <p:nvPr/>
              </p:nvSpPr>
              <p:spPr>
                <a:xfrm>
                  <a:off x="7481909" y="3808498"/>
                  <a:ext cx="77619" cy="77452"/>
                </a:xfrm>
                <a:custGeom>
                  <a:avLst/>
                  <a:gdLst>
                    <a:gd name="connsiteX0" fmla="*/ 11345 w 77619"/>
                    <a:gd name="connsiteY0" fmla="*/ 11320 h 77452"/>
                    <a:gd name="connsiteX1" fmla="*/ 0 w 77619"/>
                    <a:gd name="connsiteY1" fmla="*/ 38726 h 77452"/>
                    <a:gd name="connsiteX2" fmla="*/ 38810 w 77619"/>
                    <a:gd name="connsiteY2" fmla="*/ 77452 h 77452"/>
                    <a:gd name="connsiteX3" fmla="*/ 66275 w 77619"/>
                    <a:gd name="connsiteY3" fmla="*/ 66133 h 77452"/>
                    <a:gd name="connsiteX4" fmla="*/ 77620 w 77619"/>
                    <a:gd name="connsiteY4" fmla="*/ 38726 h 77452"/>
                    <a:gd name="connsiteX5" fmla="*/ 77620 w 77619"/>
                    <a:gd name="connsiteY5" fmla="*/ 38726 h 77452"/>
                    <a:gd name="connsiteX6" fmla="*/ 66275 w 77619"/>
                    <a:gd name="connsiteY6" fmla="*/ 11320 h 77452"/>
                    <a:gd name="connsiteX7" fmla="*/ 38810 w 77619"/>
                    <a:gd name="connsiteY7" fmla="*/ 0 h 77452"/>
                    <a:gd name="connsiteX8" fmla="*/ 11345 w 77619"/>
                    <a:gd name="connsiteY8" fmla="*/ 11320 h 77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619" h="77452">
                      <a:moveTo>
                        <a:pt x="11345" y="11320"/>
                      </a:moveTo>
                      <a:cubicBezTo>
                        <a:pt x="4329" y="18320"/>
                        <a:pt x="0" y="28002"/>
                        <a:pt x="0" y="38726"/>
                      </a:cubicBezTo>
                      <a:cubicBezTo>
                        <a:pt x="0" y="60026"/>
                        <a:pt x="17465" y="77452"/>
                        <a:pt x="38810" y="77452"/>
                      </a:cubicBezTo>
                      <a:cubicBezTo>
                        <a:pt x="49109" y="77452"/>
                        <a:pt x="58961" y="73431"/>
                        <a:pt x="66275" y="66133"/>
                      </a:cubicBezTo>
                      <a:cubicBezTo>
                        <a:pt x="73589" y="58834"/>
                        <a:pt x="77620" y="49153"/>
                        <a:pt x="77620" y="38726"/>
                      </a:cubicBezTo>
                      <a:lnTo>
                        <a:pt x="77620" y="38726"/>
                      </a:lnTo>
                      <a:cubicBezTo>
                        <a:pt x="77620" y="28449"/>
                        <a:pt x="73589" y="18618"/>
                        <a:pt x="66275" y="11320"/>
                      </a:cubicBezTo>
                      <a:cubicBezTo>
                        <a:pt x="58961" y="4022"/>
                        <a:pt x="49258" y="0"/>
                        <a:pt x="38810" y="0"/>
                      </a:cubicBezTo>
                      <a:cubicBezTo>
                        <a:pt x="28062" y="0"/>
                        <a:pt x="18360" y="4319"/>
                        <a:pt x="11345" y="11320"/>
                      </a:cubicBezTo>
                      <a:close/>
                    </a:path>
                  </a:pathLst>
                </a:custGeom>
                <a:solidFill>
                  <a:srgbClr val="FFFFFF"/>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nvGrpSpPr>
                <p:cNvPr id="28313" name="Graphic 18">
                  <a:extLst>
                    <a:ext uri="{FF2B5EF4-FFF2-40B4-BE49-F238E27FC236}">
                      <a16:creationId xmlns:a16="http://schemas.microsoft.com/office/drawing/2014/main" id="{F1B7AFF6-906E-5A14-E281-DB8FFDEA7FC0}"/>
                    </a:ext>
                  </a:extLst>
                </p:cNvPr>
                <p:cNvGrpSpPr/>
                <p:nvPr/>
              </p:nvGrpSpPr>
              <p:grpSpPr>
                <a:xfrm>
                  <a:off x="7343313" y="3693734"/>
                  <a:ext cx="223528" cy="199663"/>
                  <a:chOff x="7343313" y="3693734"/>
                  <a:chExt cx="223528" cy="199663"/>
                </a:xfrm>
                <a:solidFill>
                  <a:srgbClr val="A1A468"/>
                </a:solidFill>
              </p:grpSpPr>
              <p:grpSp>
                <p:nvGrpSpPr>
                  <p:cNvPr id="28314" name="Graphic 18">
                    <a:extLst>
                      <a:ext uri="{FF2B5EF4-FFF2-40B4-BE49-F238E27FC236}">
                        <a16:creationId xmlns:a16="http://schemas.microsoft.com/office/drawing/2014/main" id="{EBBF0E5B-A674-FD93-5E54-3E2585669DB6}"/>
                      </a:ext>
                    </a:extLst>
                  </p:cNvPr>
                  <p:cNvGrpSpPr/>
                  <p:nvPr/>
                </p:nvGrpSpPr>
                <p:grpSpPr>
                  <a:xfrm>
                    <a:off x="7343313" y="3693734"/>
                    <a:ext cx="175240" cy="174863"/>
                    <a:chOff x="7343313" y="3693734"/>
                    <a:chExt cx="175240" cy="174863"/>
                  </a:xfrm>
                  <a:solidFill>
                    <a:srgbClr val="A1A468"/>
                  </a:solidFill>
                </p:grpSpPr>
                <p:sp>
                  <p:nvSpPr>
                    <p:cNvPr id="28315" name="Freeform 28314">
                      <a:extLst>
                        <a:ext uri="{FF2B5EF4-FFF2-40B4-BE49-F238E27FC236}">
                          <a16:creationId xmlns:a16="http://schemas.microsoft.com/office/drawing/2014/main" id="{FBC710FC-CEC2-3D2D-398D-F0D57FAE4094}"/>
                        </a:ext>
                      </a:extLst>
                    </p:cNvPr>
                    <p:cNvSpPr/>
                    <p:nvPr/>
                  </p:nvSpPr>
                  <p:spPr>
                    <a:xfrm>
                      <a:off x="7343313" y="3693734"/>
                      <a:ext cx="175240" cy="174863"/>
                    </a:xfrm>
                    <a:custGeom>
                      <a:avLst/>
                      <a:gdLst>
                        <a:gd name="connsiteX0" fmla="*/ 164717 w 175240"/>
                        <a:gd name="connsiteY0" fmla="*/ 61292 h 174863"/>
                        <a:gd name="connsiteX1" fmla="*/ 61423 w 175240"/>
                        <a:gd name="connsiteY1" fmla="*/ 164363 h 174863"/>
                        <a:gd name="connsiteX2" fmla="*/ 10523 w 175240"/>
                        <a:gd name="connsiteY2" fmla="*/ 164363 h 174863"/>
                        <a:gd name="connsiteX3" fmla="*/ 10523 w 175240"/>
                        <a:gd name="connsiteY3" fmla="*/ 113572 h 174863"/>
                        <a:gd name="connsiteX4" fmla="*/ 113817 w 175240"/>
                        <a:gd name="connsiteY4" fmla="*/ 10501 h 174863"/>
                        <a:gd name="connsiteX5" fmla="*/ 164717 w 175240"/>
                        <a:gd name="connsiteY5" fmla="*/ 10501 h 174863"/>
                        <a:gd name="connsiteX6" fmla="*/ 164717 w 175240"/>
                        <a:gd name="connsiteY6" fmla="*/ 61292 h 174863"/>
                        <a:gd name="connsiteX7" fmla="*/ 15897 w 175240"/>
                        <a:gd name="connsiteY7" fmla="*/ 118785 h 174863"/>
                        <a:gd name="connsiteX8" fmla="*/ 15897 w 175240"/>
                        <a:gd name="connsiteY8" fmla="*/ 159150 h 174863"/>
                        <a:gd name="connsiteX9" fmla="*/ 56348 w 175240"/>
                        <a:gd name="connsiteY9" fmla="*/ 159150 h 174863"/>
                        <a:gd name="connsiteX10" fmla="*/ 159642 w 175240"/>
                        <a:gd name="connsiteY10" fmla="*/ 56079 h 174863"/>
                        <a:gd name="connsiteX11" fmla="*/ 159642 w 175240"/>
                        <a:gd name="connsiteY11" fmla="*/ 15714 h 174863"/>
                        <a:gd name="connsiteX12" fmla="*/ 119191 w 175240"/>
                        <a:gd name="connsiteY12" fmla="*/ 15714 h 174863"/>
                        <a:gd name="connsiteX13" fmla="*/ 15897 w 175240"/>
                        <a:gd name="connsiteY13" fmla="*/ 118785 h 174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5240" h="174863">
                          <a:moveTo>
                            <a:pt x="164717" y="61292"/>
                          </a:moveTo>
                          <a:lnTo>
                            <a:pt x="61423" y="164363"/>
                          </a:lnTo>
                          <a:cubicBezTo>
                            <a:pt x="47393" y="178364"/>
                            <a:pt x="24555" y="178364"/>
                            <a:pt x="10523" y="164363"/>
                          </a:cubicBezTo>
                          <a:cubicBezTo>
                            <a:pt x="-3508" y="150362"/>
                            <a:pt x="-3508" y="127573"/>
                            <a:pt x="10523" y="113572"/>
                          </a:cubicBezTo>
                          <a:lnTo>
                            <a:pt x="113817" y="10501"/>
                          </a:lnTo>
                          <a:cubicBezTo>
                            <a:pt x="127848" y="-3500"/>
                            <a:pt x="150686" y="-3500"/>
                            <a:pt x="164717" y="10501"/>
                          </a:cubicBezTo>
                          <a:cubicBezTo>
                            <a:pt x="178748" y="24502"/>
                            <a:pt x="178748" y="47291"/>
                            <a:pt x="164717" y="61292"/>
                          </a:cubicBezTo>
                          <a:close/>
                          <a:moveTo>
                            <a:pt x="15897" y="118785"/>
                          </a:moveTo>
                          <a:cubicBezTo>
                            <a:pt x="4702" y="129956"/>
                            <a:pt x="4702" y="147979"/>
                            <a:pt x="15897" y="159150"/>
                          </a:cubicBezTo>
                          <a:cubicBezTo>
                            <a:pt x="27092" y="170321"/>
                            <a:pt x="45153" y="170321"/>
                            <a:pt x="56348" y="159150"/>
                          </a:cubicBezTo>
                          <a:lnTo>
                            <a:pt x="159642" y="56079"/>
                          </a:lnTo>
                          <a:cubicBezTo>
                            <a:pt x="170837" y="44908"/>
                            <a:pt x="170837" y="26885"/>
                            <a:pt x="159642" y="15714"/>
                          </a:cubicBezTo>
                          <a:cubicBezTo>
                            <a:pt x="148447" y="4543"/>
                            <a:pt x="130386" y="4543"/>
                            <a:pt x="119191" y="15714"/>
                          </a:cubicBezTo>
                          <a:lnTo>
                            <a:pt x="15897" y="118785"/>
                          </a:lnTo>
                          <a:close/>
                        </a:path>
                      </a:pathLst>
                    </a:custGeom>
                    <a:solidFill>
                      <a:srgbClr val="A1A46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16" name="Freeform 28315">
                      <a:extLst>
                        <a:ext uri="{FF2B5EF4-FFF2-40B4-BE49-F238E27FC236}">
                          <a16:creationId xmlns:a16="http://schemas.microsoft.com/office/drawing/2014/main" id="{74823F42-CB7D-0E27-5315-AB8C1CB0C337}"/>
                        </a:ext>
                      </a:extLst>
                    </p:cNvPr>
                    <p:cNvSpPr/>
                    <p:nvPr/>
                  </p:nvSpPr>
                  <p:spPr>
                    <a:xfrm>
                      <a:off x="7408170" y="3697532"/>
                      <a:ext cx="106726" cy="106497"/>
                    </a:xfrm>
                    <a:custGeom>
                      <a:avLst/>
                      <a:gdLst>
                        <a:gd name="connsiteX0" fmla="*/ 51647 w 106726"/>
                        <a:gd name="connsiteY0" fmla="*/ 9384 h 106497"/>
                        <a:gd name="connsiteX1" fmla="*/ 0 w 106726"/>
                        <a:gd name="connsiteY1" fmla="*/ 60919 h 106497"/>
                        <a:gd name="connsiteX2" fmla="*/ 45676 w 106726"/>
                        <a:gd name="connsiteY2" fmla="*/ 106497 h 106497"/>
                        <a:gd name="connsiteX3" fmla="*/ 97323 w 106726"/>
                        <a:gd name="connsiteY3" fmla="*/ 54962 h 106497"/>
                        <a:gd name="connsiteX4" fmla="*/ 97323 w 106726"/>
                        <a:gd name="connsiteY4" fmla="*/ 9384 h 106497"/>
                        <a:gd name="connsiteX5" fmla="*/ 51647 w 106726"/>
                        <a:gd name="connsiteY5" fmla="*/ 9384 h 106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726" h="106497">
                          <a:moveTo>
                            <a:pt x="51647" y="9384"/>
                          </a:moveTo>
                          <a:lnTo>
                            <a:pt x="0" y="60919"/>
                          </a:lnTo>
                          <a:lnTo>
                            <a:pt x="45676" y="106497"/>
                          </a:lnTo>
                          <a:lnTo>
                            <a:pt x="97323" y="54962"/>
                          </a:lnTo>
                          <a:cubicBezTo>
                            <a:pt x="109862" y="42450"/>
                            <a:pt x="109862" y="22044"/>
                            <a:pt x="97323" y="9384"/>
                          </a:cubicBezTo>
                          <a:cubicBezTo>
                            <a:pt x="84784" y="-3128"/>
                            <a:pt x="64334" y="-3128"/>
                            <a:pt x="51647" y="9384"/>
                          </a:cubicBezTo>
                          <a:close/>
                        </a:path>
                      </a:pathLst>
                    </a:custGeom>
                    <a:solidFill>
                      <a:srgbClr val="A1A46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grpSp>
                <p:nvGrpSpPr>
                  <p:cNvPr id="28317" name="Graphic 18">
                    <a:extLst>
                      <a:ext uri="{FF2B5EF4-FFF2-40B4-BE49-F238E27FC236}">
                        <a16:creationId xmlns:a16="http://schemas.microsoft.com/office/drawing/2014/main" id="{F4623F42-4FFF-C333-ADB9-BAAD1756440B}"/>
                      </a:ext>
                    </a:extLst>
                  </p:cNvPr>
                  <p:cNvGrpSpPr/>
                  <p:nvPr/>
                </p:nvGrpSpPr>
                <p:grpSpPr>
                  <a:xfrm>
                    <a:off x="7474445" y="3801348"/>
                    <a:ext cx="92396" cy="92049"/>
                    <a:chOff x="7474445" y="3801348"/>
                    <a:chExt cx="92396" cy="92049"/>
                  </a:xfrm>
                  <a:solidFill>
                    <a:srgbClr val="A1A468"/>
                  </a:solidFill>
                </p:grpSpPr>
                <p:sp>
                  <p:nvSpPr>
                    <p:cNvPr id="28318" name="Freeform 28317">
                      <a:extLst>
                        <a:ext uri="{FF2B5EF4-FFF2-40B4-BE49-F238E27FC236}">
                          <a16:creationId xmlns:a16="http://schemas.microsoft.com/office/drawing/2014/main" id="{8B719BF0-0A60-9206-1565-FE6F63F7E909}"/>
                        </a:ext>
                      </a:extLst>
                    </p:cNvPr>
                    <p:cNvSpPr/>
                    <p:nvPr/>
                  </p:nvSpPr>
                  <p:spPr>
                    <a:xfrm>
                      <a:off x="7474445" y="3801348"/>
                      <a:ext cx="92396" cy="92049"/>
                    </a:xfrm>
                    <a:custGeom>
                      <a:avLst/>
                      <a:gdLst>
                        <a:gd name="connsiteX0" fmla="*/ 78814 w 92396"/>
                        <a:gd name="connsiteY0" fmla="*/ 78495 h 92049"/>
                        <a:gd name="connsiteX1" fmla="*/ 46124 w 92396"/>
                        <a:gd name="connsiteY1" fmla="*/ 92049 h 92049"/>
                        <a:gd name="connsiteX2" fmla="*/ 0 w 92396"/>
                        <a:gd name="connsiteY2" fmla="*/ 46025 h 92049"/>
                        <a:gd name="connsiteX3" fmla="*/ 46124 w 92396"/>
                        <a:gd name="connsiteY3" fmla="*/ 0 h 92049"/>
                        <a:gd name="connsiteX4" fmla="*/ 78814 w 92396"/>
                        <a:gd name="connsiteY4" fmla="*/ 13554 h 92049"/>
                        <a:gd name="connsiteX5" fmla="*/ 92397 w 92396"/>
                        <a:gd name="connsiteY5" fmla="*/ 46173 h 92049"/>
                        <a:gd name="connsiteX6" fmla="*/ 92397 w 92396"/>
                        <a:gd name="connsiteY6" fmla="*/ 46173 h 92049"/>
                        <a:gd name="connsiteX7" fmla="*/ 78814 w 92396"/>
                        <a:gd name="connsiteY7" fmla="*/ 78793 h 92049"/>
                        <a:gd name="connsiteX8" fmla="*/ 18808 w 92396"/>
                        <a:gd name="connsiteY8" fmla="*/ 18469 h 92049"/>
                        <a:gd name="connsiteX9" fmla="*/ 7463 w 92396"/>
                        <a:gd name="connsiteY9" fmla="*/ 45876 h 92049"/>
                        <a:gd name="connsiteX10" fmla="*/ 46273 w 92396"/>
                        <a:gd name="connsiteY10" fmla="*/ 84602 h 92049"/>
                        <a:gd name="connsiteX11" fmla="*/ 73738 w 92396"/>
                        <a:gd name="connsiteY11" fmla="*/ 73282 h 92049"/>
                        <a:gd name="connsiteX12" fmla="*/ 85083 w 92396"/>
                        <a:gd name="connsiteY12" fmla="*/ 45876 h 92049"/>
                        <a:gd name="connsiteX13" fmla="*/ 85083 w 92396"/>
                        <a:gd name="connsiteY13" fmla="*/ 45876 h 92049"/>
                        <a:gd name="connsiteX14" fmla="*/ 73738 w 92396"/>
                        <a:gd name="connsiteY14" fmla="*/ 18469 h 92049"/>
                        <a:gd name="connsiteX15" fmla="*/ 46273 w 92396"/>
                        <a:gd name="connsiteY15" fmla="*/ 7149 h 92049"/>
                        <a:gd name="connsiteX16" fmla="*/ 18808 w 92396"/>
                        <a:gd name="connsiteY16" fmla="*/ 18469 h 92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2396" h="92049">
                          <a:moveTo>
                            <a:pt x="78814" y="78495"/>
                          </a:moveTo>
                          <a:cubicBezTo>
                            <a:pt x="70156" y="87134"/>
                            <a:pt x="58513" y="92049"/>
                            <a:pt x="46124" y="92049"/>
                          </a:cubicBezTo>
                          <a:cubicBezTo>
                            <a:pt x="20599" y="92049"/>
                            <a:pt x="0" y="71346"/>
                            <a:pt x="0" y="46025"/>
                          </a:cubicBezTo>
                          <a:cubicBezTo>
                            <a:pt x="0" y="20555"/>
                            <a:pt x="20748" y="0"/>
                            <a:pt x="46124" y="0"/>
                          </a:cubicBezTo>
                          <a:cubicBezTo>
                            <a:pt x="58513" y="0"/>
                            <a:pt x="70007" y="4766"/>
                            <a:pt x="78814" y="13554"/>
                          </a:cubicBezTo>
                          <a:cubicBezTo>
                            <a:pt x="87471" y="22193"/>
                            <a:pt x="92397" y="33811"/>
                            <a:pt x="92397" y="46173"/>
                          </a:cubicBezTo>
                          <a:lnTo>
                            <a:pt x="92397" y="46173"/>
                          </a:lnTo>
                          <a:cubicBezTo>
                            <a:pt x="92397" y="58536"/>
                            <a:pt x="87620" y="70005"/>
                            <a:pt x="78814" y="78793"/>
                          </a:cubicBezTo>
                          <a:close/>
                          <a:moveTo>
                            <a:pt x="18808" y="18469"/>
                          </a:moveTo>
                          <a:cubicBezTo>
                            <a:pt x="11792" y="25470"/>
                            <a:pt x="7463" y="35152"/>
                            <a:pt x="7463" y="45876"/>
                          </a:cubicBezTo>
                          <a:cubicBezTo>
                            <a:pt x="7463" y="67175"/>
                            <a:pt x="24928" y="84602"/>
                            <a:pt x="46273" y="84602"/>
                          </a:cubicBezTo>
                          <a:cubicBezTo>
                            <a:pt x="56573" y="84602"/>
                            <a:pt x="66424" y="80580"/>
                            <a:pt x="73738" y="73282"/>
                          </a:cubicBezTo>
                          <a:cubicBezTo>
                            <a:pt x="81052" y="65983"/>
                            <a:pt x="85083" y="56302"/>
                            <a:pt x="85083" y="45876"/>
                          </a:cubicBezTo>
                          <a:lnTo>
                            <a:pt x="85083" y="45876"/>
                          </a:lnTo>
                          <a:cubicBezTo>
                            <a:pt x="85083" y="35598"/>
                            <a:pt x="81052" y="25768"/>
                            <a:pt x="73738" y="18469"/>
                          </a:cubicBezTo>
                          <a:cubicBezTo>
                            <a:pt x="66424" y="11171"/>
                            <a:pt x="56722" y="7149"/>
                            <a:pt x="46273" y="7149"/>
                          </a:cubicBezTo>
                          <a:cubicBezTo>
                            <a:pt x="35526" y="7149"/>
                            <a:pt x="25824" y="11469"/>
                            <a:pt x="18808" y="18469"/>
                          </a:cubicBezTo>
                          <a:close/>
                        </a:path>
                      </a:pathLst>
                    </a:custGeom>
                    <a:solidFill>
                      <a:srgbClr val="A1A46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19" name="Freeform 28318">
                      <a:extLst>
                        <a:ext uri="{FF2B5EF4-FFF2-40B4-BE49-F238E27FC236}">
                          <a16:creationId xmlns:a16="http://schemas.microsoft.com/office/drawing/2014/main" id="{D32881A5-2D3B-2F2B-BBE0-2A3348E820A4}"/>
                        </a:ext>
                      </a:extLst>
                    </p:cNvPr>
                    <p:cNvSpPr/>
                    <p:nvPr/>
                  </p:nvSpPr>
                  <p:spPr>
                    <a:xfrm>
                      <a:off x="7520569" y="3804625"/>
                      <a:ext cx="42541" cy="84899"/>
                    </a:xfrm>
                    <a:custGeom>
                      <a:avLst/>
                      <a:gdLst>
                        <a:gd name="connsiteX0" fmla="*/ 0 w 42541"/>
                        <a:gd name="connsiteY0" fmla="*/ 149 h 84899"/>
                        <a:gd name="connsiteX1" fmla="*/ 0 w 42541"/>
                        <a:gd name="connsiteY1" fmla="*/ 84900 h 84899"/>
                        <a:gd name="connsiteX2" fmla="*/ 42541 w 42541"/>
                        <a:gd name="connsiteY2" fmla="*/ 42450 h 84899"/>
                        <a:gd name="connsiteX3" fmla="*/ 0 w 42541"/>
                        <a:gd name="connsiteY3" fmla="*/ 0 h 84899"/>
                      </a:gdLst>
                      <a:ahLst/>
                      <a:cxnLst>
                        <a:cxn ang="0">
                          <a:pos x="connsiteX0" y="connsiteY0"/>
                        </a:cxn>
                        <a:cxn ang="0">
                          <a:pos x="connsiteX1" y="connsiteY1"/>
                        </a:cxn>
                        <a:cxn ang="0">
                          <a:pos x="connsiteX2" y="connsiteY2"/>
                        </a:cxn>
                        <a:cxn ang="0">
                          <a:pos x="connsiteX3" y="connsiteY3"/>
                        </a:cxn>
                      </a:cxnLst>
                      <a:rect l="l" t="t" r="r" b="b"/>
                      <a:pathLst>
                        <a:path w="42541" h="84899">
                          <a:moveTo>
                            <a:pt x="0" y="149"/>
                          </a:moveTo>
                          <a:lnTo>
                            <a:pt x="0" y="84900"/>
                          </a:lnTo>
                          <a:cubicBezTo>
                            <a:pt x="23435" y="84900"/>
                            <a:pt x="42541" y="65983"/>
                            <a:pt x="42541" y="42450"/>
                          </a:cubicBezTo>
                          <a:cubicBezTo>
                            <a:pt x="42541" y="18916"/>
                            <a:pt x="23585" y="0"/>
                            <a:pt x="0" y="0"/>
                          </a:cubicBezTo>
                          <a:close/>
                        </a:path>
                      </a:pathLst>
                    </a:custGeom>
                    <a:solidFill>
                      <a:srgbClr val="A1A46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grpSp>
          </p:grpSp>
        </p:grpSp>
      </p:grpSp>
      <p:grpSp>
        <p:nvGrpSpPr>
          <p:cNvPr id="28320" name="Graphic 18">
            <a:extLst>
              <a:ext uri="{FF2B5EF4-FFF2-40B4-BE49-F238E27FC236}">
                <a16:creationId xmlns:a16="http://schemas.microsoft.com/office/drawing/2014/main" id="{DEF5AC33-1B78-3630-1FE1-A2A4E71D9363}"/>
              </a:ext>
            </a:extLst>
          </p:cNvPr>
          <p:cNvGrpSpPr/>
          <p:nvPr/>
        </p:nvGrpSpPr>
        <p:grpSpPr>
          <a:xfrm>
            <a:off x="3056637" y="1412141"/>
            <a:ext cx="2982736" cy="855916"/>
            <a:chOff x="3289942" y="1327041"/>
            <a:chExt cx="2647191" cy="759629"/>
          </a:xfrm>
        </p:grpSpPr>
        <p:grpSp>
          <p:nvGrpSpPr>
            <p:cNvPr id="28321" name="Graphic 18">
              <a:extLst>
                <a:ext uri="{FF2B5EF4-FFF2-40B4-BE49-F238E27FC236}">
                  <a16:creationId xmlns:a16="http://schemas.microsoft.com/office/drawing/2014/main" id="{A3202F75-905A-E3BC-9EED-F4A741E79EA7}"/>
                </a:ext>
              </a:extLst>
            </p:cNvPr>
            <p:cNvGrpSpPr/>
            <p:nvPr/>
          </p:nvGrpSpPr>
          <p:grpSpPr>
            <a:xfrm>
              <a:off x="4495503" y="1337914"/>
              <a:ext cx="1441630" cy="734606"/>
              <a:chOff x="4495503" y="1337914"/>
              <a:chExt cx="1441630" cy="734606"/>
            </a:xfrm>
          </p:grpSpPr>
          <p:grpSp>
            <p:nvGrpSpPr>
              <p:cNvPr id="28322" name="Graphic 18">
                <a:extLst>
                  <a:ext uri="{FF2B5EF4-FFF2-40B4-BE49-F238E27FC236}">
                    <a16:creationId xmlns:a16="http://schemas.microsoft.com/office/drawing/2014/main" id="{3EF4A87C-ACC0-7BC3-6E87-1A6EDB7EB07C}"/>
                  </a:ext>
                </a:extLst>
              </p:cNvPr>
              <p:cNvGrpSpPr/>
              <p:nvPr/>
            </p:nvGrpSpPr>
            <p:grpSpPr>
              <a:xfrm>
                <a:off x="4495503" y="1652043"/>
                <a:ext cx="1441630" cy="226995"/>
                <a:chOff x="4495503" y="1652043"/>
                <a:chExt cx="1441630" cy="226995"/>
              </a:xfrm>
              <a:solidFill>
                <a:srgbClr val="C34628"/>
              </a:solidFill>
            </p:grpSpPr>
            <p:sp>
              <p:nvSpPr>
                <p:cNvPr id="28323" name="Freeform 28322">
                  <a:extLst>
                    <a:ext uri="{FF2B5EF4-FFF2-40B4-BE49-F238E27FC236}">
                      <a16:creationId xmlns:a16="http://schemas.microsoft.com/office/drawing/2014/main" id="{EB51F485-5EA5-E17E-82C0-19E7B14D1537}"/>
                    </a:ext>
                  </a:extLst>
                </p:cNvPr>
                <p:cNvSpPr/>
                <p:nvPr/>
              </p:nvSpPr>
              <p:spPr>
                <a:xfrm>
                  <a:off x="4495503" y="1666044"/>
                  <a:ext cx="111652" cy="208525"/>
                </a:xfrm>
                <a:custGeom>
                  <a:avLst/>
                  <a:gdLst>
                    <a:gd name="connsiteX0" fmla="*/ 111653 w 111652"/>
                    <a:gd name="connsiteY0" fmla="*/ 181417 h 208525"/>
                    <a:gd name="connsiteX1" fmla="*/ 111653 w 111652"/>
                    <a:gd name="connsiteY1" fmla="*/ 208526 h 208525"/>
                    <a:gd name="connsiteX2" fmla="*/ 17017 w 111652"/>
                    <a:gd name="connsiteY2" fmla="*/ 208526 h 208525"/>
                    <a:gd name="connsiteX3" fmla="*/ 17017 w 111652"/>
                    <a:gd name="connsiteY3" fmla="*/ 181417 h 208525"/>
                    <a:gd name="connsiteX4" fmla="*/ 46870 w 111652"/>
                    <a:gd name="connsiteY4" fmla="*/ 181417 h 208525"/>
                    <a:gd name="connsiteX5" fmla="*/ 46870 w 111652"/>
                    <a:gd name="connsiteY5" fmla="*/ 37237 h 208525"/>
                    <a:gd name="connsiteX6" fmla="*/ 18808 w 111652"/>
                    <a:gd name="connsiteY6" fmla="*/ 63153 h 208525"/>
                    <a:gd name="connsiteX7" fmla="*/ 0 w 111652"/>
                    <a:gd name="connsiteY7" fmla="*/ 41109 h 208525"/>
                    <a:gd name="connsiteX8" fmla="*/ 49557 w 111652"/>
                    <a:gd name="connsiteY8" fmla="*/ 0 h 208525"/>
                    <a:gd name="connsiteX9" fmla="*/ 87173 w 111652"/>
                    <a:gd name="connsiteY9" fmla="*/ 0 h 208525"/>
                    <a:gd name="connsiteX10" fmla="*/ 87173 w 111652"/>
                    <a:gd name="connsiteY10" fmla="*/ 181417 h 208525"/>
                    <a:gd name="connsiteX11" fmla="*/ 111653 w 111652"/>
                    <a:gd name="connsiteY11" fmla="*/ 181417 h 208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1652" h="208525">
                      <a:moveTo>
                        <a:pt x="111653" y="181417"/>
                      </a:moveTo>
                      <a:lnTo>
                        <a:pt x="111653" y="208526"/>
                      </a:lnTo>
                      <a:lnTo>
                        <a:pt x="17017" y="208526"/>
                      </a:lnTo>
                      <a:lnTo>
                        <a:pt x="17017" y="181417"/>
                      </a:lnTo>
                      <a:lnTo>
                        <a:pt x="46870" y="181417"/>
                      </a:lnTo>
                      <a:lnTo>
                        <a:pt x="46870" y="37237"/>
                      </a:lnTo>
                      <a:lnTo>
                        <a:pt x="18808" y="63153"/>
                      </a:lnTo>
                      <a:lnTo>
                        <a:pt x="0" y="41109"/>
                      </a:lnTo>
                      <a:lnTo>
                        <a:pt x="49557" y="0"/>
                      </a:lnTo>
                      <a:lnTo>
                        <a:pt x="87173" y="0"/>
                      </a:lnTo>
                      <a:lnTo>
                        <a:pt x="87173" y="181417"/>
                      </a:lnTo>
                      <a:lnTo>
                        <a:pt x="111653" y="181417"/>
                      </a:ln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24" name="Freeform 28323">
                  <a:extLst>
                    <a:ext uri="{FF2B5EF4-FFF2-40B4-BE49-F238E27FC236}">
                      <a16:creationId xmlns:a16="http://schemas.microsoft.com/office/drawing/2014/main" id="{1D9AA10A-6A72-35FF-CFDC-3AB677397FC3}"/>
                    </a:ext>
                  </a:extLst>
                </p:cNvPr>
                <p:cNvSpPr/>
                <p:nvPr/>
              </p:nvSpPr>
              <p:spPr>
                <a:xfrm>
                  <a:off x="4631039" y="1828098"/>
                  <a:ext cx="51049" cy="50344"/>
                </a:xfrm>
                <a:custGeom>
                  <a:avLst/>
                  <a:gdLst>
                    <a:gd name="connsiteX0" fmla="*/ 0 w 51049"/>
                    <a:gd name="connsiteY0" fmla="*/ 25023 h 50344"/>
                    <a:gd name="connsiteX1" fmla="*/ 25973 w 51049"/>
                    <a:gd name="connsiteY1" fmla="*/ 0 h 50344"/>
                    <a:gd name="connsiteX2" fmla="*/ 51050 w 51049"/>
                    <a:gd name="connsiteY2" fmla="*/ 25023 h 50344"/>
                    <a:gd name="connsiteX3" fmla="*/ 25973 w 51049"/>
                    <a:gd name="connsiteY3" fmla="*/ 50344 h 50344"/>
                    <a:gd name="connsiteX4" fmla="*/ 0 w 51049"/>
                    <a:gd name="connsiteY4" fmla="*/ 25023 h 503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049" h="50344">
                      <a:moveTo>
                        <a:pt x="0" y="25023"/>
                      </a:moveTo>
                      <a:cubicBezTo>
                        <a:pt x="0" y="11618"/>
                        <a:pt x="11941" y="0"/>
                        <a:pt x="25973" y="0"/>
                      </a:cubicBezTo>
                      <a:cubicBezTo>
                        <a:pt x="40004" y="0"/>
                        <a:pt x="51050" y="11618"/>
                        <a:pt x="51050" y="25023"/>
                      </a:cubicBezTo>
                      <a:cubicBezTo>
                        <a:pt x="51050" y="38428"/>
                        <a:pt x="39705" y="50344"/>
                        <a:pt x="25973" y="50344"/>
                      </a:cubicBezTo>
                      <a:cubicBezTo>
                        <a:pt x="12240" y="50344"/>
                        <a:pt x="0" y="38726"/>
                        <a:pt x="0" y="25023"/>
                      </a:cubicBez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25" name="Freeform 28324">
                  <a:extLst>
                    <a:ext uri="{FF2B5EF4-FFF2-40B4-BE49-F238E27FC236}">
                      <a16:creationId xmlns:a16="http://schemas.microsoft.com/office/drawing/2014/main" id="{5BFB0D5E-6ED0-86B0-2445-60F403C54E1A}"/>
                    </a:ext>
                  </a:extLst>
                </p:cNvPr>
                <p:cNvSpPr/>
                <p:nvPr/>
              </p:nvSpPr>
              <p:spPr>
                <a:xfrm>
                  <a:off x="4703881" y="1666044"/>
                  <a:ext cx="145685" cy="208525"/>
                </a:xfrm>
                <a:custGeom>
                  <a:avLst/>
                  <a:gdLst>
                    <a:gd name="connsiteX0" fmla="*/ 145686 w 145685"/>
                    <a:gd name="connsiteY0" fmla="*/ 25917 h 208525"/>
                    <a:gd name="connsiteX1" fmla="*/ 68962 w 145685"/>
                    <a:gd name="connsiteY1" fmla="*/ 208526 h 208525"/>
                    <a:gd name="connsiteX2" fmla="*/ 25077 w 145685"/>
                    <a:gd name="connsiteY2" fmla="*/ 208526 h 208525"/>
                    <a:gd name="connsiteX3" fmla="*/ 102099 w 145685"/>
                    <a:gd name="connsiteY3" fmla="*/ 29194 h 208525"/>
                    <a:gd name="connsiteX4" fmla="*/ 34033 w 145685"/>
                    <a:gd name="connsiteY4" fmla="*/ 29194 h 208525"/>
                    <a:gd name="connsiteX5" fmla="*/ 34033 w 145685"/>
                    <a:gd name="connsiteY5" fmla="*/ 59579 h 208525"/>
                    <a:gd name="connsiteX6" fmla="*/ 0 w 145685"/>
                    <a:gd name="connsiteY6" fmla="*/ 59579 h 208525"/>
                    <a:gd name="connsiteX7" fmla="*/ 0 w 145685"/>
                    <a:gd name="connsiteY7" fmla="*/ 0 h 208525"/>
                    <a:gd name="connsiteX8" fmla="*/ 145686 w 145685"/>
                    <a:gd name="connsiteY8" fmla="*/ 0 h 208525"/>
                    <a:gd name="connsiteX9" fmla="*/ 145686 w 145685"/>
                    <a:gd name="connsiteY9" fmla="*/ 25917 h 208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5685" h="208525">
                      <a:moveTo>
                        <a:pt x="145686" y="25917"/>
                      </a:moveTo>
                      <a:lnTo>
                        <a:pt x="68962" y="208526"/>
                      </a:lnTo>
                      <a:lnTo>
                        <a:pt x="25077" y="208526"/>
                      </a:lnTo>
                      <a:lnTo>
                        <a:pt x="102099" y="29194"/>
                      </a:lnTo>
                      <a:lnTo>
                        <a:pt x="34033" y="29194"/>
                      </a:lnTo>
                      <a:lnTo>
                        <a:pt x="34033" y="59579"/>
                      </a:lnTo>
                      <a:lnTo>
                        <a:pt x="0" y="59579"/>
                      </a:lnTo>
                      <a:lnTo>
                        <a:pt x="0" y="0"/>
                      </a:lnTo>
                      <a:lnTo>
                        <a:pt x="145686" y="0"/>
                      </a:lnTo>
                      <a:lnTo>
                        <a:pt x="145686" y="25917"/>
                      </a:ln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26" name="Freeform 28325">
                  <a:extLst>
                    <a:ext uri="{FF2B5EF4-FFF2-40B4-BE49-F238E27FC236}">
                      <a16:creationId xmlns:a16="http://schemas.microsoft.com/office/drawing/2014/main" id="{851923AD-C48F-6505-E400-48464869AC28}"/>
                    </a:ext>
                  </a:extLst>
                </p:cNvPr>
                <p:cNvSpPr/>
                <p:nvPr/>
              </p:nvSpPr>
              <p:spPr>
                <a:xfrm>
                  <a:off x="4946740" y="1659192"/>
                  <a:ext cx="184495" cy="219547"/>
                </a:xfrm>
                <a:custGeom>
                  <a:avLst/>
                  <a:gdLst>
                    <a:gd name="connsiteX0" fmla="*/ 184495 w 184495"/>
                    <a:gd name="connsiteY0" fmla="*/ 135840 h 219547"/>
                    <a:gd name="connsiteX1" fmla="*/ 110458 w 184495"/>
                    <a:gd name="connsiteY1" fmla="*/ 219548 h 219547"/>
                    <a:gd name="connsiteX2" fmla="*/ 60304 w 184495"/>
                    <a:gd name="connsiteY2" fmla="*/ 192142 h 219547"/>
                    <a:gd name="connsiteX3" fmla="*/ 60304 w 184495"/>
                    <a:gd name="connsiteY3" fmla="*/ 215377 h 219547"/>
                    <a:gd name="connsiteX4" fmla="*/ 0 w 184495"/>
                    <a:gd name="connsiteY4" fmla="*/ 215377 h 219547"/>
                    <a:gd name="connsiteX5" fmla="*/ 0 w 184495"/>
                    <a:gd name="connsiteY5" fmla="*/ 188865 h 219547"/>
                    <a:gd name="connsiteX6" fmla="*/ 20897 w 184495"/>
                    <a:gd name="connsiteY6" fmla="*/ 188865 h 219547"/>
                    <a:gd name="connsiteX7" fmla="*/ 20599 w 184495"/>
                    <a:gd name="connsiteY7" fmla="*/ 26513 h 219547"/>
                    <a:gd name="connsiteX8" fmla="*/ 0 w 184495"/>
                    <a:gd name="connsiteY8" fmla="*/ 26513 h 219547"/>
                    <a:gd name="connsiteX9" fmla="*/ 0 w 184495"/>
                    <a:gd name="connsiteY9" fmla="*/ 0 h 219547"/>
                    <a:gd name="connsiteX10" fmla="*/ 60901 w 184495"/>
                    <a:gd name="connsiteY10" fmla="*/ 0 h 219547"/>
                    <a:gd name="connsiteX11" fmla="*/ 60901 w 184495"/>
                    <a:gd name="connsiteY11" fmla="*/ 83112 h 219547"/>
                    <a:gd name="connsiteX12" fmla="*/ 112847 w 184495"/>
                    <a:gd name="connsiteY12" fmla="*/ 54813 h 219547"/>
                    <a:gd name="connsiteX13" fmla="*/ 184495 w 184495"/>
                    <a:gd name="connsiteY13" fmla="*/ 135840 h 219547"/>
                    <a:gd name="connsiteX14" fmla="*/ 141357 w 184495"/>
                    <a:gd name="connsiteY14" fmla="*/ 136733 h 219547"/>
                    <a:gd name="connsiteX15" fmla="*/ 100457 w 184495"/>
                    <a:gd name="connsiteY15" fmla="*/ 85496 h 219547"/>
                    <a:gd name="connsiteX16" fmla="*/ 58961 w 184495"/>
                    <a:gd name="connsiteY16" fmla="*/ 136733 h 219547"/>
                    <a:gd name="connsiteX17" fmla="*/ 100457 w 184495"/>
                    <a:gd name="connsiteY17" fmla="*/ 188865 h 219547"/>
                    <a:gd name="connsiteX18" fmla="*/ 141357 w 184495"/>
                    <a:gd name="connsiteY18" fmla="*/ 136733 h 219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84495" h="219547">
                      <a:moveTo>
                        <a:pt x="184495" y="135840"/>
                      </a:moveTo>
                      <a:cubicBezTo>
                        <a:pt x="184495" y="186184"/>
                        <a:pt x="154044" y="219548"/>
                        <a:pt x="110458" y="219548"/>
                      </a:cubicBezTo>
                      <a:cubicBezTo>
                        <a:pt x="88068" y="219548"/>
                        <a:pt x="70156" y="207632"/>
                        <a:pt x="60304" y="192142"/>
                      </a:cubicBezTo>
                      <a:lnTo>
                        <a:pt x="60304" y="215377"/>
                      </a:lnTo>
                      <a:lnTo>
                        <a:pt x="0" y="215377"/>
                      </a:lnTo>
                      <a:lnTo>
                        <a:pt x="0" y="188865"/>
                      </a:lnTo>
                      <a:lnTo>
                        <a:pt x="20897" y="188865"/>
                      </a:lnTo>
                      <a:lnTo>
                        <a:pt x="20599" y="26513"/>
                      </a:lnTo>
                      <a:lnTo>
                        <a:pt x="0" y="26513"/>
                      </a:lnTo>
                      <a:lnTo>
                        <a:pt x="0" y="0"/>
                      </a:lnTo>
                      <a:lnTo>
                        <a:pt x="60901" y="0"/>
                      </a:lnTo>
                      <a:lnTo>
                        <a:pt x="60901" y="83112"/>
                      </a:lnTo>
                      <a:cubicBezTo>
                        <a:pt x="70455" y="67920"/>
                        <a:pt x="88367" y="54813"/>
                        <a:pt x="112847" y="54813"/>
                      </a:cubicBezTo>
                      <a:cubicBezTo>
                        <a:pt x="155537" y="54813"/>
                        <a:pt x="184495" y="88475"/>
                        <a:pt x="184495" y="135840"/>
                      </a:cubicBezTo>
                      <a:close/>
                      <a:moveTo>
                        <a:pt x="141357" y="136733"/>
                      </a:moveTo>
                      <a:cubicBezTo>
                        <a:pt x="141357" y="106348"/>
                        <a:pt x="124639" y="85496"/>
                        <a:pt x="100457" y="85496"/>
                      </a:cubicBezTo>
                      <a:cubicBezTo>
                        <a:pt x="76276" y="85496"/>
                        <a:pt x="58961" y="106646"/>
                        <a:pt x="58961" y="136733"/>
                      </a:cubicBezTo>
                      <a:cubicBezTo>
                        <a:pt x="58961" y="166821"/>
                        <a:pt x="75977" y="188865"/>
                        <a:pt x="100457" y="188865"/>
                      </a:cubicBezTo>
                      <a:cubicBezTo>
                        <a:pt x="124937" y="188865"/>
                        <a:pt x="141357" y="167119"/>
                        <a:pt x="141357" y="136733"/>
                      </a:cubicBez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27" name="Freeform 28326">
                  <a:extLst>
                    <a:ext uri="{FF2B5EF4-FFF2-40B4-BE49-F238E27FC236}">
                      <a16:creationId xmlns:a16="http://schemas.microsoft.com/office/drawing/2014/main" id="{BE5CB0D5-8EE7-EAD5-CD02-C7CD03D35F33}"/>
                    </a:ext>
                  </a:extLst>
                </p:cNvPr>
                <p:cNvSpPr/>
                <p:nvPr/>
              </p:nvSpPr>
              <p:spPr>
                <a:xfrm>
                  <a:off x="5153775" y="1652043"/>
                  <a:ext cx="81798" cy="222526"/>
                </a:xfrm>
                <a:custGeom>
                  <a:avLst/>
                  <a:gdLst>
                    <a:gd name="connsiteX0" fmla="*/ 81799 w 81798"/>
                    <a:gd name="connsiteY0" fmla="*/ 196014 h 222526"/>
                    <a:gd name="connsiteX1" fmla="*/ 81799 w 81798"/>
                    <a:gd name="connsiteY1" fmla="*/ 222527 h 222526"/>
                    <a:gd name="connsiteX2" fmla="*/ 0 w 81798"/>
                    <a:gd name="connsiteY2" fmla="*/ 222527 h 222526"/>
                    <a:gd name="connsiteX3" fmla="*/ 0 w 81798"/>
                    <a:gd name="connsiteY3" fmla="*/ 196014 h 222526"/>
                    <a:gd name="connsiteX4" fmla="*/ 20599 w 81798"/>
                    <a:gd name="connsiteY4" fmla="*/ 196014 h 222526"/>
                    <a:gd name="connsiteX5" fmla="*/ 20599 w 81798"/>
                    <a:gd name="connsiteY5" fmla="*/ 92645 h 222526"/>
                    <a:gd name="connsiteX6" fmla="*/ 0 w 81798"/>
                    <a:gd name="connsiteY6" fmla="*/ 92645 h 222526"/>
                    <a:gd name="connsiteX7" fmla="*/ 0 w 81798"/>
                    <a:gd name="connsiteY7" fmla="*/ 66133 h 222526"/>
                    <a:gd name="connsiteX8" fmla="*/ 60901 w 81798"/>
                    <a:gd name="connsiteY8" fmla="*/ 66133 h 222526"/>
                    <a:gd name="connsiteX9" fmla="*/ 60901 w 81798"/>
                    <a:gd name="connsiteY9" fmla="*/ 196014 h 222526"/>
                    <a:gd name="connsiteX10" fmla="*/ 81799 w 81798"/>
                    <a:gd name="connsiteY10" fmla="*/ 196014 h 222526"/>
                    <a:gd name="connsiteX11" fmla="*/ 16121 w 81798"/>
                    <a:gd name="connsiteY11" fmla="*/ 22342 h 222526"/>
                    <a:gd name="connsiteX12" fmla="*/ 39407 w 81798"/>
                    <a:gd name="connsiteY12" fmla="*/ 0 h 222526"/>
                    <a:gd name="connsiteX13" fmla="*/ 63290 w 81798"/>
                    <a:gd name="connsiteY13" fmla="*/ 22342 h 222526"/>
                    <a:gd name="connsiteX14" fmla="*/ 39407 w 81798"/>
                    <a:gd name="connsiteY14" fmla="*/ 44684 h 222526"/>
                    <a:gd name="connsiteX15" fmla="*/ 16121 w 81798"/>
                    <a:gd name="connsiteY15" fmla="*/ 22342 h 222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1798" h="222526">
                      <a:moveTo>
                        <a:pt x="81799" y="196014"/>
                      </a:moveTo>
                      <a:lnTo>
                        <a:pt x="81799" y="222527"/>
                      </a:lnTo>
                      <a:lnTo>
                        <a:pt x="0" y="222527"/>
                      </a:lnTo>
                      <a:lnTo>
                        <a:pt x="0" y="196014"/>
                      </a:lnTo>
                      <a:lnTo>
                        <a:pt x="20599" y="196014"/>
                      </a:lnTo>
                      <a:lnTo>
                        <a:pt x="20599" y="92645"/>
                      </a:lnTo>
                      <a:lnTo>
                        <a:pt x="0" y="92645"/>
                      </a:lnTo>
                      <a:lnTo>
                        <a:pt x="0" y="66133"/>
                      </a:lnTo>
                      <a:lnTo>
                        <a:pt x="60901" y="66133"/>
                      </a:lnTo>
                      <a:lnTo>
                        <a:pt x="60901" y="196014"/>
                      </a:lnTo>
                      <a:lnTo>
                        <a:pt x="81799" y="196014"/>
                      </a:lnTo>
                      <a:close/>
                      <a:moveTo>
                        <a:pt x="16121" y="22342"/>
                      </a:moveTo>
                      <a:cubicBezTo>
                        <a:pt x="16121" y="9533"/>
                        <a:pt x="25973" y="0"/>
                        <a:pt x="39407" y="0"/>
                      </a:cubicBezTo>
                      <a:cubicBezTo>
                        <a:pt x="52841" y="0"/>
                        <a:pt x="63290" y="9533"/>
                        <a:pt x="63290" y="22342"/>
                      </a:cubicBezTo>
                      <a:cubicBezTo>
                        <a:pt x="63290" y="35152"/>
                        <a:pt x="53139" y="44684"/>
                        <a:pt x="39407" y="44684"/>
                      </a:cubicBezTo>
                      <a:cubicBezTo>
                        <a:pt x="25674" y="44684"/>
                        <a:pt x="16121" y="35152"/>
                        <a:pt x="16121" y="22342"/>
                      </a:cubicBez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28" name="Freeform 28327">
                  <a:extLst>
                    <a:ext uri="{FF2B5EF4-FFF2-40B4-BE49-F238E27FC236}">
                      <a16:creationId xmlns:a16="http://schemas.microsoft.com/office/drawing/2014/main" id="{13E394EC-4B12-A24F-393C-6BA62440FA77}"/>
                    </a:ext>
                  </a:extLst>
                </p:cNvPr>
                <p:cNvSpPr/>
                <p:nvPr/>
              </p:nvSpPr>
              <p:spPr>
                <a:xfrm>
                  <a:off x="5253785" y="1659192"/>
                  <a:ext cx="81500" cy="215377"/>
                </a:xfrm>
                <a:custGeom>
                  <a:avLst/>
                  <a:gdLst>
                    <a:gd name="connsiteX0" fmla="*/ 81500 w 81500"/>
                    <a:gd name="connsiteY0" fmla="*/ 188865 h 215377"/>
                    <a:gd name="connsiteX1" fmla="*/ 81500 w 81500"/>
                    <a:gd name="connsiteY1" fmla="*/ 215377 h 215377"/>
                    <a:gd name="connsiteX2" fmla="*/ 0 w 81500"/>
                    <a:gd name="connsiteY2" fmla="*/ 215377 h 215377"/>
                    <a:gd name="connsiteX3" fmla="*/ 0 w 81500"/>
                    <a:gd name="connsiteY3" fmla="*/ 188865 h 215377"/>
                    <a:gd name="connsiteX4" fmla="*/ 20599 w 81500"/>
                    <a:gd name="connsiteY4" fmla="*/ 188865 h 215377"/>
                    <a:gd name="connsiteX5" fmla="*/ 20599 w 81500"/>
                    <a:gd name="connsiteY5" fmla="*/ 26513 h 215377"/>
                    <a:gd name="connsiteX6" fmla="*/ 0 w 81500"/>
                    <a:gd name="connsiteY6" fmla="*/ 26513 h 215377"/>
                    <a:gd name="connsiteX7" fmla="*/ 0 w 81500"/>
                    <a:gd name="connsiteY7" fmla="*/ 0 h 215377"/>
                    <a:gd name="connsiteX8" fmla="*/ 60901 w 81500"/>
                    <a:gd name="connsiteY8" fmla="*/ 0 h 215377"/>
                    <a:gd name="connsiteX9" fmla="*/ 60901 w 81500"/>
                    <a:gd name="connsiteY9" fmla="*/ 188865 h 215377"/>
                    <a:gd name="connsiteX10" fmla="*/ 81500 w 81500"/>
                    <a:gd name="connsiteY10" fmla="*/ 188865 h 215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1500" h="215377">
                      <a:moveTo>
                        <a:pt x="81500" y="188865"/>
                      </a:moveTo>
                      <a:lnTo>
                        <a:pt x="81500" y="215377"/>
                      </a:lnTo>
                      <a:lnTo>
                        <a:pt x="0" y="215377"/>
                      </a:lnTo>
                      <a:lnTo>
                        <a:pt x="0" y="188865"/>
                      </a:lnTo>
                      <a:lnTo>
                        <a:pt x="20599" y="188865"/>
                      </a:lnTo>
                      <a:lnTo>
                        <a:pt x="20599" y="26513"/>
                      </a:lnTo>
                      <a:lnTo>
                        <a:pt x="0" y="26513"/>
                      </a:lnTo>
                      <a:lnTo>
                        <a:pt x="0" y="0"/>
                      </a:lnTo>
                      <a:lnTo>
                        <a:pt x="60901" y="0"/>
                      </a:lnTo>
                      <a:lnTo>
                        <a:pt x="60901" y="188865"/>
                      </a:lnTo>
                      <a:lnTo>
                        <a:pt x="81500" y="188865"/>
                      </a:ln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29" name="Freeform 28328">
                  <a:extLst>
                    <a:ext uri="{FF2B5EF4-FFF2-40B4-BE49-F238E27FC236}">
                      <a16:creationId xmlns:a16="http://schemas.microsoft.com/office/drawing/2014/main" id="{1AEE7DE5-4964-A070-3B04-DCB4DFC3BFC8}"/>
                    </a:ext>
                  </a:extLst>
                </p:cNvPr>
                <p:cNvSpPr/>
                <p:nvPr/>
              </p:nvSpPr>
              <p:spPr>
                <a:xfrm>
                  <a:off x="5354391" y="1659192"/>
                  <a:ext cx="81500" cy="215377"/>
                </a:xfrm>
                <a:custGeom>
                  <a:avLst/>
                  <a:gdLst>
                    <a:gd name="connsiteX0" fmla="*/ 81500 w 81500"/>
                    <a:gd name="connsiteY0" fmla="*/ 188865 h 215377"/>
                    <a:gd name="connsiteX1" fmla="*/ 81500 w 81500"/>
                    <a:gd name="connsiteY1" fmla="*/ 215377 h 215377"/>
                    <a:gd name="connsiteX2" fmla="*/ 0 w 81500"/>
                    <a:gd name="connsiteY2" fmla="*/ 215377 h 215377"/>
                    <a:gd name="connsiteX3" fmla="*/ 0 w 81500"/>
                    <a:gd name="connsiteY3" fmla="*/ 188865 h 215377"/>
                    <a:gd name="connsiteX4" fmla="*/ 20599 w 81500"/>
                    <a:gd name="connsiteY4" fmla="*/ 188865 h 215377"/>
                    <a:gd name="connsiteX5" fmla="*/ 20599 w 81500"/>
                    <a:gd name="connsiteY5" fmla="*/ 26513 h 215377"/>
                    <a:gd name="connsiteX6" fmla="*/ 0 w 81500"/>
                    <a:gd name="connsiteY6" fmla="*/ 26513 h 215377"/>
                    <a:gd name="connsiteX7" fmla="*/ 0 w 81500"/>
                    <a:gd name="connsiteY7" fmla="*/ 0 h 215377"/>
                    <a:gd name="connsiteX8" fmla="*/ 60901 w 81500"/>
                    <a:gd name="connsiteY8" fmla="*/ 0 h 215377"/>
                    <a:gd name="connsiteX9" fmla="*/ 60901 w 81500"/>
                    <a:gd name="connsiteY9" fmla="*/ 188865 h 215377"/>
                    <a:gd name="connsiteX10" fmla="*/ 81500 w 81500"/>
                    <a:gd name="connsiteY10" fmla="*/ 188865 h 215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1500" h="215377">
                      <a:moveTo>
                        <a:pt x="81500" y="188865"/>
                      </a:moveTo>
                      <a:lnTo>
                        <a:pt x="81500" y="215377"/>
                      </a:lnTo>
                      <a:lnTo>
                        <a:pt x="0" y="215377"/>
                      </a:lnTo>
                      <a:lnTo>
                        <a:pt x="0" y="188865"/>
                      </a:lnTo>
                      <a:lnTo>
                        <a:pt x="20599" y="188865"/>
                      </a:lnTo>
                      <a:lnTo>
                        <a:pt x="20599" y="26513"/>
                      </a:lnTo>
                      <a:lnTo>
                        <a:pt x="0" y="26513"/>
                      </a:lnTo>
                      <a:lnTo>
                        <a:pt x="0" y="0"/>
                      </a:lnTo>
                      <a:lnTo>
                        <a:pt x="60901" y="0"/>
                      </a:lnTo>
                      <a:lnTo>
                        <a:pt x="60901" y="188865"/>
                      </a:lnTo>
                      <a:lnTo>
                        <a:pt x="81500" y="188865"/>
                      </a:ln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30" name="Freeform 28329">
                  <a:extLst>
                    <a:ext uri="{FF2B5EF4-FFF2-40B4-BE49-F238E27FC236}">
                      <a16:creationId xmlns:a16="http://schemas.microsoft.com/office/drawing/2014/main" id="{0F4E4836-D43F-66BC-75BD-FE4D22A5F3E4}"/>
                    </a:ext>
                  </a:extLst>
                </p:cNvPr>
                <p:cNvSpPr/>
                <p:nvPr/>
              </p:nvSpPr>
              <p:spPr>
                <a:xfrm>
                  <a:off x="5456192" y="1652043"/>
                  <a:ext cx="81798" cy="222526"/>
                </a:xfrm>
                <a:custGeom>
                  <a:avLst/>
                  <a:gdLst>
                    <a:gd name="connsiteX0" fmla="*/ 81799 w 81798"/>
                    <a:gd name="connsiteY0" fmla="*/ 196014 h 222526"/>
                    <a:gd name="connsiteX1" fmla="*/ 81799 w 81798"/>
                    <a:gd name="connsiteY1" fmla="*/ 222527 h 222526"/>
                    <a:gd name="connsiteX2" fmla="*/ 0 w 81798"/>
                    <a:gd name="connsiteY2" fmla="*/ 222527 h 222526"/>
                    <a:gd name="connsiteX3" fmla="*/ 0 w 81798"/>
                    <a:gd name="connsiteY3" fmla="*/ 196014 h 222526"/>
                    <a:gd name="connsiteX4" fmla="*/ 20599 w 81798"/>
                    <a:gd name="connsiteY4" fmla="*/ 196014 h 222526"/>
                    <a:gd name="connsiteX5" fmla="*/ 20599 w 81798"/>
                    <a:gd name="connsiteY5" fmla="*/ 92645 h 222526"/>
                    <a:gd name="connsiteX6" fmla="*/ 0 w 81798"/>
                    <a:gd name="connsiteY6" fmla="*/ 92645 h 222526"/>
                    <a:gd name="connsiteX7" fmla="*/ 0 w 81798"/>
                    <a:gd name="connsiteY7" fmla="*/ 66133 h 222526"/>
                    <a:gd name="connsiteX8" fmla="*/ 60901 w 81798"/>
                    <a:gd name="connsiteY8" fmla="*/ 66133 h 222526"/>
                    <a:gd name="connsiteX9" fmla="*/ 60901 w 81798"/>
                    <a:gd name="connsiteY9" fmla="*/ 196014 h 222526"/>
                    <a:gd name="connsiteX10" fmla="*/ 81799 w 81798"/>
                    <a:gd name="connsiteY10" fmla="*/ 196014 h 222526"/>
                    <a:gd name="connsiteX11" fmla="*/ 16121 w 81798"/>
                    <a:gd name="connsiteY11" fmla="*/ 22342 h 222526"/>
                    <a:gd name="connsiteX12" fmla="*/ 39407 w 81798"/>
                    <a:gd name="connsiteY12" fmla="*/ 0 h 222526"/>
                    <a:gd name="connsiteX13" fmla="*/ 63289 w 81798"/>
                    <a:gd name="connsiteY13" fmla="*/ 22342 h 222526"/>
                    <a:gd name="connsiteX14" fmla="*/ 39407 w 81798"/>
                    <a:gd name="connsiteY14" fmla="*/ 44684 h 222526"/>
                    <a:gd name="connsiteX15" fmla="*/ 16121 w 81798"/>
                    <a:gd name="connsiteY15" fmla="*/ 22342 h 222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1798" h="222526">
                      <a:moveTo>
                        <a:pt x="81799" y="196014"/>
                      </a:moveTo>
                      <a:lnTo>
                        <a:pt x="81799" y="222527"/>
                      </a:lnTo>
                      <a:lnTo>
                        <a:pt x="0" y="222527"/>
                      </a:lnTo>
                      <a:lnTo>
                        <a:pt x="0" y="196014"/>
                      </a:lnTo>
                      <a:lnTo>
                        <a:pt x="20599" y="196014"/>
                      </a:lnTo>
                      <a:lnTo>
                        <a:pt x="20599" y="92645"/>
                      </a:lnTo>
                      <a:lnTo>
                        <a:pt x="0" y="92645"/>
                      </a:lnTo>
                      <a:lnTo>
                        <a:pt x="0" y="66133"/>
                      </a:lnTo>
                      <a:lnTo>
                        <a:pt x="60901" y="66133"/>
                      </a:lnTo>
                      <a:lnTo>
                        <a:pt x="60901" y="196014"/>
                      </a:lnTo>
                      <a:lnTo>
                        <a:pt x="81799" y="196014"/>
                      </a:lnTo>
                      <a:close/>
                      <a:moveTo>
                        <a:pt x="16121" y="22342"/>
                      </a:moveTo>
                      <a:cubicBezTo>
                        <a:pt x="16121" y="9533"/>
                        <a:pt x="25972" y="0"/>
                        <a:pt x="39407" y="0"/>
                      </a:cubicBezTo>
                      <a:cubicBezTo>
                        <a:pt x="52841" y="0"/>
                        <a:pt x="63289" y="9533"/>
                        <a:pt x="63289" y="22342"/>
                      </a:cubicBezTo>
                      <a:cubicBezTo>
                        <a:pt x="63289" y="35152"/>
                        <a:pt x="53139" y="44684"/>
                        <a:pt x="39407" y="44684"/>
                      </a:cubicBezTo>
                      <a:cubicBezTo>
                        <a:pt x="25674" y="44684"/>
                        <a:pt x="16121" y="35152"/>
                        <a:pt x="16121" y="22342"/>
                      </a:cubicBez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31" name="Freeform 28330">
                  <a:extLst>
                    <a:ext uri="{FF2B5EF4-FFF2-40B4-BE49-F238E27FC236}">
                      <a16:creationId xmlns:a16="http://schemas.microsoft.com/office/drawing/2014/main" id="{15D0E0AD-239F-8170-F2C8-EA5B15CC998D}"/>
                    </a:ext>
                  </a:extLst>
                </p:cNvPr>
                <p:cNvSpPr/>
                <p:nvPr/>
              </p:nvSpPr>
              <p:spPr>
                <a:xfrm>
                  <a:off x="5557993" y="1713707"/>
                  <a:ext cx="169568" cy="165331"/>
                </a:xfrm>
                <a:custGeom>
                  <a:avLst/>
                  <a:gdLst>
                    <a:gd name="connsiteX0" fmla="*/ 0 w 169568"/>
                    <a:gd name="connsiteY0" fmla="*/ 81027 h 165331"/>
                    <a:gd name="connsiteX1" fmla="*/ 84784 w 169568"/>
                    <a:gd name="connsiteY1" fmla="*/ 0 h 165331"/>
                    <a:gd name="connsiteX2" fmla="*/ 169568 w 169568"/>
                    <a:gd name="connsiteY2" fmla="*/ 81027 h 165331"/>
                    <a:gd name="connsiteX3" fmla="*/ 84784 w 169568"/>
                    <a:gd name="connsiteY3" fmla="*/ 165331 h 165331"/>
                    <a:gd name="connsiteX4" fmla="*/ 0 w 169568"/>
                    <a:gd name="connsiteY4" fmla="*/ 81027 h 165331"/>
                    <a:gd name="connsiteX5" fmla="*/ 126579 w 169568"/>
                    <a:gd name="connsiteY5" fmla="*/ 81027 h 165331"/>
                    <a:gd name="connsiteX6" fmla="*/ 84784 w 169568"/>
                    <a:gd name="connsiteY6" fmla="*/ 30683 h 165331"/>
                    <a:gd name="connsiteX7" fmla="*/ 42691 w 169568"/>
                    <a:gd name="connsiteY7" fmla="*/ 81027 h 165331"/>
                    <a:gd name="connsiteX8" fmla="*/ 84784 w 169568"/>
                    <a:gd name="connsiteY8" fmla="*/ 134648 h 165331"/>
                    <a:gd name="connsiteX9" fmla="*/ 126579 w 169568"/>
                    <a:gd name="connsiteY9" fmla="*/ 81027 h 165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9568" h="165331">
                      <a:moveTo>
                        <a:pt x="0" y="81027"/>
                      </a:moveTo>
                      <a:cubicBezTo>
                        <a:pt x="0" y="33960"/>
                        <a:pt x="34033" y="0"/>
                        <a:pt x="84784" y="0"/>
                      </a:cubicBezTo>
                      <a:cubicBezTo>
                        <a:pt x="135535" y="0"/>
                        <a:pt x="169568" y="33960"/>
                        <a:pt x="169568" y="81027"/>
                      </a:cubicBezTo>
                      <a:cubicBezTo>
                        <a:pt x="169568" y="130478"/>
                        <a:pt x="136132" y="165331"/>
                        <a:pt x="84784" y="165331"/>
                      </a:cubicBezTo>
                      <a:cubicBezTo>
                        <a:pt x="33436" y="165331"/>
                        <a:pt x="0" y="130478"/>
                        <a:pt x="0" y="81027"/>
                      </a:cubicBezTo>
                      <a:close/>
                      <a:moveTo>
                        <a:pt x="126579" y="81027"/>
                      </a:moveTo>
                      <a:cubicBezTo>
                        <a:pt x="126579" y="52429"/>
                        <a:pt x="110458" y="30683"/>
                        <a:pt x="84784" y="30683"/>
                      </a:cubicBezTo>
                      <a:cubicBezTo>
                        <a:pt x="59110" y="30683"/>
                        <a:pt x="42691" y="52429"/>
                        <a:pt x="42691" y="81027"/>
                      </a:cubicBezTo>
                      <a:cubicBezTo>
                        <a:pt x="42691" y="112008"/>
                        <a:pt x="59110" y="134648"/>
                        <a:pt x="84784" y="134648"/>
                      </a:cubicBezTo>
                      <a:cubicBezTo>
                        <a:pt x="110458" y="134648"/>
                        <a:pt x="126579" y="112008"/>
                        <a:pt x="126579" y="81027"/>
                      </a:cubicBez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32" name="Freeform 28331">
                  <a:extLst>
                    <a:ext uri="{FF2B5EF4-FFF2-40B4-BE49-F238E27FC236}">
                      <a16:creationId xmlns:a16="http://schemas.microsoft.com/office/drawing/2014/main" id="{0CACAB69-7E71-EDBD-5545-F1F31EAF4193}"/>
                    </a:ext>
                  </a:extLst>
                </p:cNvPr>
                <p:cNvSpPr/>
                <p:nvPr/>
              </p:nvSpPr>
              <p:spPr>
                <a:xfrm>
                  <a:off x="5749653" y="1714899"/>
                  <a:ext cx="187480" cy="159671"/>
                </a:xfrm>
                <a:custGeom>
                  <a:avLst/>
                  <a:gdLst>
                    <a:gd name="connsiteX0" fmla="*/ 187481 w 187480"/>
                    <a:gd name="connsiteY0" fmla="*/ 133159 h 159671"/>
                    <a:gd name="connsiteX1" fmla="*/ 187481 w 187480"/>
                    <a:gd name="connsiteY1" fmla="*/ 159671 h 159671"/>
                    <a:gd name="connsiteX2" fmla="*/ 108070 w 187480"/>
                    <a:gd name="connsiteY2" fmla="*/ 159671 h 159671"/>
                    <a:gd name="connsiteX3" fmla="*/ 108070 w 187480"/>
                    <a:gd name="connsiteY3" fmla="*/ 133159 h 159671"/>
                    <a:gd name="connsiteX4" fmla="*/ 126579 w 187480"/>
                    <a:gd name="connsiteY4" fmla="*/ 133159 h 159671"/>
                    <a:gd name="connsiteX5" fmla="*/ 126579 w 187480"/>
                    <a:gd name="connsiteY5" fmla="*/ 61962 h 159671"/>
                    <a:gd name="connsiteX6" fmla="*/ 95532 w 187480"/>
                    <a:gd name="connsiteY6" fmla="*/ 32173 h 159671"/>
                    <a:gd name="connsiteX7" fmla="*/ 60901 w 187480"/>
                    <a:gd name="connsiteY7" fmla="*/ 65239 h 159671"/>
                    <a:gd name="connsiteX8" fmla="*/ 60901 w 187480"/>
                    <a:gd name="connsiteY8" fmla="*/ 133159 h 159671"/>
                    <a:gd name="connsiteX9" fmla="*/ 79411 w 187480"/>
                    <a:gd name="connsiteY9" fmla="*/ 133159 h 159671"/>
                    <a:gd name="connsiteX10" fmla="*/ 79411 w 187480"/>
                    <a:gd name="connsiteY10" fmla="*/ 159671 h 159671"/>
                    <a:gd name="connsiteX11" fmla="*/ 0 w 187480"/>
                    <a:gd name="connsiteY11" fmla="*/ 159671 h 159671"/>
                    <a:gd name="connsiteX12" fmla="*/ 0 w 187480"/>
                    <a:gd name="connsiteY12" fmla="*/ 133159 h 159671"/>
                    <a:gd name="connsiteX13" fmla="*/ 20599 w 187480"/>
                    <a:gd name="connsiteY13" fmla="*/ 133159 h 159671"/>
                    <a:gd name="connsiteX14" fmla="*/ 20599 w 187480"/>
                    <a:gd name="connsiteY14" fmla="*/ 29789 h 159671"/>
                    <a:gd name="connsiteX15" fmla="*/ 0 w 187480"/>
                    <a:gd name="connsiteY15" fmla="*/ 29789 h 159671"/>
                    <a:gd name="connsiteX16" fmla="*/ 0 w 187480"/>
                    <a:gd name="connsiteY16" fmla="*/ 3277 h 159671"/>
                    <a:gd name="connsiteX17" fmla="*/ 60304 w 187480"/>
                    <a:gd name="connsiteY17" fmla="*/ 3277 h 159671"/>
                    <a:gd name="connsiteX18" fmla="*/ 60304 w 187480"/>
                    <a:gd name="connsiteY18" fmla="*/ 27704 h 159671"/>
                    <a:gd name="connsiteX19" fmla="*/ 109861 w 187480"/>
                    <a:gd name="connsiteY19" fmla="*/ 0 h 159671"/>
                    <a:gd name="connsiteX20" fmla="*/ 166882 w 187480"/>
                    <a:gd name="connsiteY20" fmla="*/ 56302 h 159671"/>
                    <a:gd name="connsiteX21" fmla="*/ 166882 w 187480"/>
                    <a:gd name="connsiteY21" fmla="*/ 133159 h 159671"/>
                    <a:gd name="connsiteX22" fmla="*/ 187481 w 187480"/>
                    <a:gd name="connsiteY22" fmla="*/ 133159 h 15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7480" h="159671">
                      <a:moveTo>
                        <a:pt x="187481" y="133159"/>
                      </a:moveTo>
                      <a:lnTo>
                        <a:pt x="187481" y="159671"/>
                      </a:lnTo>
                      <a:lnTo>
                        <a:pt x="108070" y="159671"/>
                      </a:lnTo>
                      <a:lnTo>
                        <a:pt x="108070" y="133159"/>
                      </a:lnTo>
                      <a:lnTo>
                        <a:pt x="126579" y="133159"/>
                      </a:lnTo>
                      <a:lnTo>
                        <a:pt x="126579" y="61962"/>
                      </a:lnTo>
                      <a:cubicBezTo>
                        <a:pt x="126579" y="44386"/>
                        <a:pt x="112847" y="32173"/>
                        <a:pt x="95532" y="32173"/>
                      </a:cubicBezTo>
                      <a:cubicBezTo>
                        <a:pt x="75828" y="32173"/>
                        <a:pt x="60901" y="46769"/>
                        <a:pt x="60901" y="65239"/>
                      </a:cubicBezTo>
                      <a:lnTo>
                        <a:pt x="60901" y="133159"/>
                      </a:lnTo>
                      <a:lnTo>
                        <a:pt x="79411" y="133159"/>
                      </a:lnTo>
                      <a:lnTo>
                        <a:pt x="79411" y="159671"/>
                      </a:lnTo>
                      <a:lnTo>
                        <a:pt x="0" y="159671"/>
                      </a:lnTo>
                      <a:lnTo>
                        <a:pt x="0" y="133159"/>
                      </a:lnTo>
                      <a:lnTo>
                        <a:pt x="20599" y="133159"/>
                      </a:lnTo>
                      <a:lnTo>
                        <a:pt x="20599" y="29789"/>
                      </a:lnTo>
                      <a:lnTo>
                        <a:pt x="0" y="29789"/>
                      </a:lnTo>
                      <a:lnTo>
                        <a:pt x="0" y="3277"/>
                      </a:lnTo>
                      <a:lnTo>
                        <a:pt x="60304" y="3277"/>
                      </a:lnTo>
                      <a:lnTo>
                        <a:pt x="60304" y="27704"/>
                      </a:lnTo>
                      <a:cubicBezTo>
                        <a:pt x="68962" y="11618"/>
                        <a:pt x="87173" y="0"/>
                        <a:pt x="109861" y="0"/>
                      </a:cubicBezTo>
                      <a:cubicBezTo>
                        <a:pt x="144790" y="0"/>
                        <a:pt x="166882" y="21746"/>
                        <a:pt x="166882" y="56302"/>
                      </a:cubicBezTo>
                      <a:lnTo>
                        <a:pt x="166882" y="133159"/>
                      </a:lnTo>
                      <a:lnTo>
                        <a:pt x="187481" y="133159"/>
                      </a:ln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grpSp>
            <p:nvGrpSpPr>
              <p:cNvPr id="28333" name="Graphic 18">
                <a:extLst>
                  <a:ext uri="{FF2B5EF4-FFF2-40B4-BE49-F238E27FC236}">
                    <a16:creationId xmlns:a16="http://schemas.microsoft.com/office/drawing/2014/main" id="{922F6F18-810E-43AF-560A-7B87CB87A7E1}"/>
                  </a:ext>
                </a:extLst>
              </p:cNvPr>
              <p:cNvGrpSpPr/>
              <p:nvPr/>
            </p:nvGrpSpPr>
            <p:grpSpPr>
              <a:xfrm>
                <a:off x="4499981" y="1337914"/>
                <a:ext cx="1071893" cy="226548"/>
                <a:chOff x="4499981" y="1337914"/>
                <a:chExt cx="1071893" cy="226548"/>
              </a:xfrm>
              <a:solidFill>
                <a:srgbClr val="1D1D1B"/>
              </a:solidFill>
            </p:grpSpPr>
            <p:sp>
              <p:nvSpPr>
                <p:cNvPr id="28334" name="Freeform 28333">
                  <a:extLst>
                    <a:ext uri="{FF2B5EF4-FFF2-40B4-BE49-F238E27FC236}">
                      <a16:creationId xmlns:a16="http://schemas.microsoft.com/office/drawing/2014/main" id="{48FDCAFF-3293-11F2-D322-C116428D08E6}"/>
                    </a:ext>
                  </a:extLst>
                </p:cNvPr>
                <p:cNvSpPr/>
                <p:nvPr/>
              </p:nvSpPr>
              <p:spPr>
                <a:xfrm>
                  <a:off x="4500578" y="1337914"/>
                  <a:ext cx="40600" cy="82218"/>
                </a:xfrm>
                <a:custGeom>
                  <a:avLst/>
                  <a:gdLst>
                    <a:gd name="connsiteX0" fmla="*/ 0 w 40600"/>
                    <a:gd name="connsiteY0" fmla="*/ 82219 h 82218"/>
                    <a:gd name="connsiteX1" fmla="*/ 0 w 40600"/>
                    <a:gd name="connsiteY1" fmla="*/ 0 h 82218"/>
                    <a:gd name="connsiteX2" fmla="*/ 11643 w 40600"/>
                    <a:gd name="connsiteY2" fmla="*/ 0 h 82218"/>
                    <a:gd name="connsiteX3" fmla="*/ 11643 w 40600"/>
                    <a:gd name="connsiteY3" fmla="*/ 72388 h 82218"/>
                    <a:gd name="connsiteX4" fmla="*/ 40601 w 40600"/>
                    <a:gd name="connsiteY4" fmla="*/ 72388 h 82218"/>
                    <a:gd name="connsiteX5" fmla="*/ 40601 w 40600"/>
                    <a:gd name="connsiteY5" fmla="*/ 82219 h 82218"/>
                    <a:gd name="connsiteX6" fmla="*/ 0 w 40600"/>
                    <a:gd name="connsiteY6"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600" h="82218">
                      <a:moveTo>
                        <a:pt x="0" y="82219"/>
                      </a:moveTo>
                      <a:lnTo>
                        <a:pt x="0" y="0"/>
                      </a:lnTo>
                      <a:lnTo>
                        <a:pt x="11643" y="0"/>
                      </a:lnTo>
                      <a:lnTo>
                        <a:pt x="11643" y="72388"/>
                      </a:lnTo>
                      <a:lnTo>
                        <a:pt x="40601" y="72388"/>
                      </a:lnTo>
                      <a:lnTo>
                        <a:pt x="40601" y="82219"/>
                      </a:lnTo>
                      <a:lnTo>
                        <a:pt x="0"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35" name="Freeform 28334">
                  <a:extLst>
                    <a:ext uri="{FF2B5EF4-FFF2-40B4-BE49-F238E27FC236}">
                      <a16:creationId xmlns:a16="http://schemas.microsoft.com/office/drawing/2014/main" id="{DFBB3758-55CB-15C9-45FE-81E8F56702B7}"/>
                    </a:ext>
                  </a:extLst>
                </p:cNvPr>
                <p:cNvSpPr/>
                <p:nvPr/>
              </p:nvSpPr>
              <p:spPr>
                <a:xfrm>
                  <a:off x="4549538" y="1338063"/>
                  <a:ext cx="14926" cy="82069"/>
                </a:xfrm>
                <a:custGeom>
                  <a:avLst/>
                  <a:gdLst>
                    <a:gd name="connsiteX0" fmla="*/ 7463 w 14926"/>
                    <a:gd name="connsiteY0" fmla="*/ 14001 h 82069"/>
                    <a:gd name="connsiteX1" fmla="*/ 0 w 14926"/>
                    <a:gd name="connsiteY1" fmla="*/ 7001 h 82069"/>
                    <a:gd name="connsiteX2" fmla="*/ 7463 w 14926"/>
                    <a:gd name="connsiteY2" fmla="*/ 0 h 82069"/>
                    <a:gd name="connsiteX3" fmla="*/ 14927 w 14926"/>
                    <a:gd name="connsiteY3" fmla="*/ 7001 h 82069"/>
                    <a:gd name="connsiteX4" fmla="*/ 7463 w 14926"/>
                    <a:gd name="connsiteY4" fmla="*/ 14001 h 82069"/>
                    <a:gd name="connsiteX5" fmla="*/ 1791 w 14926"/>
                    <a:gd name="connsiteY5" fmla="*/ 82070 h 82069"/>
                    <a:gd name="connsiteX6" fmla="*/ 1791 w 14926"/>
                    <a:gd name="connsiteY6" fmla="*/ 25470 h 82069"/>
                    <a:gd name="connsiteX7" fmla="*/ 13285 w 14926"/>
                    <a:gd name="connsiteY7" fmla="*/ 25470 h 82069"/>
                    <a:gd name="connsiteX8" fmla="*/ 13285 w 14926"/>
                    <a:gd name="connsiteY8" fmla="*/ 82070 h 82069"/>
                    <a:gd name="connsiteX9" fmla="*/ 1791 w 14926"/>
                    <a:gd name="connsiteY9" fmla="*/ 82070 h 8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069">
                      <a:moveTo>
                        <a:pt x="7463" y="14001"/>
                      </a:moveTo>
                      <a:cubicBezTo>
                        <a:pt x="2985" y="14001"/>
                        <a:pt x="0" y="11022"/>
                        <a:pt x="0" y="7001"/>
                      </a:cubicBezTo>
                      <a:cubicBezTo>
                        <a:pt x="0" y="2979"/>
                        <a:pt x="3135" y="0"/>
                        <a:pt x="7463" y="0"/>
                      </a:cubicBezTo>
                      <a:cubicBezTo>
                        <a:pt x="11792" y="0"/>
                        <a:pt x="14927" y="2979"/>
                        <a:pt x="14927" y="7001"/>
                      </a:cubicBezTo>
                      <a:cubicBezTo>
                        <a:pt x="14927" y="11022"/>
                        <a:pt x="11792" y="14001"/>
                        <a:pt x="7463" y="14001"/>
                      </a:cubicBezTo>
                      <a:close/>
                      <a:moveTo>
                        <a:pt x="1791" y="82070"/>
                      </a:moveTo>
                      <a:lnTo>
                        <a:pt x="1791" y="25470"/>
                      </a:lnTo>
                      <a:lnTo>
                        <a:pt x="13285" y="25470"/>
                      </a:lnTo>
                      <a:lnTo>
                        <a:pt x="13285" y="82070"/>
                      </a:lnTo>
                      <a:lnTo>
                        <a:pt x="1791" y="8207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36" name="Freeform 28335">
                  <a:extLst>
                    <a:ext uri="{FF2B5EF4-FFF2-40B4-BE49-F238E27FC236}">
                      <a16:creationId xmlns:a16="http://schemas.microsoft.com/office/drawing/2014/main" id="{4C463E69-415B-2F90-186B-E392CCA69AA3}"/>
                    </a:ext>
                  </a:extLst>
                </p:cNvPr>
                <p:cNvSpPr/>
                <p:nvPr/>
              </p:nvSpPr>
              <p:spPr>
                <a:xfrm>
                  <a:off x="4571331" y="1363533"/>
                  <a:ext cx="57318" cy="56599"/>
                </a:xfrm>
                <a:custGeom>
                  <a:avLst/>
                  <a:gdLst>
                    <a:gd name="connsiteX0" fmla="*/ 33585 w 57318"/>
                    <a:gd name="connsiteY0" fmla="*/ 56600 h 56599"/>
                    <a:gd name="connsiteX1" fmla="*/ 23584 w 57318"/>
                    <a:gd name="connsiteY1" fmla="*/ 56600 h 56599"/>
                    <a:gd name="connsiteX2" fmla="*/ 0 w 57318"/>
                    <a:gd name="connsiteY2" fmla="*/ 0 h 56599"/>
                    <a:gd name="connsiteX3" fmla="*/ 11941 w 57318"/>
                    <a:gd name="connsiteY3" fmla="*/ 0 h 56599"/>
                    <a:gd name="connsiteX4" fmla="*/ 28809 w 57318"/>
                    <a:gd name="connsiteY4" fmla="*/ 42599 h 56599"/>
                    <a:gd name="connsiteX5" fmla="*/ 45527 w 57318"/>
                    <a:gd name="connsiteY5" fmla="*/ 0 h 56599"/>
                    <a:gd name="connsiteX6" fmla="*/ 57319 w 57318"/>
                    <a:gd name="connsiteY6" fmla="*/ 0 h 56599"/>
                    <a:gd name="connsiteX7" fmla="*/ 33735 w 57318"/>
                    <a:gd name="connsiteY7" fmla="*/ 56600 h 56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318" h="56599">
                      <a:moveTo>
                        <a:pt x="33585" y="56600"/>
                      </a:moveTo>
                      <a:lnTo>
                        <a:pt x="23584" y="56600"/>
                      </a:lnTo>
                      <a:lnTo>
                        <a:pt x="0" y="0"/>
                      </a:lnTo>
                      <a:lnTo>
                        <a:pt x="11941" y="0"/>
                      </a:lnTo>
                      <a:lnTo>
                        <a:pt x="28809" y="42599"/>
                      </a:lnTo>
                      <a:lnTo>
                        <a:pt x="45527" y="0"/>
                      </a:lnTo>
                      <a:lnTo>
                        <a:pt x="57319" y="0"/>
                      </a:lnTo>
                      <a:lnTo>
                        <a:pt x="33735" y="5660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37" name="Freeform 28336">
                  <a:extLst>
                    <a:ext uri="{FF2B5EF4-FFF2-40B4-BE49-F238E27FC236}">
                      <a16:creationId xmlns:a16="http://schemas.microsoft.com/office/drawing/2014/main" id="{86036C94-467D-C0FB-D3F7-80F6D9111529}"/>
                    </a:ext>
                  </a:extLst>
                </p:cNvPr>
                <p:cNvSpPr/>
                <p:nvPr/>
              </p:nvSpPr>
              <p:spPr>
                <a:xfrm>
                  <a:off x="4632382" y="1362490"/>
                  <a:ext cx="55677" cy="58982"/>
                </a:xfrm>
                <a:custGeom>
                  <a:avLst/>
                  <a:gdLst>
                    <a:gd name="connsiteX0" fmla="*/ 55229 w 55677"/>
                    <a:gd name="connsiteY0" fmla="*/ 32024 h 58982"/>
                    <a:gd name="connsiteX1" fmla="*/ 11494 w 55677"/>
                    <a:gd name="connsiteY1" fmla="*/ 32024 h 58982"/>
                    <a:gd name="connsiteX2" fmla="*/ 29704 w 55677"/>
                    <a:gd name="connsiteY2" fmla="*/ 50046 h 58982"/>
                    <a:gd name="connsiteX3" fmla="*/ 48512 w 55677"/>
                    <a:gd name="connsiteY3" fmla="*/ 43493 h 58982"/>
                    <a:gd name="connsiteX4" fmla="*/ 53289 w 55677"/>
                    <a:gd name="connsiteY4" fmla="*/ 50046 h 58982"/>
                    <a:gd name="connsiteX5" fmla="*/ 28361 w 55677"/>
                    <a:gd name="connsiteY5" fmla="*/ 58983 h 58982"/>
                    <a:gd name="connsiteX6" fmla="*/ 0 w 55677"/>
                    <a:gd name="connsiteY6" fmla="*/ 29343 h 58982"/>
                    <a:gd name="connsiteX7" fmla="*/ 28809 w 55677"/>
                    <a:gd name="connsiteY7" fmla="*/ 0 h 58982"/>
                    <a:gd name="connsiteX8" fmla="*/ 55677 w 55677"/>
                    <a:gd name="connsiteY8" fmla="*/ 27108 h 58982"/>
                    <a:gd name="connsiteX9" fmla="*/ 55378 w 55677"/>
                    <a:gd name="connsiteY9" fmla="*/ 32173 h 58982"/>
                    <a:gd name="connsiteX10" fmla="*/ 28361 w 55677"/>
                    <a:gd name="connsiteY10" fmla="*/ 8192 h 58982"/>
                    <a:gd name="connsiteX11" fmla="*/ 11643 w 55677"/>
                    <a:gd name="connsiteY11" fmla="*/ 24427 h 58982"/>
                    <a:gd name="connsiteX12" fmla="*/ 44631 w 55677"/>
                    <a:gd name="connsiteY12" fmla="*/ 24427 h 58982"/>
                    <a:gd name="connsiteX13" fmla="*/ 28212 w 55677"/>
                    <a:gd name="connsiteY13" fmla="*/ 8192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7" h="58982">
                      <a:moveTo>
                        <a:pt x="55229" y="32024"/>
                      </a:moveTo>
                      <a:lnTo>
                        <a:pt x="11494" y="32024"/>
                      </a:lnTo>
                      <a:cubicBezTo>
                        <a:pt x="12091" y="43195"/>
                        <a:pt x="19256" y="50046"/>
                        <a:pt x="29704" y="50046"/>
                      </a:cubicBezTo>
                      <a:cubicBezTo>
                        <a:pt x="40153" y="50046"/>
                        <a:pt x="47169" y="44386"/>
                        <a:pt x="48512" y="43493"/>
                      </a:cubicBezTo>
                      <a:lnTo>
                        <a:pt x="53289" y="50046"/>
                      </a:lnTo>
                      <a:cubicBezTo>
                        <a:pt x="53289" y="50046"/>
                        <a:pt x="45228" y="58983"/>
                        <a:pt x="28361" y="58983"/>
                      </a:cubicBezTo>
                      <a:cubicBezTo>
                        <a:pt x="11494" y="58983"/>
                        <a:pt x="0" y="47365"/>
                        <a:pt x="0" y="29343"/>
                      </a:cubicBezTo>
                      <a:cubicBezTo>
                        <a:pt x="0" y="11320"/>
                        <a:pt x="12986" y="0"/>
                        <a:pt x="28809" y="0"/>
                      </a:cubicBezTo>
                      <a:cubicBezTo>
                        <a:pt x="44631" y="0"/>
                        <a:pt x="55677" y="11171"/>
                        <a:pt x="55677" y="27108"/>
                      </a:cubicBezTo>
                      <a:cubicBezTo>
                        <a:pt x="55677" y="29194"/>
                        <a:pt x="55378" y="32173"/>
                        <a:pt x="55378" y="32173"/>
                      </a:cubicBezTo>
                      <a:close/>
                      <a:moveTo>
                        <a:pt x="28361" y="8192"/>
                      </a:moveTo>
                      <a:cubicBezTo>
                        <a:pt x="17017" y="8192"/>
                        <a:pt x="12091" y="17576"/>
                        <a:pt x="11643" y="24427"/>
                      </a:cubicBezTo>
                      <a:lnTo>
                        <a:pt x="44631" y="24427"/>
                      </a:lnTo>
                      <a:cubicBezTo>
                        <a:pt x="44631" y="18172"/>
                        <a:pt x="39705" y="8192"/>
                        <a:pt x="28212"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38" name="Freeform 28337">
                  <a:extLst>
                    <a:ext uri="{FF2B5EF4-FFF2-40B4-BE49-F238E27FC236}">
                      <a16:creationId xmlns:a16="http://schemas.microsoft.com/office/drawing/2014/main" id="{06D9CB0A-27E2-A5CF-F04A-56D9D85884AA}"/>
                    </a:ext>
                  </a:extLst>
                </p:cNvPr>
                <p:cNvSpPr/>
                <p:nvPr/>
              </p:nvSpPr>
              <p:spPr>
                <a:xfrm>
                  <a:off x="4693880" y="1362490"/>
                  <a:ext cx="43437" cy="58982"/>
                </a:xfrm>
                <a:custGeom>
                  <a:avLst/>
                  <a:gdLst>
                    <a:gd name="connsiteX0" fmla="*/ 22092 w 43437"/>
                    <a:gd name="connsiteY0" fmla="*/ 58983 h 58982"/>
                    <a:gd name="connsiteX1" fmla="*/ 0 w 43437"/>
                    <a:gd name="connsiteY1" fmla="*/ 48855 h 58982"/>
                    <a:gd name="connsiteX2" fmla="*/ 5523 w 43437"/>
                    <a:gd name="connsiteY2" fmla="*/ 42152 h 58982"/>
                    <a:gd name="connsiteX3" fmla="*/ 22241 w 43437"/>
                    <a:gd name="connsiteY3" fmla="*/ 50195 h 58982"/>
                    <a:gd name="connsiteX4" fmla="*/ 33138 w 43437"/>
                    <a:gd name="connsiteY4" fmla="*/ 42152 h 58982"/>
                    <a:gd name="connsiteX5" fmla="*/ 20300 w 43437"/>
                    <a:gd name="connsiteY5" fmla="*/ 32768 h 58982"/>
                    <a:gd name="connsiteX6" fmla="*/ 3582 w 43437"/>
                    <a:gd name="connsiteY6" fmla="*/ 16235 h 58982"/>
                    <a:gd name="connsiteX7" fmla="*/ 22689 w 43437"/>
                    <a:gd name="connsiteY7" fmla="*/ 0 h 58982"/>
                    <a:gd name="connsiteX8" fmla="*/ 41944 w 43437"/>
                    <a:gd name="connsiteY8" fmla="*/ 7447 h 58982"/>
                    <a:gd name="connsiteX9" fmla="*/ 37168 w 43437"/>
                    <a:gd name="connsiteY9" fmla="*/ 14448 h 58982"/>
                    <a:gd name="connsiteX10" fmla="*/ 22838 w 43437"/>
                    <a:gd name="connsiteY10" fmla="*/ 8341 h 58982"/>
                    <a:gd name="connsiteX11" fmla="*/ 13733 w 43437"/>
                    <a:gd name="connsiteY11" fmla="*/ 15342 h 58982"/>
                    <a:gd name="connsiteX12" fmla="*/ 24779 w 43437"/>
                    <a:gd name="connsiteY12" fmla="*/ 23832 h 58982"/>
                    <a:gd name="connsiteX13" fmla="*/ 32391 w 43437"/>
                    <a:gd name="connsiteY13" fmla="*/ 26513 h 58982"/>
                    <a:gd name="connsiteX14" fmla="*/ 43437 w 43437"/>
                    <a:gd name="connsiteY14" fmla="*/ 41109 h 58982"/>
                    <a:gd name="connsiteX15" fmla="*/ 21793 w 43437"/>
                    <a:gd name="connsiteY15" fmla="*/ 58983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37" h="58982">
                      <a:moveTo>
                        <a:pt x="22092" y="58983"/>
                      </a:moveTo>
                      <a:cubicBezTo>
                        <a:pt x="12538" y="58983"/>
                        <a:pt x="4777" y="55110"/>
                        <a:pt x="0" y="48855"/>
                      </a:cubicBezTo>
                      <a:lnTo>
                        <a:pt x="5523" y="42152"/>
                      </a:lnTo>
                      <a:cubicBezTo>
                        <a:pt x="10300" y="47067"/>
                        <a:pt x="17017" y="50195"/>
                        <a:pt x="22241" y="50195"/>
                      </a:cubicBezTo>
                      <a:cubicBezTo>
                        <a:pt x="27465" y="50195"/>
                        <a:pt x="33138" y="48259"/>
                        <a:pt x="33138" y="42152"/>
                      </a:cubicBezTo>
                      <a:cubicBezTo>
                        <a:pt x="33138" y="36045"/>
                        <a:pt x="24181" y="34109"/>
                        <a:pt x="20300" y="32768"/>
                      </a:cubicBezTo>
                      <a:cubicBezTo>
                        <a:pt x="11941" y="29938"/>
                        <a:pt x="3582" y="26959"/>
                        <a:pt x="3582" y="16235"/>
                      </a:cubicBezTo>
                      <a:cubicBezTo>
                        <a:pt x="3582" y="5511"/>
                        <a:pt x="12688" y="0"/>
                        <a:pt x="22689" y="0"/>
                      </a:cubicBezTo>
                      <a:cubicBezTo>
                        <a:pt x="32690" y="0"/>
                        <a:pt x="38511" y="3575"/>
                        <a:pt x="41944" y="7447"/>
                      </a:cubicBezTo>
                      <a:lnTo>
                        <a:pt x="37168" y="14448"/>
                      </a:lnTo>
                      <a:cubicBezTo>
                        <a:pt x="33884" y="11022"/>
                        <a:pt x="28361" y="8341"/>
                        <a:pt x="22838" y="8341"/>
                      </a:cubicBezTo>
                      <a:cubicBezTo>
                        <a:pt x="17315" y="8341"/>
                        <a:pt x="13733" y="10724"/>
                        <a:pt x="13733" y="15342"/>
                      </a:cubicBezTo>
                      <a:cubicBezTo>
                        <a:pt x="13733" y="19959"/>
                        <a:pt x="19256" y="22044"/>
                        <a:pt x="24779" y="23832"/>
                      </a:cubicBezTo>
                      <a:cubicBezTo>
                        <a:pt x="27913" y="24874"/>
                        <a:pt x="30003" y="25619"/>
                        <a:pt x="32391" y="26513"/>
                      </a:cubicBezTo>
                      <a:cubicBezTo>
                        <a:pt x="38660" y="29194"/>
                        <a:pt x="43437" y="33662"/>
                        <a:pt x="43437" y="41109"/>
                      </a:cubicBezTo>
                      <a:cubicBezTo>
                        <a:pt x="43437" y="53323"/>
                        <a:pt x="32839" y="58983"/>
                        <a:pt x="21793"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39" name="Freeform 28338">
                  <a:extLst>
                    <a:ext uri="{FF2B5EF4-FFF2-40B4-BE49-F238E27FC236}">
                      <a16:creationId xmlns:a16="http://schemas.microsoft.com/office/drawing/2014/main" id="{F11FAAA7-BB1F-FDFD-18AE-E26860953DBF}"/>
                    </a:ext>
                  </a:extLst>
                </p:cNvPr>
                <p:cNvSpPr/>
                <p:nvPr/>
              </p:nvSpPr>
              <p:spPr>
                <a:xfrm>
                  <a:off x="4742691" y="1346851"/>
                  <a:ext cx="33734" cy="74771"/>
                </a:xfrm>
                <a:custGeom>
                  <a:avLst/>
                  <a:gdLst>
                    <a:gd name="connsiteX0" fmla="*/ 23286 w 33734"/>
                    <a:gd name="connsiteY0" fmla="*/ 74622 h 74771"/>
                    <a:gd name="connsiteX1" fmla="*/ 8359 w 33734"/>
                    <a:gd name="connsiteY1" fmla="*/ 51834 h 74771"/>
                    <a:gd name="connsiteX2" fmla="*/ 8359 w 33734"/>
                    <a:gd name="connsiteY2" fmla="*/ 26066 h 74771"/>
                    <a:gd name="connsiteX3" fmla="*/ 0 w 33734"/>
                    <a:gd name="connsiteY3" fmla="*/ 26066 h 74771"/>
                    <a:gd name="connsiteX4" fmla="*/ 0 w 33734"/>
                    <a:gd name="connsiteY4" fmla="*/ 16831 h 74771"/>
                    <a:gd name="connsiteX5" fmla="*/ 8359 w 33734"/>
                    <a:gd name="connsiteY5" fmla="*/ 16831 h 74771"/>
                    <a:gd name="connsiteX6" fmla="*/ 8359 w 33734"/>
                    <a:gd name="connsiteY6" fmla="*/ 0 h 74771"/>
                    <a:gd name="connsiteX7" fmla="*/ 19853 w 33734"/>
                    <a:gd name="connsiteY7" fmla="*/ 0 h 74771"/>
                    <a:gd name="connsiteX8" fmla="*/ 19853 w 33734"/>
                    <a:gd name="connsiteY8" fmla="*/ 16831 h 74771"/>
                    <a:gd name="connsiteX9" fmla="*/ 33436 w 33734"/>
                    <a:gd name="connsiteY9" fmla="*/ 16831 h 74771"/>
                    <a:gd name="connsiteX10" fmla="*/ 33436 w 33734"/>
                    <a:gd name="connsiteY10" fmla="*/ 26066 h 74771"/>
                    <a:gd name="connsiteX11" fmla="*/ 19853 w 33734"/>
                    <a:gd name="connsiteY11" fmla="*/ 26066 h 74771"/>
                    <a:gd name="connsiteX12" fmla="*/ 19853 w 33734"/>
                    <a:gd name="connsiteY12" fmla="*/ 51685 h 74771"/>
                    <a:gd name="connsiteX13" fmla="*/ 21345 w 33734"/>
                    <a:gd name="connsiteY13" fmla="*/ 62111 h 74771"/>
                    <a:gd name="connsiteX14" fmla="*/ 27167 w 33734"/>
                    <a:gd name="connsiteY14" fmla="*/ 64941 h 74771"/>
                    <a:gd name="connsiteX15" fmla="*/ 32988 w 33734"/>
                    <a:gd name="connsiteY15" fmla="*/ 63600 h 74771"/>
                    <a:gd name="connsiteX16" fmla="*/ 33735 w 33734"/>
                    <a:gd name="connsiteY16" fmla="*/ 72835 h 74771"/>
                    <a:gd name="connsiteX17" fmla="*/ 23286 w 33734"/>
                    <a:gd name="connsiteY17" fmla="*/ 74771 h 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771">
                      <a:moveTo>
                        <a:pt x="23286" y="74622"/>
                      </a:moveTo>
                      <a:cubicBezTo>
                        <a:pt x="9105" y="74622"/>
                        <a:pt x="8359" y="63005"/>
                        <a:pt x="8359" y="51834"/>
                      </a:cubicBezTo>
                      <a:lnTo>
                        <a:pt x="8359" y="26066"/>
                      </a:lnTo>
                      <a:lnTo>
                        <a:pt x="0" y="26066"/>
                      </a:lnTo>
                      <a:lnTo>
                        <a:pt x="0" y="16831"/>
                      </a:lnTo>
                      <a:lnTo>
                        <a:pt x="8359" y="16831"/>
                      </a:lnTo>
                      <a:lnTo>
                        <a:pt x="8359" y="0"/>
                      </a:lnTo>
                      <a:lnTo>
                        <a:pt x="19853" y="0"/>
                      </a:lnTo>
                      <a:lnTo>
                        <a:pt x="19853" y="16831"/>
                      </a:lnTo>
                      <a:lnTo>
                        <a:pt x="33436" y="16831"/>
                      </a:lnTo>
                      <a:lnTo>
                        <a:pt x="33436" y="26066"/>
                      </a:lnTo>
                      <a:lnTo>
                        <a:pt x="19853" y="26066"/>
                      </a:lnTo>
                      <a:lnTo>
                        <a:pt x="19853" y="51685"/>
                      </a:lnTo>
                      <a:cubicBezTo>
                        <a:pt x="19853" y="56451"/>
                        <a:pt x="19853" y="59728"/>
                        <a:pt x="21345" y="62111"/>
                      </a:cubicBezTo>
                      <a:cubicBezTo>
                        <a:pt x="22390" y="63898"/>
                        <a:pt x="24032" y="64941"/>
                        <a:pt x="27167" y="64941"/>
                      </a:cubicBezTo>
                      <a:cubicBezTo>
                        <a:pt x="30302" y="64941"/>
                        <a:pt x="32988" y="63600"/>
                        <a:pt x="32988" y="63600"/>
                      </a:cubicBezTo>
                      <a:lnTo>
                        <a:pt x="33735" y="72835"/>
                      </a:lnTo>
                      <a:cubicBezTo>
                        <a:pt x="30749" y="74176"/>
                        <a:pt x="27316" y="74771"/>
                        <a:pt x="23286" y="7477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40" name="Freeform 28339">
                  <a:extLst>
                    <a:ext uri="{FF2B5EF4-FFF2-40B4-BE49-F238E27FC236}">
                      <a16:creationId xmlns:a16="http://schemas.microsoft.com/office/drawing/2014/main" id="{B0AA7D8F-F0B6-44A3-EBED-C918FC05E2FC}"/>
                    </a:ext>
                  </a:extLst>
                </p:cNvPr>
                <p:cNvSpPr/>
                <p:nvPr/>
              </p:nvSpPr>
              <p:spPr>
                <a:xfrm>
                  <a:off x="4782247" y="1362639"/>
                  <a:ext cx="60005" cy="58834"/>
                </a:xfrm>
                <a:custGeom>
                  <a:avLst/>
                  <a:gdLst>
                    <a:gd name="connsiteX0" fmla="*/ 30003 w 60005"/>
                    <a:gd name="connsiteY0" fmla="*/ 58834 h 58834"/>
                    <a:gd name="connsiteX1" fmla="*/ 0 w 60005"/>
                    <a:gd name="connsiteY1" fmla="*/ 29492 h 58834"/>
                    <a:gd name="connsiteX2" fmla="*/ 30003 w 60005"/>
                    <a:gd name="connsiteY2" fmla="*/ 0 h 58834"/>
                    <a:gd name="connsiteX3" fmla="*/ 60006 w 60005"/>
                    <a:gd name="connsiteY3" fmla="*/ 29492 h 58834"/>
                    <a:gd name="connsiteX4" fmla="*/ 30003 w 60005"/>
                    <a:gd name="connsiteY4" fmla="*/ 58834 h 58834"/>
                    <a:gd name="connsiteX5" fmla="*/ 30003 w 60005"/>
                    <a:gd name="connsiteY5" fmla="*/ 9235 h 58834"/>
                    <a:gd name="connsiteX6" fmla="*/ 11494 w 60005"/>
                    <a:gd name="connsiteY6" fmla="*/ 29045 h 58834"/>
                    <a:gd name="connsiteX7" fmla="*/ 30003 w 60005"/>
                    <a:gd name="connsiteY7" fmla="*/ 49004 h 58834"/>
                    <a:gd name="connsiteX8" fmla="*/ 48363 w 60005"/>
                    <a:gd name="connsiteY8" fmla="*/ 29045 h 58834"/>
                    <a:gd name="connsiteX9" fmla="*/ 30003 w 60005"/>
                    <a:gd name="connsiteY9" fmla="*/ 9235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3136" y="58834"/>
                        <a:pt x="0" y="47067"/>
                        <a:pt x="0" y="29492"/>
                      </a:cubicBezTo>
                      <a:cubicBezTo>
                        <a:pt x="0" y="11916"/>
                        <a:pt x="13136" y="0"/>
                        <a:pt x="30003" y="0"/>
                      </a:cubicBezTo>
                      <a:cubicBezTo>
                        <a:pt x="46870" y="0"/>
                        <a:pt x="60006" y="12065"/>
                        <a:pt x="60006" y="29492"/>
                      </a:cubicBezTo>
                      <a:cubicBezTo>
                        <a:pt x="60006" y="46918"/>
                        <a:pt x="46870" y="58834"/>
                        <a:pt x="30003" y="58834"/>
                      </a:cubicBezTo>
                      <a:close/>
                      <a:moveTo>
                        <a:pt x="30003" y="9235"/>
                      </a:moveTo>
                      <a:cubicBezTo>
                        <a:pt x="18509" y="9235"/>
                        <a:pt x="11494" y="18023"/>
                        <a:pt x="11494" y="29045"/>
                      </a:cubicBezTo>
                      <a:cubicBezTo>
                        <a:pt x="11494" y="40067"/>
                        <a:pt x="18509" y="49004"/>
                        <a:pt x="30003" y="49004"/>
                      </a:cubicBezTo>
                      <a:cubicBezTo>
                        <a:pt x="41496" y="49004"/>
                        <a:pt x="48363" y="40216"/>
                        <a:pt x="48363" y="29045"/>
                      </a:cubicBezTo>
                      <a:cubicBezTo>
                        <a:pt x="48363" y="17874"/>
                        <a:pt x="41347" y="9235"/>
                        <a:pt x="30003"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41" name="Freeform 28340">
                  <a:extLst>
                    <a:ext uri="{FF2B5EF4-FFF2-40B4-BE49-F238E27FC236}">
                      <a16:creationId xmlns:a16="http://schemas.microsoft.com/office/drawing/2014/main" id="{F9496215-B441-F929-4EC5-557655BC8921}"/>
                    </a:ext>
                  </a:extLst>
                </p:cNvPr>
                <p:cNvSpPr/>
                <p:nvPr/>
              </p:nvSpPr>
              <p:spPr>
                <a:xfrm>
                  <a:off x="4850313" y="1362490"/>
                  <a:ext cx="51348" cy="58982"/>
                </a:xfrm>
                <a:custGeom>
                  <a:avLst/>
                  <a:gdLst>
                    <a:gd name="connsiteX0" fmla="*/ 28659 w 51348"/>
                    <a:gd name="connsiteY0" fmla="*/ 58983 h 58982"/>
                    <a:gd name="connsiteX1" fmla="*/ 0 w 51348"/>
                    <a:gd name="connsiteY1" fmla="*/ 29492 h 58982"/>
                    <a:gd name="connsiteX2" fmla="*/ 28958 w 51348"/>
                    <a:gd name="connsiteY2" fmla="*/ 0 h 58982"/>
                    <a:gd name="connsiteX3" fmla="*/ 50900 w 51348"/>
                    <a:gd name="connsiteY3" fmla="*/ 8043 h 58982"/>
                    <a:gd name="connsiteX4" fmla="*/ 46870 w 51348"/>
                    <a:gd name="connsiteY4" fmla="*/ 16384 h 58982"/>
                    <a:gd name="connsiteX5" fmla="*/ 30003 w 51348"/>
                    <a:gd name="connsiteY5" fmla="*/ 9533 h 58982"/>
                    <a:gd name="connsiteX6" fmla="*/ 11643 w 51348"/>
                    <a:gd name="connsiteY6" fmla="*/ 29045 h 58982"/>
                    <a:gd name="connsiteX7" fmla="*/ 30003 w 51348"/>
                    <a:gd name="connsiteY7" fmla="*/ 49153 h 58982"/>
                    <a:gd name="connsiteX8" fmla="*/ 47318 w 51348"/>
                    <a:gd name="connsiteY8" fmla="*/ 42003 h 58982"/>
                    <a:gd name="connsiteX9" fmla="*/ 51348 w 51348"/>
                    <a:gd name="connsiteY9" fmla="*/ 50344 h 58982"/>
                    <a:gd name="connsiteX10" fmla="*/ 28659 w 51348"/>
                    <a:gd name="connsiteY10" fmla="*/ 58983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348" h="58982">
                      <a:moveTo>
                        <a:pt x="28659" y="58983"/>
                      </a:moveTo>
                      <a:cubicBezTo>
                        <a:pt x="13434" y="58983"/>
                        <a:pt x="0" y="47514"/>
                        <a:pt x="0" y="29492"/>
                      </a:cubicBezTo>
                      <a:cubicBezTo>
                        <a:pt x="0" y="11469"/>
                        <a:pt x="14031" y="0"/>
                        <a:pt x="28958" y="0"/>
                      </a:cubicBezTo>
                      <a:cubicBezTo>
                        <a:pt x="43885" y="0"/>
                        <a:pt x="50303" y="7447"/>
                        <a:pt x="50900" y="8043"/>
                      </a:cubicBezTo>
                      <a:lnTo>
                        <a:pt x="46870" y="16384"/>
                      </a:lnTo>
                      <a:cubicBezTo>
                        <a:pt x="44930" y="14448"/>
                        <a:pt x="40004" y="9533"/>
                        <a:pt x="30003" y="9533"/>
                      </a:cubicBezTo>
                      <a:cubicBezTo>
                        <a:pt x="20002" y="9533"/>
                        <a:pt x="11643" y="17129"/>
                        <a:pt x="11643" y="29045"/>
                      </a:cubicBezTo>
                      <a:cubicBezTo>
                        <a:pt x="11643" y="40960"/>
                        <a:pt x="19106" y="49153"/>
                        <a:pt x="30003" y="49153"/>
                      </a:cubicBezTo>
                      <a:cubicBezTo>
                        <a:pt x="40899" y="49153"/>
                        <a:pt x="47318" y="42003"/>
                        <a:pt x="47318" y="42003"/>
                      </a:cubicBezTo>
                      <a:lnTo>
                        <a:pt x="51348" y="50344"/>
                      </a:lnTo>
                      <a:cubicBezTo>
                        <a:pt x="49706" y="51983"/>
                        <a:pt x="43885" y="58983"/>
                        <a:pt x="28659"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42" name="Freeform 28341">
                  <a:extLst>
                    <a:ext uri="{FF2B5EF4-FFF2-40B4-BE49-F238E27FC236}">
                      <a16:creationId xmlns:a16="http://schemas.microsoft.com/office/drawing/2014/main" id="{1690CE17-B1A9-A64A-B0B9-C30C29F016CF}"/>
                    </a:ext>
                  </a:extLst>
                </p:cNvPr>
                <p:cNvSpPr/>
                <p:nvPr/>
              </p:nvSpPr>
              <p:spPr>
                <a:xfrm>
                  <a:off x="4911513" y="1337914"/>
                  <a:ext cx="50751" cy="82218"/>
                </a:xfrm>
                <a:custGeom>
                  <a:avLst/>
                  <a:gdLst>
                    <a:gd name="connsiteX0" fmla="*/ 37317 w 50751"/>
                    <a:gd name="connsiteY0" fmla="*/ 82219 h 82218"/>
                    <a:gd name="connsiteX1" fmla="*/ 17912 w 50751"/>
                    <a:gd name="connsiteY1" fmla="*/ 54813 h 82218"/>
                    <a:gd name="connsiteX2" fmla="*/ 11344 w 50751"/>
                    <a:gd name="connsiteY2" fmla="*/ 61068 h 82218"/>
                    <a:gd name="connsiteX3" fmla="*/ 11344 w 50751"/>
                    <a:gd name="connsiteY3" fmla="*/ 82219 h 82218"/>
                    <a:gd name="connsiteX4" fmla="*/ 0 w 50751"/>
                    <a:gd name="connsiteY4" fmla="*/ 82219 h 82218"/>
                    <a:gd name="connsiteX5" fmla="*/ 0 w 50751"/>
                    <a:gd name="connsiteY5" fmla="*/ 0 h 82218"/>
                    <a:gd name="connsiteX6" fmla="*/ 11344 w 50751"/>
                    <a:gd name="connsiteY6" fmla="*/ 0 h 82218"/>
                    <a:gd name="connsiteX7" fmla="*/ 11344 w 50751"/>
                    <a:gd name="connsiteY7" fmla="*/ 48259 h 82218"/>
                    <a:gd name="connsiteX8" fmla="*/ 34481 w 50751"/>
                    <a:gd name="connsiteY8" fmla="*/ 25619 h 82218"/>
                    <a:gd name="connsiteX9" fmla="*/ 47915 w 50751"/>
                    <a:gd name="connsiteY9" fmla="*/ 25619 h 82218"/>
                    <a:gd name="connsiteX10" fmla="*/ 25674 w 50751"/>
                    <a:gd name="connsiteY10" fmla="*/ 46918 h 82218"/>
                    <a:gd name="connsiteX11" fmla="*/ 50751 w 50751"/>
                    <a:gd name="connsiteY11" fmla="*/ 82219 h 82218"/>
                    <a:gd name="connsiteX12" fmla="*/ 37317 w 50751"/>
                    <a:gd name="connsiteY12"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751" h="82218">
                      <a:moveTo>
                        <a:pt x="37317" y="82219"/>
                      </a:moveTo>
                      <a:lnTo>
                        <a:pt x="17912" y="54813"/>
                      </a:lnTo>
                      <a:lnTo>
                        <a:pt x="11344" y="61068"/>
                      </a:lnTo>
                      <a:lnTo>
                        <a:pt x="11344" y="82219"/>
                      </a:lnTo>
                      <a:lnTo>
                        <a:pt x="0" y="82219"/>
                      </a:lnTo>
                      <a:lnTo>
                        <a:pt x="0" y="0"/>
                      </a:lnTo>
                      <a:lnTo>
                        <a:pt x="11344" y="0"/>
                      </a:lnTo>
                      <a:lnTo>
                        <a:pt x="11344" y="48259"/>
                      </a:lnTo>
                      <a:lnTo>
                        <a:pt x="34481" y="25619"/>
                      </a:lnTo>
                      <a:lnTo>
                        <a:pt x="47915" y="25619"/>
                      </a:lnTo>
                      <a:lnTo>
                        <a:pt x="25674" y="46918"/>
                      </a:lnTo>
                      <a:lnTo>
                        <a:pt x="50751" y="82219"/>
                      </a:lnTo>
                      <a:lnTo>
                        <a:pt x="37317"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43" name="Freeform 28342">
                  <a:extLst>
                    <a:ext uri="{FF2B5EF4-FFF2-40B4-BE49-F238E27FC236}">
                      <a16:creationId xmlns:a16="http://schemas.microsoft.com/office/drawing/2014/main" id="{4332D7FC-C662-3296-F177-AF552BC64B5C}"/>
                    </a:ext>
                  </a:extLst>
                </p:cNvPr>
                <p:cNvSpPr/>
                <p:nvPr/>
              </p:nvSpPr>
              <p:spPr>
                <a:xfrm>
                  <a:off x="4987192" y="1362490"/>
                  <a:ext cx="43436" cy="58982"/>
                </a:xfrm>
                <a:custGeom>
                  <a:avLst/>
                  <a:gdLst>
                    <a:gd name="connsiteX0" fmla="*/ 22092 w 43436"/>
                    <a:gd name="connsiteY0" fmla="*/ 58983 h 58982"/>
                    <a:gd name="connsiteX1" fmla="*/ 0 w 43436"/>
                    <a:gd name="connsiteY1" fmla="*/ 48855 h 58982"/>
                    <a:gd name="connsiteX2" fmla="*/ 5523 w 43436"/>
                    <a:gd name="connsiteY2" fmla="*/ 42152 h 58982"/>
                    <a:gd name="connsiteX3" fmla="*/ 22241 w 43436"/>
                    <a:gd name="connsiteY3" fmla="*/ 50195 h 58982"/>
                    <a:gd name="connsiteX4" fmla="*/ 33138 w 43436"/>
                    <a:gd name="connsiteY4" fmla="*/ 42152 h 58982"/>
                    <a:gd name="connsiteX5" fmla="*/ 20300 w 43436"/>
                    <a:gd name="connsiteY5" fmla="*/ 32768 h 58982"/>
                    <a:gd name="connsiteX6" fmla="*/ 3582 w 43436"/>
                    <a:gd name="connsiteY6" fmla="*/ 16235 h 58982"/>
                    <a:gd name="connsiteX7" fmla="*/ 22689 w 43436"/>
                    <a:gd name="connsiteY7" fmla="*/ 0 h 58982"/>
                    <a:gd name="connsiteX8" fmla="*/ 41944 w 43436"/>
                    <a:gd name="connsiteY8" fmla="*/ 7447 h 58982"/>
                    <a:gd name="connsiteX9" fmla="*/ 37168 w 43436"/>
                    <a:gd name="connsiteY9" fmla="*/ 14448 h 58982"/>
                    <a:gd name="connsiteX10" fmla="*/ 22838 w 43436"/>
                    <a:gd name="connsiteY10" fmla="*/ 8341 h 58982"/>
                    <a:gd name="connsiteX11" fmla="*/ 13733 w 43436"/>
                    <a:gd name="connsiteY11" fmla="*/ 15342 h 58982"/>
                    <a:gd name="connsiteX12" fmla="*/ 24778 w 43436"/>
                    <a:gd name="connsiteY12" fmla="*/ 23832 h 58982"/>
                    <a:gd name="connsiteX13" fmla="*/ 32391 w 43436"/>
                    <a:gd name="connsiteY13" fmla="*/ 26513 h 58982"/>
                    <a:gd name="connsiteX14" fmla="*/ 43437 w 43436"/>
                    <a:gd name="connsiteY14" fmla="*/ 41109 h 58982"/>
                    <a:gd name="connsiteX15" fmla="*/ 21793 w 43436"/>
                    <a:gd name="connsiteY15" fmla="*/ 58983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36" h="58982">
                      <a:moveTo>
                        <a:pt x="22092" y="58983"/>
                      </a:moveTo>
                      <a:cubicBezTo>
                        <a:pt x="12538" y="58983"/>
                        <a:pt x="4777" y="55110"/>
                        <a:pt x="0" y="48855"/>
                      </a:cubicBezTo>
                      <a:lnTo>
                        <a:pt x="5523" y="42152"/>
                      </a:lnTo>
                      <a:cubicBezTo>
                        <a:pt x="10299" y="47067"/>
                        <a:pt x="17017" y="50195"/>
                        <a:pt x="22241" y="50195"/>
                      </a:cubicBezTo>
                      <a:cubicBezTo>
                        <a:pt x="27465" y="50195"/>
                        <a:pt x="33138" y="48259"/>
                        <a:pt x="33138" y="42152"/>
                      </a:cubicBezTo>
                      <a:cubicBezTo>
                        <a:pt x="33138" y="36045"/>
                        <a:pt x="24181" y="34109"/>
                        <a:pt x="20300" y="32768"/>
                      </a:cubicBezTo>
                      <a:cubicBezTo>
                        <a:pt x="11941" y="29938"/>
                        <a:pt x="3582" y="26959"/>
                        <a:pt x="3582" y="16235"/>
                      </a:cubicBezTo>
                      <a:cubicBezTo>
                        <a:pt x="3582" y="5511"/>
                        <a:pt x="12688" y="0"/>
                        <a:pt x="22689" y="0"/>
                      </a:cubicBezTo>
                      <a:cubicBezTo>
                        <a:pt x="32690" y="0"/>
                        <a:pt x="38511" y="3575"/>
                        <a:pt x="41944" y="7447"/>
                      </a:cubicBezTo>
                      <a:lnTo>
                        <a:pt x="37168" y="14448"/>
                      </a:lnTo>
                      <a:cubicBezTo>
                        <a:pt x="33884" y="11022"/>
                        <a:pt x="28361" y="8341"/>
                        <a:pt x="22838" y="8341"/>
                      </a:cubicBezTo>
                      <a:cubicBezTo>
                        <a:pt x="17315" y="8341"/>
                        <a:pt x="13733" y="10724"/>
                        <a:pt x="13733" y="15342"/>
                      </a:cubicBezTo>
                      <a:cubicBezTo>
                        <a:pt x="13733" y="19959"/>
                        <a:pt x="19256" y="22044"/>
                        <a:pt x="24778" y="23832"/>
                      </a:cubicBezTo>
                      <a:cubicBezTo>
                        <a:pt x="27913" y="24874"/>
                        <a:pt x="30003" y="25619"/>
                        <a:pt x="32391" y="26513"/>
                      </a:cubicBezTo>
                      <a:cubicBezTo>
                        <a:pt x="38660" y="29194"/>
                        <a:pt x="43437" y="33662"/>
                        <a:pt x="43437" y="41109"/>
                      </a:cubicBezTo>
                      <a:cubicBezTo>
                        <a:pt x="43437" y="53323"/>
                        <a:pt x="32839" y="58983"/>
                        <a:pt x="21793"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44" name="Freeform 28343">
                  <a:extLst>
                    <a:ext uri="{FF2B5EF4-FFF2-40B4-BE49-F238E27FC236}">
                      <a16:creationId xmlns:a16="http://schemas.microsoft.com/office/drawing/2014/main" id="{82061032-3655-62B2-9A2A-DF6F419EE858}"/>
                    </a:ext>
                  </a:extLst>
                </p:cNvPr>
                <p:cNvSpPr/>
                <p:nvPr/>
              </p:nvSpPr>
              <p:spPr>
                <a:xfrm>
                  <a:off x="5041824" y="1363384"/>
                  <a:ext cx="48661" cy="58089"/>
                </a:xfrm>
                <a:custGeom>
                  <a:avLst/>
                  <a:gdLst>
                    <a:gd name="connsiteX0" fmla="*/ 37466 w 48661"/>
                    <a:gd name="connsiteY0" fmla="*/ 56749 h 58089"/>
                    <a:gd name="connsiteX1" fmla="*/ 37466 w 48661"/>
                    <a:gd name="connsiteY1" fmla="*/ 48706 h 58089"/>
                    <a:gd name="connsiteX2" fmla="*/ 19853 w 48661"/>
                    <a:gd name="connsiteY2" fmla="*/ 58089 h 58089"/>
                    <a:gd name="connsiteX3" fmla="*/ 0 w 48661"/>
                    <a:gd name="connsiteY3" fmla="*/ 33960 h 58089"/>
                    <a:gd name="connsiteX4" fmla="*/ 0 w 48661"/>
                    <a:gd name="connsiteY4" fmla="*/ 0 h 58089"/>
                    <a:gd name="connsiteX5" fmla="*/ 11345 w 48661"/>
                    <a:gd name="connsiteY5" fmla="*/ 0 h 58089"/>
                    <a:gd name="connsiteX6" fmla="*/ 11345 w 48661"/>
                    <a:gd name="connsiteY6" fmla="*/ 33513 h 58089"/>
                    <a:gd name="connsiteX7" fmla="*/ 23137 w 48661"/>
                    <a:gd name="connsiteY7" fmla="*/ 48557 h 58089"/>
                    <a:gd name="connsiteX8" fmla="*/ 37168 w 48661"/>
                    <a:gd name="connsiteY8" fmla="*/ 30534 h 58089"/>
                    <a:gd name="connsiteX9" fmla="*/ 37168 w 48661"/>
                    <a:gd name="connsiteY9" fmla="*/ 149 h 58089"/>
                    <a:gd name="connsiteX10" fmla="*/ 48662 w 48661"/>
                    <a:gd name="connsiteY10" fmla="*/ 149 h 58089"/>
                    <a:gd name="connsiteX11" fmla="*/ 48662 w 48661"/>
                    <a:gd name="connsiteY11" fmla="*/ 56898 h 58089"/>
                    <a:gd name="connsiteX12" fmla="*/ 37616 w 48661"/>
                    <a:gd name="connsiteY12" fmla="*/ 56898 h 5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61" h="58089">
                      <a:moveTo>
                        <a:pt x="37466" y="56749"/>
                      </a:moveTo>
                      <a:lnTo>
                        <a:pt x="37466" y="48706"/>
                      </a:lnTo>
                      <a:cubicBezTo>
                        <a:pt x="34183" y="54217"/>
                        <a:pt x="27764" y="58089"/>
                        <a:pt x="19853" y="58089"/>
                      </a:cubicBezTo>
                      <a:cubicBezTo>
                        <a:pt x="4030" y="58089"/>
                        <a:pt x="0" y="48110"/>
                        <a:pt x="0" y="33960"/>
                      </a:cubicBezTo>
                      <a:lnTo>
                        <a:pt x="0" y="0"/>
                      </a:lnTo>
                      <a:lnTo>
                        <a:pt x="11345" y="0"/>
                      </a:lnTo>
                      <a:lnTo>
                        <a:pt x="11345" y="33513"/>
                      </a:lnTo>
                      <a:cubicBezTo>
                        <a:pt x="11345" y="41258"/>
                        <a:pt x="12986" y="48557"/>
                        <a:pt x="23137" y="48557"/>
                      </a:cubicBezTo>
                      <a:cubicBezTo>
                        <a:pt x="33287" y="48557"/>
                        <a:pt x="37168" y="39918"/>
                        <a:pt x="37168" y="30534"/>
                      </a:cubicBezTo>
                      <a:lnTo>
                        <a:pt x="37168" y="149"/>
                      </a:lnTo>
                      <a:lnTo>
                        <a:pt x="48662" y="149"/>
                      </a:lnTo>
                      <a:lnTo>
                        <a:pt x="48662" y="56898"/>
                      </a:lnTo>
                      <a:lnTo>
                        <a:pt x="37616" y="56898"/>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45" name="Freeform 28344">
                  <a:extLst>
                    <a:ext uri="{FF2B5EF4-FFF2-40B4-BE49-F238E27FC236}">
                      <a16:creationId xmlns:a16="http://schemas.microsoft.com/office/drawing/2014/main" id="{F50CB5A3-25E5-5DFC-805A-1F19B68BE44D}"/>
                    </a:ext>
                  </a:extLst>
                </p:cNvPr>
                <p:cNvSpPr/>
                <p:nvPr/>
              </p:nvSpPr>
              <p:spPr>
                <a:xfrm>
                  <a:off x="5100636" y="1362490"/>
                  <a:ext cx="43437" cy="58982"/>
                </a:xfrm>
                <a:custGeom>
                  <a:avLst/>
                  <a:gdLst>
                    <a:gd name="connsiteX0" fmla="*/ 22092 w 43437"/>
                    <a:gd name="connsiteY0" fmla="*/ 58983 h 58982"/>
                    <a:gd name="connsiteX1" fmla="*/ 0 w 43437"/>
                    <a:gd name="connsiteY1" fmla="*/ 48855 h 58982"/>
                    <a:gd name="connsiteX2" fmla="*/ 5523 w 43437"/>
                    <a:gd name="connsiteY2" fmla="*/ 42152 h 58982"/>
                    <a:gd name="connsiteX3" fmla="*/ 22241 w 43437"/>
                    <a:gd name="connsiteY3" fmla="*/ 50195 h 58982"/>
                    <a:gd name="connsiteX4" fmla="*/ 33138 w 43437"/>
                    <a:gd name="connsiteY4" fmla="*/ 42152 h 58982"/>
                    <a:gd name="connsiteX5" fmla="*/ 20300 w 43437"/>
                    <a:gd name="connsiteY5" fmla="*/ 32768 h 58982"/>
                    <a:gd name="connsiteX6" fmla="*/ 3583 w 43437"/>
                    <a:gd name="connsiteY6" fmla="*/ 16235 h 58982"/>
                    <a:gd name="connsiteX7" fmla="*/ 22689 w 43437"/>
                    <a:gd name="connsiteY7" fmla="*/ 0 h 58982"/>
                    <a:gd name="connsiteX8" fmla="*/ 41944 w 43437"/>
                    <a:gd name="connsiteY8" fmla="*/ 7447 h 58982"/>
                    <a:gd name="connsiteX9" fmla="*/ 37168 w 43437"/>
                    <a:gd name="connsiteY9" fmla="*/ 14448 h 58982"/>
                    <a:gd name="connsiteX10" fmla="*/ 22838 w 43437"/>
                    <a:gd name="connsiteY10" fmla="*/ 8341 h 58982"/>
                    <a:gd name="connsiteX11" fmla="*/ 13733 w 43437"/>
                    <a:gd name="connsiteY11" fmla="*/ 15342 h 58982"/>
                    <a:gd name="connsiteX12" fmla="*/ 24779 w 43437"/>
                    <a:gd name="connsiteY12" fmla="*/ 23832 h 58982"/>
                    <a:gd name="connsiteX13" fmla="*/ 32391 w 43437"/>
                    <a:gd name="connsiteY13" fmla="*/ 26513 h 58982"/>
                    <a:gd name="connsiteX14" fmla="*/ 43437 w 43437"/>
                    <a:gd name="connsiteY14" fmla="*/ 41109 h 58982"/>
                    <a:gd name="connsiteX15" fmla="*/ 21793 w 43437"/>
                    <a:gd name="connsiteY15" fmla="*/ 58983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37" h="58982">
                      <a:moveTo>
                        <a:pt x="22092" y="58983"/>
                      </a:moveTo>
                      <a:cubicBezTo>
                        <a:pt x="12538" y="58983"/>
                        <a:pt x="4777" y="55110"/>
                        <a:pt x="0" y="48855"/>
                      </a:cubicBezTo>
                      <a:lnTo>
                        <a:pt x="5523" y="42152"/>
                      </a:lnTo>
                      <a:cubicBezTo>
                        <a:pt x="10300" y="47067"/>
                        <a:pt x="17017" y="50195"/>
                        <a:pt x="22241" y="50195"/>
                      </a:cubicBezTo>
                      <a:cubicBezTo>
                        <a:pt x="27465" y="50195"/>
                        <a:pt x="33138" y="48259"/>
                        <a:pt x="33138" y="42152"/>
                      </a:cubicBezTo>
                      <a:cubicBezTo>
                        <a:pt x="33138" y="36045"/>
                        <a:pt x="24181" y="34109"/>
                        <a:pt x="20300" y="32768"/>
                      </a:cubicBezTo>
                      <a:cubicBezTo>
                        <a:pt x="11941" y="29938"/>
                        <a:pt x="3583" y="26959"/>
                        <a:pt x="3583" y="16235"/>
                      </a:cubicBezTo>
                      <a:cubicBezTo>
                        <a:pt x="3583" y="5511"/>
                        <a:pt x="12688" y="0"/>
                        <a:pt x="22689" y="0"/>
                      </a:cubicBezTo>
                      <a:cubicBezTo>
                        <a:pt x="32690" y="0"/>
                        <a:pt x="38362" y="3575"/>
                        <a:pt x="41944" y="7447"/>
                      </a:cubicBezTo>
                      <a:lnTo>
                        <a:pt x="37168" y="14448"/>
                      </a:lnTo>
                      <a:cubicBezTo>
                        <a:pt x="33884" y="11022"/>
                        <a:pt x="28361" y="8341"/>
                        <a:pt x="22838" y="8341"/>
                      </a:cubicBezTo>
                      <a:cubicBezTo>
                        <a:pt x="17315" y="8341"/>
                        <a:pt x="13733" y="10724"/>
                        <a:pt x="13733" y="15342"/>
                      </a:cubicBezTo>
                      <a:cubicBezTo>
                        <a:pt x="13733" y="19959"/>
                        <a:pt x="19255" y="22044"/>
                        <a:pt x="24779" y="23832"/>
                      </a:cubicBezTo>
                      <a:cubicBezTo>
                        <a:pt x="27913" y="24874"/>
                        <a:pt x="30003" y="25619"/>
                        <a:pt x="32391" y="26513"/>
                      </a:cubicBezTo>
                      <a:cubicBezTo>
                        <a:pt x="38660" y="29194"/>
                        <a:pt x="43437" y="33662"/>
                        <a:pt x="43437" y="41109"/>
                      </a:cubicBezTo>
                      <a:cubicBezTo>
                        <a:pt x="43437" y="53323"/>
                        <a:pt x="32839" y="58983"/>
                        <a:pt x="21793"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46" name="Freeform 28345">
                  <a:extLst>
                    <a:ext uri="{FF2B5EF4-FFF2-40B4-BE49-F238E27FC236}">
                      <a16:creationId xmlns:a16="http://schemas.microsoft.com/office/drawing/2014/main" id="{411EDF14-1C83-085F-A6F0-5B60FC3B28C3}"/>
                    </a:ext>
                  </a:extLst>
                </p:cNvPr>
                <p:cNvSpPr/>
                <p:nvPr/>
              </p:nvSpPr>
              <p:spPr>
                <a:xfrm>
                  <a:off x="5149596" y="1346851"/>
                  <a:ext cx="33734" cy="74771"/>
                </a:xfrm>
                <a:custGeom>
                  <a:avLst/>
                  <a:gdLst>
                    <a:gd name="connsiteX0" fmla="*/ 23286 w 33734"/>
                    <a:gd name="connsiteY0" fmla="*/ 74622 h 74771"/>
                    <a:gd name="connsiteX1" fmla="*/ 8359 w 33734"/>
                    <a:gd name="connsiteY1" fmla="*/ 51834 h 74771"/>
                    <a:gd name="connsiteX2" fmla="*/ 8359 w 33734"/>
                    <a:gd name="connsiteY2" fmla="*/ 26066 h 74771"/>
                    <a:gd name="connsiteX3" fmla="*/ 0 w 33734"/>
                    <a:gd name="connsiteY3" fmla="*/ 26066 h 74771"/>
                    <a:gd name="connsiteX4" fmla="*/ 0 w 33734"/>
                    <a:gd name="connsiteY4" fmla="*/ 16831 h 74771"/>
                    <a:gd name="connsiteX5" fmla="*/ 8359 w 33734"/>
                    <a:gd name="connsiteY5" fmla="*/ 16831 h 74771"/>
                    <a:gd name="connsiteX6" fmla="*/ 8359 w 33734"/>
                    <a:gd name="connsiteY6" fmla="*/ 0 h 74771"/>
                    <a:gd name="connsiteX7" fmla="*/ 19853 w 33734"/>
                    <a:gd name="connsiteY7" fmla="*/ 0 h 74771"/>
                    <a:gd name="connsiteX8" fmla="*/ 19853 w 33734"/>
                    <a:gd name="connsiteY8" fmla="*/ 16831 h 74771"/>
                    <a:gd name="connsiteX9" fmla="*/ 33436 w 33734"/>
                    <a:gd name="connsiteY9" fmla="*/ 16831 h 74771"/>
                    <a:gd name="connsiteX10" fmla="*/ 33436 w 33734"/>
                    <a:gd name="connsiteY10" fmla="*/ 26066 h 74771"/>
                    <a:gd name="connsiteX11" fmla="*/ 19853 w 33734"/>
                    <a:gd name="connsiteY11" fmla="*/ 26066 h 74771"/>
                    <a:gd name="connsiteX12" fmla="*/ 19853 w 33734"/>
                    <a:gd name="connsiteY12" fmla="*/ 51685 h 74771"/>
                    <a:gd name="connsiteX13" fmla="*/ 21345 w 33734"/>
                    <a:gd name="connsiteY13" fmla="*/ 62111 h 74771"/>
                    <a:gd name="connsiteX14" fmla="*/ 27167 w 33734"/>
                    <a:gd name="connsiteY14" fmla="*/ 64941 h 74771"/>
                    <a:gd name="connsiteX15" fmla="*/ 32988 w 33734"/>
                    <a:gd name="connsiteY15" fmla="*/ 63600 h 74771"/>
                    <a:gd name="connsiteX16" fmla="*/ 33734 w 33734"/>
                    <a:gd name="connsiteY16" fmla="*/ 72835 h 74771"/>
                    <a:gd name="connsiteX17" fmla="*/ 23286 w 33734"/>
                    <a:gd name="connsiteY17" fmla="*/ 74771 h 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771">
                      <a:moveTo>
                        <a:pt x="23286" y="74622"/>
                      </a:moveTo>
                      <a:cubicBezTo>
                        <a:pt x="9105" y="74622"/>
                        <a:pt x="8359" y="63005"/>
                        <a:pt x="8359" y="51834"/>
                      </a:cubicBezTo>
                      <a:lnTo>
                        <a:pt x="8359" y="26066"/>
                      </a:lnTo>
                      <a:lnTo>
                        <a:pt x="0" y="26066"/>
                      </a:lnTo>
                      <a:lnTo>
                        <a:pt x="0" y="16831"/>
                      </a:lnTo>
                      <a:lnTo>
                        <a:pt x="8359" y="16831"/>
                      </a:lnTo>
                      <a:lnTo>
                        <a:pt x="8359" y="0"/>
                      </a:lnTo>
                      <a:lnTo>
                        <a:pt x="19853" y="0"/>
                      </a:lnTo>
                      <a:lnTo>
                        <a:pt x="19853" y="16831"/>
                      </a:lnTo>
                      <a:lnTo>
                        <a:pt x="33436" y="16831"/>
                      </a:lnTo>
                      <a:lnTo>
                        <a:pt x="33436" y="26066"/>
                      </a:lnTo>
                      <a:lnTo>
                        <a:pt x="19853" y="26066"/>
                      </a:lnTo>
                      <a:lnTo>
                        <a:pt x="19853" y="51685"/>
                      </a:lnTo>
                      <a:cubicBezTo>
                        <a:pt x="19853" y="56451"/>
                        <a:pt x="19853" y="59728"/>
                        <a:pt x="21345" y="62111"/>
                      </a:cubicBezTo>
                      <a:cubicBezTo>
                        <a:pt x="22390" y="63898"/>
                        <a:pt x="24032" y="64941"/>
                        <a:pt x="27167" y="64941"/>
                      </a:cubicBezTo>
                      <a:cubicBezTo>
                        <a:pt x="30301" y="64941"/>
                        <a:pt x="32988" y="63600"/>
                        <a:pt x="32988" y="63600"/>
                      </a:cubicBezTo>
                      <a:lnTo>
                        <a:pt x="33734" y="72835"/>
                      </a:lnTo>
                      <a:cubicBezTo>
                        <a:pt x="30749" y="74176"/>
                        <a:pt x="27316" y="74771"/>
                        <a:pt x="23286" y="7477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47" name="Freeform 28346">
                  <a:extLst>
                    <a:ext uri="{FF2B5EF4-FFF2-40B4-BE49-F238E27FC236}">
                      <a16:creationId xmlns:a16="http://schemas.microsoft.com/office/drawing/2014/main" id="{D32126DE-B6E9-BA70-11BC-559886152233}"/>
                    </a:ext>
                  </a:extLst>
                </p:cNvPr>
                <p:cNvSpPr/>
                <p:nvPr/>
              </p:nvSpPr>
              <p:spPr>
                <a:xfrm>
                  <a:off x="5188107" y="1362788"/>
                  <a:ext cx="48959" cy="58685"/>
                </a:xfrm>
                <a:custGeom>
                  <a:avLst/>
                  <a:gdLst>
                    <a:gd name="connsiteX0" fmla="*/ 37616 w 48959"/>
                    <a:gd name="connsiteY0" fmla="*/ 57345 h 58685"/>
                    <a:gd name="connsiteX1" fmla="*/ 37616 w 48959"/>
                    <a:gd name="connsiteY1" fmla="*/ 50195 h 58685"/>
                    <a:gd name="connsiteX2" fmla="*/ 19554 w 48959"/>
                    <a:gd name="connsiteY2" fmla="*/ 58685 h 58685"/>
                    <a:gd name="connsiteX3" fmla="*/ 0 w 48959"/>
                    <a:gd name="connsiteY3" fmla="*/ 41258 h 58685"/>
                    <a:gd name="connsiteX4" fmla="*/ 22241 w 48959"/>
                    <a:gd name="connsiteY4" fmla="*/ 23980 h 58685"/>
                    <a:gd name="connsiteX5" fmla="*/ 37466 w 48959"/>
                    <a:gd name="connsiteY5" fmla="*/ 23385 h 58685"/>
                    <a:gd name="connsiteX6" fmla="*/ 37466 w 48959"/>
                    <a:gd name="connsiteY6" fmla="*/ 21150 h 58685"/>
                    <a:gd name="connsiteX7" fmla="*/ 23435 w 48959"/>
                    <a:gd name="connsiteY7" fmla="*/ 8341 h 58685"/>
                    <a:gd name="connsiteX8" fmla="*/ 6418 w 48959"/>
                    <a:gd name="connsiteY8" fmla="*/ 13256 h 58685"/>
                    <a:gd name="connsiteX9" fmla="*/ 2985 w 48959"/>
                    <a:gd name="connsiteY9" fmla="*/ 5660 h 58685"/>
                    <a:gd name="connsiteX10" fmla="*/ 24181 w 48959"/>
                    <a:gd name="connsiteY10" fmla="*/ 0 h 58685"/>
                    <a:gd name="connsiteX11" fmla="*/ 48960 w 48959"/>
                    <a:gd name="connsiteY11" fmla="*/ 24725 h 58685"/>
                    <a:gd name="connsiteX12" fmla="*/ 48960 w 48959"/>
                    <a:gd name="connsiteY12" fmla="*/ 57642 h 58685"/>
                    <a:gd name="connsiteX13" fmla="*/ 37914 w 48959"/>
                    <a:gd name="connsiteY13" fmla="*/ 57642 h 58685"/>
                    <a:gd name="connsiteX14" fmla="*/ 24181 w 48959"/>
                    <a:gd name="connsiteY14" fmla="*/ 31130 h 58685"/>
                    <a:gd name="connsiteX15" fmla="*/ 11344 w 48959"/>
                    <a:gd name="connsiteY15" fmla="*/ 40960 h 58685"/>
                    <a:gd name="connsiteX16" fmla="*/ 22987 w 48959"/>
                    <a:gd name="connsiteY16" fmla="*/ 50791 h 58685"/>
                    <a:gd name="connsiteX17" fmla="*/ 37466 w 48959"/>
                    <a:gd name="connsiteY17" fmla="*/ 42599 h 58685"/>
                    <a:gd name="connsiteX18" fmla="*/ 37466 w 48959"/>
                    <a:gd name="connsiteY18" fmla="*/ 30385 h 58685"/>
                    <a:gd name="connsiteX19" fmla="*/ 24181 w 48959"/>
                    <a:gd name="connsiteY19" fmla="*/ 31279 h 5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959" h="58685">
                      <a:moveTo>
                        <a:pt x="37616" y="57345"/>
                      </a:moveTo>
                      <a:lnTo>
                        <a:pt x="37616" y="50195"/>
                      </a:lnTo>
                      <a:cubicBezTo>
                        <a:pt x="35227" y="52578"/>
                        <a:pt x="29854" y="58685"/>
                        <a:pt x="19554" y="58685"/>
                      </a:cubicBezTo>
                      <a:cubicBezTo>
                        <a:pt x="9255" y="58685"/>
                        <a:pt x="0" y="52131"/>
                        <a:pt x="0" y="41258"/>
                      </a:cubicBezTo>
                      <a:cubicBezTo>
                        <a:pt x="0" y="30385"/>
                        <a:pt x="9105" y="24576"/>
                        <a:pt x="22241" y="23980"/>
                      </a:cubicBezTo>
                      <a:lnTo>
                        <a:pt x="37466" y="23385"/>
                      </a:lnTo>
                      <a:lnTo>
                        <a:pt x="37466" y="21150"/>
                      </a:lnTo>
                      <a:cubicBezTo>
                        <a:pt x="37466" y="12512"/>
                        <a:pt x="31645" y="8341"/>
                        <a:pt x="23435" y="8341"/>
                      </a:cubicBezTo>
                      <a:cubicBezTo>
                        <a:pt x="15225" y="8341"/>
                        <a:pt x="8210" y="12065"/>
                        <a:pt x="6418" y="13256"/>
                      </a:cubicBezTo>
                      <a:lnTo>
                        <a:pt x="2985" y="5660"/>
                      </a:lnTo>
                      <a:cubicBezTo>
                        <a:pt x="7165" y="3277"/>
                        <a:pt x="14778" y="0"/>
                        <a:pt x="24181" y="0"/>
                      </a:cubicBezTo>
                      <a:cubicBezTo>
                        <a:pt x="40750" y="0"/>
                        <a:pt x="48960" y="8341"/>
                        <a:pt x="48960" y="24725"/>
                      </a:cubicBezTo>
                      <a:lnTo>
                        <a:pt x="48960" y="57642"/>
                      </a:lnTo>
                      <a:lnTo>
                        <a:pt x="37914" y="57642"/>
                      </a:lnTo>
                      <a:close/>
                      <a:moveTo>
                        <a:pt x="24181" y="31130"/>
                      </a:moveTo>
                      <a:cubicBezTo>
                        <a:pt x="14927" y="31577"/>
                        <a:pt x="11344" y="35449"/>
                        <a:pt x="11344" y="40960"/>
                      </a:cubicBezTo>
                      <a:cubicBezTo>
                        <a:pt x="11344" y="46471"/>
                        <a:pt x="15524" y="50791"/>
                        <a:pt x="22987" y="50791"/>
                      </a:cubicBezTo>
                      <a:cubicBezTo>
                        <a:pt x="30451" y="50791"/>
                        <a:pt x="35227" y="45727"/>
                        <a:pt x="37466" y="42599"/>
                      </a:cubicBezTo>
                      <a:lnTo>
                        <a:pt x="37466" y="30385"/>
                      </a:lnTo>
                      <a:lnTo>
                        <a:pt x="24181" y="3127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48" name="Freeform 28347">
                  <a:extLst>
                    <a:ext uri="{FF2B5EF4-FFF2-40B4-BE49-F238E27FC236}">
                      <a16:creationId xmlns:a16="http://schemas.microsoft.com/office/drawing/2014/main" id="{1930E4F2-4ADA-95D7-3A39-F70FAF85F9E0}"/>
                    </a:ext>
                  </a:extLst>
                </p:cNvPr>
                <p:cNvSpPr/>
                <p:nvPr/>
              </p:nvSpPr>
              <p:spPr>
                <a:xfrm>
                  <a:off x="5250202" y="1338063"/>
                  <a:ext cx="14926" cy="82069"/>
                </a:xfrm>
                <a:custGeom>
                  <a:avLst/>
                  <a:gdLst>
                    <a:gd name="connsiteX0" fmla="*/ 7463 w 14926"/>
                    <a:gd name="connsiteY0" fmla="*/ 14001 h 82069"/>
                    <a:gd name="connsiteX1" fmla="*/ 0 w 14926"/>
                    <a:gd name="connsiteY1" fmla="*/ 7001 h 82069"/>
                    <a:gd name="connsiteX2" fmla="*/ 7463 w 14926"/>
                    <a:gd name="connsiteY2" fmla="*/ 0 h 82069"/>
                    <a:gd name="connsiteX3" fmla="*/ 14927 w 14926"/>
                    <a:gd name="connsiteY3" fmla="*/ 7001 h 82069"/>
                    <a:gd name="connsiteX4" fmla="*/ 7463 w 14926"/>
                    <a:gd name="connsiteY4" fmla="*/ 14001 h 82069"/>
                    <a:gd name="connsiteX5" fmla="*/ 1791 w 14926"/>
                    <a:gd name="connsiteY5" fmla="*/ 82070 h 82069"/>
                    <a:gd name="connsiteX6" fmla="*/ 1791 w 14926"/>
                    <a:gd name="connsiteY6" fmla="*/ 25470 h 82069"/>
                    <a:gd name="connsiteX7" fmla="*/ 13285 w 14926"/>
                    <a:gd name="connsiteY7" fmla="*/ 25470 h 82069"/>
                    <a:gd name="connsiteX8" fmla="*/ 13285 w 14926"/>
                    <a:gd name="connsiteY8" fmla="*/ 82070 h 82069"/>
                    <a:gd name="connsiteX9" fmla="*/ 1791 w 14926"/>
                    <a:gd name="connsiteY9" fmla="*/ 82070 h 8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069">
                      <a:moveTo>
                        <a:pt x="7463" y="14001"/>
                      </a:moveTo>
                      <a:cubicBezTo>
                        <a:pt x="2985" y="14001"/>
                        <a:pt x="0" y="11022"/>
                        <a:pt x="0" y="7001"/>
                      </a:cubicBezTo>
                      <a:cubicBezTo>
                        <a:pt x="0" y="2979"/>
                        <a:pt x="3135" y="0"/>
                        <a:pt x="7463" y="0"/>
                      </a:cubicBezTo>
                      <a:cubicBezTo>
                        <a:pt x="11792" y="0"/>
                        <a:pt x="14927" y="2979"/>
                        <a:pt x="14927" y="7001"/>
                      </a:cubicBezTo>
                      <a:cubicBezTo>
                        <a:pt x="14927" y="11022"/>
                        <a:pt x="11792" y="14001"/>
                        <a:pt x="7463" y="14001"/>
                      </a:cubicBezTo>
                      <a:close/>
                      <a:moveTo>
                        <a:pt x="1791" y="82070"/>
                      </a:moveTo>
                      <a:lnTo>
                        <a:pt x="1791" y="25470"/>
                      </a:lnTo>
                      <a:lnTo>
                        <a:pt x="13285" y="25470"/>
                      </a:lnTo>
                      <a:lnTo>
                        <a:pt x="13285" y="82070"/>
                      </a:lnTo>
                      <a:lnTo>
                        <a:pt x="1791" y="8207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49" name="Freeform 28348">
                  <a:extLst>
                    <a:ext uri="{FF2B5EF4-FFF2-40B4-BE49-F238E27FC236}">
                      <a16:creationId xmlns:a16="http://schemas.microsoft.com/office/drawing/2014/main" id="{E7123C37-E6CF-05D4-CACC-C7837CFC820C}"/>
                    </a:ext>
                  </a:extLst>
                </p:cNvPr>
                <p:cNvSpPr/>
                <p:nvPr/>
              </p:nvSpPr>
              <p:spPr>
                <a:xfrm>
                  <a:off x="5279608" y="1362490"/>
                  <a:ext cx="49407" cy="57642"/>
                </a:xfrm>
                <a:custGeom>
                  <a:avLst/>
                  <a:gdLst>
                    <a:gd name="connsiteX0" fmla="*/ 37914 w 49407"/>
                    <a:gd name="connsiteY0" fmla="*/ 57643 h 57642"/>
                    <a:gd name="connsiteX1" fmla="*/ 37914 w 49407"/>
                    <a:gd name="connsiteY1" fmla="*/ 26066 h 57642"/>
                    <a:gd name="connsiteX2" fmla="*/ 26122 w 49407"/>
                    <a:gd name="connsiteY2" fmla="*/ 9384 h 57642"/>
                    <a:gd name="connsiteX3" fmla="*/ 11493 w 49407"/>
                    <a:gd name="connsiteY3" fmla="*/ 29194 h 57642"/>
                    <a:gd name="connsiteX4" fmla="*/ 11493 w 49407"/>
                    <a:gd name="connsiteY4" fmla="*/ 57643 h 57642"/>
                    <a:gd name="connsiteX5" fmla="*/ 0 w 49407"/>
                    <a:gd name="connsiteY5" fmla="*/ 57643 h 57642"/>
                    <a:gd name="connsiteX6" fmla="*/ 0 w 49407"/>
                    <a:gd name="connsiteY6" fmla="*/ 1043 h 57642"/>
                    <a:gd name="connsiteX7" fmla="*/ 11493 w 49407"/>
                    <a:gd name="connsiteY7" fmla="*/ 1043 h 57642"/>
                    <a:gd name="connsiteX8" fmla="*/ 11493 w 49407"/>
                    <a:gd name="connsiteY8" fmla="*/ 9979 h 57642"/>
                    <a:gd name="connsiteX9" fmla="*/ 11792 w 49407"/>
                    <a:gd name="connsiteY9" fmla="*/ 9979 h 57642"/>
                    <a:gd name="connsiteX10" fmla="*/ 29107 w 49407"/>
                    <a:gd name="connsiteY10" fmla="*/ 0 h 57642"/>
                    <a:gd name="connsiteX11" fmla="*/ 49408 w 49407"/>
                    <a:gd name="connsiteY11" fmla="*/ 24129 h 57642"/>
                    <a:gd name="connsiteX12" fmla="*/ 49408 w 49407"/>
                    <a:gd name="connsiteY12" fmla="*/ 57643 h 57642"/>
                    <a:gd name="connsiteX13" fmla="*/ 37914 w 49407"/>
                    <a:gd name="connsiteY13" fmla="*/ 57643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914" y="57643"/>
                      </a:moveTo>
                      <a:lnTo>
                        <a:pt x="37914" y="26066"/>
                      </a:lnTo>
                      <a:cubicBezTo>
                        <a:pt x="37914" y="16533"/>
                        <a:pt x="36272" y="9384"/>
                        <a:pt x="26122" y="9384"/>
                      </a:cubicBezTo>
                      <a:cubicBezTo>
                        <a:pt x="15972" y="9384"/>
                        <a:pt x="11493" y="18320"/>
                        <a:pt x="11493" y="29194"/>
                      </a:cubicBezTo>
                      <a:lnTo>
                        <a:pt x="11493" y="57643"/>
                      </a:lnTo>
                      <a:lnTo>
                        <a:pt x="0" y="57643"/>
                      </a:lnTo>
                      <a:lnTo>
                        <a:pt x="0" y="1043"/>
                      </a:lnTo>
                      <a:lnTo>
                        <a:pt x="11493" y="1043"/>
                      </a:lnTo>
                      <a:lnTo>
                        <a:pt x="11493" y="9979"/>
                      </a:lnTo>
                      <a:cubicBezTo>
                        <a:pt x="11493" y="9979"/>
                        <a:pt x="11792" y="9979"/>
                        <a:pt x="11792" y="9979"/>
                      </a:cubicBezTo>
                      <a:cubicBezTo>
                        <a:pt x="14777" y="4319"/>
                        <a:pt x="20897" y="0"/>
                        <a:pt x="29107" y="0"/>
                      </a:cubicBezTo>
                      <a:cubicBezTo>
                        <a:pt x="45228" y="0"/>
                        <a:pt x="49408" y="10575"/>
                        <a:pt x="49408" y="24129"/>
                      </a:cubicBezTo>
                      <a:lnTo>
                        <a:pt x="49408" y="57643"/>
                      </a:lnTo>
                      <a:lnTo>
                        <a:pt x="37914" y="57643"/>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50" name="Freeform 28349">
                  <a:extLst>
                    <a:ext uri="{FF2B5EF4-FFF2-40B4-BE49-F238E27FC236}">
                      <a16:creationId xmlns:a16="http://schemas.microsoft.com/office/drawing/2014/main" id="{B53A7C14-A2DC-EAAF-3449-8859B3846687}"/>
                    </a:ext>
                  </a:extLst>
                </p:cNvPr>
                <p:cNvSpPr/>
                <p:nvPr/>
              </p:nvSpPr>
              <p:spPr>
                <a:xfrm>
                  <a:off x="5338868" y="1362490"/>
                  <a:ext cx="43436" cy="58982"/>
                </a:xfrm>
                <a:custGeom>
                  <a:avLst/>
                  <a:gdLst>
                    <a:gd name="connsiteX0" fmla="*/ 22092 w 43436"/>
                    <a:gd name="connsiteY0" fmla="*/ 58983 h 58982"/>
                    <a:gd name="connsiteX1" fmla="*/ 0 w 43436"/>
                    <a:gd name="connsiteY1" fmla="*/ 48855 h 58982"/>
                    <a:gd name="connsiteX2" fmla="*/ 5523 w 43436"/>
                    <a:gd name="connsiteY2" fmla="*/ 42152 h 58982"/>
                    <a:gd name="connsiteX3" fmla="*/ 22241 w 43436"/>
                    <a:gd name="connsiteY3" fmla="*/ 50195 h 58982"/>
                    <a:gd name="connsiteX4" fmla="*/ 33137 w 43436"/>
                    <a:gd name="connsiteY4" fmla="*/ 42152 h 58982"/>
                    <a:gd name="connsiteX5" fmla="*/ 20300 w 43436"/>
                    <a:gd name="connsiteY5" fmla="*/ 32768 h 58982"/>
                    <a:gd name="connsiteX6" fmla="*/ 3582 w 43436"/>
                    <a:gd name="connsiteY6" fmla="*/ 16235 h 58982"/>
                    <a:gd name="connsiteX7" fmla="*/ 22689 w 43436"/>
                    <a:gd name="connsiteY7" fmla="*/ 0 h 58982"/>
                    <a:gd name="connsiteX8" fmla="*/ 41944 w 43436"/>
                    <a:gd name="connsiteY8" fmla="*/ 7447 h 58982"/>
                    <a:gd name="connsiteX9" fmla="*/ 37168 w 43436"/>
                    <a:gd name="connsiteY9" fmla="*/ 14448 h 58982"/>
                    <a:gd name="connsiteX10" fmla="*/ 22838 w 43436"/>
                    <a:gd name="connsiteY10" fmla="*/ 8341 h 58982"/>
                    <a:gd name="connsiteX11" fmla="*/ 13733 w 43436"/>
                    <a:gd name="connsiteY11" fmla="*/ 15342 h 58982"/>
                    <a:gd name="connsiteX12" fmla="*/ 24778 w 43436"/>
                    <a:gd name="connsiteY12" fmla="*/ 23832 h 58982"/>
                    <a:gd name="connsiteX13" fmla="*/ 32391 w 43436"/>
                    <a:gd name="connsiteY13" fmla="*/ 26513 h 58982"/>
                    <a:gd name="connsiteX14" fmla="*/ 43437 w 43436"/>
                    <a:gd name="connsiteY14" fmla="*/ 41109 h 58982"/>
                    <a:gd name="connsiteX15" fmla="*/ 21793 w 43436"/>
                    <a:gd name="connsiteY15" fmla="*/ 58983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36" h="58982">
                      <a:moveTo>
                        <a:pt x="22092" y="58983"/>
                      </a:moveTo>
                      <a:cubicBezTo>
                        <a:pt x="12538" y="58983"/>
                        <a:pt x="4776" y="55110"/>
                        <a:pt x="0" y="48855"/>
                      </a:cubicBezTo>
                      <a:lnTo>
                        <a:pt x="5523" y="42152"/>
                      </a:lnTo>
                      <a:cubicBezTo>
                        <a:pt x="10299" y="47067"/>
                        <a:pt x="17017" y="50195"/>
                        <a:pt x="22241" y="50195"/>
                      </a:cubicBezTo>
                      <a:cubicBezTo>
                        <a:pt x="27465" y="50195"/>
                        <a:pt x="33137" y="48259"/>
                        <a:pt x="33137" y="42152"/>
                      </a:cubicBezTo>
                      <a:cubicBezTo>
                        <a:pt x="33137" y="36045"/>
                        <a:pt x="24181" y="34109"/>
                        <a:pt x="20300" y="32768"/>
                      </a:cubicBezTo>
                      <a:cubicBezTo>
                        <a:pt x="11941" y="29938"/>
                        <a:pt x="3582" y="26959"/>
                        <a:pt x="3582" y="16235"/>
                      </a:cubicBezTo>
                      <a:cubicBezTo>
                        <a:pt x="3582" y="5511"/>
                        <a:pt x="12688" y="0"/>
                        <a:pt x="22689" y="0"/>
                      </a:cubicBezTo>
                      <a:cubicBezTo>
                        <a:pt x="32690" y="0"/>
                        <a:pt x="38511" y="3575"/>
                        <a:pt x="41944" y="7447"/>
                      </a:cubicBezTo>
                      <a:lnTo>
                        <a:pt x="37168" y="14448"/>
                      </a:lnTo>
                      <a:cubicBezTo>
                        <a:pt x="33884" y="11022"/>
                        <a:pt x="28361" y="8341"/>
                        <a:pt x="22838" y="8341"/>
                      </a:cubicBezTo>
                      <a:cubicBezTo>
                        <a:pt x="17315" y="8341"/>
                        <a:pt x="13733" y="10724"/>
                        <a:pt x="13733" y="15342"/>
                      </a:cubicBezTo>
                      <a:cubicBezTo>
                        <a:pt x="13733" y="19959"/>
                        <a:pt x="19255" y="22044"/>
                        <a:pt x="24778" y="23832"/>
                      </a:cubicBezTo>
                      <a:cubicBezTo>
                        <a:pt x="27913" y="24874"/>
                        <a:pt x="30003" y="25619"/>
                        <a:pt x="32391" y="26513"/>
                      </a:cubicBezTo>
                      <a:cubicBezTo>
                        <a:pt x="38660" y="29194"/>
                        <a:pt x="43437" y="33662"/>
                        <a:pt x="43437" y="41109"/>
                      </a:cubicBezTo>
                      <a:cubicBezTo>
                        <a:pt x="43437" y="53323"/>
                        <a:pt x="32839" y="58983"/>
                        <a:pt x="21793"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51" name="Freeform 28350">
                  <a:extLst>
                    <a:ext uri="{FF2B5EF4-FFF2-40B4-BE49-F238E27FC236}">
                      <a16:creationId xmlns:a16="http://schemas.microsoft.com/office/drawing/2014/main" id="{EB3B7FC3-3E44-B4B4-BE00-D1B5031EE45A}"/>
                    </a:ext>
                  </a:extLst>
                </p:cNvPr>
                <p:cNvSpPr/>
                <p:nvPr/>
              </p:nvSpPr>
              <p:spPr>
                <a:xfrm>
                  <a:off x="5411412" y="1346851"/>
                  <a:ext cx="33734" cy="74771"/>
                </a:xfrm>
                <a:custGeom>
                  <a:avLst/>
                  <a:gdLst>
                    <a:gd name="connsiteX0" fmla="*/ 23286 w 33734"/>
                    <a:gd name="connsiteY0" fmla="*/ 74622 h 74771"/>
                    <a:gd name="connsiteX1" fmla="*/ 8359 w 33734"/>
                    <a:gd name="connsiteY1" fmla="*/ 51834 h 74771"/>
                    <a:gd name="connsiteX2" fmla="*/ 8359 w 33734"/>
                    <a:gd name="connsiteY2" fmla="*/ 26066 h 74771"/>
                    <a:gd name="connsiteX3" fmla="*/ 0 w 33734"/>
                    <a:gd name="connsiteY3" fmla="*/ 26066 h 74771"/>
                    <a:gd name="connsiteX4" fmla="*/ 0 w 33734"/>
                    <a:gd name="connsiteY4" fmla="*/ 16831 h 74771"/>
                    <a:gd name="connsiteX5" fmla="*/ 8359 w 33734"/>
                    <a:gd name="connsiteY5" fmla="*/ 16831 h 74771"/>
                    <a:gd name="connsiteX6" fmla="*/ 8359 w 33734"/>
                    <a:gd name="connsiteY6" fmla="*/ 0 h 74771"/>
                    <a:gd name="connsiteX7" fmla="*/ 19852 w 33734"/>
                    <a:gd name="connsiteY7" fmla="*/ 0 h 74771"/>
                    <a:gd name="connsiteX8" fmla="*/ 19852 w 33734"/>
                    <a:gd name="connsiteY8" fmla="*/ 16831 h 74771"/>
                    <a:gd name="connsiteX9" fmla="*/ 33436 w 33734"/>
                    <a:gd name="connsiteY9" fmla="*/ 16831 h 74771"/>
                    <a:gd name="connsiteX10" fmla="*/ 33436 w 33734"/>
                    <a:gd name="connsiteY10" fmla="*/ 26066 h 74771"/>
                    <a:gd name="connsiteX11" fmla="*/ 19852 w 33734"/>
                    <a:gd name="connsiteY11" fmla="*/ 26066 h 74771"/>
                    <a:gd name="connsiteX12" fmla="*/ 19852 w 33734"/>
                    <a:gd name="connsiteY12" fmla="*/ 51685 h 74771"/>
                    <a:gd name="connsiteX13" fmla="*/ 21345 w 33734"/>
                    <a:gd name="connsiteY13" fmla="*/ 62111 h 74771"/>
                    <a:gd name="connsiteX14" fmla="*/ 27167 w 33734"/>
                    <a:gd name="connsiteY14" fmla="*/ 64941 h 74771"/>
                    <a:gd name="connsiteX15" fmla="*/ 32988 w 33734"/>
                    <a:gd name="connsiteY15" fmla="*/ 63600 h 74771"/>
                    <a:gd name="connsiteX16" fmla="*/ 33734 w 33734"/>
                    <a:gd name="connsiteY16" fmla="*/ 72835 h 74771"/>
                    <a:gd name="connsiteX17" fmla="*/ 23286 w 33734"/>
                    <a:gd name="connsiteY17" fmla="*/ 74771 h 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771">
                      <a:moveTo>
                        <a:pt x="23286" y="74622"/>
                      </a:moveTo>
                      <a:cubicBezTo>
                        <a:pt x="9105" y="74622"/>
                        <a:pt x="8359" y="63005"/>
                        <a:pt x="8359" y="51834"/>
                      </a:cubicBezTo>
                      <a:lnTo>
                        <a:pt x="8359" y="26066"/>
                      </a:lnTo>
                      <a:lnTo>
                        <a:pt x="0" y="26066"/>
                      </a:lnTo>
                      <a:lnTo>
                        <a:pt x="0" y="16831"/>
                      </a:lnTo>
                      <a:lnTo>
                        <a:pt x="8359" y="16831"/>
                      </a:lnTo>
                      <a:lnTo>
                        <a:pt x="8359" y="0"/>
                      </a:lnTo>
                      <a:lnTo>
                        <a:pt x="19852" y="0"/>
                      </a:lnTo>
                      <a:lnTo>
                        <a:pt x="19852" y="16831"/>
                      </a:lnTo>
                      <a:lnTo>
                        <a:pt x="33436" y="16831"/>
                      </a:lnTo>
                      <a:lnTo>
                        <a:pt x="33436" y="26066"/>
                      </a:lnTo>
                      <a:lnTo>
                        <a:pt x="19852" y="26066"/>
                      </a:lnTo>
                      <a:lnTo>
                        <a:pt x="19852" y="51685"/>
                      </a:lnTo>
                      <a:cubicBezTo>
                        <a:pt x="19852" y="56451"/>
                        <a:pt x="19852" y="59728"/>
                        <a:pt x="21345" y="62111"/>
                      </a:cubicBezTo>
                      <a:cubicBezTo>
                        <a:pt x="22390" y="63898"/>
                        <a:pt x="24032" y="64941"/>
                        <a:pt x="27167" y="64941"/>
                      </a:cubicBezTo>
                      <a:cubicBezTo>
                        <a:pt x="30301" y="64941"/>
                        <a:pt x="32988" y="63600"/>
                        <a:pt x="32988" y="63600"/>
                      </a:cubicBezTo>
                      <a:lnTo>
                        <a:pt x="33734" y="72835"/>
                      </a:lnTo>
                      <a:cubicBezTo>
                        <a:pt x="30749" y="74176"/>
                        <a:pt x="27316" y="74771"/>
                        <a:pt x="23286" y="74771"/>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52" name="Freeform 28351">
                  <a:extLst>
                    <a:ext uri="{FF2B5EF4-FFF2-40B4-BE49-F238E27FC236}">
                      <a16:creationId xmlns:a16="http://schemas.microsoft.com/office/drawing/2014/main" id="{2982B22B-7C63-3DA6-451F-7A4F2B25A6E7}"/>
                    </a:ext>
                  </a:extLst>
                </p:cNvPr>
                <p:cNvSpPr/>
                <p:nvPr/>
              </p:nvSpPr>
              <p:spPr>
                <a:xfrm>
                  <a:off x="5455296" y="1337914"/>
                  <a:ext cx="49407" cy="82218"/>
                </a:xfrm>
                <a:custGeom>
                  <a:avLst/>
                  <a:gdLst>
                    <a:gd name="connsiteX0" fmla="*/ 37765 w 49407"/>
                    <a:gd name="connsiteY0" fmla="*/ 82219 h 82218"/>
                    <a:gd name="connsiteX1" fmla="*/ 37765 w 49407"/>
                    <a:gd name="connsiteY1" fmla="*/ 50195 h 82218"/>
                    <a:gd name="connsiteX2" fmla="*/ 26122 w 49407"/>
                    <a:gd name="connsiteY2" fmla="*/ 33960 h 82218"/>
                    <a:gd name="connsiteX3" fmla="*/ 11345 w 49407"/>
                    <a:gd name="connsiteY3" fmla="*/ 54217 h 82218"/>
                    <a:gd name="connsiteX4" fmla="*/ 11345 w 49407"/>
                    <a:gd name="connsiteY4" fmla="*/ 82219 h 82218"/>
                    <a:gd name="connsiteX5" fmla="*/ 0 w 49407"/>
                    <a:gd name="connsiteY5" fmla="*/ 82219 h 82218"/>
                    <a:gd name="connsiteX6" fmla="*/ 0 w 49407"/>
                    <a:gd name="connsiteY6" fmla="*/ 0 h 82218"/>
                    <a:gd name="connsiteX7" fmla="*/ 11345 w 49407"/>
                    <a:gd name="connsiteY7" fmla="*/ 0 h 82218"/>
                    <a:gd name="connsiteX8" fmla="*/ 11345 w 49407"/>
                    <a:gd name="connsiteY8" fmla="*/ 34556 h 82218"/>
                    <a:gd name="connsiteX9" fmla="*/ 11643 w 49407"/>
                    <a:gd name="connsiteY9" fmla="*/ 34556 h 82218"/>
                    <a:gd name="connsiteX10" fmla="*/ 29107 w 49407"/>
                    <a:gd name="connsiteY10" fmla="*/ 24576 h 82218"/>
                    <a:gd name="connsiteX11" fmla="*/ 49408 w 49407"/>
                    <a:gd name="connsiteY11" fmla="*/ 48557 h 82218"/>
                    <a:gd name="connsiteX12" fmla="*/ 49408 w 49407"/>
                    <a:gd name="connsiteY12" fmla="*/ 82219 h 82218"/>
                    <a:gd name="connsiteX13" fmla="*/ 37914 w 49407"/>
                    <a:gd name="connsiteY13"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82218">
                      <a:moveTo>
                        <a:pt x="37765" y="82219"/>
                      </a:moveTo>
                      <a:lnTo>
                        <a:pt x="37765" y="50195"/>
                      </a:lnTo>
                      <a:cubicBezTo>
                        <a:pt x="37765" y="42152"/>
                        <a:pt x="36421" y="33960"/>
                        <a:pt x="26122" y="33960"/>
                      </a:cubicBezTo>
                      <a:cubicBezTo>
                        <a:pt x="15823" y="33960"/>
                        <a:pt x="11345" y="42897"/>
                        <a:pt x="11345" y="54217"/>
                      </a:cubicBezTo>
                      <a:lnTo>
                        <a:pt x="11345" y="82219"/>
                      </a:lnTo>
                      <a:lnTo>
                        <a:pt x="0" y="82219"/>
                      </a:lnTo>
                      <a:lnTo>
                        <a:pt x="0" y="0"/>
                      </a:lnTo>
                      <a:lnTo>
                        <a:pt x="11345" y="0"/>
                      </a:lnTo>
                      <a:lnTo>
                        <a:pt x="11345" y="34556"/>
                      </a:lnTo>
                      <a:lnTo>
                        <a:pt x="11643" y="34556"/>
                      </a:lnTo>
                      <a:cubicBezTo>
                        <a:pt x="14628" y="28896"/>
                        <a:pt x="20898" y="24576"/>
                        <a:pt x="29107" y="24576"/>
                      </a:cubicBezTo>
                      <a:cubicBezTo>
                        <a:pt x="45378" y="24576"/>
                        <a:pt x="49408" y="35003"/>
                        <a:pt x="49408" y="48557"/>
                      </a:cubicBezTo>
                      <a:lnTo>
                        <a:pt x="49408" y="82219"/>
                      </a:lnTo>
                      <a:lnTo>
                        <a:pt x="37914"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53" name="Freeform 28352">
                  <a:extLst>
                    <a:ext uri="{FF2B5EF4-FFF2-40B4-BE49-F238E27FC236}">
                      <a16:creationId xmlns:a16="http://schemas.microsoft.com/office/drawing/2014/main" id="{6618935C-A7A8-D883-ED88-F45F88BFDD3C}"/>
                    </a:ext>
                  </a:extLst>
                </p:cNvPr>
                <p:cNvSpPr/>
                <p:nvPr/>
              </p:nvSpPr>
              <p:spPr>
                <a:xfrm>
                  <a:off x="5516198" y="1362490"/>
                  <a:ext cx="55677" cy="58982"/>
                </a:xfrm>
                <a:custGeom>
                  <a:avLst/>
                  <a:gdLst>
                    <a:gd name="connsiteX0" fmla="*/ 55379 w 55677"/>
                    <a:gd name="connsiteY0" fmla="*/ 32024 h 58982"/>
                    <a:gd name="connsiteX1" fmla="*/ 11643 w 55677"/>
                    <a:gd name="connsiteY1" fmla="*/ 32024 h 58982"/>
                    <a:gd name="connsiteX2" fmla="*/ 29854 w 55677"/>
                    <a:gd name="connsiteY2" fmla="*/ 50046 h 58982"/>
                    <a:gd name="connsiteX3" fmla="*/ 48512 w 55677"/>
                    <a:gd name="connsiteY3" fmla="*/ 43493 h 58982"/>
                    <a:gd name="connsiteX4" fmla="*/ 53289 w 55677"/>
                    <a:gd name="connsiteY4" fmla="*/ 50046 h 58982"/>
                    <a:gd name="connsiteX5" fmla="*/ 28361 w 55677"/>
                    <a:gd name="connsiteY5" fmla="*/ 58983 h 58982"/>
                    <a:gd name="connsiteX6" fmla="*/ 0 w 55677"/>
                    <a:gd name="connsiteY6" fmla="*/ 29343 h 58982"/>
                    <a:gd name="connsiteX7" fmla="*/ 28809 w 55677"/>
                    <a:gd name="connsiteY7" fmla="*/ 0 h 58982"/>
                    <a:gd name="connsiteX8" fmla="*/ 55677 w 55677"/>
                    <a:gd name="connsiteY8" fmla="*/ 27108 h 58982"/>
                    <a:gd name="connsiteX9" fmla="*/ 55379 w 55677"/>
                    <a:gd name="connsiteY9" fmla="*/ 32173 h 58982"/>
                    <a:gd name="connsiteX10" fmla="*/ 28510 w 55677"/>
                    <a:gd name="connsiteY10" fmla="*/ 8192 h 58982"/>
                    <a:gd name="connsiteX11" fmla="*/ 11792 w 55677"/>
                    <a:gd name="connsiteY11" fmla="*/ 24427 h 58982"/>
                    <a:gd name="connsiteX12" fmla="*/ 44780 w 55677"/>
                    <a:gd name="connsiteY12" fmla="*/ 24427 h 58982"/>
                    <a:gd name="connsiteX13" fmla="*/ 28510 w 55677"/>
                    <a:gd name="connsiteY13" fmla="*/ 8192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7" h="58982">
                      <a:moveTo>
                        <a:pt x="55379" y="32024"/>
                      </a:moveTo>
                      <a:lnTo>
                        <a:pt x="11643" y="32024"/>
                      </a:lnTo>
                      <a:cubicBezTo>
                        <a:pt x="12240" y="43195"/>
                        <a:pt x="19405" y="50046"/>
                        <a:pt x="29854" y="50046"/>
                      </a:cubicBezTo>
                      <a:cubicBezTo>
                        <a:pt x="40302" y="50046"/>
                        <a:pt x="47318" y="44386"/>
                        <a:pt x="48512" y="43493"/>
                      </a:cubicBezTo>
                      <a:lnTo>
                        <a:pt x="53289" y="50046"/>
                      </a:lnTo>
                      <a:cubicBezTo>
                        <a:pt x="53289" y="50046"/>
                        <a:pt x="45228" y="58983"/>
                        <a:pt x="28361" y="58983"/>
                      </a:cubicBezTo>
                      <a:cubicBezTo>
                        <a:pt x="11494" y="58983"/>
                        <a:pt x="0" y="47365"/>
                        <a:pt x="0" y="29343"/>
                      </a:cubicBezTo>
                      <a:cubicBezTo>
                        <a:pt x="0" y="11320"/>
                        <a:pt x="12986" y="0"/>
                        <a:pt x="28809" y="0"/>
                      </a:cubicBezTo>
                      <a:cubicBezTo>
                        <a:pt x="44631" y="0"/>
                        <a:pt x="55677" y="11171"/>
                        <a:pt x="55677" y="27108"/>
                      </a:cubicBezTo>
                      <a:cubicBezTo>
                        <a:pt x="55677" y="29194"/>
                        <a:pt x="55379" y="32173"/>
                        <a:pt x="55379" y="32173"/>
                      </a:cubicBezTo>
                      <a:close/>
                      <a:moveTo>
                        <a:pt x="28510" y="8192"/>
                      </a:moveTo>
                      <a:cubicBezTo>
                        <a:pt x="17166" y="8192"/>
                        <a:pt x="12091" y="17576"/>
                        <a:pt x="11792" y="24427"/>
                      </a:cubicBezTo>
                      <a:lnTo>
                        <a:pt x="44780" y="24427"/>
                      </a:lnTo>
                      <a:cubicBezTo>
                        <a:pt x="44780" y="18172"/>
                        <a:pt x="39855" y="8192"/>
                        <a:pt x="28510"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54" name="Freeform 28353">
                  <a:extLst>
                    <a:ext uri="{FF2B5EF4-FFF2-40B4-BE49-F238E27FC236}">
                      <a16:creationId xmlns:a16="http://schemas.microsoft.com/office/drawing/2014/main" id="{8562DC67-420B-9D28-8F6E-113E5074896D}"/>
                    </a:ext>
                  </a:extLst>
                </p:cNvPr>
                <p:cNvSpPr/>
                <p:nvPr/>
              </p:nvSpPr>
              <p:spPr>
                <a:xfrm>
                  <a:off x="4499981" y="1480903"/>
                  <a:ext cx="11344" cy="82218"/>
                </a:xfrm>
                <a:custGeom>
                  <a:avLst/>
                  <a:gdLst>
                    <a:gd name="connsiteX0" fmla="*/ 0 w 11344"/>
                    <a:gd name="connsiteY0" fmla="*/ 82219 h 82218"/>
                    <a:gd name="connsiteX1" fmla="*/ 0 w 11344"/>
                    <a:gd name="connsiteY1" fmla="*/ 0 h 82218"/>
                    <a:gd name="connsiteX2" fmla="*/ 11344 w 11344"/>
                    <a:gd name="connsiteY2" fmla="*/ 0 h 82218"/>
                    <a:gd name="connsiteX3" fmla="*/ 11344 w 11344"/>
                    <a:gd name="connsiteY3" fmla="*/ 82219 h 82218"/>
                    <a:gd name="connsiteX4" fmla="*/ 0 w 11344"/>
                    <a:gd name="connsiteY4" fmla="*/ 82219 h 82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4" h="82218">
                      <a:moveTo>
                        <a:pt x="0" y="82219"/>
                      </a:moveTo>
                      <a:lnTo>
                        <a:pt x="0" y="0"/>
                      </a:lnTo>
                      <a:lnTo>
                        <a:pt x="11344" y="0"/>
                      </a:lnTo>
                      <a:lnTo>
                        <a:pt x="11344" y="82219"/>
                      </a:lnTo>
                      <a:lnTo>
                        <a:pt x="0"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55" name="Freeform 28354">
                  <a:extLst>
                    <a:ext uri="{FF2B5EF4-FFF2-40B4-BE49-F238E27FC236}">
                      <a16:creationId xmlns:a16="http://schemas.microsoft.com/office/drawing/2014/main" id="{8292E08D-EB25-7068-09F2-459DD0F21F8E}"/>
                    </a:ext>
                  </a:extLst>
                </p:cNvPr>
                <p:cNvSpPr/>
                <p:nvPr/>
              </p:nvSpPr>
              <p:spPr>
                <a:xfrm>
                  <a:off x="4526402" y="1481052"/>
                  <a:ext cx="14926" cy="82069"/>
                </a:xfrm>
                <a:custGeom>
                  <a:avLst/>
                  <a:gdLst>
                    <a:gd name="connsiteX0" fmla="*/ 7463 w 14926"/>
                    <a:gd name="connsiteY0" fmla="*/ 14001 h 82069"/>
                    <a:gd name="connsiteX1" fmla="*/ 0 w 14926"/>
                    <a:gd name="connsiteY1" fmla="*/ 7001 h 82069"/>
                    <a:gd name="connsiteX2" fmla="*/ 7463 w 14926"/>
                    <a:gd name="connsiteY2" fmla="*/ 0 h 82069"/>
                    <a:gd name="connsiteX3" fmla="*/ 14927 w 14926"/>
                    <a:gd name="connsiteY3" fmla="*/ 7001 h 82069"/>
                    <a:gd name="connsiteX4" fmla="*/ 7463 w 14926"/>
                    <a:gd name="connsiteY4" fmla="*/ 14001 h 82069"/>
                    <a:gd name="connsiteX5" fmla="*/ 1791 w 14926"/>
                    <a:gd name="connsiteY5" fmla="*/ 82070 h 82069"/>
                    <a:gd name="connsiteX6" fmla="*/ 1791 w 14926"/>
                    <a:gd name="connsiteY6" fmla="*/ 25470 h 82069"/>
                    <a:gd name="connsiteX7" fmla="*/ 13285 w 14926"/>
                    <a:gd name="connsiteY7" fmla="*/ 25470 h 82069"/>
                    <a:gd name="connsiteX8" fmla="*/ 13285 w 14926"/>
                    <a:gd name="connsiteY8" fmla="*/ 82070 h 82069"/>
                    <a:gd name="connsiteX9" fmla="*/ 1791 w 14926"/>
                    <a:gd name="connsiteY9" fmla="*/ 82070 h 8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069">
                      <a:moveTo>
                        <a:pt x="7463" y="14001"/>
                      </a:moveTo>
                      <a:cubicBezTo>
                        <a:pt x="2985" y="14001"/>
                        <a:pt x="0" y="11022"/>
                        <a:pt x="0" y="7001"/>
                      </a:cubicBezTo>
                      <a:cubicBezTo>
                        <a:pt x="0" y="2979"/>
                        <a:pt x="3135" y="0"/>
                        <a:pt x="7463" y="0"/>
                      </a:cubicBezTo>
                      <a:cubicBezTo>
                        <a:pt x="11792" y="0"/>
                        <a:pt x="14927" y="2979"/>
                        <a:pt x="14927" y="7001"/>
                      </a:cubicBezTo>
                      <a:cubicBezTo>
                        <a:pt x="14927" y="11022"/>
                        <a:pt x="11792" y="14001"/>
                        <a:pt x="7463" y="14001"/>
                      </a:cubicBezTo>
                      <a:close/>
                      <a:moveTo>
                        <a:pt x="1791" y="82070"/>
                      </a:moveTo>
                      <a:lnTo>
                        <a:pt x="1791" y="25470"/>
                      </a:lnTo>
                      <a:lnTo>
                        <a:pt x="13285" y="25470"/>
                      </a:lnTo>
                      <a:lnTo>
                        <a:pt x="13285" y="82070"/>
                      </a:lnTo>
                      <a:lnTo>
                        <a:pt x="1791" y="8207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56" name="Freeform 28355">
                  <a:extLst>
                    <a:ext uri="{FF2B5EF4-FFF2-40B4-BE49-F238E27FC236}">
                      <a16:creationId xmlns:a16="http://schemas.microsoft.com/office/drawing/2014/main" id="{F119D0CC-07BD-85B4-7DEC-0C29E6C09F27}"/>
                    </a:ext>
                  </a:extLst>
                </p:cNvPr>
                <p:cNvSpPr/>
                <p:nvPr/>
              </p:nvSpPr>
              <p:spPr>
                <a:xfrm>
                  <a:off x="4548195" y="1506522"/>
                  <a:ext cx="57318" cy="56599"/>
                </a:xfrm>
                <a:custGeom>
                  <a:avLst/>
                  <a:gdLst>
                    <a:gd name="connsiteX0" fmla="*/ 33585 w 57318"/>
                    <a:gd name="connsiteY0" fmla="*/ 56600 h 56599"/>
                    <a:gd name="connsiteX1" fmla="*/ 23584 w 57318"/>
                    <a:gd name="connsiteY1" fmla="*/ 56600 h 56599"/>
                    <a:gd name="connsiteX2" fmla="*/ 0 w 57318"/>
                    <a:gd name="connsiteY2" fmla="*/ 0 h 56599"/>
                    <a:gd name="connsiteX3" fmla="*/ 11941 w 57318"/>
                    <a:gd name="connsiteY3" fmla="*/ 0 h 56599"/>
                    <a:gd name="connsiteX4" fmla="*/ 28809 w 57318"/>
                    <a:gd name="connsiteY4" fmla="*/ 42599 h 56599"/>
                    <a:gd name="connsiteX5" fmla="*/ 45527 w 57318"/>
                    <a:gd name="connsiteY5" fmla="*/ 0 h 56599"/>
                    <a:gd name="connsiteX6" fmla="*/ 57319 w 57318"/>
                    <a:gd name="connsiteY6" fmla="*/ 0 h 56599"/>
                    <a:gd name="connsiteX7" fmla="*/ 33735 w 57318"/>
                    <a:gd name="connsiteY7" fmla="*/ 56600 h 56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318" h="56599">
                      <a:moveTo>
                        <a:pt x="33585" y="56600"/>
                      </a:moveTo>
                      <a:lnTo>
                        <a:pt x="23584" y="56600"/>
                      </a:lnTo>
                      <a:lnTo>
                        <a:pt x="0" y="0"/>
                      </a:lnTo>
                      <a:lnTo>
                        <a:pt x="11941" y="0"/>
                      </a:lnTo>
                      <a:lnTo>
                        <a:pt x="28809" y="42599"/>
                      </a:lnTo>
                      <a:lnTo>
                        <a:pt x="45527" y="0"/>
                      </a:lnTo>
                      <a:lnTo>
                        <a:pt x="57319" y="0"/>
                      </a:lnTo>
                      <a:lnTo>
                        <a:pt x="33735" y="5660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57" name="Freeform 28356">
                  <a:extLst>
                    <a:ext uri="{FF2B5EF4-FFF2-40B4-BE49-F238E27FC236}">
                      <a16:creationId xmlns:a16="http://schemas.microsoft.com/office/drawing/2014/main" id="{90C8F0B7-EBAD-5245-5919-1B49DA0674EE}"/>
                    </a:ext>
                  </a:extLst>
                </p:cNvPr>
                <p:cNvSpPr/>
                <p:nvPr/>
              </p:nvSpPr>
              <p:spPr>
                <a:xfrm>
                  <a:off x="4609245" y="1505479"/>
                  <a:ext cx="55676" cy="58982"/>
                </a:xfrm>
                <a:custGeom>
                  <a:avLst/>
                  <a:gdLst>
                    <a:gd name="connsiteX0" fmla="*/ 55229 w 55676"/>
                    <a:gd name="connsiteY0" fmla="*/ 32024 h 58982"/>
                    <a:gd name="connsiteX1" fmla="*/ 11494 w 55676"/>
                    <a:gd name="connsiteY1" fmla="*/ 32024 h 58982"/>
                    <a:gd name="connsiteX2" fmla="*/ 29704 w 55676"/>
                    <a:gd name="connsiteY2" fmla="*/ 50046 h 58982"/>
                    <a:gd name="connsiteX3" fmla="*/ 48512 w 55676"/>
                    <a:gd name="connsiteY3" fmla="*/ 43493 h 58982"/>
                    <a:gd name="connsiteX4" fmla="*/ 53289 w 55676"/>
                    <a:gd name="connsiteY4" fmla="*/ 50046 h 58982"/>
                    <a:gd name="connsiteX5" fmla="*/ 28361 w 55676"/>
                    <a:gd name="connsiteY5" fmla="*/ 58983 h 58982"/>
                    <a:gd name="connsiteX6" fmla="*/ 0 w 55676"/>
                    <a:gd name="connsiteY6" fmla="*/ 29343 h 58982"/>
                    <a:gd name="connsiteX7" fmla="*/ 28809 w 55676"/>
                    <a:gd name="connsiteY7" fmla="*/ 0 h 58982"/>
                    <a:gd name="connsiteX8" fmla="*/ 55677 w 55676"/>
                    <a:gd name="connsiteY8" fmla="*/ 27108 h 58982"/>
                    <a:gd name="connsiteX9" fmla="*/ 55378 w 55676"/>
                    <a:gd name="connsiteY9" fmla="*/ 32173 h 58982"/>
                    <a:gd name="connsiteX10" fmla="*/ 28361 w 55676"/>
                    <a:gd name="connsiteY10" fmla="*/ 8192 h 58982"/>
                    <a:gd name="connsiteX11" fmla="*/ 11643 w 55676"/>
                    <a:gd name="connsiteY11" fmla="*/ 24427 h 58982"/>
                    <a:gd name="connsiteX12" fmla="*/ 44631 w 55676"/>
                    <a:gd name="connsiteY12" fmla="*/ 24427 h 58982"/>
                    <a:gd name="connsiteX13" fmla="*/ 28212 w 55676"/>
                    <a:gd name="connsiteY13" fmla="*/ 8192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6" h="58982">
                      <a:moveTo>
                        <a:pt x="55229" y="32024"/>
                      </a:moveTo>
                      <a:lnTo>
                        <a:pt x="11494" y="32024"/>
                      </a:lnTo>
                      <a:cubicBezTo>
                        <a:pt x="12091" y="43195"/>
                        <a:pt x="19256" y="50046"/>
                        <a:pt x="29704" y="50046"/>
                      </a:cubicBezTo>
                      <a:cubicBezTo>
                        <a:pt x="40153" y="50046"/>
                        <a:pt x="47169" y="44386"/>
                        <a:pt x="48512" y="43493"/>
                      </a:cubicBezTo>
                      <a:lnTo>
                        <a:pt x="53289" y="50046"/>
                      </a:lnTo>
                      <a:cubicBezTo>
                        <a:pt x="53289" y="50046"/>
                        <a:pt x="45228" y="58983"/>
                        <a:pt x="28361" y="58983"/>
                      </a:cubicBezTo>
                      <a:cubicBezTo>
                        <a:pt x="11494" y="58983"/>
                        <a:pt x="0" y="47365"/>
                        <a:pt x="0" y="29343"/>
                      </a:cubicBezTo>
                      <a:cubicBezTo>
                        <a:pt x="0" y="11320"/>
                        <a:pt x="12986" y="0"/>
                        <a:pt x="28809" y="0"/>
                      </a:cubicBezTo>
                      <a:cubicBezTo>
                        <a:pt x="44631" y="0"/>
                        <a:pt x="55677" y="11171"/>
                        <a:pt x="55677" y="27108"/>
                      </a:cubicBezTo>
                      <a:cubicBezTo>
                        <a:pt x="55677" y="29194"/>
                        <a:pt x="55378" y="32173"/>
                        <a:pt x="55378" y="32173"/>
                      </a:cubicBezTo>
                      <a:close/>
                      <a:moveTo>
                        <a:pt x="28361" y="8192"/>
                      </a:moveTo>
                      <a:cubicBezTo>
                        <a:pt x="17017" y="8192"/>
                        <a:pt x="12091" y="17576"/>
                        <a:pt x="11643" y="24427"/>
                      </a:cubicBezTo>
                      <a:lnTo>
                        <a:pt x="44631" y="24427"/>
                      </a:lnTo>
                      <a:cubicBezTo>
                        <a:pt x="44631" y="18172"/>
                        <a:pt x="39705" y="8192"/>
                        <a:pt x="28212"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58" name="Freeform 28357">
                  <a:extLst>
                    <a:ext uri="{FF2B5EF4-FFF2-40B4-BE49-F238E27FC236}">
                      <a16:creationId xmlns:a16="http://schemas.microsoft.com/office/drawing/2014/main" id="{E5666D48-F8B7-CF7A-78B0-C426DC6DACB9}"/>
                    </a:ext>
                  </a:extLst>
                </p:cNvPr>
                <p:cNvSpPr/>
                <p:nvPr/>
              </p:nvSpPr>
              <p:spPr>
                <a:xfrm>
                  <a:off x="4676864" y="1480903"/>
                  <a:ext cx="11344" cy="82218"/>
                </a:xfrm>
                <a:custGeom>
                  <a:avLst/>
                  <a:gdLst>
                    <a:gd name="connsiteX0" fmla="*/ 0 w 11344"/>
                    <a:gd name="connsiteY0" fmla="*/ 82219 h 82218"/>
                    <a:gd name="connsiteX1" fmla="*/ 0 w 11344"/>
                    <a:gd name="connsiteY1" fmla="*/ 0 h 82218"/>
                    <a:gd name="connsiteX2" fmla="*/ 11344 w 11344"/>
                    <a:gd name="connsiteY2" fmla="*/ 0 h 82218"/>
                    <a:gd name="connsiteX3" fmla="*/ 11344 w 11344"/>
                    <a:gd name="connsiteY3" fmla="*/ 82219 h 82218"/>
                    <a:gd name="connsiteX4" fmla="*/ 0 w 11344"/>
                    <a:gd name="connsiteY4" fmla="*/ 82219 h 82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4" h="82218">
                      <a:moveTo>
                        <a:pt x="0" y="82219"/>
                      </a:moveTo>
                      <a:lnTo>
                        <a:pt x="0" y="0"/>
                      </a:lnTo>
                      <a:lnTo>
                        <a:pt x="11344" y="0"/>
                      </a:lnTo>
                      <a:lnTo>
                        <a:pt x="11344" y="82219"/>
                      </a:lnTo>
                      <a:lnTo>
                        <a:pt x="0"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59" name="Freeform 28358">
                  <a:extLst>
                    <a:ext uri="{FF2B5EF4-FFF2-40B4-BE49-F238E27FC236}">
                      <a16:creationId xmlns:a16="http://schemas.microsoft.com/office/drawing/2014/main" id="{5A5AC9B1-D734-7908-70F1-B11F3B995415}"/>
                    </a:ext>
                  </a:extLst>
                </p:cNvPr>
                <p:cNvSpPr/>
                <p:nvPr/>
              </p:nvSpPr>
              <p:spPr>
                <a:xfrm>
                  <a:off x="4703284" y="1481052"/>
                  <a:ext cx="14926" cy="82069"/>
                </a:xfrm>
                <a:custGeom>
                  <a:avLst/>
                  <a:gdLst>
                    <a:gd name="connsiteX0" fmla="*/ 7463 w 14926"/>
                    <a:gd name="connsiteY0" fmla="*/ 14001 h 82069"/>
                    <a:gd name="connsiteX1" fmla="*/ 0 w 14926"/>
                    <a:gd name="connsiteY1" fmla="*/ 7001 h 82069"/>
                    <a:gd name="connsiteX2" fmla="*/ 7463 w 14926"/>
                    <a:gd name="connsiteY2" fmla="*/ 0 h 82069"/>
                    <a:gd name="connsiteX3" fmla="*/ 14927 w 14926"/>
                    <a:gd name="connsiteY3" fmla="*/ 7001 h 82069"/>
                    <a:gd name="connsiteX4" fmla="*/ 7463 w 14926"/>
                    <a:gd name="connsiteY4" fmla="*/ 14001 h 82069"/>
                    <a:gd name="connsiteX5" fmla="*/ 1642 w 14926"/>
                    <a:gd name="connsiteY5" fmla="*/ 82070 h 82069"/>
                    <a:gd name="connsiteX6" fmla="*/ 1642 w 14926"/>
                    <a:gd name="connsiteY6" fmla="*/ 25470 h 82069"/>
                    <a:gd name="connsiteX7" fmla="*/ 13136 w 14926"/>
                    <a:gd name="connsiteY7" fmla="*/ 25470 h 82069"/>
                    <a:gd name="connsiteX8" fmla="*/ 13136 w 14926"/>
                    <a:gd name="connsiteY8" fmla="*/ 82070 h 82069"/>
                    <a:gd name="connsiteX9" fmla="*/ 1642 w 14926"/>
                    <a:gd name="connsiteY9" fmla="*/ 82070 h 8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069">
                      <a:moveTo>
                        <a:pt x="7463" y="14001"/>
                      </a:moveTo>
                      <a:cubicBezTo>
                        <a:pt x="2985" y="14001"/>
                        <a:pt x="0" y="11022"/>
                        <a:pt x="0" y="7001"/>
                      </a:cubicBezTo>
                      <a:cubicBezTo>
                        <a:pt x="0" y="2979"/>
                        <a:pt x="3135" y="0"/>
                        <a:pt x="7463" y="0"/>
                      </a:cubicBezTo>
                      <a:cubicBezTo>
                        <a:pt x="11792" y="0"/>
                        <a:pt x="14927" y="2979"/>
                        <a:pt x="14927" y="7001"/>
                      </a:cubicBezTo>
                      <a:cubicBezTo>
                        <a:pt x="14927" y="11022"/>
                        <a:pt x="11792" y="14001"/>
                        <a:pt x="7463" y="14001"/>
                      </a:cubicBezTo>
                      <a:close/>
                      <a:moveTo>
                        <a:pt x="1642" y="82070"/>
                      </a:moveTo>
                      <a:lnTo>
                        <a:pt x="1642" y="25470"/>
                      </a:lnTo>
                      <a:lnTo>
                        <a:pt x="13136" y="25470"/>
                      </a:lnTo>
                      <a:lnTo>
                        <a:pt x="13136" y="82070"/>
                      </a:lnTo>
                      <a:lnTo>
                        <a:pt x="1642" y="8207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60" name="Freeform 28359">
                  <a:extLst>
                    <a:ext uri="{FF2B5EF4-FFF2-40B4-BE49-F238E27FC236}">
                      <a16:creationId xmlns:a16="http://schemas.microsoft.com/office/drawing/2014/main" id="{033C8C87-0961-8D2D-D7E3-7A6162ED5A85}"/>
                    </a:ext>
                  </a:extLst>
                </p:cNvPr>
                <p:cNvSpPr/>
                <p:nvPr/>
              </p:nvSpPr>
              <p:spPr>
                <a:xfrm>
                  <a:off x="4733287" y="1480903"/>
                  <a:ext cx="49407" cy="82218"/>
                </a:xfrm>
                <a:custGeom>
                  <a:avLst/>
                  <a:gdLst>
                    <a:gd name="connsiteX0" fmla="*/ 37765 w 49407"/>
                    <a:gd name="connsiteY0" fmla="*/ 82219 h 82218"/>
                    <a:gd name="connsiteX1" fmla="*/ 37765 w 49407"/>
                    <a:gd name="connsiteY1" fmla="*/ 50195 h 82218"/>
                    <a:gd name="connsiteX2" fmla="*/ 26122 w 49407"/>
                    <a:gd name="connsiteY2" fmla="*/ 33960 h 82218"/>
                    <a:gd name="connsiteX3" fmla="*/ 11344 w 49407"/>
                    <a:gd name="connsiteY3" fmla="*/ 54217 h 82218"/>
                    <a:gd name="connsiteX4" fmla="*/ 11344 w 49407"/>
                    <a:gd name="connsiteY4" fmla="*/ 82219 h 82218"/>
                    <a:gd name="connsiteX5" fmla="*/ 0 w 49407"/>
                    <a:gd name="connsiteY5" fmla="*/ 82219 h 82218"/>
                    <a:gd name="connsiteX6" fmla="*/ 0 w 49407"/>
                    <a:gd name="connsiteY6" fmla="*/ 0 h 82218"/>
                    <a:gd name="connsiteX7" fmla="*/ 11344 w 49407"/>
                    <a:gd name="connsiteY7" fmla="*/ 0 h 82218"/>
                    <a:gd name="connsiteX8" fmla="*/ 11344 w 49407"/>
                    <a:gd name="connsiteY8" fmla="*/ 34556 h 82218"/>
                    <a:gd name="connsiteX9" fmla="*/ 11643 w 49407"/>
                    <a:gd name="connsiteY9" fmla="*/ 34556 h 82218"/>
                    <a:gd name="connsiteX10" fmla="*/ 29107 w 49407"/>
                    <a:gd name="connsiteY10" fmla="*/ 24576 h 82218"/>
                    <a:gd name="connsiteX11" fmla="*/ 49408 w 49407"/>
                    <a:gd name="connsiteY11" fmla="*/ 48557 h 82218"/>
                    <a:gd name="connsiteX12" fmla="*/ 49408 w 49407"/>
                    <a:gd name="connsiteY12" fmla="*/ 82219 h 82218"/>
                    <a:gd name="connsiteX13" fmla="*/ 37914 w 49407"/>
                    <a:gd name="connsiteY13"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82218">
                      <a:moveTo>
                        <a:pt x="37765" y="82219"/>
                      </a:moveTo>
                      <a:lnTo>
                        <a:pt x="37765" y="50195"/>
                      </a:lnTo>
                      <a:cubicBezTo>
                        <a:pt x="37765" y="42152"/>
                        <a:pt x="36421" y="33960"/>
                        <a:pt x="26122" y="33960"/>
                      </a:cubicBezTo>
                      <a:cubicBezTo>
                        <a:pt x="15822" y="33960"/>
                        <a:pt x="11344" y="42897"/>
                        <a:pt x="11344" y="54217"/>
                      </a:cubicBezTo>
                      <a:lnTo>
                        <a:pt x="11344" y="82219"/>
                      </a:lnTo>
                      <a:lnTo>
                        <a:pt x="0" y="82219"/>
                      </a:lnTo>
                      <a:lnTo>
                        <a:pt x="0" y="0"/>
                      </a:lnTo>
                      <a:lnTo>
                        <a:pt x="11344" y="0"/>
                      </a:lnTo>
                      <a:lnTo>
                        <a:pt x="11344" y="34556"/>
                      </a:lnTo>
                      <a:lnTo>
                        <a:pt x="11643" y="34556"/>
                      </a:lnTo>
                      <a:cubicBezTo>
                        <a:pt x="14628" y="28896"/>
                        <a:pt x="20898" y="24576"/>
                        <a:pt x="29107" y="24576"/>
                      </a:cubicBezTo>
                      <a:cubicBezTo>
                        <a:pt x="45377" y="24576"/>
                        <a:pt x="49408" y="35003"/>
                        <a:pt x="49408" y="48557"/>
                      </a:cubicBezTo>
                      <a:lnTo>
                        <a:pt x="49408" y="82219"/>
                      </a:lnTo>
                      <a:lnTo>
                        <a:pt x="37914"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61" name="Freeform 28360">
                  <a:extLst>
                    <a:ext uri="{FF2B5EF4-FFF2-40B4-BE49-F238E27FC236}">
                      <a16:creationId xmlns:a16="http://schemas.microsoft.com/office/drawing/2014/main" id="{6DFEF33B-BDAC-C3B8-7355-AD4398091E58}"/>
                    </a:ext>
                  </a:extLst>
                </p:cNvPr>
                <p:cNvSpPr/>
                <p:nvPr/>
              </p:nvSpPr>
              <p:spPr>
                <a:xfrm>
                  <a:off x="4794338" y="1505628"/>
                  <a:ext cx="60005" cy="58834"/>
                </a:xfrm>
                <a:custGeom>
                  <a:avLst/>
                  <a:gdLst>
                    <a:gd name="connsiteX0" fmla="*/ 30003 w 60005"/>
                    <a:gd name="connsiteY0" fmla="*/ 58834 h 58834"/>
                    <a:gd name="connsiteX1" fmla="*/ 0 w 60005"/>
                    <a:gd name="connsiteY1" fmla="*/ 29492 h 58834"/>
                    <a:gd name="connsiteX2" fmla="*/ 30003 w 60005"/>
                    <a:gd name="connsiteY2" fmla="*/ 0 h 58834"/>
                    <a:gd name="connsiteX3" fmla="*/ 60006 w 60005"/>
                    <a:gd name="connsiteY3" fmla="*/ 29492 h 58834"/>
                    <a:gd name="connsiteX4" fmla="*/ 30003 w 60005"/>
                    <a:gd name="connsiteY4" fmla="*/ 58834 h 58834"/>
                    <a:gd name="connsiteX5" fmla="*/ 30003 w 60005"/>
                    <a:gd name="connsiteY5" fmla="*/ 9235 h 58834"/>
                    <a:gd name="connsiteX6" fmla="*/ 11494 w 60005"/>
                    <a:gd name="connsiteY6" fmla="*/ 29045 h 58834"/>
                    <a:gd name="connsiteX7" fmla="*/ 30003 w 60005"/>
                    <a:gd name="connsiteY7" fmla="*/ 49004 h 58834"/>
                    <a:gd name="connsiteX8" fmla="*/ 48363 w 60005"/>
                    <a:gd name="connsiteY8" fmla="*/ 29045 h 58834"/>
                    <a:gd name="connsiteX9" fmla="*/ 30003 w 60005"/>
                    <a:gd name="connsiteY9" fmla="*/ 9235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3136" y="58834"/>
                        <a:pt x="0" y="47067"/>
                        <a:pt x="0" y="29492"/>
                      </a:cubicBezTo>
                      <a:cubicBezTo>
                        <a:pt x="0" y="11916"/>
                        <a:pt x="13136" y="0"/>
                        <a:pt x="30003" y="0"/>
                      </a:cubicBezTo>
                      <a:cubicBezTo>
                        <a:pt x="46870" y="0"/>
                        <a:pt x="60006" y="12065"/>
                        <a:pt x="60006" y="29492"/>
                      </a:cubicBezTo>
                      <a:cubicBezTo>
                        <a:pt x="60006" y="46918"/>
                        <a:pt x="46870" y="58834"/>
                        <a:pt x="30003" y="58834"/>
                      </a:cubicBezTo>
                      <a:close/>
                      <a:moveTo>
                        <a:pt x="30003" y="9235"/>
                      </a:moveTo>
                      <a:cubicBezTo>
                        <a:pt x="18509" y="9235"/>
                        <a:pt x="11494" y="18023"/>
                        <a:pt x="11494" y="29045"/>
                      </a:cubicBezTo>
                      <a:cubicBezTo>
                        <a:pt x="11494" y="40067"/>
                        <a:pt x="18509" y="49004"/>
                        <a:pt x="30003" y="49004"/>
                      </a:cubicBezTo>
                      <a:cubicBezTo>
                        <a:pt x="41496" y="49004"/>
                        <a:pt x="48363" y="40216"/>
                        <a:pt x="48363" y="29045"/>
                      </a:cubicBezTo>
                      <a:cubicBezTo>
                        <a:pt x="48363" y="17874"/>
                        <a:pt x="41347" y="9235"/>
                        <a:pt x="30003"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62" name="Freeform 28361">
                  <a:extLst>
                    <a:ext uri="{FF2B5EF4-FFF2-40B4-BE49-F238E27FC236}">
                      <a16:creationId xmlns:a16="http://schemas.microsoft.com/office/drawing/2014/main" id="{9912486A-CC2D-28E1-D3EA-B3CCA024762D}"/>
                    </a:ext>
                  </a:extLst>
                </p:cNvPr>
                <p:cNvSpPr/>
                <p:nvPr/>
              </p:nvSpPr>
              <p:spPr>
                <a:xfrm>
                  <a:off x="4862553" y="1505628"/>
                  <a:ext cx="60005" cy="58834"/>
                </a:xfrm>
                <a:custGeom>
                  <a:avLst/>
                  <a:gdLst>
                    <a:gd name="connsiteX0" fmla="*/ 30003 w 60005"/>
                    <a:gd name="connsiteY0" fmla="*/ 58834 h 58834"/>
                    <a:gd name="connsiteX1" fmla="*/ 0 w 60005"/>
                    <a:gd name="connsiteY1" fmla="*/ 29492 h 58834"/>
                    <a:gd name="connsiteX2" fmla="*/ 30003 w 60005"/>
                    <a:gd name="connsiteY2" fmla="*/ 0 h 58834"/>
                    <a:gd name="connsiteX3" fmla="*/ 60006 w 60005"/>
                    <a:gd name="connsiteY3" fmla="*/ 29492 h 58834"/>
                    <a:gd name="connsiteX4" fmla="*/ 30003 w 60005"/>
                    <a:gd name="connsiteY4" fmla="*/ 58834 h 58834"/>
                    <a:gd name="connsiteX5" fmla="*/ 30003 w 60005"/>
                    <a:gd name="connsiteY5" fmla="*/ 9235 h 58834"/>
                    <a:gd name="connsiteX6" fmla="*/ 11494 w 60005"/>
                    <a:gd name="connsiteY6" fmla="*/ 29045 h 58834"/>
                    <a:gd name="connsiteX7" fmla="*/ 30003 w 60005"/>
                    <a:gd name="connsiteY7" fmla="*/ 49004 h 58834"/>
                    <a:gd name="connsiteX8" fmla="*/ 48363 w 60005"/>
                    <a:gd name="connsiteY8" fmla="*/ 29045 h 58834"/>
                    <a:gd name="connsiteX9" fmla="*/ 30003 w 60005"/>
                    <a:gd name="connsiteY9" fmla="*/ 9235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2986" y="58834"/>
                        <a:pt x="0" y="47067"/>
                        <a:pt x="0" y="29492"/>
                      </a:cubicBezTo>
                      <a:cubicBezTo>
                        <a:pt x="0" y="11916"/>
                        <a:pt x="13136" y="0"/>
                        <a:pt x="30003" y="0"/>
                      </a:cubicBezTo>
                      <a:cubicBezTo>
                        <a:pt x="46870" y="0"/>
                        <a:pt x="60006" y="12065"/>
                        <a:pt x="60006" y="29492"/>
                      </a:cubicBezTo>
                      <a:cubicBezTo>
                        <a:pt x="60006" y="46918"/>
                        <a:pt x="46870" y="58834"/>
                        <a:pt x="30003" y="58834"/>
                      </a:cubicBezTo>
                      <a:close/>
                      <a:moveTo>
                        <a:pt x="30003" y="9235"/>
                      </a:moveTo>
                      <a:cubicBezTo>
                        <a:pt x="18509" y="9235"/>
                        <a:pt x="11494" y="18023"/>
                        <a:pt x="11494" y="29045"/>
                      </a:cubicBezTo>
                      <a:cubicBezTo>
                        <a:pt x="11494" y="40067"/>
                        <a:pt x="18509" y="49004"/>
                        <a:pt x="30003" y="49004"/>
                      </a:cubicBezTo>
                      <a:cubicBezTo>
                        <a:pt x="41496" y="49004"/>
                        <a:pt x="48363" y="40216"/>
                        <a:pt x="48363" y="29045"/>
                      </a:cubicBezTo>
                      <a:cubicBezTo>
                        <a:pt x="48363" y="17874"/>
                        <a:pt x="41347" y="9235"/>
                        <a:pt x="30003"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63" name="Freeform 28362">
                  <a:extLst>
                    <a:ext uri="{FF2B5EF4-FFF2-40B4-BE49-F238E27FC236}">
                      <a16:creationId xmlns:a16="http://schemas.microsoft.com/office/drawing/2014/main" id="{89D75BA1-F01E-CB75-D6F9-09ECE61E2976}"/>
                    </a:ext>
                  </a:extLst>
                </p:cNvPr>
                <p:cNvSpPr/>
                <p:nvPr/>
              </p:nvSpPr>
              <p:spPr>
                <a:xfrm>
                  <a:off x="4930470" y="1480903"/>
                  <a:ext cx="58811" cy="83559"/>
                </a:xfrm>
                <a:custGeom>
                  <a:avLst/>
                  <a:gdLst>
                    <a:gd name="connsiteX0" fmla="*/ 47915 w 58811"/>
                    <a:gd name="connsiteY0" fmla="*/ 82219 h 83559"/>
                    <a:gd name="connsiteX1" fmla="*/ 47915 w 58811"/>
                    <a:gd name="connsiteY1" fmla="*/ 73133 h 83559"/>
                    <a:gd name="connsiteX2" fmla="*/ 47617 w 58811"/>
                    <a:gd name="connsiteY2" fmla="*/ 73133 h 83559"/>
                    <a:gd name="connsiteX3" fmla="*/ 27615 w 58811"/>
                    <a:gd name="connsiteY3" fmla="*/ 83559 h 83559"/>
                    <a:gd name="connsiteX4" fmla="*/ 0 w 58811"/>
                    <a:gd name="connsiteY4" fmla="*/ 53919 h 83559"/>
                    <a:gd name="connsiteX5" fmla="*/ 27316 w 58811"/>
                    <a:gd name="connsiteY5" fmla="*/ 24576 h 83559"/>
                    <a:gd name="connsiteX6" fmla="*/ 47169 w 58811"/>
                    <a:gd name="connsiteY6" fmla="*/ 34407 h 83559"/>
                    <a:gd name="connsiteX7" fmla="*/ 47467 w 58811"/>
                    <a:gd name="connsiteY7" fmla="*/ 34407 h 83559"/>
                    <a:gd name="connsiteX8" fmla="*/ 47467 w 58811"/>
                    <a:gd name="connsiteY8" fmla="*/ 0 h 83559"/>
                    <a:gd name="connsiteX9" fmla="*/ 58812 w 58811"/>
                    <a:gd name="connsiteY9" fmla="*/ 0 h 83559"/>
                    <a:gd name="connsiteX10" fmla="*/ 58812 w 58811"/>
                    <a:gd name="connsiteY10" fmla="*/ 82219 h 83559"/>
                    <a:gd name="connsiteX11" fmla="*/ 47766 w 58811"/>
                    <a:gd name="connsiteY11" fmla="*/ 82219 h 83559"/>
                    <a:gd name="connsiteX12" fmla="*/ 29854 w 58811"/>
                    <a:gd name="connsiteY12" fmla="*/ 33960 h 83559"/>
                    <a:gd name="connsiteX13" fmla="*/ 11792 w 58811"/>
                    <a:gd name="connsiteY13" fmla="*/ 53770 h 83559"/>
                    <a:gd name="connsiteX14" fmla="*/ 29854 w 58811"/>
                    <a:gd name="connsiteY14" fmla="*/ 73729 h 83559"/>
                    <a:gd name="connsiteX15" fmla="*/ 47915 w 58811"/>
                    <a:gd name="connsiteY15" fmla="*/ 53770 h 83559"/>
                    <a:gd name="connsiteX16" fmla="*/ 29854 w 58811"/>
                    <a:gd name="connsiteY16" fmla="*/ 33960 h 8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811" h="83559">
                      <a:moveTo>
                        <a:pt x="47915" y="82219"/>
                      </a:moveTo>
                      <a:lnTo>
                        <a:pt x="47915" y="73133"/>
                      </a:lnTo>
                      <a:lnTo>
                        <a:pt x="47617" y="73133"/>
                      </a:lnTo>
                      <a:cubicBezTo>
                        <a:pt x="42989" y="79985"/>
                        <a:pt x="35974" y="83559"/>
                        <a:pt x="27615" y="83559"/>
                      </a:cubicBezTo>
                      <a:cubicBezTo>
                        <a:pt x="10747" y="83559"/>
                        <a:pt x="0" y="70750"/>
                        <a:pt x="0" y="53919"/>
                      </a:cubicBezTo>
                      <a:cubicBezTo>
                        <a:pt x="0" y="37088"/>
                        <a:pt x="10747" y="24576"/>
                        <a:pt x="27316" y="24576"/>
                      </a:cubicBezTo>
                      <a:cubicBezTo>
                        <a:pt x="36571" y="24576"/>
                        <a:pt x="43138" y="28598"/>
                        <a:pt x="47169" y="34407"/>
                      </a:cubicBezTo>
                      <a:lnTo>
                        <a:pt x="47467" y="34407"/>
                      </a:lnTo>
                      <a:lnTo>
                        <a:pt x="47467" y="0"/>
                      </a:lnTo>
                      <a:lnTo>
                        <a:pt x="58812" y="0"/>
                      </a:lnTo>
                      <a:lnTo>
                        <a:pt x="58812" y="82219"/>
                      </a:lnTo>
                      <a:lnTo>
                        <a:pt x="47766" y="82219"/>
                      </a:lnTo>
                      <a:close/>
                      <a:moveTo>
                        <a:pt x="29854" y="33960"/>
                      </a:moveTo>
                      <a:cubicBezTo>
                        <a:pt x="18509" y="33960"/>
                        <a:pt x="11792" y="42599"/>
                        <a:pt x="11792" y="53770"/>
                      </a:cubicBezTo>
                      <a:cubicBezTo>
                        <a:pt x="11792" y="64941"/>
                        <a:pt x="18509" y="73729"/>
                        <a:pt x="29854" y="73729"/>
                      </a:cubicBezTo>
                      <a:cubicBezTo>
                        <a:pt x="41198" y="73729"/>
                        <a:pt x="47915" y="65090"/>
                        <a:pt x="47915" y="53770"/>
                      </a:cubicBezTo>
                      <a:cubicBezTo>
                        <a:pt x="47915" y="42450"/>
                        <a:pt x="41198" y="33960"/>
                        <a:pt x="29854" y="33960"/>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64" name="Freeform 28363">
                  <a:extLst>
                    <a:ext uri="{FF2B5EF4-FFF2-40B4-BE49-F238E27FC236}">
                      <a16:creationId xmlns:a16="http://schemas.microsoft.com/office/drawing/2014/main" id="{2C99DC17-1772-942F-9E6E-59FE0C60BFB5}"/>
                    </a:ext>
                  </a:extLst>
                </p:cNvPr>
                <p:cNvSpPr/>
                <p:nvPr/>
              </p:nvSpPr>
              <p:spPr>
                <a:xfrm>
                  <a:off x="5000328" y="1505479"/>
                  <a:ext cx="43437" cy="58982"/>
                </a:xfrm>
                <a:custGeom>
                  <a:avLst/>
                  <a:gdLst>
                    <a:gd name="connsiteX0" fmla="*/ 22092 w 43437"/>
                    <a:gd name="connsiteY0" fmla="*/ 58983 h 58982"/>
                    <a:gd name="connsiteX1" fmla="*/ 0 w 43437"/>
                    <a:gd name="connsiteY1" fmla="*/ 48855 h 58982"/>
                    <a:gd name="connsiteX2" fmla="*/ 5523 w 43437"/>
                    <a:gd name="connsiteY2" fmla="*/ 42152 h 58982"/>
                    <a:gd name="connsiteX3" fmla="*/ 22241 w 43437"/>
                    <a:gd name="connsiteY3" fmla="*/ 50195 h 58982"/>
                    <a:gd name="connsiteX4" fmla="*/ 33138 w 43437"/>
                    <a:gd name="connsiteY4" fmla="*/ 42152 h 58982"/>
                    <a:gd name="connsiteX5" fmla="*/ 20300 w 43437"/>
                    <a:gd name="connsiteY5" fmla="*/ 32768 h 58982"/>
                    <a:gd name="connsiteX6" fmla="*/ 3582 w 43437"/>
                    <a:gd name="connsiteY6" fmla="*/ 16235 h 58982"/>
                    <a:gd name="connsiteX7" fmla="*/ 22689 w 43437"/>
                    <a:gd name="connsiteY7" fmla="*/ 0 h 58982"/>
                    <a:gd name="connsiteX8" fmla="*/ 41944 w 43437"/>
                    <a:gd name="connsiteY8" fmla="*/ 7447 h 58982"/>
                    <a:gd name="connsiteX9" fmla="*/ 37168 w 43437"/>
                    <a:gd name="connsiteY9" fmla="*/ 14448 h 58982"/>
                    <a:gd name="connsiteX10" fmla="*/ 22838 w 43437"/>
                    <a:gd name="connsiteY10" fmla="*/ 8341 h 58982"/>
                    <a:gd name="connsiteX11" fmla="*/ 13733 w 43437"/>
                    <a:gd name="connsiteY11" fmla="*/ 15342 h 58982"/>
                    <a:gd name="connsiteX12" fmla="*/ 24779 w 43437"/>
                    <a:gd name="connsiteY12" fmla="*/ 23832 h 58982"/>
                    <a:gd name="connsiteX13" fmla="*/ 32391 w 43437"/>
                    <a:gd name="connsiteY13" fmla="*/ 26513 h 58982"/>
                    <a:gd name="connsiteX14" fmla="*/ 43437 w 43437"/>
                    <a:gd name="connsiteY14" fmla="*/ 41109 h 58982"/>
                    <a:gd name="connsiteX15" fmla="*/ 21793 w 43437"/>
                    <a:gd name="connsiteY15" fmla="*/ 58983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37" h="58982">
                      <a:moveTo>
                        <a:pt x="22092" y="58983"/>
                      </a:moveTo>
                      <a:cubicBezTo>
                        <a:pt x="12539" y="58983"/>
                        <a:pt x="4777" y="55110"/>
                        <a:pt x="0" y="48855"/>
                      </a:cubicBezTo>
                      <a:lnTo>
                        <a:pt x="5523" y="42152"/>
                      </a:lnTo>
                      <a:cubicBezTo>
                        <a:pt x="10300" y="47216"/>
                        <a:pt x="17017" y="50195"/>
                        <a:pt x="22241" y="50195"/>
                      </a:cubicBezTo>
                      <a:cubicBezTo>
                        <a:pt x="27465" y="50195"/>
                        <a:pt x="33138" y="48259"/>
                        <a:pt x="33138" y="42152"/>
                      </a:cubicBezTo>
                      <a:cubicBezTo>
                        <a:pt x="33138" y="36045"/>
                        <a:pt x="24181" y="34109"/>
                        <a:pt x="20300" y="32768"/>
                      </a:cubicBezTo>
                      <a:cubicBezTo>
                        <a:pt x="11941" y="29938"/>
                        <a:pt x="3582" y="26959"/>
                        <a:pt x="3582" y="16235"/>
                      </a:cubicBezTo>
                      <a:cubicBezTo>
                        <a:pt x="3582" y="5511"/>
                        <a:pt x="12688" y="0"/>
                        <a:pt x="22689" y="0"/>
                      </a:cubicBezTo>
                      <a:cubicBezTo>
                        <a:pt x="32690" y="0"/>
                        <a:pt x="38362" y="3575"/>
                        <a:pt x="41944" y="7447"/>
                      </a:cubicBezTo>
                      <a:lnTo>
                        <a:pt x="37168" y="14448"/>
                      </a:lnTo>
                      <a:cubicBezTo>
                        <a:pt x="33884" y="11022"/>
                        <a:pt x="28361" y="8341"/>
                        <a:pt x="22838" y="8341"/>
                      </a:cubicBezTo>
                      <a:cubicBezTo>
                        <a:pt x="17315" y="8341"/>
                        <a:pt x="13733" y="10724"/>
                        <a:pt x="13733" y="15342"/>
                      </a:cubicBezTo>
                      <a:cubicBezTo>
                        <a:pt x="13733" y="19959"/>
                        <a:pt x="19256" y="22044"/>
                        <a:pt x="24779" y="23832"/>
                      </a:cubicBezTo>
                      <a:cubicBezTo>
                        <a:pt x="27913" y="24874"/>
                        <a:pt x="30003" y="25619"/>
                        <a:pt x="32391" y="26513"/>
                      </a:cubicBezTo>
                      <a:cubicBezTo>
                        <a:pt x="38660" y="29194"/>
                        <a:pt x="43437" y="33662"/>
                        <a:pt x="43437" y="41109"/>
                      </a:cubicBezTo>
                      <a:cubicBezTo>
                        <a:pt x="43437" y="53323"/>
                        <a:pt x="32839" y="58983"/>
                        <a:pt x="21793"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65" name="Freeform 28364">
                  <a:extLst>
                    <a:ext uri="{FF2B5EF4-FFF2-40B4-BE49-F238E27FC236}">
                      <a16:creationId xmlns:a16="http://schemas.microsoft.com/office/drawing/2014/main" id="{B9E9F342-8F50-1414-3FDC-31A13BF35DB0}"/>
                    </a:ext>
                  </a:extLst>
                </p:cNvPr>
                <p:cNvSpPr/>
                <p:nvPr/>
              </p:nvSpPr>
              <p:spPr>
                <a:xfrm>
                  <a:off x="5075260" y="1505628"/>
                  <a:ext cx="60005" cy="58834"/>
                </a:xfrm>
                <a:custGeom>
                  <a:avLst/>
                  <a:gdLst>
                    <a:gd name="connsiteX0" fmla="*/ 30003 w 60005"/>
                    <a:gd name="connsiteY0" fmla="*/ 58834 h 58834"/>
                    <a:gd name="connsiteX1" fmla="*/ 0 w 60005"/>
                    <a:gd name="connsiteY1" fmla="*/ 29492 h 58834"/>
                    <a:gd name="connsiteX2" fmla="*/ 30003 w 60005"/>
                    <a:gd name="connsiteY2" fmla="*/ 0 h 58834"/>
                    <a:gd name="connsiteX3" fmla="*/ 60006 w 60005"/>
                    <a:gd name="connsiteY3" fmla="*/ 29492 h 58834"/>
                    <a:gd name="connsiteX4" fmla="*/ 30003 w 60005"/>
                    <a:gd name="connsiteY4" fmla="*/ 58834 h 58834"/>
                    <a:gd name="connsiteX5" fmla="*/ 30003 w 60005"/>
                    <a:gd name="connsiteY5" fmla="*/ 9235 h 58834"/>
                    <a:gd name="connsiteX6" fmla="*/ 11494 w 60005"/>
                    <a:gd name="connsiteY6" fmla="*/ 29045 h 58834"/>
                    <a:gd name="connsiteX7" fmla="*/ 30003 w 60005"/>
                    <a:gd name="connsiteY7" fmla="*/ 49004 h 58834"/>
                    <a:gd name="connsiteX8" fmla="*/ 48363 w 60005"/>
                    <a:gd name="connsiteY8" fmla="*/ 29045 h 58834"/>
                    <a:gd name="connsiteX9" fmla="*/ 30003 w 60005"/>
                    <a:gd name="connsiteY9" fmla="*/ 9235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3135" y="58834"/>
                        <a:pt x="0" y="47067"/>
                        <a:pt x="0" y="29492"/>
                      </a:cubicBezTo>
                      <a:cubicBezTo>
                        <a:pt x="0" y="11916"/>
                        <a:pt x="13135" y="0"/>
                        <a:pt x="30003" y="0"/>
                      </a:cubicBezTo>
                      <a:cubicBezTo>
                        <a:pt x="46870" y="0"/>
                        <a:pt x="60006" y="12065"/>
                        <a:pt x="60006" y="29492"/>
                      </a:cubicBezTo>
                      <a:cubicBezTo>
                        <a:pt x="60006" y="46918"/>
                        <a:pt x="46870" y="58834"/>
                        <a:pt x="30003" y="58834"/>
                      </a:cubicBezTo>
                      <a:close/>
                      <a:moveTo>
                        <a:pt x="30003" y="9235"/>
                      </a:moveTo>
                      <a:cubicBezTo>
                        <a:pt x="18509" y="9235"/>
                        <a:pt x="11494" y="18023"/>
                        <a:pt x="11494" y="29045"/>
                      </a:cubicBezTo>
                      <a:cubicBezTo>
                        <a:pt x="11494" y="40067"/>
                        <a:pt x="18509" y="49004"/>
                        <a:pt x="30003" y="49004"/>
                      </a:cubicBezTo>
                      <a:cubicBezTo>
                        <a:pt x="41496" y="49004"/>
                        <a:pt x="48363" y="40216"/>
                        <a:pt x="48363" y="29045"/>
                      </a:cubicBezTo>
                      <a:cubicBezTo>
                        <a:pt x="48363" y="17874"/>
                        <a:pt x="41347" y="9235"/>
                        <a:pt x="30003"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66" name="Freeform 28365">
                  <a:extLst>
                    <a:ext uri="{FF2B5EF4-FFF2-40B4-BE49-F238E27FC236}">
                      <a16:creationId xmlns:a16="http://schemas.microsoft.com/office/drawing/2014/main" id="{9F0A9253-2ECF-2F3A-91CD-2C6B5603F19B}"/>
                    </a:ext>
                  </a:extLst>
                </p:cNvPr>
                <p:cNvSpPr/>
                <p:nvPr/>
              </p:nvSpPr>
              <p:spPr>
                <a:xfrm>
                  <a:off x="5141386" y="1479562"/>
                  <a:ext cx="35376" cy="83559"/>
                </a:xfrm>
                <a:custGeom>
                  <a:avLst/>
                  <a:gdLst>
                    <a:gd name="connsiteX0" fmla="*/ 34481 w 35376"/>
                    <a:gd name="connsiteY0" fmla="*/ 9831 h 83559"/>
                    <a:gd name="connsiteX1" fmla="*/ 28062 w 35376"/>
                    <a:gd name="connsiteY1" fmla="*/ 8788 h 83559"/>
                    <a:gd name="connsiteX2" fmla="*/ 19405 w 35376"/>
                    <a:gd name="connsiteY2" fmla="*/ 20853 h 83559"/>
                    <a:gd name="connsiteX3" fmla="*/ 19405 w 35376"/>
                    <a:gd name="connsiteY3" fmla="*/ 27108 h 83559"/>
                    <a:gd name="connsiteX4" fmla="*/ 32839 w 35376"/>
                    <a:gd name="connsiteY4" fmla="*/ 27108 h 83559"/>
                    <a:gd name="connsiteX5" fmla="*/ 32839 w 35376"/>
                    <a:gd name="connsiteY5" fmla="*/ 36343 h 83559"/>
                    <a:gd name="connsiteX6" fmla="*/ 19405 w 35376"/>
                    <a:gd name="connsiteY6" fmla="*/ 36343 h 83559"/>
                    <a:gd name="connsiteX7" fmla="*/ 19405 w 35376"/>
                    <a:gd name="connsiteY7" fmla="*/ 83559 h 83559"/>
                    <a:gd name="connsiteX8" fmla="*/ 8061 w 35376"/>
                    <a:gd name="connsiteY8" fmla="*/ 83559 h 83559"/>
                    <a:gd name="connsiteX9" fmla="*/ 8061 w 35376"/>
                    <a:gd name="connsiteY9" fmla="*/ 36343 h 83559"/>
                    <a:gd name="connsiteX10" fmla="*/ 0 w 35376"/>
                    <a:gd name="connsiteY10" fmla="*/ 36343 h 83559"/>
                    <a:gd name="connsiteX11" fmla="*/ 0 w 35376"/>
                    <a:gd name="connsiteY11" fmla="*/ 27108 h 83559"/>
                    <a:gd name="connsiteX12" fmla="*/ 8061 w 35376"/>
                    <a:gd name="connsiteY12" fmla="*/ 27108 h 83559"/>
                    <a:gd name="connsiteX13" fmla="*/ 8061 w 35376"/>
                    <a:gd name="connsiteY13" fmla="*/ 21448 h 83559"/>
                    <a:gd name="connsiteX14" fmla="*/ 11941 w 35376"/>
                    <a:gd name="connsiteY14" fmla="*/ 6256 h 83559"/>
                    <a:gd name="connsiteX15" fmla="*/ 25525 w 35376"/>
                    <a:gd name="connsiteY15" fmla="*/ 0 h 83559"/>
                    <a:gd name="connsiteX16" fmla="*/ 35377 w 35376"/>
                    <a:gd name="connsiteY16" fmla="*/ 1341 h 83559"/>
                    <a:gd name="connsiteX17" fmla="*/ 34630 w 35376"/>
                    <a:gd name="connsiteY17" fmla="*/ 9831 h 8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376" h="83559">
                      <a:moveTo>
                        <a:pt x="34481" y="9831"/>
                      </a:moveTo>
                      <a:cubicBezTo>
                        <a:pt x="34481" y="9831"/>
                        <a:pt x="31197" y="8788"/>
                        <a:pt x="28062" y="8788"/>
                      </a:cubicBezTo>
                      <a:cubicBezTo>
                        <a:pt x="20599" y="8788"/>
                        <a:pt x="19405" y="14448"/>
                        <a:pt x="19405" y="20853"/>
                      </a:cubicBezTo>
                      <a:lnTo>
                        <a:pt x="19405" y="27108"/>
                      </a:lnTo>
                      <a:lnTo>
                        <a:pt x="32839" y="27108"/>
                      </a:lnTo>
                      <a:lnTo>
                        <a:pt x="32839" y="36343"/>
                      </a:lnTo>
                      <a:lnTo>
                        <a:pt x="19405" y="36343"/>
                      </a:lnTo>
                      <a:lnTo>
                        <a:pt x="19405" y="83559"/>
                      </a:lnTo>
                      <a:lnTo>
                        <a:pt x="8061" y="83559"/>
                      </a:lnTo>
                      <a:lnTo>
                        <a:pt x="8061" y="36343"/>
                      </a:lnTo>
                      <a:lnTo>
                        <a:pt x="0" y="36343"/>
                      </a:lnTo>
                      <a:lnTo>
                        <a:pt x="0" y="27108"/>
                      </a:lnTo>
                      <a:lnTo>
                        <a:pt x="8061" y="27108"/>
                      </a:lnTo>
                      <a:lnTo>
                        <a:pt x="8061" y="21448"/>
                      </a:lnTo>
                      <a:cubicBezTo>
                        <a:pt x="8061" y="14001"/>
                        <a:pt x="9553" y="9235"/>
                        <a:pt x="11941" y="6256"/>
                      </a:cubicBezTo>
                      <a:cubicBezTo>
                        <a:pt x="14479" y="3128"/>
                        <a:pt x="18957" y="0"/>
                        <a:pt x="25525" y="0"/>
                      </a:cubicBezTo>
                      <a:cubicBezTo>
                        <a:pt x="32093" y="0"/>
                        <a:pt x="35377" y="1341"/>
                        <a:pt x="35377" y="1341"/>
                      </a:cubicBezTo>
                      <a:lnTo>
                        <a:pt x="34630" y="9831"/>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grpSp>
            <p:nvGrpSpPr>
              <p:cNvPr id="28367" name="Graphic 18">
                <a:extLst>
                  <a:ext uri="{FF2B5EF4-FFF2-40B4-BE49-F238E27FC236}">
                    <a16:creationId xmlns:a16="http://schemas.microsoft.com/office/drawing/2014/main" id="{45EE06AB-599F-46E6-64B6-0DBB2DD68371}"/>
                  </a:ext>
                </a:extLst>
              </p:cNvPr>
              <p:cNvGrpSpPr/>
              <p:nvPr/>
            </p:nvGrpSpPr>
            <p:grpSpPr>
              <a:xfrm>
                <a:off x="4502220" y="1966768"/>
                <a:ext cx="792314" cy="105752"/>
                <a:chOff x="4502220" y="1966768"/>
                <a:chExt cx="792314" cy="105752"/>
              </a:xfrm>
              <a:solidFill>
                <a:srgbClr val="1D1D1B"/>
              </a:solidFill>
            </p:grpSpPr>
            <p:sp>
              <p:nvSpPr>
                <p:cNvPr id="28368" name="Freeform 28367">
                  <a:extLst>
                    <a:ext uri="{FF2B5EF4-FFF2-40B4-BE49-F238E27FC236}">
                      <a16:creationId xmlns:a16="http://schemas.microsoft.com/office/drawing/2014/main" id="{2D119784-6163-2B5F-B1DE-7CD2E9BCF401}"/>
                    </a:ext>
                  </a:extLst>
                </p:cNvPr>
                <p:cNvSpPr/>
                <p:nvPr/>
              </p:nvSpPr>
              <p:spPr>
                <a:xfrm>
                  <a:off x="4502220" y="1991344"/>
                  <a:ext cx="58811" cy="79835"/>
                </a:xfrm>
                <a:custGeom>
                  <a:avLst/>
                  <a:gdLst>
                    <a:gd name="connsiteX0" fmla="*/ 31048 w 58811"/>
                    <a:gd name="connsiteY0" fmla="*/ 58983 h 79835"/>
                    <a:gd name="connsiteX1" fmla="*/ 11494 w 58811"/>
                    <a:gd name="connsiteY1" fmla="*/ 48855 h 79835"/>
                    <a:gd name="connsiteX2" fmla="*/ 11494 w 58811"/>
                    <a:gd name="connsiteY2" fmla="*/ 48855 h 79835"/>
                    <a:gd name="connsiteX3" fmla="*/ 11494 w 58811"/>
                    <a:gd name="connsiteY3" fmla="*/ 79836 h 79835"/>
                    <a:gd name="connsiteX4" fmla="*/ 0 w 58811"/>
                    <a:gd name="connsiteY4" fmla="*/ 79836 h 79835"/>
                    <a:gd name="connsiteX5" fmla="*/ 0 w 58811"/>
                    <a:gd name="connsiteY5" fmla="*/ 1043 h 79835"/>
                    <a:gd name="connsiteX6" fmla="*/ 11046 w 58811"/>
                    <a:gd name="connsiteY6" fmla="*/ 1043 h 79835"/>
                    <a:gd name="connsiteX7" fmla="*/ 11046 w 58811"/>
                    <a:gd name="connsiteY7" fmla="*/ 9979 h 79835"/>
                    <a:gd name="connsiteX8" fmla="*/ 11344 w 58811"/>
                    <a:gd name="connsiteY8" fmla="*/ 9979 h 79835"/>
                    <a:gd name="connsiteX9" fmla="*/ 31495 w 58811"/>
                    <a:gd name="connsiteY9" fmla="*/ 0 h 79835"/>
                    <a:gd name="connsiteX10" fmla="*/ 58812 w 58811"/>
                    <a:gd name="connsiteY10" fmla="*/ 29343 h 79835"/>
                    <a:gd name="connsiteX11" fmla="*/ 31197 w 58811"/>
                    <a:gd name="connsiteY11" fmla="*/ 58983 h 79835"/>
                    <a:gd name="connsiteX12" fmla="*/ 28809 w 58811"/>
                    <a:gd name="connsiteY12" fmla="*/ 9384 h 79835"/>
                    <a:gd name="connsiteX13" fmla="*/ 10747 w 58811"/>
                    <a:gd name="connsiteY13" fmla="*/ 29194 h 79835"/>
                    <a:gd name="connsiteX14" fmla="*/ 28809 w 58811"/>
                    <a:gd name="connsiteY14" fmla="*/ 49153 h 79835"/>
                    <a:gd name="connsiteX15" fmla="*/ 46870 w 58811"/>
                    <a:gd name="connsiteY15" fmla="*/ 29194 h 79835"/>
                    <a:gd name="connsiteX16" fmla="*/ 28809 w 58811"/>
                    <a:gd name="connsiteY16" fmla="*/ 9384 h 79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811" h="79835">
                      <a:moveTo>
                        <a:pt x="31048" y="58983"/>
                      </a:moveTo>
                      <a:cubicBezTo>
                        <a:pt x="22092" y="58983"/>
                        <a:pt x="15524" y="55110"/>
                        <a:pt x="11494" y="48855"/>
                      </a:cubicBezTo>
                      <a:lnTo>
                        <a:pt x="11494" y="48855"/>
                      </a:lnTo>
                      <a:cubicBezTo>
                        <a:pt x="11494" y="48855"/>
                        <a:pt x="11494" y="79836"/>
                        <a:pt x="11494" y="79836"/>
                      </a:cubicBezTo>
                      <a:lnTo>
                        <a:pt x="0" y="79836"/>
                      </a:lnTo>
                      <a:lnTo>
                        <a:pt x="0" y="1043"/>
                      </a:lnTo>
                      <a:lnTo>
                        <a:pt x="11046" y="1043"/>
                      </a:lnTo>
                      <a:lnTo>
                        <a:pt x="11046" y="9979"/>
                      </a:lnTo>
                      <a:lnTo>
                        <a:pt x="11344" y="9979"/>
                      </a:lnTo>
                      <a:cubicBezTo>
                        <a:pt x="16270" y="3277"/>
                        <a:pt x="23136" y="0"/>
                        <a:pt x="31495" y="0"/>
                      </a:cubicBezTo>
                      <a:cubicBezTo>
                        <a:pt x="48214" y="0"/>
                        <a:pt x="58812" y="12512"/>
                        <a:pt x="58812" y="29343"/>
                      </a:cubicBezTo>
                      <a:cubicBezTo>
                        <a:pt x="58812" y="46174"/>
                        <a:pt x="48064" y="58983"/>
                        <a:pt x="31197" y="58983"/>
                      </a:cubicBezTo>
                      <a:close/>
                      <a:moveTo>
                        <a:pt x="28809" y="9384"/>
                      </a:moveTo>
                      <a:cubicBezTo>
                        <a:pt x="17464" y="9384"/>
                        <a:pt x="10747" y="18023"/>
                        <a:pt x="10747" y="29194"/>
                      </a:cubicBezTo>
                      <a:cubicBezTo>
                        <a:pt x="10747" y="40365"/>
                        <a:pt x="17464" y="49153"/>
                        <a:pt x="28809" y="49153"/>
                      </a:cubicBezTo>
                      <a:cubicBezTo>
                        <a:pt x="40153" y="49153"/>
                        <a:pt x="46870" y="40514"/>
                        <a:pt x="46870" y="29194"/>
                      </a:cubicBezTo>
                      <a:cubicBezTo>
                        <a:pt x="46870" y="17874"/>
                        <a:pt x="40153" y="9384"/>
                        <a:pt x="28809" y="9384"/>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69" name="Freeform 28368">
                  <a:extLst>
                    <a:ext uri="{FF2B5EF4-FFF2-40B4-BE49-F238E27FC236}">
                      <a16:creationId xmlns:a16="http://schemas.microsoft.com/office/drawing/2014/main" id="{8163B98C-9726-578D-E5ED-279E373C4AA9}"/>
                    </a:ext>
                  </a:extLst>
                </p:cNvPr>
                <p:cNvSpPr/>
                <p:nvPr/>
              </p:nvSpPr>
              <p:spPr>
                <a:xfrm>
                  <a:off x="4568794" y="1991493"/>
                  <a:ext cx="55676" cy="58982"/>
                </a:xfrm>
                <a:custGeom>
                  <a:avLst/>
                  <a:gdLst>
                    <a:gd name="connsiteX0" fmla="*/ 55378 w 55676"/>
                    <a:gd name="connsiteY0" fmla="*/ 32024 h 58982"/>
                    <a:gd name="connsiteX1" fmla="*/ 11643 w 55676"/>
                    <a:gd name="connsiteY1" fmla="*/ 32024 h 58982"/>
                    <a:gd name="connsiteX2" fmla="*/ 29854 w 55676"/>
                    <a:gd name="connsiteY2" fmla="*/ 50046 h 58982"/>
                    <a:gd name="connsiteX3" fmla="*/ 48512 w 55676"/>
                    <a:gd name="connsiteY3" fmla="*/ 43493 h 58982"/>
                    <a:gd name="connsiteX4" fmla="*/ 53289 w 55676"/>
                    <a:gd name="connsiteY4" fmla="*/ 50046 h 58982"/>
                    <a:gd name="connsiteX5" fmla="*/ 28361 w 55676"/>
                    <a:gd name="connsiteY5" fmla="*/ 58983 h 58982"/>
                    <a:gd name="connsiteX6" fmla="*/ 0 w 55676"/>
                    <a:gd name="connsiteY6" fmla="*/ 29343 h 58982"/>
                    <a:gd name="connsiteX7" fmla="*/ 28809 w 55676"/>
                    <a:gd name="connsiteY7" fmla="*/ 0 h 58982"/>
                    <a:gd name="connsiteX8" fmla="*/ 55677 w 55676"/>
                    <a:gd name="connsiteY8" fmla="*/ 27108 h 58982"/>
                    <a:gd name="connsiteX9" fmla="*/ 55378 w 55676"/>
                    <a:gd name="connsiteY9" fmla="*/ 32173 h 58982"/>
                    <a:gd name="connsiteX10" fmla="*/ 28510 w 55676"/>
                    <a:gd name="connsiteY10" fmla="*/ 8192 h 58982"/>
                    <a:gd name="connsiteX11" fmla="*/ 11792 w 55676"/>
                    <a:gd name="connsiteY11" fmla="*/ 24427 h 58982"/>
                    <a:gd name="connsiteX12" fmla="*/ 44780 w 55676"/>
                    <a:gd name="connsiteY12" fmla="*/ 24427 h 58982"/>
                    <a:gd name="connsiteX13" fmla="*/ 28361 w 55676"/>
                    <a:gd name="connsiteY13" fmla="*/ 8192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6" h="58982">
                      <a:moveTo>
                        <a:pt x="55378" y="32024"/>
                      </a:moveTo>
                      <a:lnTo>
                        <a:pt x="11643" y="32024"/>
                      </a:lnTo>
                      <a:cubicBezTo>
                        <a:pt x="12240" y="43195"/>
                        <a:pt x="19405" y="50046"/>
                        <a:pt x="29854" y="50046"/>
                      </a:cubicBezTo>
                      <a:cubicBezTo>
                        <a:pt x="40302" y="50046"/>
                        <a:pt x="47318" y="44386"/>
                        <a:pt x="48512" y="43493"/>
                      </a:cubicBezTo>
                      <a:lnTo>
                        <a:pt x="53289" y="50046"/>
                      </a:lnTo>
                      <a:cubicBezTo>
                        <a:pt x="53289" y="50046"/>
                        <a:pt x="45228" y="58983"/>
                        <a:pt x="28361" y="58983"/>
                      </a:cubicBezTo>
                      <a:cubicBezTo>
                        <a:pt x="11494" y="58983"/>
                        <a:pt x="0" y="47365"/>
                        <a:pt x="0" y="29343"/>
                      </a:cubicBezTo>
                      <a:cubicBezTo>
                        <a:pt x="0" y="11320"/>
                        <a:pt x="12986" y="0"/>
                        <a:pt x="28809" y="0"/>
                      </a:cubicBezTo>
                      <a:cubicBezTo>
                        <a:pt x="44631" y="0"/>
                        <a:pt x="55677" y="11171"/>
                        <a:pt x="55677" y="27108"/>
                      </a:cubicBezTo>
                      <a:cubicBezTo>
                        <a:pt x="55677" y="29194"/>
                        <a:pt x="55378" y="32173"/>
                        <a:pt x="55378" y="32173"/>
                      </a:cubicBezTo>
                      <a:close/>
                      <a:moveTo>
                        <a:pt x="28510" y="8192"/>
                      </a:moveTo>
                      <a:cubicBezTo>
                        <a:pt x="17166" y="8192"/>
                        <a:pt x="12240" y="17576"/>
                        <a:pt x="11792" y="24427"/>
                      </a:cubicBezTo>
                      <a:lnTo>
                        <a:pt x="44780" y="24427"/>
                      </a:lnTo>
                      <a:cubicBezTo>
                        <a:pt x="44780" y="18172"/>
                        <a:pt x="39855" y="8192"/>
                        <a:pt x="28361"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70" name="Freeform 28369">
                  <a:extLst>
                    <a:ext uri="{FF2B5EF4-FFF2-40B4-BE49-F238E27FC236}">
                      <a16:creationId xmlns:a16="http://schemas.microsoft.com/office/drawing/2014/main" id="{521B8AE1-BAF7-995E-2691-1FF8FDFB2229}"/>
                    </a:ext>
                  </a:extLst>
                </p:cNvPr>
                <p:cNvSpPr/>
                <p:nvPr/>
              </p:nvSpPr>
              <p:spPr>
                <a:xfrm>
                  <a:off x="4632830" y="1991493"/>
                  <a:ext cx="60005" cy="58834"/>
                </a:xfrm>
                <a:custGeom>
                  <a:avLst/>
                  <a:gdLst>
                    <a:gd name="connsiteX0" fmla="*/ 30003 w 60005"/>
                    <a:gd name="connsiteY0" fmla="*/ 58834 h 58834"/>
                    <a:gd name="connsiteX1" fmla="*/ 0 w 60005"/>
                    <a:gd name="connsiteY1" fmla="*/ 29492 h 58834"/>
                    <a:gd name="connsiteX2" fmla="*/ 30003 w 60005"/>
                    <a:gd name="connsiteY2" fmla="*/ 0 h 58834"/>
                    <a:gd name="connsiteX3" fmla="*/ 60006 w 60005"/>
                    <a:gd name="connsiteY3" fmla="*/ 29492 h 58834"/>
                    <a:gd name="connsiteX4" fmla="*/ 30003 w 60005"/>
                    <a:gd name="connsiteY4" fmla="*/ 58834 h 58834"/>
                    <a:gd name="connsiteX5" fmla="*/ 30003 w 60005"/>
                    <a:gd name="connsiteY5" fmla="*/ 9235 h 58834"/>
                    <a:gd name="connsiteX6" fmla="*/ 11494 w 60005"/>
                    <a:gd name="connsiteY6" fmla="*/ 29045 h 58834"/>
                    <a:gd name="connsiteX7" fmla="*/ 30003 w 60005"/>
                    <a:gd name="connsiteY7" fmla="*/ 49004 h 58834"/>
                    <a:gd name="connsiteX8" fmla="*/ 48363 w 60005"/>
                    <a:gd name="connsiteY8" fmla="*/ 29045 h 58834"/>
                    <a:gd name="connsiteX9" fmla="*/ 30003 w 60005"/>
                    <a:gd name="connsiteY9" fmla="*/ 9235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3136" y="58834"/>
                        <a:pt x="0" y="47067"/>
                        <a:pt x="0" y="29492"/>
                      </a:cubicBezTo>
                      <a:cubicBezTo>
                        <a:pt x="0" y="11916"/>
                        <a:pt x="13136" y="0"/>
                        <a:pt x="30003" y="0"/>
                      </a:cubicBezTo>
                      <a:cubicBezTo>
                        <a:pt x="46870" y="0"/>
                        <a:pt x="60006" y="12065"/>
                        <a:pt x="60006" y="29492"/>
                      </a:cubicBezTo>
                      <a:cubicBezTo>
                        <a:pt x="60006" y="46918"/>
                        <a:pt x="46870" y="58834"/>
                        <a:pt x="30003" y="58834"/>
                      </a:cubicBezTo>
                      <a:close/>
                      <a:moveTo>
                        <a:pt x="30003" y="9235"/>
                      </a:moveTo>
                      <a:cubicBezTo>
                        <a:pt x="18509" y="9235"/>
                        <a:pt x="11494" y="18023"/>
                        <a:pt x="11494" y="29045"/>
                      </a:cubicBezTo>
                      <a:cubicBezTo>
                        <a:pt x="11494" y="40067"/>
                        <a:pt x="18509" y="49004"/>
                        <a:pt x="30003" y="49004"/>
                      </a:cubicBezTo>
                      <a:cubicBezTo>
                        <a:pt x="41496" y="49004"/>
                        <a:pt x="48363" y="40216"/>
                        <a:pt x="48363" y="29045"/>
                      </a:cubicBezTo>
                      <a:cubicBezTo>
                        <a:pt x="48363" y="17874"/>
                        <a:pt x="41347" y="9235"/>
                        <a:pt x="30003"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71" name="Freeform 28370">
                  <a:extLst>
                    <a:ext uri="{FF2B5EF4-FFF2-40B4-BE49-F238E27FC236}">
                      <a16:creationId xmlns:a16="http://schemas.microsoft.com/office/drawing/2014/main" id="{ED22805D-C24F-6C36-00E7-04429428F075}"/>
                    </a:ext>
                  </a:extLst>
                </p:cNvPr>
                <p:cNvSpPr/>
                <p:nvPr/>
              </p:nvSpPr>
              <p:spPr>
                <a:xfrm>
                  <a:off x="4705374" y="1991344"/>
                  <a:ext cx="58811" cy="79835"/>
                </a:xfrm>
                <a:custGeom>
                  <a:avLst/>
                  <a:gdLst>
                    <a:gd name="connsiteX0" fmla="*/ 31048 w 58811"/>
                    <a:gd name="connsiteY0" fmla="*/ 58983 h 79835"/>
                    <a:gd name="connsiteX1" fmla="*/ 11494 w 58811"/>
                    <a:gd name="connsiteY1" fmla="*/ 48855 h 79835"/>
                    <a:gd name="connsiteX2" fmla="*/ 11494 w 58811"/>
                    <a:gd name="connsiteY2" fmla="*/ 48855 h 79835"/>
                    <a:gd name="connsiteX3" fmla="*/ 11494 w 58811"/>
                    <a:gd name="connsiteY3" fmla="*/ 79836 h 79835"/>
                    <a:gd name="connsiteX4" fmla="*/ 0 w 58811"/>
                    <a:gd name="connsiteY4" fmla="*/ 79836 h 79835"/>
                    <a:gd name="connsiteX5" fmla="*/ 0 w 58811"/>
                    <a:gd name="connsiteY5" fmla="*/ 1043 h 79835"/>
                    <a:gd name="connsiteX6" fmla="*/ 11046 w 58811"/>
                    <a:gd name="connsiteY6" fmla="*/ 1043 h 79835"/>
                    <a:gd name="connsiteX7" fmla="*/ 11046 w 58811"/>
                    <a:gd name="connsiteY7" fmla="*/ 9979 h 79835"/>
                    <a:gd name="connsiteX8" fmla="*/ 11344 w 58811"/>
                    <a:gd name="connsiteY8" fmla="*/ 9979 h 79835"/>
                    <a:gd name="connsiteX9" fmla="*/ 31496 w 58811"/>
                    <a:gd name="connsiteY9" fmla="*/ 0 h 79835"/>
                    <a:gd name="connsiteX10" fmla="*/ 58812 w 58811"/>
                    <a:gd name="connsiteY10" fmla="*/ 29343 h 79835"/>
                    <a:gd name="connsiteX11" fmla="*/ 31197 w 58811"/>
                    <a:gd name="connsiteY11" fmla="*/ 58983 h 79835"/>
                    <a:gd name="connsiteX12" fmla="*/ 28809 w 58811"/>
                    <a:gd name="connsiteY12" fmla="*/ 9384 h 79835"/>
                    <a:gd name="connsiteX13" fmla="*/ 10747 w 58811"/>
                    <a:gd name="connsiteY13" fmla="*/ 29194 h 79835"/>
                    <a:gd name="connsiteX14" fmla="*/ 28809 w 58811"/>
                    <a:gd name="connsiteY14" fmla="*/ 49153 h 79835"/>
                    <a:gd name="connsiteX15" fmla="*/ 46870 w 58811"/>
                    <a:gd name="connsiteY15" fmla="*/ 29194 h 79835"/>
                    <a:gd name="connsiteX16" fmla="*/ 28809 w 58811"/>
                    <a:gd name="connsiteY16" fmla="*/ 9384 h 79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811" h="79835">
                      <a:moveTo>
                        <a:pt x="31048" y="58983"/>
                      </a:moveTo>
                      <a:cubicBezTo>
                        <a:pt x="22092" y="58983"/>
                        <a:pt x="15524" y="55110"/>
                        <a:pt x="11494" y="48855"/>
                      </a:cubicBezTo>
                      <a:lnTo>
                        <a:pt x="11494" y="48855"/>
                      </a:lnTo>
                      <a:cubicBezTo>
                        <a:pt x="11494" y="48855"/>
                        <a:pt x="11494" y="79836"/>
                        <a:pt x="11494" y="79836"/>
                      </a:cubicBezTo>
                      <a:lnTo>
                        <a:pt x="0" y="79836"/>
                      </a:lnTo>
                      <a:lnTo>
                        <a:pt x="0" y="1043"/>
                      </a:lnTo>
                      <a:lnTo>
                        <a:pt x="11046" y="1043"/>
                      </a:lnTo>
                      <a:lnTo>
                        <a:pt x="11046" y="9979"/>
                      </a:lnTo>
                      <a:lnTo>
                        <a:pt x="11344" y="9979"/>
                      </a:lnTo>
                      <a:cubicBezTo>
                        <a:pt x="16420" y="3277"/>
                        <a:pt x="23137" y="0"/>
                        <a:pt x="31496" y="0"/>
                      </a:cubicBezTo>
                      <a:cubicBezTo>
                        <a:pt x="48214" y="0"/>
                        <a:pt x="58812" y="12512"/>
                        <a:pt x="58812" y="29343"/>
                      </a:cubicBezTo>
                      <a:cubicBezTo>
                        <a:pt x="58812" y="46174"/>
                        <a:pt x="48064" y="58983"/>
                        <a:pt x="31197" y="58983"/>
                      </a:cubicBezTo>
                      <a:close/>
                      <a:moveTo>
                        <a:pt x="28809" y="9384"/>
                      </a:moveTo>
                      <a:cubicBezTo>
                        <a:pt x="17464" y="9384"/>
                        <a:pt x="10747" y="18023"/>
                        <a:pt x="10747" y="29194"/>
                      </a:cubicBezTo>
                      <a:cubicBezTo>
                        <a:pt x="10747" y="40365"/>
                        <a:pt x="17464" y="49153"/>
                        <a:pt x="28809" y="49153"/>
                      </a:cubicBezTo>
                      <a:cubicBezTo>
                        <a:pt x="40153" y="49153"/>
                        <a:pt x="46870" y="40514"/>
                        <a:pt x="46870" y="29194"/>
                      </a:cubicBezTo>
                      <a:cubicBezTo>
                        <a:pt x="46870" y="17874"/>
                        <a:pt x="40153" y="9384"/>
                        <a:pt x="28809" y="9384"/>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72" name="Freeform 28371">
                  <a:extLst>
                    <a:ext uri="{FF2B5EF4-FFF2-40B4-BE49-F238E27FC236}">
                      <a16:creationId xmlns:a16="http://schemas.microsoft.com/office/drawing/2014/main" id="{0BE63697-8034-BDF5-48E4-C78FA94DDCCB}"/>
                    </a:ext>
                  </a:extLst>
                </p:cNvPr>
                <p:cNvSpPr/>
                <p:nvPr/>
              </p:nvSpPr>
              <p:spPr>
                <a:xfrm>
                  <a:off x="4776575" y="1966917"/>
                  <a:ext cx="11344" cy="82218"/>
                </a:xfrm>
                <a:custGeom>
                  <a:avLst/>
                  <a:gdLst>
                    <a:gd name="connsiteX0" fmla="*/ 0 w 11344"/>
                    <a:gd name="connsiteY0" fmla="*/ 82219 h 82218"/>
                    <a:gd name="connsiteX1" fmla="*/ 0 w 11344"/>
                    <a:gd name="connsiteY1" fmla="*/ 0 h 82218"/>
                    <a:gd name="connsiteX2" fmla="*/ 11344 w 11344"/>
                    <a:gd name="connsiteY2" fmla="*/ 0 h 82218"/>
                    <a:gd name="connsiteX3" fmla="*/ 11344 w 11344"/>
                    <a:gd name="connsiteY3" fmla="*/ 82219 h 82218"/>
                    <a:gd name="connsiteX4" fmla="*/ 0 w 11344"/>
                    <a:gd name="connsiteY4" fmla="*/ 82219 h 82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4" h="82218">
                      <a:moveTo>
                        <a:pt x="0" y="82219"/>
                      </a:moveTo>
                      <a:lnTo>
                        <a:pt x="0" y="0"/>
                      </a:lnTo>
                      <a:lnTo>
                        <a:pt x="11344" y="0"/>
                      </a:lnTo>
                      <a:lnTo>
                        <a:pt x="11344" y="82219"/>
                      </a:lnTo>
                      <a:lnTo>
                        <a:pt x="0"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73" name="Freeform 28372">
                  <a:extLst>
                    <a:ext uri="{FF2B5EF4-FFF2-40B4-BE49-F238E27FC236}">
                      <a16:creationId xmlns:a16="http://schemas.microsoft.com/office/drawing/2014/main" id="{34B33B81-CF60-CA25-1ED1-279CB23AAD41}"/>
                    </a:ext>
                  </a:extLst>
                </p:cNvPr>
                <p:cNvSpPr/>
                <p:nvPr/>
              </p:nvSpPr>
              <p:spPr>
                <a:xfrm>
                  <a:off x="4800308" y="1991493"/>
                  <a:ext cx="55677" cy="58982"/>
                </a:xfrm>
                <a:custGeom>
                  <a:avLst/>
                  <a:gdLst>
                    <a:gd name="connsiteX0" fmla="*/ 55378 w 55677"/>
                    <a:gd name="connsiteY0" fmla="*/ 32024 h 58982"/>
                    <a:gd name="connsiteX1" fmla="*/ 11643 w 55677"/>
                    <a:gd name="connsiteY1" fmla="*/ 32024 h 58982"/>
                    <a:gd name="connsiteX2" fmla="*/ 29854 w 55677"/>
                    <a:gd name="connsiteY2" fmla="*/ 50046 h 58982"/>
                    <a:gd name="connsiteX3" fmla="*/ 48512 w 55677"/>
                    <a:gd name="connsiteY3" fmla="*/ 43493 h 58982"/>
                    <a:gd name="connsiteX4" fmla="*/ 53289 w 55677"/>
                    <a:gd name="connsiteY4" fmla="*/ 50046 h 58982"/>
                    <a:gd name="connsiteX5" fmla="*/ 28361 w 55677"/>
                    <a:gd name="connsiteY5" fmla="*/ 58983 h 58982"/>
                    <a:gd name="connsiteX6" fmla="*/ 0 w 55677"/>
                    <a:gd name="connsiteY6" fmla="*/ 29343 h 58982"/>
                    <a:gd name="connsiteX7" fmla="*/ 28809 w 55677"/>
                    <a:gd name="connsiteY7" fmla="*/ 0 h 58982"/>
                    <a:gd name="connsiteX8" fmla="*/ 55677 w 55677"/>
                    <a:gd name="connsiteY8" fmla="*/ 27108 h 58982"/>
                    <a:gd name="connsiteX9" fmla="*/ 55378 w 55677"/>
                    <a:gd name="connsiteY9" fmla="*/ 32173 h 58982"/>
                    <a:gd name="connsiteX10" fmla="*/ 28510 w 55677"/>
                    <a:gd name="connsiteY10" fmla="*/ 8192 h 58982"/>
                    <a:gd name="connsiteX11" fmla="*/ 11792 w 55677"/>
                    <a:gd name="connsiteY11" fmla="*/ 24427 h 58982"/>
                    <a:gd name="connsiteX12" fmla="*/ 44780 w 55677"/>
                    <a:gd name="connsiteY12" fmla="*/ 24427 h 58982"/>
                    <a:gd name="connsiteX13" fmla="*/ 28510 w 55677"/>
                    <a:gd name="connsiteY13" fmla="*/ 8192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7" h="58982">
                      <a:moveTo>
                        <a:pt x="55378" y="32024"/>
                      </a:moveTo>
                      <a:lnTo>
                        <a:pt x="11643" y="32024"/>
                      </a:lnTo>
                      <a:cubicBezTo>
                        <a:pt x="12240" y="43195"/>
                        <a:pt x="19405" y="50046"/>
                        <a:pt x="29854" y="50046"/>
                      </a:cubicBezTo>
                      <a:cubicBezTo>
                        <a:pt x="40302" y="50046"/>
                        <a:pt x="47318" y="44386"/>
                        <a:pt x="48512" y="43493"/>
                      </a:cubicBezTo>
                      <a:lnTo>
                        <a:pt x="53289" y="50046"/>
                      </a:lnTo>
                      <a:cubicBezTo>
                        <a:pt x="53289" y="50046"/>
                        <a:pt x="45228" y="58983"/>
                        <a:pt x="28361" y="58983"/>
                      </a:cubicBezTo>
                      <a:cubicBezTo>
                        <a:pt x="11494" y="58983"/>
                        <a:pt x="0" y="47365"/>
                        <a:pt x="0" y="29343"/>
                      </a:cubicBezTo>
                      <a:cubicBezTo>
                        <a:pt x="0" y="11320"/>
                        <a:pt x="12986" y="0"/>
                        <a:pt x="28809" y="0"/>
                      </a:cubicBezTo>
                      <a:cubicBezTo>
                        <a:pt x="44631" y="0"/>
                        <a:pt x="55677" y="11171"/>
                        <a:pt x="55677" y="27108"/>
                      </a:cubicBezTo>
                      <a:cubicBezTo>
                        <a:pt x="55677" y="29194"/>
                        <a:pt x="55378" y="32173"/>
                        <a:pt x="55378" y="32173"/>
                      </a:cubicBezTo>
                      <a:close/>
                      <a:moveTo>
                        <a:pt x="28510" y="8192"/>
                      </a:moveTo>
                      <a:cubicBezTo>
                        <a:pt x="17166" y="8192"/>
                        <a:pt x="12091" y="17576"/>
                        <a:pt x="11792" y="24427"/>
                      </a:cubicBezTo>
                      <a:lnTo>
                        <a:pt x="44780" y="24427"/>
                      </a:lnTo>
                      <a:cubicBezTo>
                        <a:pt x="44780" y="18172"/>
                        <a:pt x="39855" y="8192"/>
                        <a:pt x="28510"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74" name="Freeform 28373">
                  <a:extLst>
                    <a:ext uri="{FF2B5EF4-FFF2-40B4-BE49-F238E27FC236}">
                      <a16:creationId xmlns:a16="http://schemas.microsoft.com/office/drawing/2014/main" id="{2CEB4CBB-F7A9-BA1E-9515-6167E39FDEED}"/>
                    </a:ext>
                  </a:extLst>
                </p:cNvPr>
                <p:cNvSpPr/>
                <p:nvPr/>
              </p:nvSpPr>
              <p:spPr>
                <a:xfrm>
                  <a:off x="4887182" y="1991493"/>
                  <a:ext cx="58662" cy="81027"/>
                </a:xfrm>
                <a:custGeom>
                  <a:avLst/>
                  <a:gdLst>
                    <a:gd name="connsiteX0" fmla="*/ 52692 w 58662"/>
                    <a:gd name="connsiteY0" fmla="*/ 70154 h 81027"/>
                    <a:gd name="connsiteX1" fmla="*/ 27316 w 58662"/>
                    <a:gd name="connsiteY1" fmla="*/ 81027 h 81027"/>
                    <a:gd name="connsiteX2" fmla="*/ 1941 w 58662"/>
                    <a:gd name="connsiteY2" fmla="*/ 72537 h 81027"/>
                    <a:gd name="connsiteX3" fmla="*/ 7314 w 58662"/>
                    <a:gd name="connsiteY3" fmla="*/ 64494 h 81027"/>
                    <a:gd name="connsiteX4" fmla="*/ 27615 w 58662"/>
                    <a:gd name="connsiteY4" fmla="*/ 71644 h 81027"/>
                    <a:gd name="connsiteX5" fmla="*/ 47467 w 58662"/>
                    <a:gd name="connsiteY5" fmla="*/ 49599 h 81027"/>
                    <a:gd name="connsiteX6" fmla="*/ 47467 w 58662"/>
                    <a:gd name="connsiteY6" fmla="*/ 46769 h 81027"/>
                    <a:gd name="connsiteX7" fmla="*/ 47169 w 58662"/>
                    <a:gd name="connsiteY7" fmla="*/ 46769 h 81027"/>
                    <a:gd name="connsiteX8" fmla="*/ 27316 w 58662"/>
                    <a:gd name="connsiteY8" fmla="*/ 56898 h 81027"/>
                    <a:gd name="connsiteX9" fmla="*/ 0 w 58662"/>
                    <a:gd name="connsiteY9" fmla="*/ 28449 h 81027"/>
                    <a:gd name="connsiteX10" fmla="*/ 27316 w 58662"/>
                    <a:gd name="connsiteY10" fmla="*/ 0 h 81027"/>
                    <a:gd name="connsiteX11" fmla="*/ 47169 w 58662"/>
                    <a:gd name="connsiteY11" fmla="*/ 9979 h 81027"/>
                    <a:gd name="connsiteX12" fmla="*/ 47467 w 58662"/>
                    <a:gd name="connsiteY12" fmla="*/ 9979 h 81027"/>
                    <a:gd name="connsiteX13" fmla="*/ 47467 w 58662"/>
                    <a:gd name="connsiteY13" fmla="*/ 1043 h 81027"/>
                    <a:gd name="connsiteX14" fmla="*/ 58662 w 58662"/>
                    <a:gd name="connsiteY14" fmla="*/ 1043 h 81027"/>
                    <a:gd name="connsiteX15" fmla="*/ 58662 w 58662"/>
                    <a:gd name="connsiteY15" fmla="*/ 45727 h 81027"/>
                    <a:gd name="connsiteX16" fmla="*/ 52393 w 58662"/>
                    <a:gd name="connsiteY16" fmla="*/ 70154 h 81027"/>
                    <a:gd name="connsiteX17" fmla="*/ 29854 w 58662"/>
                    <a:gd name="connsiteY17" fmla="*/ 9086 h 81027"/>
                    <a:gd name="connsiteX18" fmla="*/ 11792 w 58662"/>
                    <a:gd name="connsiteY18" fmla="*/ 28300 h 81027"/>
                    <a:gd name="connsiteX19" fmla="*/ 29854 w 58662"/>
                    <a:gd name="connsiteY19" fmla="*/ 47514 h 81027"/>
                    <a:gd name="connsiteX20" fmla="*/ 47915 w 58662"/>
                    <a:gd name="connsiteY20" fmla="*/ 28300 h 81027"/>
                    <a:gd name="connsiteX21" fmla="*/ 29854 w 58662"/>
                    <a:gd name="connsiteY21" fmla="*/ 9086 h 81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8662" h="81027">
                      <a:moveTo>
                        <a:pt x="52692" y="70154"/>
                      </a:moveTo>
                      <a:cubicBezTo>
                        <a:pt x="48512" y="75218"/>
                        <a:pt x="41497" y="81027"/>
                        <a:pt x="27316" y="81027"/>
                      </a:cubicBezTo>
                      <a:cubicBezTo>
                        <a:pt x="13136" y="81027"/>
                        <a:pt x="3732" y="73729"/>
                        <a:pt x="1941" y="72537"/>
                      </a:cubicBezTo>
                      <a:lnTo>
                        <a:pt x="7314" y="64494"/>
                      </a:lnTo>
                      <a:cubicBezTo>
                        <a:pt x="10300" y="67175"/>
                        <a:pt x="19106" y="71644"/>
                        <a:pt x="27615" y="71644"/>
                      </a:cubicBezTo>
                      <a:cubicBezTo>
                        <a:pt x="42094" y="71644"/>
                        <a:pt x="47467" y="63005"/>
                        <a:pt x="47467" y="49599"/>
                      </a:cubicBezTo>
                      <a:lnTo>
                        <a:pt x="47467" y="46769"/>
                      </a:lnTo>
                      <a:lnTo>
                        <a:pt x="47169" y="46769"/>
                      </a:lnTo>
                      <a:cubicBezTo>
                        <a:pt x="43288" y="52429"/>
                        <a:pt x="36869" y="56898"/>
                        <a:pt x="27316" y="56898"/>
                      </a:cubicBezTo>
                      <a:cubicBezTo>
                        <a:pt x="12688" y="56898"/>
                        <a:pt x="0" y="46471"/>
                        <a:pt x="0" y="28449"/>
                      </a:cubicBezTo>
                      <a:cubicBezTo>
                        <a:pt x="0" y="10426"/>
                        <a:pt x="12837" y="0"/>
                        <a:pt x="27316" y="0"/>
                      </a:cubicBezTo>
                      <a:cubicBezTo>
                        <a:pt x="37168" y="0"/>
                        <a:pt x="43736" y="4766"/>
                        <a:pt x="47169" y="9979"/>
                      </a:cubicBezTo>
                      <a:lnTo>
                        <a:pt x="47467" y="9979"/>
                      </a:lnTo>
                      <a:lnTo>
                        <a:pt x="47467" y="1043"/>
                      </a:lnTo>
                      <a:cubicBezTo>
                        <a:pt x="47467" y="1043"/>
                        <a:pt x="58662" y="1043"/>
                        <a:pt x="58662" y="1043"/>
                      </a:cubicBezTo>
                      <a:lnTo>
                        <a:pt x="58662" y="45727"/>
                      </a:lnTo>
                      <a:cubicBezTo>
                        <a:pt x="58662" y="58238"/>
                        <a:pt x="56573" y="65090"/>
                        <a:pt x="52393" y="70154"/>
                      </a:cubicBezTo>
                      <a:close/>
                      <a:moveTo>
                        <a:pt x="29854" y="9086"/>
                      </a:moveTo>
                      <a:cubicBezTo>
                        <a:pt x="18211" y="9086"/>
                        <a:pt x="11792" y="17725"/>
                        <a:pt x="11792" y="28300"/>
                      </a:cubicBezTo>
                      <a:cubicBezTo>
                        <a:pt x="11792" y="38875"/>
                        <a:pt x="18211" y="47514"/>
                        <a:pt x="29854" y="47514"/>
                      </a:cubicBezTo>
                      <a:cubicBezTo>
                        <a:pt x="41497" y="47514"/>
                        <a:pt x="47915" y="39024"/>
                        <a:pt x="47915" y="28300"/>
                      </a:cubicBezTo>
                      <a:cubicBezTo>
                        <a:pt x="47915" y="17576"/>
                        <a:pt x="41646" y="9086"/>
                        <a:pt x="29854" y="9086"/>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75" name="Freeform 28374">
                  <a:extLst>
                    <a:ext uri="{FF2B5EF4-FFF2-40B4-BE49-F238E27FC236}">
                      <a16:creationId xmlns:a16="http://schemas.microsoft.com/office/drawing/2014/main" id="{8834DCD3-ADEA-3C4D-5759-637D56E7A100}"/>
                    </a:ext>
                  </a:extLst>
                </p:cNvPr>
                <p:cNvSpPr/>
                <p:nvPr/>
              </p:nvSpPr>
              <p:spPr>
                <a:xfrm>
                  <a:off x="4962563" y="1966917"/>
                  <a:ext cx="11344" cy="82218"/>
                </a:xfrm>
                <a:custGeom>
                  <a:avLst/>
                  <a:gdLst>
                    <a:gd name="connsiteX0" fmla="*/ 0 w 11344"/>
                    <a:gd name="connsiteY0" fmla="*/ 82219 h 82218"/>
                    <a:gd name="connsiteX1" fmla="*/ 0 w 11344"/>
                    <a:gd name="connsiteY1" fmla="*/ 0 h 82218"/>
                    <a:gd name="connsiteX2" fmla="*/ 11344 w 11344"/>
                    <a:gd name="connsiteY2" fmla="*/ 0 h 82218"/>
                    <a:gd name="connsiteX3" fmla="*/ 11344 w 11344"/>
                    <a:gd name="connsiteY3" fmla="*/ 82219 h 82218"/>
                    <a:gd name="connsiteX4" fmla="*/ 0 w 11344"/>
                    <a:gd name="connsiteY4" fmla="*/ 82219 h 82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4" h="82218">
                      <a:moveTo>
                        <a:pt x="0" y="82219"/>
                      </a:moveTo>
                      <a:lnTo>
                        <a:pt x="0" y="0"/>
                      </a:lnTo>
                      <a:lnTo>
                        <a:pt x="11344" y="0"/>
                      </a:lnTo>
                      <a:lnTo>
                        <a:pt x="11344" y="82219"/>
                      </a:lnTo>
                      <a:lnTo>
                        <a:pt x="0"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76" name="Freeform 28375">
                  <a:extLst>
                    <a:ext uri="{FF2B5EF4-FFF2-40B4-BE49-F238E27FC236}">
                      <a16:creationId xmlns:a16="http://schemas.microsoft.com/office/drawing/2014/main" id="{B9ECCB45-3426-4391-630E-A6B8B1EFFC43}"/>
                    </a:ext>
                  </a:extLst>
                </p:cNvPr>
                <p:cNvSpPr/>
                <p:nvPr/>
              </p:nvSpPr>
              <p:spPr>
                <a:xfrm>
                  <a:off x="4986446" y="1991493"/>
                  <a:ext cx="60005" cy="58834"/>
                </a:xfrm>
                <a:custGeom>
                  <a:avLst/>
                  <a:gdLst>
                    <a:gd name="connsiteX0" fmla="*/ 30003 w 60005"/>
                    <a:gd name="connsiteY0" fmla="*/ 58834 h 58834"/>
                    <a:gd name="connsiteX1" fmla="*/ 0 w 60005"/>
                    <a:gd name="connsiteY1" fmla="*/ 29492 h 58834"/>
                    <a:gd name="connsiteX2" fmla="*/ 30003 w 60005"/>
                    <a:gd name="connsiteY2" fmla="*/ 0 h 58834"/>
                    <a:gd name="connsiteX3" fmla="*/ 60006 w 60005"/>
                    <a:gd name="connsiteY3" fmla="*/ 29492 h 58834"/>
                    <a:gd name="connsiteX4" fmla="*/ 30003 w 60005"/>
                    <a:gd name="connsiteY4" fmla="*/ 58834 h 58834"/>
                    <a:gd name="connsiteX5" fmla="*/ 30003 w 60005"/>
                    <a:gd name="connsiteY5" fmla="*/ 9235 h 58834"/>
                    <a:gd name="connsiteX6" fmla="*/ 11494 w 60005"/>
                    <a:gd name="connsiteY6" fmla="*/ 29045 h 58834"/>
                    <a:gd name="connsiteX7" fmla="*/ 30003 w 60005"/>
                    <a:gd name="connsiteY7" fmla="*/ 49004 h 58834"/>
                    <a:gd name="connsiteX8" fmla="*/ 48363 w 60005"/>
                    <a:gd name="connsiteY8" fmla="*/ 29045 h 58834"/>
                    <a:gd name="connsiteX9" fmla="*/ 30003 w 60005"/>
                    <a:gd name="connsiteY9" fmla="*/ 9235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3136" y="58834"/>
                        <a:pt x="0" y="47067"/>
                        <a:pt x="0" y="29492"/>
                      </a:cubicBezTo>
                      <a:cubicBezTo>
                        <a:pt x="0" y="11916"/>
                        <a:pt x="13136" y="0"/>
                        <a:pt x="30003" y="0"/>
                      </a:cubicBezTo>
                      <a:cubicBezTo>
                        <a:pt x="46870" y="0"/>
                        <a:pt x="60006" y="12065"/>
                        <a:pt x="60006" y="29492"/>
                      </a:cubicBezTo>
                      <a:cubicBezTo>
                        <a:pt x="60006" y="46918"/>
                        <a:pt x="46870" y="58834"/>
                        <a:pt x="30003" y="58834"/>
                      </a:cubicBezTo>
                      <a:close/>
                      <a:moveTo>
                        <a:pt x="30003" y="9235"/>
                      </a:moveTo>
                      <a:cubicBezTo>
                        <a:pt x="18509" y="9235"/>
                        <a:pt x="11494" y="18023"/>
                        <a:pt x="11494" y="29045"/>
                      </a:cubicBezTo>
                      <a:cubicBezTo>
                        <a:pt x="11494" y="40067"/>
                        <a:pt x="18509" y="49004"/>
                        <a:pt x="30003" y="49004"/>
                      </a:cubicBezTo>
                      <a:cubicBezTo>
                        <a:pt x="41496" y="49004"/>
                        <a:pt x="48363" y="40216"/>
                        <a:pt x="48363" y="29045"/>
                      </a:cubicBezTo>
                      <a:cubicBezTo>
                        <a:pt x="48363" y="17874"/>
                        <a:pt x="41347" y="9235"/>
                        <a:pt x="30003"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77" name="Freeform 28376">
                  <a:extLst>
                    <a:ext uri="{FF2B5EF4-FFF2-40B4-BE49-F238E27FC236}">
                      <a16:creationId xmlns:a16="http://schemas.microsoft.com/office/drawing/2014/main" id="{B66C867E-05D3-FB93-066E-8FFE6AB2E3CB}"/>
                    </a:ext>
                  </a:extLst>
                </p:cNvPr>
                <p:cNvSpPr/>
                <p:nvPr/>
              </p:nvSpPr>
              <p:spPr>
                <a:xfrm>
                  <a:off x="5058990" y="1966768"/>
                  <a:ext cx="58811" cy="83559"/>
                </a:xfrm>
                <a:custGeom>
                  <a:avLst/>
                  <a:gdLst>
                    <a:gd name="connsiteX0" fmla="*/ 31197 w 58811"/>
                    <a:gd name="connsiteY0" fmla="*/ 83559 h 83559"/>
                    <a:gd name="connsiteX1" fmla="*/ 11344 w 58811"/>
                    <a:gd name="connsiteY1" fmla="*/ 73282 h 83559"/>
                    <a:gd name="connsiteX2" fmla="*/ 11046 w 58811"/>
                    <a:gd name="connsiteY2" fmla="*/ 73282 h 83559"/>
                    <a:gd name="connsiteX3" fmla="*/ 11046 w 58811"/>
                    <a:gd name="connsiteY3" fmla="*/ 82219 h 83559"/>
                    <a:gd name="connsiteX4" fmla="*/ 0 w 58811"/>
                    <a:gd name="connsiteY4" fmla="*/ 82219 h 83559"/>
                    <a:gd name="connsiteX5" fmla="*/ 0 w 58811"/>
                    <a:gd name="connsiteY5" fmla="*/ 0 h 83559"/>
                    <a:gd name="connsiteX6" fmla="*/ 11344 w 58811"/>
                    <a:gd name="connsiteY6" fmla="*/ 0 h 83559"/>
                    <a:gd name="connsiteX7" fmla="*/ 11344 w 58811"/>
                    <a:gd name="connsiteY7" fmla="*/ 34407 h 83559"/>
                    <a:gd name="connsiteX8" fmla="*/ 11643 w 58811"/>
                    <a:gd name="connsiteY8" fmla="*/ 34407 h 83559"/>
                    <a:gd name="connsiteX9" fmla="*/ 31496 w 58811"/>
                    <a:gd name="connsiteY9" fmla="*/ 24576 h 83559"/>
                    <a:gd name="connsiteX10" fmla="*/ 58811 w 58811"/>
                    <a:gd name="connsiteY10" fmla="*/ 53919 h 83559"/>
                    <a:gd name="connsiteX11" fmla="*/ 31197 w 58811"/>
                    <a:gd name="connsiteY11" fmla="*/ 83559 h 83559"/>
                    <a:gd name="connsiteX12" fmla="*/ 29107 w 58811"/>
                    <a:gd name="connsiteY12" fmla="*/ 33960 h 83559"/>
                    <a:gd name="connsiteX13" fmla="*/ 10897 w 58811"/>
                    <a:gd name="connsiteY13" fmla="*/ 53770 h 83559"/>
                    <a:gd name="connsiteX14" fmla="*/ 29107 w 58811"/>
                    <a:gd name="connsiteY14" fmla="*/ 73729 h 83559"/>
                    <a:gd name="connsiteX15" fmla="*/ 47169 w 58811"/>
                    <a:gd name="connsiteY15" fmla="*/ 53770 h 83559"/>
                    <a:gd name="connsiteX16" fmla="*/ 29107 w 58811"/>
                    <a:gd name="connsiteY16" fmla="*/ 33960 h 8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811" h="83559">
                      <a:moveTo>
                        <a:pt x="31197" y="83559"/>
                      </a:moveTo>
                      <a:cubicBezTo>
                        <a:pt x="22987" y="83559"/>
                        <a:pt x="15972" y="80282"/>
                        <a:pt x="11344" y="73282"/>
                      </a:cubicBezTo>
                      <a:lnTo>
                        <a:pt x="11046" y="73282"/>
                      </a:lnTo>
                      <a:lnTo>
                        <a:pt x="11046" y="82219"/>
                      </a:lnTo>
                      <a:lnTo>
                        <a:pt x="0" y="82219"/>
                      </a:lnTo>
                      <a:lnTo>
                        <a:pt x="0" y="0"/>
                      </a:lnTo>
                      <a:lnTo>
                        <a:pt x="11344" y="0"/>
                      </a:lnTo>
                      <a:lnTo>
                        <a:pt x="11344" y="34407"/>
                      </a:lnTo>
                      <a:lnTo>
                        <a:pt x="11643" y="34407"/>
                      </a:lnTo>
                      <a:cubicBezTo>
                        <a:pt x="15673" y="28151"/>
                        <a:pt x="22539" y="24576"/>
                        <a:pt x="31496" y="24576"/>
                      </a:cubicBezTo>
                      <a:cubicBezTo>
                        <a:pt x="48064" y="24576"/>
                        <a:pt x="58811" y="37237"/>
                        <a:pt x="58811" y="53919"/>
                      </a:cubicBezTo>
                      <a:cubicBezTo>
                        <a:pt x="58811" y="70601"/>
                        <a:pt x="48064" y="83559"/>
                        <a:pt x="31197" y="83559"/>
                      </a:cubicBezTo>
                      <a:close/>
                      <a:moveTo>
                        <a:pt x="29107" y="33960"/>
                      </a:moveTo>
                      <a:cubicBezTo>
                        <a:pt x="17763" y="33960"/>
                        <a:pt x="10897" y="42599"/>
                        <a:pt x="10897" y="53770"/>
                      </a:cubicBezTo>
                      <a:cubicBezTo>
                        <a:pt x="10897" y="64941"/>
                        <a:pt x="17763" y="73729"/>
                        <a:pt x="29107" y="73729"/>
                      </a:cubicBezTo>
                      <a:cubicBezTo>
                        <a:pt x="40452" y="73729"/>
                        <a:pt x="47169" y="65090"/>
                        <a:pt x="47169" y="53770"/>
                      </a:cubicBezTo>
                      <a:cubicBezTo>
                        <a:pt x="47169" y="42450"/>
                        <a:pt x="40452" y="33960"/>
                        <a:pt x="29107" y="33960"/>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78" name="Freeform 28377">
                  <a:extLst>
                    <a:ext uri="{FF2B5EF4-FFF2-40B4-BE49-F238E27FC236}">
                      <a16:creationId xmlns:a16="http://schemas.microsoft.com/office/drawing/2014/main" id="{7778AAF4-4FEC-3AC6-C9D7-DA15FEC9BE1E}"/>
                    </a:ext>
                  </a:extLst>
                </p:cNvPr>
                <p:cNvSpPr/>
                <p:nvPr/>
              </p:nvSpPr>
              <p:spPr>
                <a:xfrm>
                  <a:off x="5124967" y="1991791"/>
                  <a:ext cx="48810" cy="58685"/>
                </a:xfrm>
                <a:custGeom>
                  <a:avLst/>
                  <a:gdLst>
                    <a:gd name="connsiteX0" fmla="*/ 37765 w 48810"/>
                    <a:gd name="connsiteY0" fmla="*/ 57345 h 58685"/>
                    <a:gd name="connsiteX1" fmla="*/ 37765 w 48810"/>
                    <a:gd name="connsiteY1" fmla="*/ 50195 h 58685"/>
                    <a:gd name="connsiteX2" fmla="*/ 19554 w 48810"/>
                    <a:gd name="connsiteY2" fmla="*/ 58685 h 58685"/>
                    <a:gd name="connsiteX3" fmla="*/ 0 w 48810"/>
                    <a:gd name="connsiteY3" fmla="*/ 41258 h 58685"/>
                    <a:gd name="connsiteX4" fmla="*/ 22241 w 48810"/>
                    <a:gd name="connsiteY4" fmla="*/ 23980 h 58685"/>
                    <a:gd name="connsiteX5" fmla="*/ 37317 w 48810"/>
                    <a:gd name="connsiteY5" fmla="*/ 23385 h 58685"/>
                    <a:gd name="connsiteX6" fmla="*/ 37317 w 48810"/>
                    <a:gd name="connsiteY6" fmla="*/ 21150 h 58685"/>
                    <a:gd name="connsiteX7" fmla="*/ 23286 w 48810"/>
                    <a:gd name="connsiteY7" fmla="*/ 8341 h 58685"/>
                    <a:gd name="connsiteX8" fmla="*/ 6269 w 48810"/>
                    <a:gd name="connsiteY8" fmla="*/ 13256 h 58685"/>
                    <a:gd name="connsiteX9" fmla="*/ 2836 w 48810"/>
                    <a:gd name="connsiteY9" fmla="*/ 5660 h 58685"/>
                    <a:gd name="connsiteX10" fmla="*/ 24032 w 48810"/>
                    <a:gd name="connsiteY10" fmla="*/ 0 h 58685"/>
                    <a:gd name="connsiteX11" fmla="*/ 48810 w 48810"/>
                    <a:gd name="connsiteY11" fmla="*/ 24725 h 58685"/>
                    <a:gd name="connsiteX12" fmla="*/ 48810 w 48810"/>
                    <a:gd name="connsiteY12" fmla="*/ 57642 h 58685"/>
                    <a:gd name="connsiteX13" fmla="*/ 37765 w 48810"/>
                    <a:gd name="connsiteY13" fmla="*/ 57642 h 58685"/>
                    <a:gd name="connsiteX14" fmla="*/ 24181 w 48810"/>
                    <a:gd name="connsiteY14" fmla="*/ 30981 h 58685"/>
                    <a:gd name="connsiteX15" fmla="*/ 11344 w 48810"/>
                    <a:gd name="connsiteY15" fmla="*/ 40812 h 58685"/>
                    <a:gd name="connsiteX16" fmla="*/ 22987 w 48810"/>
                    <a:gd name="connsiteY16" fmla="*/ 50642 h 58685"/>
                    <a:gd name="connsiteX17" fmla="*/ 37466 w 48810"/>
                    <a:gd name="connsiteY17" fmla="*/ 42450 h 58685"/>
                    <a:gd name="connsiteX18" fmla="*/ 37466 w 48810"/>
                    <a:gd name="connsiteY18" fmla="*/ 30236 h 58685"/>
                    <a:gd name="connsiteX19" fmla="*/ 24181 w 48810"/>
                    <a:gd name="connsiteY19" fmla="*/ 31130 h 5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810" h="58685">
                      <a:moveTo>
                        <a:pt x="37765" y="57345"/>
                      </a:moveTo>
                      <a:lnTo>
                        <a:pt x="37765" y="50195"/>
                      </a:lnTo>
                      <a:cubicBezTo>
                        <a:pt x="35376" y="52578"/>
                        <a:pt x="30003" y="58685"/>
                        <a:pt x="19554" y="58685"/>
                      </a:cubicBezTo>
                      <a:cubicBezTo>
                        <a:pt x="9105" y="58685"/>
                        <a:pt x="0" y="52131"/>
                        <a:pt x="0" y="41258"/>
                      </a:cubicBezTo>
                      <a:cubicBezTo>
                        <a:pt x="0" y="30385"/>
                        <a:pt x="9105" y="24576"/>
                        <a:pt x="22241" y="23980"/>
                      </a:cubicBezTo>
                      <a:lnTo>
                        <a:pt x="37317" y="23385"/>
                      </a:lnTo>
                      <a:lnTo>
                        <a:pt x="37317" y="21150"/>
                      </a:lnTo>
                      <a:cubicBezTo>
                        <a:pt x="37317" y="12512"/>
                        <a:pt x="31496" y="8341"/>
                        <a:pt x="23286" y="8341"/>
                      </a:cubicBezTo>
                      <a:cubicBezTo>
                        <a:pt x="15076" y="8341"/>
                        <a:pt x="8060" y="12065"/>
                        <a:pt x="6269" y="13256"/>
                      </a:cubicBezTo>
                      <a:lnTo>
                        <a:pt x="2836" y="5660"/>
                      </a:lnTo>
                      <a:cubicBezTo>
                        <a:pt x="7016" y="3277"/>
                        <a:pt x="14628" y="0"/>
                        <a:pt x="24032" y="0"/>
                      </a:cubicBezTo>
                      <a:cubicBezTo>
                        <a:pt x="40601" y="0"/>
                        <a:pt x="48810" y="8341"/>
                        <a:pt x="48810" y="24725"/>
                      </a:cubicBezTo>
                      <a:lnTo>
                        <a:pt x="48810" y="57642"/>
                      </a:lnTo>
                      <a:lnTo>
                        <a:pt x="37765" y="57642"/>
                      </a:lnTo>
                      <a:close/>
                      <a:moveTo>
                        <a:pt x="24181" y="30981"/>
                      </a:moveTo>
                      <a:cubicBezTo>
                        <a:pt x="14927" y="31428"/>
                        <a:pt x="11344" y="35300"/>
                        <a:pt x="11344" y="40812"/>
                      </a:cubicBezTo>
                      <a:cubicBezTo>
                        <a:pt x="11344" y="46323"/>
                        <a:pt x="15524" y="50642"/>
                        <a:pt x="22987" y="50642"/>
                      </a:cubicBezTo>
                      <a:cubicBezTo>
                        <a:pt x="30451" y="50642"/>
                        <a:pt x="35227" y="45578"/>
                        <a:pt x="37466" y="42450"/>
                      </a:cubicBezTo>
                      <a:lnTo>
                        <a:pt x="37466" y="30236"/>
                      </a:lnTo>
                      <a:lnTo>
                        <a:pt x="24181" y="3113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79" name="Freeform 28378">
                  <a:extLst>
                    <a:ext uri="{FF2B5EF4-FFF2-40B4-BE49-F238E27FC236}">
                      <a16:creationId xmlns:a16="http://schemas.microsoft.com/office/drawing/2014/main" id="{F4775DB6-E885-3AC4-42EF-5D909BAC63F9}"/>
                    </a:ext>
                  </a:extLst>
                </p:cNvPr>
                <p:cNvSpPr/>
                <p:nvPr/>
              </p:nvSpPr>
              <p:spPr>
                <a:xfrm>
                  <a:off x="5189152" y="1966917"/>
                  <a:ext cx="11344" cy="82218"/>
                </a:xfrm>
                <a:custGeom>
                  <a:avLst/>
                  <a:gdLst>
                    <a:gd name="connsiteX0" fmla="*/ 0 w 11344"/>
                    <a:gd name="connsiteY0" fmla="*/ 82219 h 82218"/>
                    <a:gd name="connsiteX1" fmla="*/ 0 w 11344"/>
                    <a:gd name="connsiteY1" fmla="*/ 0 h 82218"/>
                    <a:gd name="connsiteX2" fmla="*/ 11345 w 11344"/>
                    <a:gd name="connsiteY2" fmla="*/ 0 h 82218"/>
                    <a:gd name="connsiteX3" fmla="*/ 11345 w 11344"/>
                    <a:gd name="connsiteY3" fmla="*/ 82219 h 82218"/>
                    <a:gd name="connsiteX4" fmla="*/ 0 w 11344"/>
                    <a:gd name="connsiteY4" fmla="*/ 82219 h 82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4" h="82218">
                      <a:moveTo>
                        <a:pt x="0" y="82219"/>
                      </a:moveTo>
                      <a:lnTo>
                        <a:pt x="0" y="0"/>
                      </a:lnTo>
                      <a:lnTo>
                        <a:pt x="11345" y="0"/>
                      </a:lnTo>
                      <a:lnTo>
                        <a:pt x="11345" y="82219"/>
                      </a:lnTo>
                      <a:lnTo>
                        <a:pt x="0"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80" name="Freeform 28379">
                  <a:extLst>
                    <a:ext uri="{FF2B5EF4-FFF2-40B4-BE49-F238E27FC236}">
                      <a16:creationId xmlns:a16="http://schemas.microsoft.com/office/drawing/2014/main" id="{883B806D-DBD7-0DE8-85F9-2B823D6F69DA}"/>
                    </a:ext>
                  </a:extLst>
                </p:cNvPr>
                <p:cNvSpPr/>
                <p:nvPr/>
              </p:nvSpPr>
              <p:spPr>
                <a:xfrm>
                  <a:off x="5217363" y="1966917"/>
                  <a:ext cx="11344" cy="82218"/>
                </a:xfrm>
                <a:custGeom>
                  <a:avLst/>
                  <a:gdLst>
                    <a:gd name="connsiteX0" fmla="*/ 0 w 11344"/>
                    <a:gd name="connsiteY0" fmla="*/ 82219 h 82218"/>
                    <a:gd name="connsiteX1" fmla="*/ 0 w 11344"/>
                    <a:gd name="connsiteY1" fmla="*/ 0 h 82218"/>
                    <a:gd name="connsiteX2" fmla="*/ 11344 w 11344"/>
                    <a:gd name="connsiteY2" fmla="*/ 0 h 82218"/>
                    <a:gd name="connsiteX3" fmla="*/ 11344 w 11344"/>
                    <a:gd name="connsiteY3" fmla="*/ 82219 h 82218"/>
                    <a:gd name="connsiteX4" fmla="*/ 0 w 11344"/>
                    <a:gd name="connsiteY4" fmla="*/ 82219 h 82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4" h="82218">
                      <a:moveTo>
                        <a:pt x="0" y="82219"/>
                      </a:moveTo>
                      <a:lnTo>
                        <a:pt x="0" y="0"/>
                      </a:lnTo>
                      <a:lnTo>
                        <a:pt x="11344" y="0"/>
                      </a:lnTo>
                      <a:lnTo>
                        <a:pt x="11344" y="82219"/>
                      </a:lnTo>
                      <a:lnTo>
                        <a:pt x="0"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81" name="Freeform 28380">
                  <a:extLst>
                    <a:ext uri="{FF2B5EF4-FFF2-40B4-BE49-F238E27FC236}">
                      <a16:creationId xmlns:a16="http://schemas.microsoft.com/office/drawing/2014/main" id="{3A421DFD-1799-2293-99BA-1E87D59E3B62}"/>
                    </a:ext>
                  </a:extLst>
                </p:cNvPr>
                <p:cNvSpPr/>
                <p:nvPr/>
              </p:nvSpPr>
              <p:spPr>
                <a:xfrm>
                  <a:off x="5236918" y="1992387"/>
                  <a:ext cx="57617" cy="79686"/>
                </a:xfrm>
                <a:custGeom>
                  <a:avLst/>
                  <a:gdLst>
                    <a:gd name="connsiteX0" fmla="*/ 30301 w 57617"/>
                    <a:gd name="connsiteY0" fmla="*/ 66579 h 79686"/>
                    <a:gd name="connsiteX1" fmla="*/ 15375 w 57617"/>
                    <a:gd name="connsiteY1" fmla="*/ 79687 h 79686"/>
                    <a:gd name="connsiteX2" fmla="*/ 4627 w 57617"/>
                    <a:gd name="connsiteY2" fmla="*/ 77601 h 79686"/>
                    <a:gd name="connsiteX3" fmla="*/ 6866 w 57617"/>
                    <a:gd name="connsiteY3" fmla="*/ 68367 h 79686"/>
                    <a:gd name="connsiteX4" fmla="*/ 12837 w 57617"/>
                    <a:gd name="connsiteY4" fmla="*/ 69707 h 79686"/>
                    <a:gd name="connsiteX5" fmla="*/ 20300 w 57617"/>
                    <a:gd name="connsiteY5" fmla="*/ 63005 h 79686"/>
                    <a:gd name="connsiteX6" fmla="*/ 22987 w 57617"/>
                    <a:gd name="connsiteY6" fmla="*/ 55557 h 79686"/>
                    <a:gd name="connsiteX7" fmla="*/ 0 w 57617"/>
                    <a:gd name="connsiteY7" fmla="*/ 0 h 79686"/>
                    <a:gd name="connsiteX8" fmla="*/ 11941 w 57617"/>
                    <a:gd name="connsiteY8" fmla="*/ 0 h 79686"/>
                    <a:gd name="connsiteX9" fmla="*/ 29107 w 57617"/>
                    <a:gd name="connsiteY9" fmla="*/ 44088 h 79686"/>
                    <a:gd name="connsiteX10" fmla="*/ 45825 w 57617"/>
                    <a:gd name="connsiteY10" fmla="*/ 0 h 79686"/>
                    <a:gd name="connsiteX11" fmla="*/ 57617 w 57617"/>
                    <a:gd name="connsiteY11" fmla="*/ 0 h 79686"/>
                    <a:gd name="connsiteX12" fmla="*/ 30301 w 57617"/>
                    <a:gd name="connsiteY12" fmla="*/ 66579 h 79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617" h="79686">
                      <a:moveTo>
                        <a:pt x="30301" y="66579"/>
                      </a:moveTo>
                      <a:cubicBezTo>
                        <a:pt x="26420" y="76410"/>
                        <a:pt x="21644" y="79687"/>
                        <a:pt x="15375" y="79687"/>
                      </a:cubicBezTo>
                      <a:cubicBezTo>
                        <a:pt x="9105" y="79687"/>
                        <a:pt x="4627" y="77601"/>
                        <a:pt x="4627" y="77601"/>
                      </a:cubicBezTo>
                      <a:lnTo>
                        <a:pt x="6866" y="68367"/>
                      </a:lnTo>
                      <a:cubicBezTo>
                        <a:pt x="6866" y="68367"/>
                        <a:pt x="10001" y="69707"/>
                        <a:pt x="12837" y="69707"/>
                      </a:cubicBezTo>
                      <a:cubicBezTo>
                        <a:pt x="17464" y="69707"/>
                        <a:pt x="18659" y="67175"/>
                        <a:pt x="20300" y="63005"/>
                      </a:cubicBezTo>
                      <a:lnTo>
                        <a:pt x="22987" y="55557"/>
                      </a:lnTo>
                      <a:lnTo>
                        <a:pt x="0" y="0"/>
                      </a:lnTo>
                      <a:lnTo>
                        <a:pt x="11941" y="0"/>
                      </a:lnTo>
                      <a:cubicBezTo>
                        <a:pt x="11941" y="0"/>
                        <a:pt x="29107" y="44088"/>
                        <a:pt x="29107" y="44088"/>
                      </a:cubicBezTo>
                      <a:lnTo>
                        <a:pt x="45825" y="0"/>
                      </a:lnTo>
                      <a:lnTo>
                        <a:pt x="57617" y="0"/>
                      </a:lnTo>
                      <a:cubicBezTo>
                        <a:pt x="57617" y="0"/>
                        <a:pt x="30301" y="66579"/>
                        <a:pt x="30301" y="66579"/>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grpSp>
        <p:grpSp>
          <p:nvGrpSpPr>
            <p:cNvPr id="28382" name="Graphic 18">
              <a:extLst>
                <a:ext uri="{FF2B5EF4-FFF2-40B4-BE49-F238E27FC236}">
                  <a16:creationId xmlns:a16="http://schemas.microsoft.com/office/drawing/2014/main" id="{B8A969D5-1C7D-9B36-775C-0BBFD2FAA885}"/>
                </a:ext>
              </a:extLst>
            </p:cNvPr>
            <p:cNvGrpSpPr/>
            <p:nvPr/>
          </p:nvGrpSpPr>
          <p:grpSpPr>
            <a:xfrm>
              <a:off x="3289942" y="1327041"/>
              <a:ext cx="761357" cy="759629"/>
              <a:chOff x="3289942" y="1327041"/>
              <a:chExt cx="761357" cy="759629"/>
            </a:xfrm>
            <a:solidFill>
              <a:srgbClr val="F59C24"/>
            </a:solidFill>
          </p:grpSpPr>
          <p:sp>
            <p:nvSpPr>
              <p:cNvPr id="28383" name="Freeform 28382">
                <a:extLst>
                  <a:ext uri="{FF2B5EF4-FFF2-40B4-BE49-F238E27FC236}">
                    <a16:creationId xmlns:a16="http://schemas.microsoft.com/office/drawing/2014/main" id="{B3254CD9-1CBC-9121-0027-A1BF48996178}"/>
                  </a:ext>
                </a:extLst>
              </p:cNvPr>
              <p:cNvSpPr/>
              <p:nvPr/>
            </p:nvSpPr>
            <p:spPr>
              <a:xfrm>
                <a:off x="3289942" y="1327041"/>
                <a:ext cx="761357" cy="759629"/>
              </a:xfrm>
              <a:custGeom>
                <a:avLst/>
                <a:gdLst>
                  <a:gd name="connsiteX0" fmla="*/ 372944 w 761357"/>
                  <a:gd name="connsiteY0" fmla="*/ 13405 h 759629"/>
                  <a:gd name="connsiteX1" fmla="*/ 418471 w 761357"/>
                  <a:gd name="connsiteY1" fmla="*/ 14895 h 759629"/>
                  <a:gd name="connsiteX2" fmla="*/ 460714 w 761357"/>
                  <a:gd name="connsiteY2" fmla="*/ 21746 h 759629"/>
                  <a:gd name="connsiteX3" fmla="*/ 507733 w 761357"/>
                  <a:gd name="connsiteY3" fmla="*/ 35449 h 759629"/>
                  <a:gd name="connsiteX4" fmla="*/ 559380 w 761357"/>
                  <a:gd name="connsiteY4" fmla="*/ 59132 h 759629"/>
                  <a:gd name="connsiteX5" fmla="*/ 583710 w 761357"/>
                  <a:gd name="connsiteY5" fmla="*/ 73878 h 759629"/>
                  <a:gd name="connsiteX6" fmla="*/ 606698 w 761357"/>
                  <a:gd name="connsiteY6" fmla="*/ 90411 h 759629"/>
                  <a:gd name="connsiteX7" fmla="*/ 648493 w 761357"/>
                  <a:gd name="connsiteY7" fmla="*/ 128243 h 759629"/>
                  <a:gd name="connsiteX8" fmla="*/ 684018 w 761357"/>
                  <a:gd name="connsiteY8" fmla="*/ 172183 h 759629"/>
                  <a:gd name="connsiteX9" fmla="*/ 712379 w 761357"/>
                  <a:gd name="connsiteY9" fmla="*/ 221186 h 759629"/>
                  <a:gd name="connsiteX10" fmla="*/ 723873 w 761357"/>
                  <a:gd name="connsiteY10" fmla="*/ 247699 h 759629"/>
                  <a:gd name="connsiteX11" fmla="*/ 733128 w 761357"/>
                  <a:gd name="connsiteY11" fmla="*/ 274956 h 759629"/>
                  <a:gd name="connsiteX12" fmla="*/ 740293 w 761357"/>
                  <a:gd name="connsiteY12" fmla="*/ 303405 h 759629"/>
                  <a:gd name="connsiteX13" fmla="*/ 743278 w 761357"/>
                  <a:gd name="connsiteY13" fmla="*/ 320683 h 759629"/>
                  <a:gd name="connsiteX14" fmla="*/ 745368 w 761357"/>
                  <a:gd name="connsiteY14" fmla="*/ 333194 h 759629"/>
                  <a:gd name="connsiteX15" fmla="*/ 745815 w 761357"/>
                  <a:gd name="connsiteY15" fmla="*/ 422563 h 759629"/>
                  <a:gd name="connsiteX16" fmla="*/ 734620 w 761357"/>
                  <a:gd name="connsiteY16" fmla="*/ 479460 h 759629"/>
                  <a:gd name="connsiteX17" fmla="*/ 714618 w 761357"/>
                  <a:gd name="connsiteY17" fmla="*/ 533081 h 759629"/>
                  <a:gd name="connsiteX18" fmla="*/ 687153 w 761357"/>
                  <a:gd name="connsiteY18" fmla="*/ 582383 h 759629"/>
                  <a:gd name="connsiteX19" fmla="*/ 652971 w 761357"/>
                  <a:gd name="connsiteY19" fmla="*/ 626024 h 759629"/>
                  <a:gd name="connsiteX20" fmla="*/ 652374 w 761357"/>
                  <a:gd name="connsiteY20" fmla="*/ 626620 h 759629"/>
                  <a:gd name="connsiteX21" fmla="*/ 610877 w 761357"/>
                  <a:gd name="connsiteY21" fmla="*/ 665644 h 759629"/>
                  <a:gd name="connsiteX22" fmla="*/ 588636 w 761357"/>
                  <a:gd name="connsiteY22" fmla="*/ 682177 h 759629"/>
                  <a:gd name="connsiteX23" fmla="*/ 564306 w 761357"/>
                  <a:gd name="connsiteY23" fmla="*/ 697370 h 759629"/>
                  <a:gd name="connsiteX24" fmla="*/ 545050 w 761357"/>
                  <a:gd name="connsiteY24" fmla="*/ 707647 h 759629"/>
                  <a:gd name="connsiteX25" fmla="*/ 539079 w 761357"/>
                  <a:gd name="connsiteY25" fmla="*/ 710775 h 759629"/>
                  <a:gd name="connsiteX26" fmla="*/ 513107 w 761357"/>
                  <a:gd name="connsiteY26" fmla="*/ 721946 h 759629"/>
                  <a:gd name="connsiteX27" fmla="*/ 458027 w 761357"/>
                  <a:gd name="connsiteY27" fmla="*/ 738330 h 759629"/>
                  <a:gd name="connsiteX28" fmla="*/ 430711 w 761357"/>
                  <a:gd name="connsiteY28" fmla="*/ 743097 h 759629"/>
                  <a:gd name="connsiteX29" fmla="*/ 376228 w 761357"/>
                  <a:gd name="connsiteY29" fmla="*/ 746373 h 759629"/>
                  <a:gd name="connsiteX30" fmla="*/ 370108 w 761357"/>
                  <a:gd name="connsiteY30" fmla="*/ 746373 h 759629"/>
                  <a:gd name="connsiteX31" fmla="*/ 329208 w 761357"/>
                  <a:gd name="connsiteY31" fmla="*/ 742948 h 759629"/>
                  <a:gd name="connsiteX32" fmla="*/ 272785 w 761357"/>
                  <a:gd name="connsiteY32" fmla="*/ 730436 h 759629"/>
                  <a:gd name="connsiteX33" fmla="*/ 245917 w 761357"/>
                  <a:gd name="connsiteY33" fmla="*/ 721052 h 759629"/>
                  <a:gd name="connsiteX34" fmla="*/ 238453 w 761357"/>
                  <a:gd name="connsiteY34" fmla="*/ 717776 h 759629"/>
                  <a:gd name="connsiteX35" fmla="*/ 219496 w 761357"/>
                  <a:gd name="connsiteY35" fmla="*/ 709286 h 759629"/>
                  <a:gd name="connsiteX36" fmla="*/ 194270 w 761357"/>
                  <a:gd name="connsiteY36" fmla="*/ 695880 h 759629"/>
                  <a:gd name="connsiteX37" fmla="*/ 148893 w 761357"/>
                  <a:gd name="connsiteY37" fmla="*/ 664304 h 759629"/>
                  <a:gd name="connsiteX38" fmla="*/ 148445 w 761357"/>
                  <a:gd name="connsiteY38" fmla="*/ 663857 h 759629"/>
                  <a:gd name="connsiteX39" fmla="*/ 142026 w 761357"/>
                  <a:gd name="connsiteY39" fmla="*/ 658346 h 759629"/>
                  <a:gd name="connsiteX40" fmla="*/ 126950 w 761357"/>
                  <a:gd name="connsiteY40" fmla="*/ 645089 h 759629"/>
                  <a:gd name="connsiteX41" fmla="*/ 107247 w 761357"/>
                  <a:gd name="connsiteY41" fmla="*/ 624684 h 759629"/>
                  <a:gd name="connsiteX42" fmla="*/ 72617 w 761357"/>
                  <a:gd name="connsiteY42" fmla="*/ 579851 h 759629"/>
                  <a:gd name="connsiteX43" fmla="*/ 57988 w 761357"/>
                  <a:gd name="connsiteY43" fmla="*/ 555423 h 759629"/>
                  <a:gd name="connsiteX44" fmla="*/ 45301 w 761357"/>
                  <a:gd name="connsiteY44" fmla="*/ 529804 h 759629"/>
                  <a:gd name="connsiteX45" fmla="*/ 26344 w 761357"/>
                  <a:gd name="connsiteY45" fmla="*/ 476928 h 759629"/>
                  <a:gd name="connsiteX46" fmla="*/ 26045 w 761357"/>
                  <a:gd name="connsiteY46" fmla="*/ 475737 h 759629"/>
                  <a:gd name="connsiteX47" fmla="*/ 15298 w 761357"/>
                  <a:gd name="connsiteY47" fmla="*/ 416903 h 759629"/>
                  <a:gd name="connsiteX48" fmla="*/ 13506 w 761357"/>
                  <a:gd name="connsiteY48" fmla="*/ 366261 h 759629"/>
                  <a:gd name="connsiteX49" fmla="*/ 36046 w 761357"/>
                  <a:gd name="connsiteY49" fmla="*/ 252614 h 759629"/>
                  <a:gd name="connsiteX50" fmla="*/ 59780 w 761357"/>
                  <a:gd name="connsiteY50" fmla="*/ 201078 h 759629"/>
                  <a:gd name="connsiteX51" fmla="*/ 90977 w 761357"/>
                  <a:gd name="connsiteY51" fmla="*/ 154011 h 759629"/>
                  <a:gd name="connsiteX52" fmla="*/ 172925 w 761357"/>
                  <a:gd name="connsiteY52" fmla="*/ 77006 h 759629"/>
                  <a:gd name="connsiteX53" fmla="*/ 222183 w 761357"/>
                  <a:gd name="connsiteY53" fmla="*/ 48557 h 759629"/>
                  <a:gd name="connsiteX54" fmla="*/ 248604 w 761357"/>
                  <a:gd name="connsiteY54" fmla="*/ 37237 h 759629"/>
                  <a:gd name="connsiteX55" fmla="*/ 269352 w 761357"/>
                  <a:gd name="connsiteY55" fmla="*/ 30087 h 759629"/>
                  <a:gd name="connsiteX56" fmla="*/ 276218 w 761357"/>
                  <a:gd name="connsiteY56" fmla="*/ 27853 h 759629"/>
                  <a:gd name="connsiteX57" fmla="*/ 303236 w 761357"/>
                  <a:gd name="connsiteY57" fmla="*/ 20853 h 759629"/>
                  <a:gd name="connsiteX58" fmla="*/ 322939 w 761357"/>
                  <a:gd name="connsiteY58" fmla="*/ 17427 h 759629"/>
                  <a:gd name="connsiteX59" fmla="*/ 331746 w 761357"/>
                  <a:gd name="connsiteY59" fmla="*/ 15937 h 759629"/>
                  <a:gd name="connsiteX60" fmla="*/ 363689 w 761357"/>
                  <a:gd name="connsiteY60" fmla="*/ 13107 h 759629"/>
                  <a:gd name="connsiteX61" fmla="*/ 373242 w 761357"/>
                  <a:gd name="connsiteY61" fmla="*/ 13107 h 759629"/>
                  <a:gd name="connsiteX62" fmla="*/ 372795 w 761357"/>
                  <a:gd name="connsiteY62" fmla="*/ 149 h 759629"/>
                  <a:gd name="connsiteX63" fmla="*/ 363241 w 761357"/>
                  <a:gd name="connsiteY63" fmla="*/ 149 h 759629"/>
                  <a:gd name="connsiteX64" fmla="*/ 329358 w 761357"/>
                  <a:gd name="connsiteY64" fmla="*/ 3128 h 759629"/>
                  <a:gd name="connsiteX65" fmla="*/ 300250 w 761357"/>
                  <a:gd name="connsiteY65" fmla="*/ 8192 h 759629"/>
                  <a:gd name="connsiteX66" fmla="*/ 271889 w 761357"/>
                  <a:gd name="connsiteY66" fmla="*/ 15490 h 759629"/>
                  <a:gd name="connsiteX67" fmla="*/ 243678 w 761357"/>
                  <a:gd name="connsiteY67" fmla="*/ 25023 h 759629"/>
                  <a:gd name="connsiteX68" fmla="*/ 216362 w 761357"/>
                  <a:gd name="connsiteY68" fmla="*/ 36790 h 759629"/>
                  <a:gd name="connsiteX69" fmla="*/ 165312 w 761357"/>
                  <a:gd name="connsiteY69" fmla="*/ 66281 h 759629"/>
                  <a:gd name="connsiteX70" fmla="*/ 80379 w 761357"/>
                  <a:gd name="connsiteY70" fmla="*/ 146117 h 759629"/>
                  <a:gd name="connsiteX71" fmla="*/ 48137 w 761357"/>
                  <a:gd name="connsiteY71" fmla="*/ 194823 h 759629"/>
                  <a:gd name="connsiteX72" fmla="*/ 23507 w 761357"/>
                  <a:gd name="connsiteY72" fmla="*/ 248295 h 759629"/>
                  <a:gd name="connsiteX73" fmla="*/ 222 w 761357"/>
                  <a:gd name="connsiteY73" fmla="*/ 366261 h 759629"/>
                  <a:gd name="connsiteX74" fmla="*/ 2162 w 761357"/>
                  <a:gd name="connsiteY74" fmla="*/ 418839 h 759629"/>
                  <a:gd name="connsiteX75" fmla="*/ 13208 w 761357"/>
                  <a:gd name="connsiteY75" fmla="*/ 479014 h 759629"/>
                  <a:gd name="connsiteX76" fmla="*/ 33210 w 761357"/>
                  <a:gd name="connsiteY76" fmla="*/ 535316 h 759629"/>
                  <a:gd name="connsiteX77" fmla="*/ 46345 w 761357"/>
                  <a:gd name="connsiteY77" fmla="*/ 561828 h 759629"/>
                  <a:gd name="connsiteX78" fmla="*/ 61571 w 761357"/>
                  <a:gd name="connsiteY78" fmla="*/ 587149 h 759629"/>
                  <a:gd name="connsiteX79" fmla="*/ 97395 w 761357"/>
                  <a:gd name="connsiteY79" fmla="*/ 633472 h 759629"/>
                  <a:gd name="connsiteX80" fmla="*/ 117546 w 761357"/>
                  <a:gd name="connsiteY80" fmla="*/ 654473 h 759629"/>
                  <a:gd name="connsiteX81" fmla="*/ 139638 w 761357"/>
                  <a:gd name="connsiteY81" fmla="*/ 673836 h 759629"/>
                  <a:gd name="connsiteX82" fmla="*/ 187404 w 761357"/>
                  <a:gd name="connsiteY82" fmla="*/ 707200 h 759629"/>
                  <a:gd name="connsiteX83" fmla="*/ 213526 w 761357"/>
                  <a:gd name="connsiteY83" fmla="*/ 721201 h 759629"/>
                  <a:gd name="connsiteX84" fmla="*/ 240543 w 761357"/>
                  <a:gd name="connsiteY84" fmla="*/ 733117 h 759629"/>
                  <a:gd name="connsiteX85" fmla="*/ 269352 w 761357"/>
                  <a:gd name="connsiteY85" fmla="*/ 743246 h 759629"/>
                  <a:gd name="connsiteX86" fmla="*/ 327268 w 761357"/>
                  <a:gd name="connsiteY86" fmla="*/ 756055 h 759629"/>
                  <a:gd name="connsiteX87" fmla="*/ 370108 w 761357"/>
                  <a:gd name="connsiteY87" fmla="*/ 759630 h 759629"/>
                  <a:gd name="connsiteX88" fmla="*/ 376228 w 761357"/>
                  <a:gd name="connsiteY88" fmla="*/ 759630 h 759629"/>
                  <a:gd name="connsiteX89" fmla="*/ 432203 w 761357"/>
                  <a:gd name="connsiteY89" fmla="*/ 756204 h 759629"/>
                  <a:gd name="connsiteX90" fmla="*/ 461311 w 761357"/>
                  <a:gd name="connsiteY90" fmla="*/ 751140 h 759629"/>
                  <a:gd name="connsiteX91" fmla="*/ 517585 w 761357"/>
                  <a:gd name="connsiteY91" fmla="*/ 734458 h 759629"/>
                  <a:gd name="connsiteX92" fmla="*/ 545199 w 761357"/>
                  <a:gd name="connsiteY92" fmla="*/ 722691 h 759629"/>
                  <a:gd name="connsiteX93" fmla="*/ 571172 w 761357"/>
                  <a:gd name="connsiteY93" fmla="*/ 708988 h 759629"/>
                  <a:gd name="connsiteX94" fmla="*/ 596249 w 761357"/>
                  <a:gd name="connsiteY94" fmla="*/ 693348 h 759629"/>
                  <a:gd name="connsiteX95" fmla="*/ 619684 w 761357"/>
                  <a:gd name="connsiteY95" fmla="*/ 675773 h 759629"/>
                  <a:gd name="connsiteX96" fmla="*/ 662225 w 761357"/>
                  <a:gd name="connsiteY96" fmla="*/ 635706 h 759629"/>
                  <a:gd name="connsiteX97" fmla="*/ 698199 w 761357"/>
                  <a:gd name="connsiteY97" fmla="*/ 589681 h 759629"/>
                  <a:gd name="connsiteX98" fmla="*/ 726709 w 761357"/>
                  <a:gd name="connsiteY98" fmla="*/ 538443 h 759629"/>
                  <a:gd name="connsiteX99" fmla="*/ 747308 w 761357"/>
                  <a:gd name="connsiteY99" fmla="*/ 482886 h 759629"/>
                  <a:gd name="connsiteX100" fmla="*/ 758951 w 761357"/>
                  <a:gd name="connsiteY100" fmla="*/ 423754 h 759629"/>
                  <a:gd name="connsiteX101" fmla="*/ 758354 w 761357"/>
                  <a:gd name="connsiteY101" fmla="*/ 330960 h 759629"/>
                  <a:gd name="connsiteX102" fmla="*/ 753130 w 761357"/>
                  <a:gd name="connsiteY102" fmla="*/ 300724 h 759629"/>
                  <a:gd name="connsiteX103" fmla="*/ 745666 w 761357"/>
                  <a:gd name="connsiteY103" fmla="*/ 271381 h 759629"/>
                  <a:gd name="connsiteX104" fmla="*/ 735964 w 761357"/>
                  <a:gd name="connsiteY104" fmla="*/ 243082 h 759629"/>
                  <a:gd name="connsiteX105" fmla="*/ 724172 w 761357"/>
                  <a:gd name="connsiteY105" fmla="*/ 215824 h 759629"/>
                  <a:gd name="connsiteX106" fmla="*/ 694617 w 761357"/>
                  <a:gd name="connsiteY106" fmla="*/ 164884 h 759629"/>
                  <a:gd name="connsiteX107" fmla="*/ 657747 w 761357"/>
                  <a:gd name="connsiteY107" fmla="*/ 119307 h 759629"/>
                  <a:gd name="connsiteX108" fmla="*/ 614460 w 761357"/>
                  <a:gd name="connsiteY108" fmla="*/ 79985 h 759629"/>
                  <a:gd name="connsiteX109" fmla="*/ 590577 w 761357"/>
                  <a:gd name="connsiteY109" fmla="*/ 62856 h 759629"/>
                  <a:gd name="connsiteX110" fmla="*/ 565500 w 761357"/>
                  <a:gd name="connsiteY110" fmla="*/ 47663 h 759629"/>
                  <a:gd name="connsiteX111" fmla="*/ 511912 w 761357"/>
                  <a:gd name="connsiteY111" fmla="*/ 22938 h 759629"/>
                  <a:gd name="connsiteX112" fmla="*/ 463251 w 761357"/>
                  <a:gd name="connsiteY112" fmla="*/ 8639 h 759629"/>
                  <a:gd name="connsiteX113" fmla="*/ 419068 w 761357"/>
                  <a:gd name="connsiteY113" fmla="*/ 1489 h 759629"/>
                  <a:gd name="connsiteX114" fmla="*/ 372347 w 761357"/>
                  <a:gd name="connsiteY114" fmla="*/ 0 h 759629"/>
                  <a:gd name="connsiteX115" fmla="*/ 372347 w 761357"/>
                  <a:gd name="connsiteY115" fmla="*/ 0 h 759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761357" h="759629">
                    <a:moveTo>
                      <a:pt x="372944" y="13405"/>
                    </a:moveTo>
                    <a:cubicBezTo>
                      <a:pt x="385781" y="13405"/>
                      <a:pt x="403992" y="13703"/>
                      <a:pt x="418471" y="14895"/>
                    </a:cubicBezTo>
                    <a:cubicBezTo>
                      <a:pt x="431009" y="15937"/>
                      <a:pt x="448026" y="18618"/>
                      <a:pt x="460714" y="21746"/>
                    </a:cubicBezTo>
                    <a:cubicBezTo>
                      <a:pt x="474595" y="25023"/>
                      <a:pt x="494150" y="30385"/>
                      <a:pt x="507733" y="35449"/>
                    </a:cubicBezTo>
                    <a:cubicBezTo>
                      <a:pt x="538333" y="47067"/>
                      <a:pt x="554902" y="56451"/>
                      <a:pt x="559380" y="59132"/>
                    </a:cubicBezTo>
                    <a:cubicBezTo>
                      <a:pt x="566694" y="63451"/>
                      <a:pt x="576695" y="69260"/>
                      <a:pt x="583710" y="73878"/>
                    </a:cubicBezTo>
                    <a:cubicBezTo>
                      <a:pt x="590278" y="78197"/>
                      <a:pt x="599831" y="84900"/>
                      <a:pt x="606698" y="90411"/>
                    </a:cubicBezTo>
                    <a:cubicBezTo>
                      <a:pt x="621326" y="101731"/>
                      <a:pt x="634909" y="114093"/>
                      <a:pt x="648493" y="128243"/>
                    </a:cubicBezTo>
                    <a:cubicBezTo>
                      <a:pt x="661628" y="142095"/>
                      <a:pt x="673271" y="156543"/>
                      <a:pt x="684018" y="172183"/>
                    </a:cubicBezTo>
                    <a:cubicBezTo>
                      <a:pt x="694915" y="188120"/>
                      <a:pt x="705065" y="205547"/>
                      <a:pt x="712379" y="221186"/>
                    </a:cubicBezTo>
                    <a:cubicBezTo>
                      <a:pt x="715962" y="228783"/>
                      <a:pt x="720589" y="239507"/>
                      <a:pt x="723873" y="247699"/>
                    </a:cubicBezTo>
                    <a:cubicBezTo>
                      <a:pt x="727157" y="256040"/>
                      <a:pt x="730889" y="267062"/>
                      <a:pt x="733128" y="274956"/>
                    </a:cubicBezTo>
                    <a:cubicBezTo>
                      <a:pt x="735516" y="282999"/>
                      <a:pt x="738352" y="294468"/>
                      <a:pt x="740293" y="303405"/>
                    </a:cubicBezTo>
                    <a:cubicBezTo>
                      <a:pt x="741337" y="308469"/>
                      <a:pt x="742382" y="314725"/>
                      <a:pt x="743278" y="320683"/>
                    </a:cubicBezTo>
                    <a:cubicBezTo>
                      <a:pt x="744024" y="325151"/>
                      <a:pt x="744621" y="329620"/>
                      <a:pt x="745368" y="333194"/>
                    </a:cubicBezTo>
                    <a:cubicBezTo>
                      <a:pt x="748801" y="355090"/>
                      <a:pt x="749099" y="399923"/>
                      <a:pt x="745815" y="422563"/>
                    </a:cubicBezTo>
                    <a:cubicBezTo>
                      <a:pt x="741636" y="450714"/>
                      <a:pt x="740591" y="458161"/>
                      <a:pt x="734620" y="479460"/>
                    </a:cubicBezTo>
                    <a:cubicBezTo>
                      <a:pt x="729993" y="495994"/>
                      <a:pt x="722082" y="517442"/>
                      <a:pt x="714618" y="533081"/>
                    </a:cubicBezTo>
                    <a:cubicBezTo>
                      <a:pt x="710439" y="542316"/>
                      <a:pt x="701334" y="560785"/>
                      <a:pt x="687153" y="582383"/>
                    </a:cubicBezTo>
                    <a:cubicBezTo>
                      <a:pt x="677152" y="597426"/>
                      <a:pt x="665061" y="612917"/>
                      <a:pt x="652971" y="626024"/>
                    </a:cubicBezTo>
                    <a:cubicBezTo>
                      <a:pt x="652821" y="626322"/>
                      <a:pt x="652523" y="626471"/>
                      <a:pt x="652374" y="626620"/>
                    </a:cubicBezTo>
                    <a:cubicBezTo>
                      <a:pt x="639835" y="639876"/>
                      <a:pt x="620878" y="656707"/>
                      <a:pt x="610877" y="665644"/>
                    </a:cubicBezTo>
                    <a:cubicBezTo>
                      <a:pt x="604459" y="671155"/>
                      <a:pt x="595204" y="677709"/>
                      <a:pt x="588636" y="682177"/>
                    </a:cubicBezTo>
                    <a:cubicBezTo>
                      <a:pt x="581621" y="686944"/>
                      <a:pt x="571918" y="693050"/>
                      <a:pt x="564306" y="697370"/>
                    </a:cubicBezTo>
                    <a:cubicBezTo>
                      <a:pt x="558932" y="700498"/>
                      <a:pt x="551618" y="704370"/>
                      <a:pt x="545050" y="707647"/>
                    </a:cubicBezTo>
                    <a:lnTo>
                      <a:pt x="539079" y="710775"/>
                    </a:lnTo>
                    <a:cubicBezTo>
                      <a:pt x="531765" y="714499"/>
                      <a:pt x="521316" y="718967"/>
                      <a:pt x="513107" y="721946"/>
                    </a:cubicBezTo>
                    <a:cubicBezTo>
                      <a:pt x="499374" y="726861"/>
                      <a:pt x="478775" y="732968"/>
                      <a:pt x="458027" y="738330"/>
                    </a:cubicBezTo>
                    <a:cubicBezTo>
                      <a:pt x="450713" y="740267"/>
                      <a:pt x="439965" y="742054"/>
                      <a:pt x="430711" y="743097"/>
                    </a:cubicBezTo>
                    <a:cubicBezTo>
                      <a:pt x="405335" y="745927"/>
                      <a:pt x="399215" y="746373"/>
                      <a:pt x="376228" y="746373"/>
                    </a:cubicBezTo>
                    <a:lnTo>
                      <a:pt x="370108" y="746373"/>
                    </a:lnTo>
                    <a:cubicBezTo>
                      <a:pt x="358913" y="746373"/>
                      <a:pt x="342344" y="744884"/>
                      <a:pt x="329208" y="742948"/>
                    </a:cubicBezTo>
                    <a:cubicBezTo>
                      <a:pt x="310699" y="740118"/>
                      <a:pt x="285921" y="733862"/>
                      <a:pt x="272785" y="730436"/>
                    </a:cubicBezTo>
                    <a:cubicBezTo>
                      <a:pt x="264725" y="728202"/>
                      <a:pt x="253529" y="724329"/>
                      <a:pt x="245917" y="721052"/>
                    </a:cubicBezTo>
                    <a:cubicBezTo>
                      <a:pt x="243678" y="720010"/>
                      <a:pt x="240991" y="718967"/>
                      <a:pt x="238453" y="717776"/>
                    </a:cubicBezTo>
                    <a:cubicBezTo>
                      <a:pt x="232035" y="715095"/>
                      <a:pt x="224870" y="711967"/>
                      <a:pt x="219496" y="709286"/>
                    </a:cubicBezTo>
                    <a:cubicBezTo>
                      <a:pt x="212033" y="705711"/>
                      <a:pt x="201883" y="700200"/>
                      <a:pt x="194270" y="695880"/>
                    </a:cubicBezTo>
                    <a:cubicBezTo>
                      <a:pt x="169342" y="681135"/>
                      <a:pt x="151430" y="666538"/>
                      <a:pt x="148893" y="664304"/>
                    </a:cubicBezTo>
                    <a:lnTo>
                      <a:pt x="148445" y="663857"/>
                    </a:lnTo>
                    <a:lnTo>
                      <a:pt x="142026" y="658346"/>
                    </a:lnTo>
                    <a:cubicBezTo>
                      <a:pt x="136802" y="653877"/>
                      <a:pt x="131130" y="648962"/>
                      <a:pt x="126950" y="645089"/>
                    </a:cubicBezTo>
                    <a:cubicBezTo>
                      <a:pt x="121129" y="639281"/>
                      <a:pt x="112919" y="631088"/>
                      <a:pt x="107247" y="624684"/>
                    </a:cubicBezTo>
                    <a:cubicBezTo>
                      <a:pt x="93813" y="609789"/>
                      <a:pt x="82618" y="595192"/>
                      <a:pt x="72617" y="579851"/>
                    </a:cubicBezTo>
                    <a:cubicBezTo>
                      <a:pt x="68139" y="573148"/>
                      <a:pt x="62466" y="563467"/>
                      <a:pt x="57988" y="555423"/>
                    </a:cubicBezTo>
                    <a:cubicBezTo>
                      <a:pt x="54257" y="548572"/>
                      <a:pt x="49331" y="538592"/>
                      <a:pt x="45301" y="529804"/>
                    </a:cubicBezTo>
                    <a:cubicBezTo>
                      <a:pt x="33061" y="502696"/>
                      <a:pt x="27388" y="481397"/>
                      <a:pt x="26344" y="476928"/>
                    </a:cubicBezTo>
                    <a:lnTo>
                      <a:pt x="26045" y="475737"/>
                    </a:lnTo>
                    <a:cubicBezTo>
                      <a:pt x="20571" y="452799"/>
                      <a:pt x="16989" y="433187"/>
                      <a:pt x="15298" y="416903"/>
                    </a:cubicBezTo>
                    <a:cubicBezTo>
                      <a:pt x="13357" y="401263"/>
                      <a:pt x="13059" y="380262"/>
                      <a:pt x="13506" y="366261"/>
                    </a:cubicBezTo>
                    <a:cubicBezTo>
                      <a:pt x="14402" y="348089"/>
                      <a:pt x="16492" y="305341"/>
                      <a:pt x="36046" y="252614"/>
                    </a:cubicBezTo>
                    <a:cubicBezTo>
                      <a:pt x="45450" y="227144"/>
                      <a:pt x="56197" y="207334"/>
                      <a:pt x="59780" y="201078"/>
                    </a:cubicBezTo>
                    <a:cubicBezTo>
                      <a:pt x="69333" y="184098"/>
                      <a:pt x="79781" y="168310"/>
                      <a:pt x="90977" y="154011"/>
                    </a:cubicBezTo>
                    <a:cubicBezTo>
                      <a:pt x="114561" y="124222"/>
                      <a:pt x="142176" y="98305"/>
                      <a:pt x="172925" y="77006"/>
                    </a:cubicBezTo>
                    <a:cubicBezTo>
                      <a:pt x="181284" y="71495"/>
                      <a:pt x="198599" y="59877"/>
                      <a:pt x="222183" y="48557"/>
                    </a:cubicBezTo>
                    <a:cubicBezTo>
                      <a:pt x="230841" y="44535"/>
                      <a:pt x="241290" y="40067"/>
                      <a:pt x="248604" y="37237"/>
                    </a:cubicBezTo>
                    <a:cubicBezTo>
                      <a:pt x="254574" y="35003"/>
                      <a:pt x="262336" y="32322"/>
                      <a:pt x="269352" y="30087"/>
                    </a:cubicBezTo>
                    <a:lnTo>
                      <a:pt x="276218" y="27853"/>
                    </a:lnTo>
                    <a:cubicBezTo>
                      <a:pt x="283980" y="25321"/>
                      <a:pt x="295325" y="22640"/>
                      <a:pt x="303236" y="20853"/>
                    </a:cubicBezTo>
                    <a:cubicBezTo>
                      <a:pt x="308908" y="19661"/>
                      <a:pt x="316371" y="18469"/>
                      <a:pt x="322939" y="17427"/>
                    </a:cubicBezTo>
                    <a:cubicBezTo>
                      <a:pt x="326074" y="16980"/>
                      <a:pt x="329059" y="16384"/>
                      <a:pt x="331746" y="15937"/>
                    </a:cubicBezTo>
                    <a:cubicBezTo>
                      <a:pt x="341001" y="14448"/>
                      <a:pt x="353838" y="13554"/>
                      <a:pt x="363689" y="13107"/>
                    </a:cubicBezTo>
                    <a:cubicBezTo>
                      <a:pt x="366675" y="13107"/>
                      <a:pt x="369809" y="13107"/>
                      <a:pt x="373242" y="13107"/>
                    </a:cubicBezTo>
                    <a:moveTo>
                      <a:pt x="372795" y="149"/>
                    </a:moveTo>
                    <a:cubicBezTo>
                      <a:pt x="369511" y="149"/>
                      <a:pt x="366227" y="149"/>
                      <a:pt x="363241" y="149"/>
                    </a:cubicBezTo>
                    <a:cubicBezTo>
                      <a:pt x="352942" y="596"/>
                      <a:pt x="339359" y="1489"/>
                      <a:pt x="329358" y="3128"/>
                    </a:cubicBezTo>
                    <a:cubicBezTo>
                      <a:pt x="320849" y="4617"/>
                      <a:pt x="308908" y="6256"/>
                      <a:pt x="300250" y="8192"/>
                    </a:cubicBezTo>
                    <a:cubicBezTo>
                      <a:pt x="291742" y="10128"/>
                      <a:pt x="280099" y="12809"/>
                      <a:pt x="271889" y="15490"/>
                    </a:cubicBezTo>
                    <a:cubicBezTo>
                      <a:pt x="263232" y="18320"/>
                      <a:pt x="252037" y="21895"/>
                      <a:pt x="243678" y="25023"/>
                    </a:cubicBezTo>
                    <a:cubicBezTo>
                      <a:pt x="235468" y="28151"/>
                      <a:pt x="224571" y="32917"/>
                      <a:pt x="216362" y="36790"/>
                    </a:cubicBezTo>
                    <a:cubicBezTo>
                      <a:pt x="192180" y="48408"/>
                      <a:pt x="174417" y="60175"/>
                      <a:pt x="165312" y="66281"/>
                    </a:cubicBezTo>
                    <a:cubicBezTo>
                      <a:pt x="126502" y="93092"/>
                      <a:pt x="98739" y="122732"/>
                      <a:pt x="80379" y="146117"/>
                    </a:cubicBezTo>
                    <a:cubicBezTo>
                      <a:pt x="71273" y="157884"/>
                      <a:pt x="59780" y="174119"/>
                      <a:pt x="48137" y="194823"/>
                    </a:cubicBezTo>
                    <a:cubicBezTo>
                      <a:pt x="42017" y="205994"/>
                      <a:pt x="32314" y="224612"/>
                      <a:pt x="23507" y="248295"/>
                    </a:cubicBezTo>
                    <a:cubicBezTo>
                      <a:pt x="3058" y="303256"/>
                      <a:pt x="1117" y="347344"/>
                      <a:pt x="222" y="366261"/>
                    </a:cubicBezTo>
                    <a:cubicBezTo>
                      <a:pt x="-375" y="382049"/>
                      <a:pt x="222" y="403200"/>
                      <a:pt x="2162" y="418839"/>
                    </a:cubicBezTo>
                    <a:cubicBezTo>
                      <a:pt x="3953" y="435521"/>
                      <a:pt x="7636" y="455580"/>
                      <a:pt x="13208" y="479014"/>
                    </a:cubicBezTo>
                    <a:cubicBezTo>
                      <a:pt x="13208" y="479014"/>
                      <a:pt x="19179" y="503888"/>
                      <a:pt x="33210" y="535316"/>
                    </a:cubicBezTo>
                    <a:cubicBezTo>
                      <a:pt x="36942" y="543508"/>
                      <a:pt x="42166" y="553934"/>
                      <a:pt x="46345" y="561828"/>
                    </a:cubicBezTo>
                    <a:cubicBezTo>
                      <a:pt x="50674" y="569573"/>
                      <a:pt x="56645" y="579702"/>
                      <a:pt x="61571" y="587149"/>
                    </a:cubicBezTo>
                    <a:cubicBezTo>
                      <a:pt x="74706" y="607406"/>
                      <a:pt x="88140" y="623194"/>
                      <a:pt x="97395" y="633472"/>
                    </a:cubicBezTo>
                    <a:cubicBezTo>
                      <a:pt x="103217" y="640025"/>
                      <a:pt x="111426" y="648366"/>
                      <a:pt x="117546" y="654473"/>
                    </a:cubicBezTo>
                    <a:cubicBezTo>
                      <a:pt x="123965" y="660431"/>
                      <a:pt x="132921" y="668027"/>
                      <a:pt x="139638" y="673836"/>
                    </a:cubicBezTo>
                    <a:cubicBezTo>
                      <a:pt x="139638" y="673836"/>
                      <a:pt x="159640" y="690816"/>
                      <a:pt x="187404" y="707200"/>
                    </a:cubicBezTo>
                    <a:cubicBezTo>
                      <a:pt x="195016" y="711669"/>
                      <a:pt x="205614" y="717329"/>
                      <a:pt x="213526" y="721201"/>
                    </a:cubicBezTo>
                    <a:cubicBezTo>
                      <a:pt x="221288" y="725074"/>
                      <a:pt x="232483" y="729542"/>
                      <a:pt x="240543" y="733117"/>
                    </a:cubicBezTo>
                    <a:cubicBezTo>
                      <a:pt x="248902" y="736841"/>
                      <a:pt x="260694" y="740862"/>
                      <a:pt x="269352" y="743246"/>
                    </a:cubicBezTo>
                    <a:cubicBezTo>
                      <a:pt x="286518" y="747863"/>
                      <a:pt x="309654" y="753374"/>
                      <a:pt x="327268" y="756055"/>
                    </a:cubicBezTo>
                    <a:cubicBezTo>
                      <a:pt x="339956" y="757991"/>
                      <a:pt x="357271" y="759630"/>
                      <a:pt x="370108" y="759630"/>
                    </a:cubicBezTo>
                    <a:cubicBezTo>
                      <a:pt x="372347" y="759630"/>
                      <a:pt x="374287" y="759630"/>
                      <a:pt x="376228" y="759630"/>
                    </a:cubicBezTo>
                    <a:cubicBezTo>
                      <a:pt x="399961" y="759630"/>
                      <a:pt x="406529" y="759183"/>
                      <a:pt x="432203" y="756204"/>
                    </a:cubicBezTo>
                    <a:cubicBezTo>
                      <a:pt x="441159" y="755310"/>
                      <a:pt x="452653" y="753374"/>
                      <a:pt x="461311" y="751140"/>
                    </a:cubicBezTo>
                    <a:cubicBezTo>
                      <a:pt x="478327" y="746820"/>
                      <a:pt x="501016" y="740416"/>
                      <a:pt x="517585" y="734458"/>
                    </a:cubicBezTo>
                    <a:cubicBezTo>
                      <a:pt x="526242" y="731479"/>
                      <a:pt x="537139" y="726712"/>
                      <a:pt x="545199" y="722691"/>
                    </a:cubicBezTo>
                    <a:cubicBezTo>
                      <a:pt x="553110" y="718669"/>
                      <a:pt x="563708" y="713307"/>
                      <a:pt x="571172" y="708988"/>
                    </a:cubicBezTo>
                    <a:cubicBezTo>
                      <a:pt x="578785" y="704668"/>
                      <a:pt x="588935" y="698264"/>
                      <a:pt x="596249" y="693348"/>
                    </a:cubicBezTo>
                    <a:cubicBezTo>
                      <a:pt x="603563" y="688433"/>
                      <a:pt x="612967" y="681582"/>
                      <a:pt x="619684" y="675773"/>
                    </a:cubicBezTo>
                    <a:cubicBezTo>
                      <a:pt x="632820" y="664304"/>
                      <a:pt x="650284" y="648515"/>
                      <a:pt x="662225" y="635706"/>
                    </a:cubicBezTo>
                    <a:cubicBezTo>
                      <a:pt x="662822" y="634961"/>
                      <a:pt x="680287" y="616492"/>
                      <a:pt x="698199" y="589681"/>
                    </a:cubicBezTo>
                    <a:cubicBezTo>
                      <a:pt x="711932" y="568829"/>
                      <a:pt x="721335" y="550359"/>
                      <a:pt x="726709" y="538443"/>
                    </a:cubicBezTo>
                    <a:cubicBezTo>
                      <a:pt x="734322" y="522357"/>
                      <a:pt x="742532" y="500015"/>
                      <a:pt x="747308" y="482886"/>
                    </a:cubicBezTo>
                    <a:cubicBezTo>
                      <a:pt x="753577" y="460693"/>
                      <a:pt x="754622" y="452948"/>
                      <a:pt x="758951" y="423754"/>
                    </a:cubicBezTo>
                    <a:cubicBezTo>
                      <a:pt x="762533" y="399178"/>
                      <a:pt x="761936" y="353153"/>
                      <a:pt x="758354" y="330960"/>
                    </a:cubicBezTo>
                    <a:cubicBezTo>
                      <a:pt x="756712" y="321874"/>
                      <a:pt x="755070" y="309661"/>
                      <a:pt x="753130" y="300724"/>
                    </a:cubicBezTo>
                    <a:cubicBezTo>
                      <a:pt x="751189" y="291787"/>
                      <a:pt x="748204" y="280169"/>
                      <a:pt x="745666" y="271381"/>
                    </a:cubicBezTo>
                    <a:cubicBezTo>
                      <a:pt x="743129" y="262743"/>
                      <a:pt x="739248" y="251423"/>
                      <a:pt x="735964" y="243082"/>
                    </a:cubicBezTo>
                    <a:cubicBezTo>
                      <a:pt x="732680" y="234740"/>
                      <a:pt x="727903" y="223867"/>
                      <a:pt x="724172" y="215824"/>
                    </a:cubicBezTo>
                    <a:cubicBezTo>
                      <a:pt x="720888" y="208824"/>
                      <a:pt x="711185" y="189014"/>
                      <a:pt x="694617" y="164884"/>
                    </a:cubicBezTo>
                    <a:cubicBezTo>
                      <a:pt x="681929" y="146415"/>
                      <a:pt x="669241" y="131520"/>
                      <a:pt x="657747" y="119307"/>
                    </a:cubicBezTo>
                    <a:cubicBezTo>
                      <a:pt x="646254" y="107242"/>
                      <a:pt x="632073" y="93688"/>
                      <a:pt x="614460" y="79985"/>
                    </a:cubicBezTo>
                    <a:cubicBezTo>
                      <a:pt x="607593" y="74622"/>
                      <a:pt x="597891" y="67771"/>
                      <a:pt x="590577" y="62856"/>
                    </a:cubicBezTo>
                    <a:cubicBezTo>
                      <a:pt x="583263" y="58089"/>
                      <a:pt x="573112" y="52131"/>
                      <a:pt x="565500" y="47663"/>
                    </a:cubicBezTo>
                    <a:cubicBezTo>
                      <a:pt x="560872" y="44982"/>
                      <a:pt x="543557" y="35003"/>
                      <a:pt x="511912" y="22938"/>
                    </a:cubicBezTo>
                    <a:cubicBezTo>
                      <a:pt x="497732" y="17576"/>
                      <a:pt x="478029" y="12214"/>
                      <a:pt x="463251" y="8639"/>
                    </a:cubicBezTo>
                    <a:cubicBezTo>
                      <a:pt x="450265" y="5511"/>
                      <a:pt x="432502" y="2681"/>
                      <a:pt x="419068" y="1489"/>
                    </a:cubicBezTo>
                    <a:cubicBezTo>
                      <a:pt x="405186" y="298"/>
                      <a:pt x="387572" y="0"/>
                      <a:pt x="372347" y="0"/>
                    </a:cubicBezTo>
                    <a:lnTo>
                      <a:pt x="372347" y="0"/>
                    </a:lnTo>
                    <a:close/>
                  </a:path>
                </a:pathLst>
              </a:custGeom>
              <a:solidFill>
                <a:srgbClr val="F59C24"/>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84" name="Freeform 28383">
                <a:extLst>
                  <a:ext uri="{FF2B5EF4-FFF2-40B4-BE49-F238E27FC236}">
                    <a16:creationId xmlns:a16="http://schemas.microsoft.com/office/drawing/2014/main" id="{3FE2BEF6-A23D-A6FE-4669-6467B98A8518}"/>
                  </a:ext>
                </a:extLst>
              </p:cNvPr>
              <p:cNvSpPr/>
              <p:nvPr/>
            </p:nvSpPr>
            <p:spPr>
              <a:xfrm>
                <a:off x="3293319" y="1341488"/>
                <a:ext cx="754238" cy="732514"/>
              </a:xfrm>
              <a:custGeom>
                <a:avLst/>
                <a:gdLst>
                  <a:gd name="connsiteX0" fmla="*/ 175668 w 754238"/>
                  <a:gd name="connsiteY0" fmla="*/ 43195 h 732514"/>
                  <a:gd name="connsiteX1" fmla="*/ 172234 w 754238"/>
                  <a:gd name="connsiteY1" fmla="*/ 45280 h 732514"/>
                  <a:gd name="connsiteX2" fmla="*/ 179996 w 754238"/>
                  <a:gd name="connsiteY2" fmla="*/ 40365 h 732514"/>
                  <a:gd name="connsiteX3" fmla="*/ 179996 w 754238"/>
                  <a:gd name="connsiteY3" fmla="*/ 40365 h 732514"/>
                  <a:gd name="connsiteX4" fmla="*/ 181788 w 754238"/>
                  <a:gd name="connsiteY4" fmla="*/ 39471 h 732514"/>
                  <a:gd name="connsiteX5" fmla="*/ 193580 w 754238"/>
                  <a:gd name="connsiteY5" fmla="*/ 32917 h 732514"/>
                  <a:gd name="connsiteX6" fmla="*/ 183579 w 754238"/>
                  <a:gd name="connsiteY6" fmla="*/ 38875 h 732514"/>
                  <a:gd name="connsiteX7" fmla="*/ 172533 w 754238"/>
                  <a:gd name="connsiteY7" fmla="*/ 45429 h 732514"/>
                  <a:gd name="connsiteX8" fmla="*/ 179101 w 754238"/>
                  <a:gd name="connsiteY8" fmla="*/ 41407 h 732514"/>
                  <a:gd name="connsiteX9" fmla="*/ 175220 w 754238"/>
                  <a:gd name="connsiteY9" fmla="*/ 43641 h 732514"/>
                  <a:gd name="connsiteX10" fmla="*/ 175817 w 754238"/>
                  <a:gd name="connsiteY10" fmla="*/ 43195 h 732514"/>
                  <a:gd name="connsiteX11" fmla="*/ 163875 w 754238"/>
                  <a:gd name="connsiteY11" fmla="*/ 52280 h 732514"/>
                  <a:gd name="connsiteX12" fmla="*/ 166711 w 754238"/>
                  <a:gd name="connsiteY12" fmla="*/ 50791 h 732514"/>
                  <a:gd name="connsiteX13" fmla="*/ 169697 w 754238"/>
                  <a:gd name="connsiteY13" fmla="*/ 49301 h 732514"/>
                  <a:gd name="connsiteX14" fmla="*/ 169697 w 754238"/>
                  <a:gd name="connsiteY14" fmla="*/ 49748 h 732514"/>
                  <a:gd name="connsiteX15" fmla="*/ 169697 w 754238"/>
                  <a:gd name="connsiteY15" fmla="*/ 49748 h 732514"/>
                  <a:gd name="connsiteX16" fmla="*/ 179250 w 754238"/>
                  <a:gd name="connsiteY16" fmla="*/ 43790 h 732514"/>
                  <a:gd name="connsiteX17" fmla="*/ 181638 w 754238"/>
                  <a:gd name="connsiteY17" fmla="*/ 42152 h 732514"/>
                  <a:gd name="connsiteX18" fmla="*/ 181638 w 754238"/>
                  <a:gd name="connsiteY18" fmla="*/ 42152 h 732514"/>
                  <a:gd name="connsiteX19" fmla="*/ 181190 w 754238"/>
                  <a:gd name="connsiteY19" fmla="*/ 42003 h 732514"/>
                  <a:gd name="connsiteX20" fmla="*/ 186116 w 754238"/>
                  <a:gd name="connsiteY20" fmla="*/ 38726 h 732514"/>
                  <a:gd name="connsiteX21" fmla="*/ 188654 w 754238"/>
                  <a:gd name="connsiteY21" fmla="*/ 36939 h 732514"/>
                  <a:gd name="connsiteX22" fmla="*/ 178504 w 754238"/>
                  <a:gd name="connsiteY22" fmla="*/ 43046 h 732514"/>
                  <a:gd name="connsiteX23" fmla="*/ 174175 w 754238"/>
                  <a:gd name="connsiteY23" fmla="*/ 45578 h 732514"/>
                  <a:gd name="connsiteX24" fmla="*/ 176563 w 754238"/>
                  <a:gd name="connsiteY24" fmla="*/ 43641 h 732514"/>
                  <a:gd name="connsiteX25" fmla="*/ 181788 w 754238"/>
                  <a:gd name="connsiteY25" fmla="*/ 39918 h 732514"/>
                  <a:gd name="connsiteX26" fmla="*/ 167756 w 754238"/>
                  <a:gd name="connsiteY26" fmla="*/ 48557 h 732514"/>
                  <a:gd name="connsiteX27" fmla="*/ 170145 w 754238"/>
                  <a:gd name="connsiteY27" fmla="*/ 47514 h 732514"/>
                  <a:gd name="connsiteX28" fmla="*/ 163726 w 754238"/>
                  <a:gd name="connsiteY28" fmla="*/ 52131 h 732514"/>
                  <a:gd name="connsiteX29" fmla="*/ 181937 w 754238"/>
                  <a:gd name="connsiteY29" fmla="*/ 48408 h 732514"/>
                  <a:gd name="connsiteX30" fmla="*/ 183877 w 754238"/>
                  <a:gd name="connsiteY30" fmla="*/ 46918 h 732514"/>
                  <a:gd name="connsiteX31" fmla="*/ 187609 w 754238"/>
                  <a:gd name="connsiteY31" fmla="*/ 43344 h 732514"/>
                  <a:gd name="connsiteX32" fmla="*/ 181041 w 754238"/>
                  <a:gd name="connsiteY32" fmla="*/ 47216 h 732514"/>
                  <a:gd name="connsiteX33" fmla="*/ 178653 w 754238"/>
                  <a:gd name="connsiteY33" fmla="*/ 49153 h 732514"/>
                  <a:gd name="connsiteX34" fmla="*/ 178802 w 754238"/>
                  <a:gd name="connsiteY34" fmla="*/ 49153 h 732514"/>
                  <a:gd name="connsiteX35" fmla="*/ 179399 w 754238"/>
                  <a:gd name="connsiteY35" fmla="*/ 49153 h 732514"/>
                  <a:gd name="connsiteX36" fmla="*/ 179399 w 754238"/>
                  <a:gd name="connsiteY36" fmla="*/ 49897 h 732514"/>
                  <a:gd name="connsiteX37" fmla="*/ 181788 w 754238"/>
                  <a:gd name="connsiteY37" fmla="*/ 48408 h 732514"/>
                  <a:gd name="connsiteX38" fmla="*/ 190296 w 754238"/>
                  <a:gd name="connsiteY38" fmla="*/ 37684 h 732514"/>
                  <a:gd name="connsiteX39" fmla="*/ 177160 w 754238"/>
                  <a:gd name="connsiteY39" fmla="*/ 46620 h 732514"/>
                  <a:gd name="connsiteX40" fmla="*/ 178504 w 754238"/>
                  <a:gd name="connsiteY40" fmla="*/ 46620 h 732514"/>
                  <a:gd name="connsiteX41" fmla="*/ 178504 w 754238"/>
                  <a:gd name="connsiteY41" fmla="*/ 46620 h 732514"/>
                  <a:gd name="connsiteX42" fmla="*/ 177160 w 754238"/>
                  <a:gd name="connsiteY42" fmla="*/ 47961 h 732514"/>
                  <a:gd name="connsiteX43" fmla="*/ 178951 w 754238"/>
                  <a:gd name="connsiteY43" fmla="*/ 47663 h 732514"/>
                  <a:gd name="connsiteX44" fmla="*/ 188654 w 754238"/>
                  <a:gd name="connsiteY44" fmla="*/ 41407 h 732514"/>
                  <a:gd name="connsiteX45" fmla="*/ 192535 w 754238"/>
                  <a:gd name="connsiteY45" fmla="*/ 38726 h 732514"/>
                  <a:gd name="connsiteX46" fmla="*/ 192087 w 754238"/>
                  <a:gd name="connsiteY46" fmla="*/ 38726 h 732514"/>
                  <a:gd name="connsiteX47" fmla="*/ 192087 w 754238"/>
                  <a:gd name="connsiteY47" fmla="*/ 38726 h 732514"/>
                  <a:gd name="connsiteX48" fmla="*/ 192684 w 754238"/>
                  <a:gd name="connsiteY48" fmla="*/ 37981 h 732514"/>
                  <a:gd name="connsiteX49" fmla="*/ 188654 w 754238"/>
                  <a:gd name="connsiteY49" fmla="*/ 40216 h 732514"/>
                  <a:gd name="connsiteX50" fmla="*/ 182534 w 754238"/>
                  <a:gd name="connsiteY50" fmla="*/ 43344 h 732514"/>
                  <a:gd name="connsiteX51" fmla="*/ 186415 w 754238"/>
                  <a:gd name="connsiteY51" fmla="*/ 40663 h 732514"/>
                  <a:gd name="connsiteX52" fmla="*/ 189997 w 754238"/>
                  <a:gd name="connsiteY52" fmla="*/ 37981 h 732514"/>
                  <a:gd name="connsiteX53" fmla="*/ 193132 w 754238"/>
                  <a:gd name="connsiteY53" fmla="*/ 33960 h 732514"/>
                  <a:gd name="connsiteX54" fmla="*/ 193132 w 754238"/>
                  <a:gd name="connsiteY54" fmla="*/ 33960 h 732514"/>
                  <a:gd name="connsiteX55" fmla="*/ 193132 w 754238"/>
                  <a:gd name="connsiteY55" fmla="*/ 33960 h 732514"/>
                  <a:gd name="connsiteX56" fmla="*/ 192087 w 754238"/>
                  <a:gd name="connsiteY56" fmla="*/ 34556 h 732514"/>
                  <a:gd name="connsiteX57" fmla="*/ 190445 w 754238"/>
                  <a:gd name="connsiteY57" fmla="*/ 35598 h 732514"/>
                  <a:gd name="connsiteX58" fmla="*/ 201192 w 754238"/>
                  <a:gd name="connsiteY58" fmla="*/ 30087 h 732514"/>
                  <a:gd name="connsiteX59" fmla="*/ 207312 w 754238"/>
                  <a:gd name="connsiteY59" fmla="*/ 26364 h 732514"/>
                  <a:gd name="connsiteX60" fmla="*/ 204924 w 754238"/>
                  <a:gd name="connsiteY60" fmla="*/ 27555 h 732514"/>
                  <a:gd name="connsiteX61" fmla="*/ 202387 w 754238"/>
                  <a:gd name="connsiteY61" fmla="*/ 28598 h 732514"/>
                  <a:gd name="connsiteX62" fmla="*/ 203730 w 754238"/>
                  <a:gd name="connsiteY62" fmla="*/ 27853 h 732514"/>
                  <a:gd name="connsiteX63" fmla="*/ 192983 w 754238"/>
                  <a:gd name="connsiteY63" fmla="*/ 33811 h 732514"/>
                  <a:gd name="connsiteX64" fmla="*/ 202387 w 754238"/>
                  <a:gd name="connsiteY64" fmla="*/ 31130 h 732514"/>
                  <a:gd name="connsiteX65" fmla="*/ 202387 w 754238"/>
                  <a:gd name="connsiteY65" fmla="*/ 31130 h 732514"/>
                  <a:gd name="connsiteX66" fmla="*/ 198356 w 754238"/>
                  <a:gd name="connsiteY66" fmla="*/ 34556 h 732514"/>
                  <a:gd name="connsiteX67" fmla="*/ 198356 w 754238"/>
                  <a:gd name="connsiteY67" fmla="*/ 34556 h 732514"/>
                  <a:gd name="connsiteX68" fmla="*/ 205073 w 754238"/>
                  <a:gd name="connsiteY68" fmla="*/ 30832 h 732514"/>
                  <a:gd name="connsiteX69" fmla="*/ 208507 w 754238"/>
                  <a:gd name="connsiteY69" fmla="*/ 28896 h 732514"/>
                  <a:gd name="connsiteX70" fmla="*/ 210148 w 754238"/>
                  <a:gd name="connsiteY70" fmla="*/ 26959 h 732514"/>
                  <a:gd name="connsiteX71" fmla="*/ 213134 w 754238"/>
                  <a:gd name="connsiteY71" fmla="*/ 25172 h 732514"/>
                  <a:gd name="connsiteX72" fmla="*/ 214626 w 754238"/>
                  <a:gd name="connsiteY72" fmla="*/ 24129 h 732514"/>
                  <a:gd name="connsiteX73" fmla="*/ 199849 w 754238"/>
                  <a:gd name="connsiteY73" fmla="*/ 32024 h 732514"/>
                  <a:gd name="connsiteX74" fmla="*/ 202387 w 754238"/>
                  <a:gd name="connsiteY74" fmla="*/ 30981 h 732514"/>
                  <a:gd name="connsiteX75" fmla="*/ 189699 w 754238"/>
                  <a:gd name="connsiteY75" fmla="*/ 50493 h 732514"/>
                  <a:gd name="connsiteX76" fmla="*/ 191341 w 754238"/>
                  <a:gd name="connsiteY76" fmla="*/ 50791 h 732514"/>
                  <a:gd name="connsiteX77" fmla="*/ 198953 w 754238"/>
                  <a:gd name="connsiteY77" fmla="*/ 46323 h 732514"/>
                  <a:gd name="connsiteX78" fmla="*/ 200745 w 754238"/>
                  <a:gd name="connsiteY78" fmla="*/ 44982 h 732514"/>
                  <a:gd name="connsiteX79" fmla="*/ 194625 w 754238"/>
                  <a:gd name="connsiteY79" fmla="*/ 45280 h 732514"/>
                  <a:gd name="connsiteX80" fmla="*/ 192087 w 754238"/>
                  <a:gd name="connsiteY80" fmla="*/ 46323 h 732514"/>
                  <a:gd name="connsiteX81" fmla="*/ 194177 w 754238"/>
                  <a:gd name="connsiteY81" fmla="*/ 44088 h 732514"/>
                  <a:gd name="connsiteX82" fmla="*/ 192236 w 754238"/>
                  <a:gd name="connsiteY82" fmla="*/ 44088 h 732514"/>
                  <a:gd name="connsiteX83" fmla="*/ 194774 w 754238"/>
                  <a:gd name="connsiteY83" fmla="*/ 41705 h 732514"/>
                  <a:gd name="connsiteX84" fmla="*/ 198506 w 754238"/>
                  <a:gd name="connsiteY84" fmla="*/ 38577 h 732514"/>
                  <a:gd name="connsiteX85" fmla="*/ 196267 w 754238"/>
                  <a:gd name="connsiteY85" fmla="*/ 39173 h 732514"/>
                  <a:gd name="connsiteX86" fmla="*/ 198058 w 754238"/>
                  <a:gd name="connsiteY86" fmla="*/ 37833 h 732514"/>
                  <a:gd name="connsiteX87" fmla="*/ 197610 w 754238"/>
                  <a:gd name="connsiteY87" fmla="*/ 37386 h 732514"/>
                  <a:gd name="connsiteX88" fmla="*/ 200148 w 754238"/>
                  <a:gd name="connsiteY88" fmla="*/ 35747 h 732514"/>
                  <a:gd name="connsiteX89" fmla="*/ 210298 w 754238"/>
                  <a:gd name="connsiteY89" fmla="*/ 28002 h 732514"/>
                  <a:gd name="connsiteX90" fmla="*/ 199103 w 754238"/>
                  <a:gd name="connsiteY90" fmla="*/ 34705 h 732514"/>
                  <a:gd name="connsiteX91" fmla="*/ 200446 w 754238"/>
                  <a:gd name="connsiteY91" fmla="*/ 34705 h 732514"/>
                  <a:gd name="connsiteX92" fmla="*/ 197013 w 754238"/>
                  <a:gd name="connsiteY92" fmla="*/ 36790 h 732514"/>
                  <a:gd name="connsiteX93" fmla="*/ 190594 w 754238"/>
                  <a:gd name="connsiteY93" fmla="*/ 41705 h 732514"/>
                  <a:gd name="connsiteX94" fmla="*/ 192087 w 754238"/>
                  <a:gd name="connsiteY94" fmla="*/ 41407 h 732514"/>
                  <a:gd name="connsiteX95" fmla="*/ 192236 w 754238"/>
                  <a:gd name="connsiteY95" fmla="*/ 41407 h 732514"/>
                  <a:gd name="connsiteX96" fmla="*/ 187758 w 754238"/>
                  <a:gd name="connsiteY96" fmla="*/ 44982 h 732514"/>
                  <a:gd name="connsiteX97" fmla="*/ 182385 w 754238"/>
                  <a:gd name="connsiteY97" fmla="*/ 49301 h 732514"/>
                  <a:gd name="connsiteX98" fmla="*/ 185818 w 754238"/>
                  <a:gd name="connsiteY98" fmla="*/ 48408 h 732514"/>
                  <a:gd name="connsiteX99" fmla="*/ 184027 w 754238"/>
                  <a:gd name="connsiteY99" fmla="*/ 50046 h 732514"/>
                  <a:gd name="connsiteX100" fmla="*/ 188355 w 754238"/>
                  <a:gd name="connsiteY100" fmla="*/ 50195 h 732514"/>
                  <a:gd name="connsiteX101" fmla="*/ 189699 w 754238"/>
                  <a:gd name="connsiteY101" fmla="*/ 50195 h 732514"/>
                  <a:gd name="connsiteX102" fmla="*/ 216716 w 754238"/>
                  <a:gd name="connsiteY102" fmla="*/ 26364 h 732514"/>
                  <a:gd name="connsiteX103" fmla="*/ 214626 w 754238"/>
                  <a:gd name="connsiteY103" fmla="*/ 27853 h 732514"/>
                  <a:gd name="connsiteX104" fmla="*/ 207014 w 754238"/>
                  <a:gd name="connsiteY104" fmla="*/ 32619 h 732514"/>
                  <a:gd name="connsiteX105" fmla="*/ 217612 w 754238"/>
                  <a:gd name="connsiteY105" fmla="*/ 28449 h 732514"/>
                  <a:gd name="connsiteX106" fmla="*/ 236121 w 754238"/>
                  <a:gd name="connsiteY106" fmla="*/ 16831 h 732514"/>
                  <a:gd name="connsiteX107" fmla="*/ 216866 w 754238"/>
                  <a:gd name="connsiteY107" fmla="*/ 26215 h 732514"/>
                  <a:gd name="connsiteX108" fmla="*/ 216866 w 754238"/>
                  <a:gd name="connsiteY108" fmla="*/ 26215 h 732514"/>
                  <a:gd name="connsiteX109" fmla="*/ 233434 w 754238"/>
                  <a:gd name="connsiteY109" fmla="*/ 20704 h 732514"/>
                  <a:gd name="connsiteX110" fmla="*/ 234031 w 754238"/>
                  <a:gd name="connsiteY110" fmla="*/ 20704 h 732514"/>
                  <a:gd name="connsiteX111" fmla="*/ 232091 w 754238"/>
                  <a:gd name="connsiteY111" fmla="*/ 21895 h 732514"/>
                  <a:gd name="connsiteX112" fmla="*/ 225672 w 754238"/>
                  <a:gd name="connsiteY112" fmla="*/ 23980 h 732514"/>
                  <a:gd name="connsiteX113" fmla="*/ 216567 w 754238"/>
                  <a:gd name="connsiteY113" fmla="*/ 29789 h 732514"/>
                  <a:gd name="connsiteX114" fmla="*/ 196864 w 754238"/>
                  <a:gd name="connsiteY114" fmla="*/ 40663 h 732514"/>
                  <a:gd name="connsiteX115" fmla="*/ 196864 w 754238"/>
                  <a:gd name="connsiteY115" fmla="*/ 41109 h 732514"/>
                  <a:gd name="connsiteX116" fmla="*/ 202237 w 754238"/>
                  <a:gd name="connsiteY116" fmla="*/ 39918 h 732514"/>
                  <a:gd name="connsiteX117" fmla="*/ 200446 w 754238"/>
                  <a:gd name="connsiteY117" fmla="*/ 41556 h 732514"/>
                  <a:gd name="connsiteX118" fmla="*/ 205521 w 754238"/>
                  <a:gd name="connsiteY118" fmla="*/ 39769 h 732514"/>
                  <a:gd name="connsiteX119" fmla="*/ 204028 w 754238"/>
                  <a:gd name="connsiteY119" fmla="*/ 41258 h 732514"/>
                  <a:gd name="connsiteX120" fmla="*/ 204028 w 754238"/>
                  <a:gd name="connsiteY120" fmla="*/ 41556 h 732514"/>
                  <a:gd name="connsiteX121" fmla="*/ 213731 w 754238"/>
                  <a:gd name="connsiteY121" fmla="*/ 35896 h 732514"/>
                  <a:gd name="connsiteX122" fmla="*/ 224478 w 754238"/>
                  <a:gd name="connsiteY122" fmla="*/ 31279 h 732514"/>
                  <a:gd name="connsiteX123" fmla="*/ 232688 w 754238"/>
                  <a:gd name="connsiteY123" fmla="*/ 26364 h 732514"/>
                  <a:gd name="connsiteX124" fmla="*/ 244032 w 754238"/>
                  <a:gd name="connsiteY124" fmla="*/ 22044 h 732514"/>
                  <a:gd name="connsiteX125" fmla="*/ 248361 w 754238"/>
                  <a:gd name="connsiteY125" fmla="*/ 20257 h 732514"/>
                  <a:gd name="connsiteX126" fmla="*/ 259407 w 754238"/>
                  <a:gd name="connsiteY126" fmla="*/ 15490 h 732514"/>
                  <a:gd name="connsiteX127" fmla="*/ 265975 w 754238"/>
                  <a:gd name="connsiteY127" fmla="*/ 14150 h 732514"/>
                  <a:gd name="connsiteX128" fmla="*/ 267766 w 754238"/>
                  <a:gd name="connsiteY128" fmla="*/ 13405 h 732514"/>
                  <a:gd name="connsiteX129" fmla="*/ 271647 w 754238"/>
                  <a:gd name="connsiteY129" fmla="*/ 11022 h 732514"/>
                  <a:gd name="connsiteX130" fmla="*/ 271348 w 754238"/>
                  <a:gd name="connsiteY130" fmla="*/ 10575 h 732514"/>
                  <a:gd name="connsiteX131" fmla="*/ 266721 w 754238"/>
                  <a:gd name="connsiteY131" fmla="*/ 9831 h 732514"/>
                  <a:gd name="connsiteX132" fmla="*/ 233285 w 754238"/>
                  <a:gd name="connsiteY132" fmla="*/ 20853 h 732514"/>
                  <a:gd name="connsiteX133" fmla="*/ 378971 w 754238"/>
                  <a:gd name="connsiteY133" fmla="*/ 22789 h 732514"/>
                  <a:gd name="connsiteX134" fmla="*/ 379269 w 754238"/>
                  <a:gd name="connsiteY134" fmla="*/ 24427 h 732514"/>
                  <a:gd name="connsiteX135" fmla="*/ 381359 w 754238"/>
                  <a:gd name="connsiteY135" fmla="*/ 29789 h 732514"/>
                  <a:gd name="connsiteX136" fmla="*/ 386434 w 754238"/>
                  <a:gd name="connsiteY136" fmla="*/ 35003 h 732514"/>
                  <a:gd name="connsiteX137" fmla="*/ 387628 w 754238"/>
                  <a:gd name="connsiteY137" fmla="*/ 30981 h 732514"/>
                  <a:gd name="connsiteX138" fmla="*/ 387777 w 754238"/>
                  <a:gd name="connsiteY138" fmla="*/ 22789 h 732514"/>
                  <a:gd name="connsiteX139" fmla="*/ 390166 w 754238"/>
                  <a:gd name="connsiteY139" fmla="*/ 25023 h 732514"/>
                  <a:gd name="connsiteX140" fmla="*/ 392106 w 754238"/>
                  <a:gd name="connsiteY140" fmla="*/ 28151 h 732514"/>
                  <a:gd name="connsiteX141" fmla="*/ 396435 w 754238"/>
                  <a:gd name="connsiteY141" fmla="*/ 26513 h 732514"/>
                  <a:gd name="connsiteX142" fmla="*/ 388972 w 754238"/>
                  <a:gd name="connsiteY142" fmla="*/ 18172 h 732514"/>
                  <a:gd name="connsiteX143" fmla="*/ 386583 w 754238"/>
                  <a:gd name="connsiteY143" fmla="*/ 14895 h 732514"/>
                  <a:gd name="connsiteX144" fmla="*/ 387180 w 754238"/>
                  <a:gd name="connsiteY144" fmla="*/ 14150 h 732514"/>
                  <a:gd name="connsiteX145" fmla="*/ 389569 w 754238"/>
                  <a:gd name="connsiteY145" fmla="*/ 16086 h 732514"/>
                  <a:gd name="connsiteX146" fmla="*/ 391808 w 754238"/>
                  <a:gd name="connsiteY146" fmla="*/ 11022 h 732514"/>
                  <a:gd name="connsiteX147" fmla="*/ 383598 w 754238"/>
                  <a:gd name="connsiteY147" fmla="*/ 7596 h 732514"/>
                  <a:gd name="connsiteX148" fmla="*/ 380314 w 754238"/>
                  <a:gd name="connsiteY148" fmla="*/ 10426 h 732514"/>
                  <a:gd name="connsiteX149" fmla="*/ 376284 w 754238"/>
                  <a:gd name="connsiteY149" fmla="*/ 9831 h 732514"/>
                  <a:gd name="connsiteX150" fmla="*/ 374343 w 754238"/>
                  <a:gd name="connsiteY150" fmla="*/ 9086 h 732514"/>
                  <a:gd name="connsiteX151" fmla="*/ 373448 w 754238"/>
                  <a:gd name="connsiteY151" fmla="*/ 17725 h 732514"/>
                  <a:gd name="connsiteX152" fmla="*/ 378971 w 754238"/>
                  <a:gd name="connsiteY152" fmla="*/ 22789 h 732514"/>
                  <a:gd name="connsiteX153" fmla="*/ 499281 w 754238"/>
                  <a:gd name="connsiteY153" fmla="*/ 54366 h 732514"/>
                  <a:gd name="connsiteX154" fmla="*/ 494504 w 754238"/>
                  <a:gd name="connsiteY154" fmla="*/ 51685 h 732514"/>
                  <a:gd name="connsiteX155" fmla="*/ 485697 w 754238"/>
                  <a:gd name="connsiteY155" fmla="*/ 43641 h 732514"/>
                  <a:gd name="connsiteX156" fmla="*/ 484652 w 754238"/>
                  <a:gd name="connsiteY156" fmla="*/ 38875 h 732514"/>
                  <a:gd name="connsiteX157" fmla="*/ 483607 w 754238"/>
                  <a:gd name="connsiteY157" fmla="*/ 37088 h 732514"/>
                  <a:gd name="connsiteX158" fmla="*/ 483309 w 754238"/>
                  <a:gd name="connsiteY158" fmla="*/ 35896 h 732514"/>
                  <a:gd name="connsiteX159" fmla="*/ 488086 w 754238"/>
                  <a:gd name="connsiteY159" fmla="*/ 28300 h 732514"/>
                  <a:gd name="connsiteX160" fmla="*/ 489130 w 754238"/>
                  <a:gd name="connsiteY160" fmla="*/ 27257 h 732514"/>
                  <a:gd name="connsiteX161" fmla="*/ 486742 w 754238"/>
                  <a:gd name="connsiteY161" fmla="*/ 24725 h 732514"/>
                  <a:gd name="connsiteX162" fmla="*/ 480771 w 754238"/>
                  <a:gd name="connsiteY162" fmla="*/ 21895 h 732514"/>
                  <a:gd name="connsiteX163" fmla="*/ 480174 w 754238"/>
                  <a:gd name="connsiteY163" fmla="*/ 22342 h 732514"/>
                  <a:gd name="connsiteX164" fmla="*/ 482115 w 754238"/>
                  <a:gd name="connsiteY164" fmla="*/ 24576 h 732514"/>
                  <a:gd name="connsiteX165" fmla="*/ 481816 w 754238"/>
                  <a:gd name="connsiteY165" fmla="*/ 24874 h 732514"/>
                  <a:gd name="connsiteX166" fmla="*/ 474502 w 754238"/>
                  <a:gd name="connsiteY166" fmla="*/ 30832 h 732514"/>
                  <a:gd name="connsiteX167" fmla="*/ 474502 w 754238"/>
                  <a:gd name="connsiteY167" fmla="*/ 31577 h 732514"/>
                  <a:gd name="connsiteX168" fmla="*/ 478234 w 754238"/>
                  <a:gd name="connsiteY168" fmla="*/ 39620 h 732514"/>
                  <a:gd name="connsiteX169" fmla="*/ 479129 w 754238"/>
                  <a:gd name="connsiteY169" fmla="*/ 42450 h 732514"/>
                  <a:gd name="connsiteX170" fmla="*/ 478234 w 754238"/>
                  <a:gd name="connsiteY170" fmla="*/ 44684 h 732514"/>
                  <a:gd name="connsiteX171" fmla="*/ 478682 w 754238"/>
                  <a:gd name="connsiteY171" fmla="*/ 46620 h 732514"/>
                  <a:gd name="connsiteX172" fmla="*/ 488384 w 754238"/>
                  <a:gd name="connsiteY172" fmla="*/ 52429 h 732514"/>
                  <a:gd name="connsiteX173" fmla="*/ 499281 w 754238"/>
                  <a:gd name="connsiteY173" fmla="*/ 54217 h 732514"/>
                  <a:gd name="connsiteX174" fmla="*/ 427632 w 754238"/>
                  <a:gd name="connsiteY174" fmla="*/ 10575 h 732514"/>
                  <a:gd name="connsiteX175" fmla="*/ 427632 w 754238"/>
                  <a:gd name="connsiteY175" fmla="*/ 10575 h 732514"/>
                  <a:gd name="connsiteX176" fmla="*/ 427781 w 754238"/>
                  <a:gd name="connsiteY176" fmla="*/ 8639 h 732514"/>
                  <a:gd name="connsiteX177" fmla="*/ 429274 w 754238"/>
                  <a:gd name="connsiteY177" fmla="*/ 9384 h 732514"/>
                  <a:gd name="connsiteX178" fmla="*/ 434498 w 754238"/>
                  <a:gd name="connsiteY178" fmla="*/ 12363 h 732514"/>
                  <a:gd name="connsiteX179" fmla="*/ 434797 w 754238"/>
                  <a:gd name="connsiteY179" fmla="*/ 12065 h 732514"/>
                  <a:gd name="connsiteX180" fmla="*/ 436140 w 754238"/>
                  <a:gd name="connsiteY180" fmla="*/ 9979 h 732514"/>
                  <a:gd name="connsiteX181" fmla="*/ 435095 w 754238"/>
                  <a:gd name="connsiteY181" fmla="*/ 8788 h 732514"/>
                  <a:gd name="connsiteX182" fmla="*/ 428826 w 754238"/>
                  <a:gd name="connsiteY182" fmla="*/ 5213 h 732514"/>
                  <a:gd name="connsiteX183" fmla="*/ 428826 w 754238"/>
                  <a:gd name="connsiteY183" fmla="*/ 5213 h 732514"/>
                  <a:gd name="connsiteX184" fmla="*/ 430319 w 754238"/>
                  <a:gd name="connsiteY184" fmla="*/ 7894 h 732514"/>
                  <a:gd name="connsiteX185" fmla="*/ 428378 w 754238"/>
                  <a:gd name="connsiteY185" fmla="*/ 7447 h 732514"/>
                  <a:gd name="connsiteX186" fmla="*/ 422408 w 754238"/>
                  <a:gd name="connsiteY186" fmla="*/ 6554 h 732514"/>
                  <a:gd name="connsiteX187" fmla="*/ 420766 w 754238"/>
                  <a:gd name="connsiteY187" fmla="*/ 9086 h 732514"/>
                  <a:gd name="connsiteX188" fmla="*/ 427632 w 754238"/>
                  <a:gd name="connsiteY188" fmla="*/ 10724 h 732514"/>
                  <a:gd name="connsiteX189" fmla="*/ 438678 w 754238"/>
                  <a:gd name="connsiteY189" fmla="*/ 12214 h 732514"/>
                  <a:gd name="connsiteX190" fmla="*/ 439872 w 754238"/>
                  <a:gd name="connsiteY190" fmla="*/ 13405 h 732514"/>
                  <a:gd name="connsiteX191" fmla="*/ 440618 w 754238"/>
                  <a:gd name="connsiteY191" fmla="*/ 13703 h 732514"/>
                  <a:gd name="connsiteX192" fmla="*/ 441962 w 754238"/>
                  <a:gd name="connsiteY192" fmla="*/ 13852 h 732514"/>
                  <a:gd name="connsiteX193" fmla="*/ 441514 w 754238"/>
                  <a:gd name="connsiteY193" fmla="*/ 13107 h 732514"/>
                  <a:gd name="connsiteX194" fmla="*/ 439573 w 754238"/>
                  <a:gd name="connsiteY194" fmla="*/ 12065 h 732514"/>
                  <a:gd name="connsiteX195" fmla="*/ 438827 w 754238"/>
                  <a:gd name="connsiteY195" fmla="*/ 12363 h 732514"/>
                  <a:gd name="connsiteX196" fmla="*/ 441066 w 754238"/>
                  <a:gd name="connsiteY196" fmla="*/ 10277 h 732514"/>
                  <a:gd name="connsiteX197" fmla="*/ 438379 w 754238"/>
                  <a:gd name="connsiteY197" fmla="*/ 9235 h 732514"/>
                  <a:gd name="connsiteX198" fmla="*/ 438081 w 754238"/>
                  <a:gd name="connsiteY198" fmla="*/ 9235 h 732514"/>
                  <a:gd name="connsiteX199" fmla="*/ 442260 w 754238"/>
                  <a:gd name="connsiteY199" fmla="*/ 11767 h 732514"/>
                  <a:gd name="connsiteX200" fmla="*/ 441066 w 754238"/>
                  <a:gd name="connsiteY200" fmla="*/ 10277 h 732514"/>
                  <a:gd name="connsiteX201" fmla="*/ 437484 w 754238"/>
                  <a:gd name="connsiteY201" fmla="*/ 2681 h 732514"/>
                  <a:gd name="connsiteX202" fmla="*/ 437782 w 754238"/>
                  <a:gd name="connsiteY202" fmla="*/ 2830 h 732514"/>
                  <a:gd name="connsiteX203" fmla="*/ 440917 w 754238"/>
                  <a:gd name="connsiteY203" fmla="*/ 4468 h 732514"/>
                  <a:gd name="connsiteX204" fmla="*/ 443454 w 754238"/>
                  <a:gd name="connsiteY204" fmla="*/ 6405 h 732514"/>
                  <a:gd name="connsiteX205" fmla="*/ 446888 w 754238"/>
                  <a:gd name="connsiteY205" fmla="*/ 8490 h 732514"/>
                  <a:gd name="connsiteX206" fmla="*/ 450769 w 754238"/>
                  <a:gd name="connsiteY206" fmla="*/ 9086 h 732514"/>
                  <a:gd name="connsiteX207" fmla="*/ 450769 w 754238"/>
                  <a:gd name="connsiteY207" fmla="*/ 8341 h 732514"/>
                  <a:gd name="connsiteX208" fmla="*/ 437782 w 754238"/>
                  <a:gd name="connsiteY208" fmla="*/ 2383 h 732514"/>
                  <a:gd name="connsiteX209" fmla="*/ 437782 w 754238"/>
                  <a:gd name="connsiteY209" fmla="*/ 2383 h 732514"/>
                  <a:gd name="connsiteX210" fmla="*/ 447186 w 754238"/>
                  <a:gd name="connsiteY210" fmla="*/ 5064 h 732514"/>
                  <a:gd name="connsiteX211" fmla="*/ 447335 w 754238"/>
                  <a:gd name="connsiteY211" fmla="*/ 4766 h 732514"/>
                  <a:gd name="connsiteX212" fmla="*/ 447335 w 754238"/>
                  <a:gd name="connsiteY212" fmla="*/ 4766 h 732514"/>
                  <a:gd name="connsiteX213" fmla="*/ 435842 w 754238"/>
                  <a:gd name="connsiteY213" fmla="*/ 0 h 732514"/>
                  <a:gd name="connsiteX214" fmla="*/ 435692 w 754238"/>
                  <a:gd name="connsiteY214" fmla="*/ 0 h 732514"/>
                  <a:gd name="connsiteX215" fmla="*/ 447186 w 754238"/>
                  <a:gd name="connsiteY215" fmla="*/ 5511 h 732514"/>
                  <a:gd name="connsiteX216" fmla="*/ 447186 w 754238"/>
                  <a:gd name="connsiteY216" fmla="*/ 4915 h 732514"/>
                  <a:gd name="connsiteX217" fmla="*/ 454948 w 754238"/>
                  <a:gd name="connsiteY217" fmla="*/ 13107 h 732514"/>
                  <a:gd name="connsiteX218" fmla="*/ 453754 w 754238"/>
                  <a:gd name="connsiteY218" fmla="*/ 12065 h 732514"/>
                  <a:gd name="connsiteX219" fmla="*/ 452410 w 754238"/>
                  <a:gd name="connsiteY219" fmla="*/ 11320 h 732514"/>
                  <a:gd name="connsiteX220" fmla="*/ 451216 w 754238"/>
                  <a:gd name="connsiteY220" fmla="*/ 11469 h 732514"/>
                  <a:gd name="connsiteX221" fmla="*/ 454948 w 754238"/>
                  <a:gd name="connsiteY221" fmla="*/ 13107 h 732514"/>
                  <a:gd name="connsiteX222" fmla="*/ 447485 w 754238"/>
                  <a:gd name="connsiteY222" fmla="*/ 9384 h 732514"/>
                  <a:gd name="connsiteX223" fmla="*/ 443007 w 754238"/>
                  <a:gd name="connsiteY223" fmla="*/ 7596 h 732514"/>
                  <a:gd name="connsiteX224" fmla="*/ 442559 w 754238"/>
                  <a:gd name="connsiteY224" fmla="*/ 7596 h 732514"/>
                  <a:gd name="connsiteX225" fmla="*/ 447186 w 754238"/>
                  <a:gd name="connsiteY225" fmla="*/ 10426 h 732514"/>
                  <a:gd name="connsiteX226" fmla="*/ 448082 w 754238"/>
                  <a:gd name="connsiteY226" fmla="*/ 10724 h 732514"/>
                  <a:gd name="connsiteX227" fmla="*/ 448530 w 754238"/>
                  <a:gd name="connsiteY227" fmla="*/ 10128 h 732514"/>
                  <a:gd name="connsiteX228" fmla="*/ 448679 w 754238"/>
                  <a:gd name="connsiteY228" fmla="*/ 10128 h 732514"/>
                  <a:gd name="connsiteX229" fmla="*/ 447932 w 754238"/>
                  <a:gd name="connsiteY229" fmla="*/ 9384 h 732514"/>
                  <a:gd name="connsiteX230" fmla="*/ 447932 w 754238"/>
                  <a:gd name="connsiteY230" fmla="*/ 9384 h 732514"/>
                  <a:gd name="connsiteX231" fmla="*/ 447634 w 754238"/>
                  <a:gd name="connsiteY231" fmla="*/ 9384 h 732514"/>
                  <a:gd name="connsiteX232" fmla="*/ 431662 w 754238"/>
                  <a:gd name="connsiteY232" fmla="*/ 4022 h 732514"/>
                  <a:gd name="connsiteX233" fmla="*/ 434200 w 754238"/>
                  <a:gd name="connsiteY233" fmla="*/ 5958 h 732514"/>
                  <a:gd name="connsiteX234" fmla="*/ 438379 w 754238"/>
                  <a:gd name="connsiteY234" fmla="*/ 7298 h 732514"/>
                  <a:gd name="connsiteX235" fmla="*/ 443902 w 754238"/>
                  <a:gd name="connsiteY235" fmla="*/ 10277 h 732514"/>
                  <a:gd name="connsiteX236" fmla="*/ 447335 w 754238"/>
                  <a:gd name="connsiteY236" fmla="*/ 11618 h 732514"/>
                  <a:gd name="connsiteX237" fmla="*/ 441812 w 754238"/>
                  <a:gd name="connsiteY237" fmla="*/ 8490 h 732514"/>
                  <a:gd name="connsiteX238" fmla="*/ 439573 w 754238"/>
                  <a:gd name="connsiteY238" fmla="*/ 7149 h 732514"/>
                  <a:gd name="connsiteX239" fmla="*/ 439424 w 754238"/>
                  <a:gd name="connsiteY239" fmla="*/ 6405 h 732514"/>
                  <a:gd name="connsiteX240" fmla="*/ 439126 w 754238"/>
                  <a:gd name="connsiteY240" fmla="*/ 6405 h 732514"/>
                  <a:gd name="connsiteX241" fmla="*/ 435692 w 754238"/>
                  <a:gd name="connsiteY241" fmla="*/ 4319 h 732514"/>
                  <a:gd name="connsiteX242" fmla="*/ 435095 w 754238"/>
                  <a:gd name="connsiteY242" fmla="*/ 3426 h 732514"/>
                  <a:gd name="connsiteX243" fmla="*/ 433603 w 754238"/>
                  <a:gd name="connsiteY243" fmla="*/ 2085 h 732514"/>
                  <a:gd name="connsiteX244" fmla="*/ 430170 w 754238"/>
                  <a:gd name="connsiteY244" fmla="*/ 745 h 732514"/>
                  <a:gd name="connsiteX245" fmla="*/ 430020 w 754238"/>
                  <a:gd name="connsiteY245" fmla="*/ 745 h 732514"/>
                  <a:gd name="connsiteX246" fmla="*/ 431662 w 754238"/>
                  <a:gd name="connsiteY246" fmla="*/ 3873 h 732514"/>
                  <a:gd name="connsiteX247" fmla="*/ 497937 w 754238"/>
                  <a:gd name="connsiteY247" fmla="*/ 9831 h 732514"/>
                  <a:gd name="connsiteX248" fmla="*/ 497191 w 754238"/>
                  <a:gd name="connsiteY248" fmla="*/ 9682 h 732514"/>
                  <a:gd name="connsiteX249" fmla="*/ 497788 w 754238"/>
                  <a:gd name="connsiteY249" fmla="*/ 9682 h 732514"/>
                  <a:gd name="connsiteX250" fmla="*/ 497937 w 754238"/>
                  <a:gd name="connsiteY250" fmla="*/ 9682 h 732514"/>
                  <a:gd name="connsiteX251" fmla="*/ 512565 w 754238"/>
                  <a:gd name="connsiteY251" fmla="*/ 17129 h 732514"/>
                  <a:gd name="connsiteX252" fmla="*/ 515252 w 754238"/>
                  <a:gd name="connsiteY252" fmla="*/ 18320 h 732514"/>
                  <a:gd name="connsiteX253" fmla="*/ 515252 w 754238"/>
                  <a:gd name="connsiteY253" fmla="*/ 18320 h 732514"/>
                  <a:gd name="connsiteX254" fmla="*/ 513909 w 754238"/>
                  <a:gd name="connsiteY254" fmla="*/ 17129 h 732514"/>
                  <a:gd name="connsiteX255" fmla="*/ 515103 w 754238"/>
                  <a:gd name="connsiteY255" fmla="*/ 16682 h 732514"/>
                  <a:gd name="connsiteX256" fmla="*/ 515103 w 754238"/>
                  <a:gd name="connsiteY256" fmla="*/ 16682 h 732514"/>
                  <a:gd name="connsiteX257" fmla="*/ 513760 w 754238"/>
                  <a:gd name="connsiteY257" fmla="*/ 15937 h 732514"/>
                  <a:gd name="connsiteX258" fmla="*/ 497937 w 754238"/>
                  <a:gd name="connsiteY258" fmla="*/ 9979 h 732514"/>
                  <a:gd name="connsiteX259" fmla="*/ 504654 w 754238"/>
                  <a:gd name="connsiteY259" fmla="*/ 13107 h 732514"/>
                  <a:gd name="connsiteX260" fmla="*/ 512416 w 754238"/>
                  <a:gd name="connsiteY260" fmla="*/ 17129 h 732514"/>
                  <a:gd name="connsiteX261" fmla="*/ 510326 w 754238"/>
                  <a:gd name="connsiteY261" fmla="*/ 16831 h 732514"/>
                  <a:gd name="connsiteX262" fmla="*/ 496892 w 754238"/>
                  <a:gd name="connsiteY262" fmla="*/ 9831 h 732514"/>
                  <a:gd name="connsiteX263" fmla="*/ 487638 w 754238"/>
                  <a:gd name="connsiteY263" fmla="*/ 7149 h 732514"/>
                  <a:gd name="connsiteX264" fmla="*/ 487339 w 754238"/>
                  <a:gd name="connsiteY264" fmla="*/ 7149 h 732514"/>
                  <a:gd name="connsiteX265" fmla="*/ 492564 w 754238"/>
                  <a:gd name="connsiteY265" fmla="*/ 10575 h 732514"/>
                  <a:gd name="connsiteX266" fmla="*/ 510476 w 754238"/>
                  <a:gd name="connsiteY266" fmla="*/ 16682 h 732514"/>
                  <a:gd name="connsiteX267" fmla="*/ 487638 w 754238"/>
                  <a:gd name="connsiteY267" fmla="*/ 8341 h 732514"/>
                  <a:gd name="connsiteX268" fmla="*/ 482264 w 754238"/>
                  <a:gd name="connsiteY268" fmla="*/ 5362 h 732514"/>
                  <a:gd name="connsiteX269" fmla="*/ 470173 w 754238"/>
                  <a:gd name="connsiteY269" fmla="*/ 1489 h 732514"/>
                  <a:gd name="connsiteX270" fmla="*/ 487787 w 754238"/>
                  <a:gd name="connsiteY270" fmla="*/ 8341 h 732514"/>
                  <a:gd name="connsiteX271" fmla="*/ 491967 w 754238"/>
                  <a:gd name="connsiteY271" fmla="*/ 10724 h 732514"/>
                  <a:gd name="connsiteX272" fmla="*/ 487190 w 754238"/>
                  <a:gd name="connsiteY272" fmla="*/ 9086 h 732514"/>
                  <a:gd name="connsiteX273" fmla="*/ 487190 w 754238"/>
                  <a:gd name="connsiteY273" fmla="*/ 9086 h 732514"/>
                  <a:gd name="connsiteX274" fmla="*/ 492564 w 754238"/>
                  <a:gd name="connsiteY274" fmla="*/ 11171 h 732514"/>
                  <a:gd name="connsiteX275" fmla="*/ 491967 w 754238"/>
                  <a:gd name="connsiteY275" fmla="*/ 10724 h 732514"/>
                  <a:gd name="connsiteX276" fmla="*/ 220448 w 754238"/>
                  <a:gd name="connsiteY276" fmla="*/ 22640 h 732514"/>
                  <a:gd name="connsiteX277" fmla="*/ 220448 w 754238"/>
                  <a:gd name="connsiteY277" fmla="*/ 22640 h 732514"/>
                  <a:gd name="connsiteX278" fmla="*/ 214925 w 754238"/>
                  <a:gd name="connsiteY278" fmla="*/ 25470 h 732514"/>
                  <a:gd name="connsiteX279" fmla="*/ 216567 w 754238"/>
                  <a:gd name="connsiteY279" fmla="*/ 24874 h 732514"/>
                  <a:gd name="connsiteX280" fmla="*/ 220597 w 754238"/>
                  <a:gd name="connsiteY280" fmla="*/ 22640 h 732514"/>
                  <a:gd name="connsiteX281" fmla="*/ 193580 w 754238"/>
                  <a:gd name="connsiteY281" fmla="*/ 36492 h 732514"/>
                  <a:gd name="connsiteX282" fmla="*/ 197908 w 754238"/>
                  <a:gd name="connsiteY282" fmla="*/ 33662 h 732514"/>
                  <a:gd name="connsiteX283" fmla="*/ 192535 w 754238"/>
                  <a:gd name="connsiteY283" fmla="*/ 36939 h 732514"/>
                  <a:gd name="connsiteX284" fmla="*/ 193580 w 754238"/>
                  <a:gd name="connsiteY284" fmla="*/ 36492 h 732514"/>
                  <a:gd name="connsiteX285" fmla="*/ 191639 w 754238"/>
                  <a:gd name="connsiteY285" fmla="*/ 36343 h 732514"/>
                  <a:gd name="connsiteX286" fmla="*/ 191639 w 754238"/>
                  <a:gd name="connsiteY286" fmla="*/ 36343 h 732514"/>
                  <a:gd name="connsiteX287" fmla="*/ 195072 w 754238"/>
                  <a:gd name="connsiteY287" fmla="*/ 34705 h 732514"/>
                  <a:gd name="connsiteX288" fmla="*/ 199998 w 754238"/>
                  <a:gd name="connsiteY288" fmla="*/ 31577 h 732514"/>
                  <a:gd name="connsiteX289" fmla="*/ 191639 w 754238"/>
                  <a:gd name="connsiteY289" fmla="*/ 36343 h 732514"/>
                  <a:gd name="connsiteX290" fmla="*/ 174324 w 754238"/>
                  <a:gd name="connsiteY290" fmla="*/ 48110 h 732514"/>
                  <a:gd name="connsiteX291" fmla="*/ 178056 w 754238"/>
                  <a:gd name="connsiteY291" fmla="*/ 45429 h 732514"/>
                  <a:gd name="connsiteX292" fmla="*/ 172682 w 754238"/>
                  <a:gd name="connsiteY292" fmla="*/ 49153 h 732514"/>
                  <a:gd name="connsiteX293" fmla="*/ 174324 w 754238"/>
                  <a:gd name="connsiteY293" fmla="*/ 48110 h 732514"/>
                  <a:gd name="connsiteX294" fmla="*/ 111632 w 754238"/>
                  <a:gd name="connsiteY294" fmla="*/ 131222 h 732514"/>
                  <a:gd name="connsiteX295" fmla="*/ 112079 w 754238"/>
                  <a:gd name="connsiteY295" fmla="*/ 133457 h 732514"/>
                  <a:gd name="connsiteX296" fmla="*/ 115065 w 754238"/>
                  <a:gd name="connsiteY296" fmla="*/ 130627 h 732514"/>
                  <a:gd name="connsiteX297" fmla="*/ 115513 w 754238"/>
                  <a:gd name="connsiteY297" fmla="*/ 128988 h 732514"/>
                  <a:gd name="connsiteX298" fmla="*/ 115065 w 754238"/>
                  <a:gd name="connsiteY298" fmla="*/ 128988 h 732514"/>
                  <a:gd name="connsiteX299" fmla="*/ 111632 w 754238"/>
                  <a:gd name="connsiteY299" fmla="*/ 131222 h 732514"/>
                  <a:gd name="connsiteX300" fmla="*/ 707211 w 754238"/>
                  <a:gd name="connsiteY300" fmla="*/ 554232 h 732514"/>
                  <a:gd name="connsiteX301" fmla="*/ 704673 w 754238"/>
                  <a:gd name="connsiteY301" fmla="*/ 559147 h 732514"/>
                  <a:gd name="connsiteX302" fmla="*/ 714376 w 754238"/>
                  <a:gd name="connsiteY302" fmla="*/ 542763 h 732514"/>
                  <a:gd name="connsiteX303" fmla="*/ 709599 w 754238"/>
                  <a:gd name="connsiteY303" fmla="*/ 551104 h 732514"/>
                  <a:gd name="connsiteX304" fmla="*/ 714376 w 754238"/>
                  <a:gd name="connsiteY304" fmla="*/ 542763 h 732514"/>
                  <a:gd name="connsiteX305" fmla="*/ 705270 w 754238"/>
                  <a:gd name="connsiteY305" fmla="*/ 558700 h 732514"/>
                  <a:gd name="connsiteX306" fmla="*/ 694971 w 754238"/>
                  <a:gd name="connsiteY306" fmla="*/ 575382 h 732514"/>
                  <a:gd name="connsiteX307" fmla="*/ 676910 w 754238"/>
                  <a:gd name="connsiteY307" fmla="*/ 599959 h 732514"/>
                  <a:gd name="connsiteX308" fmla="*/ 658848 w 754238"/>
                  <a:gd name="connsiteY308" fmla="*/ 621258 h 732514"/>
                  <a:gd name="connsiteX309" fmla="*/ 642429 w 754238"/>
                  <a:gd name="connsiteY309" fmla="*/ 638238 h 732514"/>
                  <a:gd name="connsiteX310" fmla="*/ 631383 w 754238"/>
                  <a:gd name="connsiteY310" fmla="*/ 648217 h 732514"/>
                  <a:gd name="connsiteX311" fmla="*/ 635712 w 754238"/>
                  <a:gd name="connsiteY311" fmla="*/ 644047 h 732514"/>
                  <a:gd name="connsiteX312" fmla="*/ 606455 w 754238"/>
                  <a:gd name="connsiteY312" fmla="*/ 667580 h 732514"/>
                  <a:gd name="connsiteX313" fmla="*/ 610336 w 754238"/>
                  <a:gd name="connsiteY313" fmla="*/ 664006 h 732514"/>
                  <a:gd name="connsiteX314" fmla="*/ 604515 w 754238"/>
                  <a:gd name="connsiteY314" fmla="*/ 668027 h 732514"/>
                  <a:gd name="connsiteX315" fmla="*/ 647952 w 754238"/>
                  <a:gd name="connsiteY315" fmla="*/ 623790 h 732514"/>
                  <a:gd name="connsiteX316" fmla="*/ 658997 w 754238"/>
                  <a:gd name="connsiteY316" fmla="*/ 611725 h 732514"/>
                  <a:gd name="connsiteX317" fmla="*/ 670939 w 754238"/>
                  <a:gd name="connsiteY317" fmla="*/ 596533 h 732514"/>
                  <a:gd name="connsiteX318" fmla="*/ 681835 w 754238"/>
                  <a:gd name="connsiteY318" fmla="*/ 585660 h 732514"/>
                  <a:gd name="connsiteX319" fmla="*/ 699748 w 754238"/>
                  <a:gd name="connsiteY319" fmla="*/ 561381 h 732514"/>
                  <a:gd name="connsiteX320" fmla="*/ 704076 w 754238"/>
                  <a:gd name="connsiteY320" fmla="*/ 555870 h 732514"/>
                  <a:gd name="connsiteX321" fmla="*/ 714227 w 754238"/>
                  <a:gd name="connsiteY321" fmla="*/ 538592 h 732514"/>
                  <a:gd name="connsiteX322" fmla="*/ 706912 w 754238"/>
                  <a:gd name="connsiteY322" fmla="*/ 554381 h 732514"/>
                  <a:gd name="connsiteX323" fmla="*/ 702434 w 754238"/>
                  <a:gd name="connsiteY323" fmla="*/ 561232 h 732514"/>
                  <a:gd name="connsiteX324" fmla="*/ 700195 w 754238"/>
                  <a:gd name="connsiteY324" fmla="*/ 564658 h 732514"/>
                  <a:gd name="connsiteX325" fmla="*/ 702434 w 754238"/>
                  <a:gd name="connsiteY325" fmla="*/ 561232 h 732514"/>
                  <a:gd name="connsiteX326" fmla="*/ 722735 w 754238"/>
                  <a:gd name="connsiteY326" fmla="*/ 204653 h 732514"/>
                  <a:gd name="connsiteX327" fmla="*/ 711838 w 754238"/>
                  <a:gd name="connsiteY327" fmla="*/ 183652 h 732514"/>
                  <a:gd name="connsiteX328" fmla="*/ 722884 w 754238"/>
                  <a:gd name="connsiteY328" fmla="*/ 205249 h 732514"/>
                  <a:gd name="connsiteX329" fmla="*/ 722586 w 754238"/>
                  <a:gd name="connsiteY329" fmla="*/ 204653 h 732514"/>
                  <a:gd name="connsiteX330" fmla="*/ 724377 w 754238"/>
                  <a:gd name="connsiteY330" fmla="*/ 502100 h 732514"/>
                  <a:gd name="connsiteX331" fmla="*/ 725123 w 754238"/>
                  <a:gd name="connsiteY331" fmla="*/ 498228 h 732514"/>
                  <a:gd name="connsiteX332" fmla="*/ 736318 w 754238"/>
                  <a:gd name="connsiteY332" fmla="*/ 471566 h 732514"/>
                  <a:gd name="connsiteX333" fmla="*/ 738856 w 754238"/>
                  <a:gd name="connsiteY333" fmla="*/ 458906 h 732514"/>
                  <a:gd name="connsiteX334" fmla="*/ 741692 w 754238"/>
                  <a:gd name="connsiteY334" fmla="*/ 451309 h 732514"/>
                  <a:gd name="connsiteX335" fmla="*/ 742737 w 754238"/>
                  <a:gd name="connsiteY335" fmla="*/ 440287 h 732514"/>
                  <a:gd name="connsiteX336" fmla="*/ 740349 w 754238"/>
                  <a:gd name="connsiteY336" fmla="*/ 446245 h 732514"/>
                  <a:gd name="connsiteX337" fmla="*/ 738408 w 754238"/>
                  <a:gd name="connsiteY337" fmla="*/ 452203 h 732514"/>
                  <a:gd name="connsiteX338" fmla="*/ 733930 w 754238"/>
                  <a:gd name="connsiteY338" fmla="*/ 460544 h 732514"/>
                  <a:gd name="connsiteX339" fmla="*/ 731840 w 754238"/>
                  <a:gd name="connsiteY339" fmla="*/ 462927 h 732514"/>
                  <a:gd name="connsiteX340" fmla="*/ 730646 w 754238"/>
                  <a:gd name="connsiteY340" fmla="*/ 466055 h 732514"/>
                  <a:gd name="connsiteX341" fmla="*/ 729751 w 754238"/>
                  <a:gd name="connsiteY341" fmla="*/ 468438 h 732514"/>
                  <a:gd name="connsiteX342" fmla="*/ 727959 w 754238"/>
                  <a:gd name="connsiteY342" fmla="*/ 467396 h 732514"/>
                  <a:gd name="connsiteX343" fmla="*/ 721391 w 754238"/>
                  <a:gd name="connsiteY343" fmla="*/ 490929 h 732514"/>
                  <a:gd name="connsiteX344" fmla="*/ 722735 w 754238"/>
                  <a:gd name="connsiteY344" fmla="*/ 496142 h 732514"/>
                  <a:gd name="connsiteX345" fmla="*/ 724078 w 754238"/>
                  <a:gd name="connsiteY345" fmla="*/ 498824 h 732514"/>
                  <a:gd name="connsiteX346" fmla="*/ 722735 w 754238"/>
                  <a:gd name="connsiteY346" fmla="*/ 501654 h 732514"/>
                  <a:gd name="connsiteX347" fmla="*/ 721839 w 754238"/>
                  <a:gd name="connsiteY347" fmla="*/ 509250 h 732514"/>
                  <a:gd name="connsiteX348" fmla="*/ 722436 w 754238"/>
                  <a:gd name="connsiteY348" fmla="*/ 509995 h 732514"/>
                  <a:gd name="connsiteX349" fmla="*/ 724228 w 754238"/>
                  <a:gd name="connsiteY349" fmla="*/ 507314 h 732514"/>
                  <a:gd name="connsiteX350" fmla="*/ 724228 w 754238"/>
                  <a:gd name="connsiteY350" fmla="*/ 507314 h 732514"/>
                  <a:gd name="connsiteX351" fmla="*/ 724228 w 754238"/>
                  <a:gd name="connsiteY351" fmla="*/ 504335 h 732514"/>
                  <a:gd name="connsiteX352" fmla="*/ 724078 w 754238"/>
                  <a:gd name="connsiteY352" fmla="*/ 503143 h 732514"/>
                  <a:gd name="connsiteX353" fmla="*/ 724377 w 754238"/>
                  <a:gd name="connsiteY353" fmla="*/ 501951 h 732514"/>
                  <a:gd name="connsiteX354" fmla="*/ 718854 w 754238"/>
                  <a:gd name="connsiteY354" fmla="*/ 507909 h 732514"/>
                  <a:gd name="connsiteX355" fmla="*/ 717660 w 754238"/>
                  <a:gd name="connsiteY355" fmla="*/ 509548 h 732514"/>
                  <a:gd name="connsiteX356" fmla="*/ 716018 w 754238"/>
                  <a:gd name="connsiteY356" fmla="*/ 511931 h 732514"/>
                  <a:gd name="connsiteX357" fmla="*/ 714376 w 754238"/>
                  <a:gd name="connsiteY357" fmla="*/ 514016 h 732514"/>
                  <a:gd name="connsiteX358" fmla="*/ 714376 w 754238"/>
                  <a:gd name="connsiteY358" fmla="*/ 514016 h 732514"/>
                  <a:gd name="connsiteX359" fmla="*/ 714227 w 754238"/>
                  <a:gd name="connsiteY359" fmla="*/ 514314 h 732514"/>
                  <a:gd name="connsiteX360" fmla="*/ 712734 w 754238"/>
                  <a:gd name="connsiteY360" fmla="*/ 515059 h 732514"/>
                  <a:gd name="connsiteX361" fmla="*/ 711689 w 754238"/>
                  <a:gd name="connsiteY361" fmla="*/ 515803 h 732514"/>
                  <a:gd name="connsiteX362" fmla="*/ 710346 w 754238"/>
                  <a:gd name="connsiteY362" fmla="*/ 514314 h 732514"/>
                  <a:gd name="connsiteX363" fmla="*/ 709152 w 754238"/>
                  <a:gd name="connsiteY363" fmla="*/ 512378 h 732514"/>
                  <a:gd name="connsiteX364" fmla="*/ 705270 w 754238"/>
                  <a:gd name="connsiteY364" fmla="*/ 520272 h 732514"/>
                  <a:gd name="connsiteX365" fmla="*/ 707659 w 754238"/>
                  <a:gd name="connsiteY365" fmla="*/ 522506 h 732514"/>
                  <a:gd name="connsiteX366" fmla="*/ 708554 w 754238"/>
                  <a:gd name="connsiteY366" fmla="*/ 522953 h 732514"/>
                  <a:gd name="connsiteX367" fmla="*/ 707510 w 754238"/>
                  <a:gd name="connsiteY367" fmla="*/ 524591 h 732514"/>
                  <a:gd name="connsiteX368" fmla="*/ 707062 w 754238"/>
                  <a:gd name="connsiteY368" fmla="*/ 525783 h 732514"/>
                  <a:gd name="connsiteX369" fmla="*/ 708405 w 754238"/>
                  <a:gd name="connsiteY369" fmla="*/ 524144 h 732514"/>
                  <a:gd name="connsiteX370" fmla="*/ 708853 w 754238"/>
                  <a:gd name="connsiteY370" fmla="*/ 523102 h 732514"/>
                  <a:gd name="connsiteX371" fmla="*/ 711391 w 754238"/>
                  <a:gd name="connsiteY371" fmla="*/ 527272 h 732514"/>
                  <a:gd name="connsiteX372" fmla="*/ 711540 w 754238"/>
                  <a:gd name="connsiteY372" fmla="*/ 527272 h 732514"/>
                  <a:gd name="connsiteX373" fmla="*/ 712883 w 754238"/>
                  <a:gd name="connsiteY373" fmla="*/ 525783 h 732514"/>
                  <a:gd name="connsiteX374" fmla="*/ 713928 w 754238"/>
                  <a:gd name="connsiteY374" fmla="*/ 521612 h 732514"/>
                  <a:gd name="connsiteX375" fmla="*/ 714227 w 754238"/>
                  <a:gd name="connsiteY375" fmla="*/ 518931 h 732514"/>
                  <a:gd name="connsiteX376" fmla="*/ 714674 w 754238"/>
                  <a:gd name="connsiteY376" fmla="*/ 516846 h 732514"/>
                  <a:gd name="connsiteX377" fmla="*/ 714973 w 754238"/>
                  <a:gd name="connsiteY377" fmla="*/ 515059 h 732514"/>
                  <a:gd name="connsiteX378" fmla="*/ 714973 w 754238"/>
                  <a:gd name="connsiteY378" fmla="*/ 515059 h 732514"/>
                  <a:gd name="connsiteX379" fmla="*/ 716018 w 754238"/>
                  <a:gd name="connsiteY379" fmla="*/ 513569 h 732514"/>
                  <a:gd name="connsiteX380" fmla="*/ 718705 w 754238"/>
                  <a:gd name="connsiteY380" fmla="*/ 507909 h 732514"/>
                  <a:gd name="connsiteX381" fmla="*/ 659595 w 754238"/>
                  <a:gd name="connsiteY381" fmla="*/ 592958 h 732514"/>
                  <a:gd name="connsiteX382" fmla="*/ 655266 w 754238"/>
                  <a:gd name="connsiteY382" fmla="*/ 596384 h 732514"/>
                  <a:gd name="connsiteX383" fmla="*/ 654221 w 754238"/>
                  <a:gd name="connsiteY383" fmla="*/ 597873 h 732514"/>
                  <a:gd name="connsiteX384" fmla="*/ 654221 w 754238"/>
                  <a:gd name="connsiteY384" fmla="*/ 598469 h 732514"/>
                  <a:gd name="connsiteX385" fmla="*/ 666162 w 754238"/>
                  <a:gd name="connsiteY385" fmla="*/ 586851 h 732514"/>
                  <a:gd name="connsiteX386" fmla="*/ 666162 w 754238"/>
                  <a:gd name="connsiteY386" fmla="*/ 586851 h 732514"/>
                  <a:gd name="connsiteX387" fmla="*/ 665715 w 754238"/>
                  <a:gd name="connsiteY387" fmla="*/ 587149 h 732514"/>
                  <a:gd name="connsiteX388" fmla="*/ 659744 w 754238"/>
                  <a:gd name="connsiteY388" fmla="*/ 593107 h 732514"/>
                  <a:gd name="connsiteX389" fmla="*/ 592573 w 754238"/>
                  <a:gd name="connsiteY389" fmla="*/ 656558 h 732514"/>
                  <a:gd name="connsiteX390" fmla="*/ 579885 w 754238"/>
                  <a:gd name="connsiteY390" fmla="*/ 665346 h 732514"/>
                  <a:gd name="connsiteX391" fmla="*/ 580333 w 754238"/>
                  <a:gd name="connsiteY391" fmla="*/ 663708 h 732514"/>
                  <a:gd name="connsiteX392" fmla="*/ 578094 w 754238"/>
                  <a:gd name="connsiteY392" fmla="*/ 665197 h 732514"/>
                  <a:gd name="connsiteX393" fmla="*/ 573318 w 754238"/>
                  <a:gd name="connsiteY393" fmla="*/ 671453 h 732514"/>
                  <a:gd name="connsiteX394" fmla="*/ 567944 w 754238"/>
                  <a:gd name="connsiteY394" fmla="*/ 676815 h 732514"/>
                  <a:gd name="connsiteX395" fmla="*/ 567496 w 754238"/>
                  <a:gd name="connsiteY395" fmla="*/ 677560 h 732514"/>
                  <a:gd name="connsiteX396" fmla="*/ 567645 w 754238"/>
                  <a:gd name="connsiteY396" fmla="*/ 677560 h 732514"/>
                  <a:gd name="connsiteX397" fmla="*/ 579885 w 754238"/>
                  <a:gd name="connsiteY397" fmla="*/ 669219 h 732514"/>
                  <a:gd name="connsiteX398" fmla="*/ 580482 w 754238"/>
                  <a:gd name="connsiteY398" fmla="*/ 668176 h 732514"/>
                  <a:gd name="connsiteX399" fmla="*/ 583319 w 754238"/>
                  <a:gd name="connsiteY399" fmla="*/ 665048 h 732514"/>
                  <a:gd name="connsiteX400" fmla="*/ 591827 w 754238"/>
                  <a:gd name="connsiteY400" fmla="*/ 658197 h 732514"/>
                  <a:gd name="connsiteX401" fmla="*/ 598992 w 754238"/>
                  <a:gd name="connsiteY401" fmla="*/ 652686 h 732514"/>
                  <a:gd name="connsiteX402" fmla="*/ 602574 w 754238"/>
                  <a:gd name="connsiteY402" fmla="*/ 649260 h 732514"/>
                  <a:gd name="connsiteX403" fmla="*/ 602425 w 754238"/>
                  <a:gd name="connsiteY403" fmla="*/ 649260 h 732514"/>
                  <a:gd name="connsiteX404" fmla="*/ 592573 w 754238"/>
                  <a:gd name="connsiteY404" fmla="*/ 656409 h 732514"/>
                  <a:gd name="connsiteX405" fmla="*/ 569735 w 754238"/>
                  <a:gd name="connsiteY405" fmla="*/ 677411 h 732514"/>
                  <a:gd name="connsiteX406" fmla="*/ 566899 w 754238"/>
                  <a:gd name="connsiteY406" fmla="*/ 679645 h 732514"/>
                  <a:gd name="connsiteX407" fmla="*/ 558689 w 754238"/>
                  <a:gd name="connsiteY407" fmla="*/ 687539 h 732514"/>
                  <a:gd name="connsiteX408" fmla="*/ 548241 w 754238"/>
                  <a:gd name="connsiteY408" fmla="*/ 696029 h 732514"/>
                  <a:gd name="connsiteX409" fmla="*/ 548390 w 754238"/>
                  <a:gd name="connsiteY409" fmla="*/ 696178 h 732514"/>
                  <a:gd name="connsiteX410" fmla="*/ 561525 w 754238"/>
                  <a:gd name="connsiteY410" fmla="*/ 688582 h 732514"/>
                  <a:gd name="connsiteX411" fmla="*/ 562720 w 754238"/>
                  <a:gd name="connsiteY411" fmla="*/ 687390 h 732514"/>
                  <a:gd name="connsiteX412" fmla="*/ 562869 w 754238"/>
                  <a:gd name="connsiteY412" fmla="*/ 686646 h 732514"/>
                  <a:gd name="connsiteX413" fmla="*/ 563914 w 754238"/>
                  <a:gd name="connsiteY413" fmla="*/ 684858 h 732514"/>
                  <a:gd name="connsiteX414" fmla="*/ 568541 w 754238"/>
                  <a:gd name="connsiteY414" fmla="*/ 680837 h 732514"/>
                  <a:gd name="connsiteX415" fmla="*/ 575706 w 754238"/>
                  <a:gd name="connsiteY415" fmla="*/ 674432 h 732514"/>
                  <a:gd name="connsiteX416" fmla="*/ 576154 w 754238"/>
                  <a:gd name="connsiteY416" fmla="*/ 673836 h 732514"/>
                  <a:gd name="connsiteX417" fmla="*/ 576154 w 754238"/>
                  <a:gd name="connsiteY417" fmla="*/ 673836 h 732514"/>
                  <a:gd name="connsiteX418" fmla="*/ 571676 w 754238"/>
                  <a:gd name="connsiteY418" fmla="*/ 675773 h 732514"/>
                  <a:gd name="connsiteX419" fmla="*/ 569735 w 754238"/>
                  <a:gd name="connsiteY419" fmla="*/ 677411 h 732514"/>
                  <a:gd name="connsiteX420" fmla="*/ 593170 w 754238"/>
                  <a:gd name="connsiteY420" fmla="*/ 676368 h 732514"/>
                  <a:gd name="connsiteX421" fmla="*/ 595409 w 754238"/>
                  <a:gd name="connsiteY421" fmla="*/ 674283 h 732514"/>
                  <a:gd name="connsiteX422" fmla="*/ 592573 w 754238"/>
                  <a:gd name="connsiteY422" fmla="*/ 676368 h 732514"/>
                  <a:gd name="connsiteX423" fmla="*/ 580482 w 754238"/>
                  <a:gd name="connsiteY423" fmla="*/ 685007 h 732514"/>
                  <a:gd name="connsiteX424" fmla="*/ 596603 w 754238"/>
                  <a:gd name="connsiteY424" fmla="*/ 674581 h 732514"/>
                  <a:gd name="connsiteX425" fmla="*/ 594215 w 754238"/>
                  <a:gd name="connsiteY425" fmla="*/ 675773 h 732514"/>
                  <a:gd name="connsiteX426" fmla="*/ 593170 w 754238"/>
                  <a:gd name="connsiteY426" fmla="*/ 676219 h 732514"/>
                  <a:gd name="connsiteX427" fmla="*/ 642429 w 754238"/>
                  <a:gd name="connsiteY427" fmla="*/ 588639 h 732514"/>
                  <a:gd name="connsiteX428" fmla="*/ 642130 w 754238"/>
                  <a:gd name="connsiteY428" fmla="*/ 591022 h 732514"/>
                  <a:gd name="connsiteX429" fmla="*/ 644966 w 754238"/>
                  <a:gd name="connsiteY429" fmla="*/ 588639 h 732514"/>
                  <a:gd name="connsiteX430" fmla="*/ 644966 w 754238"/>
                  <a:gd name="connsiteY430" fmla="*/ 587894 h 732514"/>
                  <a:gd name="connsiteX431" fmla="*/ 644071 w 754238"/>
                  <a:gd name="connsiteY431" fmla="*/ 586553 h 732514"/>
                  <a:gd name="connsiteX432" fmla="*/ 642429 w 754238"/>
                  <a:gd name="connsiteY432" fmla="*/ 588490 h 732514"/>
                  <a:gd name="connsiteX433" fmla="*/ 645563 w 754238"/>
                  <a:gd name="connsiteY433" fmla="*/ 580000 h 732514"/>
                  <a:gd name="connsiteX434" fmla="*/ 645116 w 754238"/>
                  <a:gd name="connsiteY434" fmla="*/ 580000 h 732514"/>
                  <a:gd name="connsiteX435" fmla="*/ 644071 w 754238"/>
                  <a:gd name="connsiteY435" fmla="*/ 581340 h 732514"/>
                  <a:gd name="connsiteX436" fmla="*/ 643623 w 754238"/>
                  <a:gd name="connsiteY436" fmla="*/ 583276 h 732514"/>
                  <a:gd name="connsiteX437" fmla="*/ 645265 w 754238"/>
                  <a:gd name="connsiteY437" fmla="*/ 584021 h 732514"/>
                  <a:gd name="connsiteX438" fmla="*/ 645713 w 754238"/>
                  <a:gd name="connsiteY438" fmla="*/ 580149 h 732514"/>
                  <a:gd name="connsiteX439" fmla="*/ 678701 w 754238"/>
                  <a:gd name="connsiteY439" fmla="*/ 557955 h 732514"/>
                  <a:gd name="connsiteX440" fmla="*/ 677954 w 754238"/>
                  <a:gd name="connsiteY440" fmla="*/ 560339 h 732514"/>
                  <a:gd name="connsiteX441" fmla="*/ 680641 w 754238"/>
                  <a:gd name="connsiteY441" fmla="*/ 554828 h 732514"/>
                  <a:gd name="connsiteX442" fmla="*/ 678552 w 754238"/>
                  <a:gd name="connsiteY442" fmla="*/ 557955 h 732514"/>
                  <a:gd name="connsiteX443" fmla="*/ 702285 w 754238"/>
                  <a:gd name="connsiteY443" fmla="*/ 526826 h 732514"/>
                  <a:gd name="connsiteX444" fmla="*/ 702882 w 754238"/>
                  <a:gd name="connsiteY444" fmla="*/ 527570 h 732514"/>
                  <a:gd name="connsiteX445" fmla="*/ 704375 w 754238"/>
                  <a:gd name="connsiteY445" fmla="*/ 526081 h 732514"/>
                  <a:gd name="connsiteX446" fmla="*/ 705420 w 754238"/>
                  <a:gd name="connsiteY446" fmla="*/ 524591 h 732514"/>
                  <a:gd name="connsiteX447" fmla="*/ 705121 w 754238"/>
                  <a:gd name="connsiteY447" fmla="*/ 524591 h 732514"/>
                  <a:gd name="connsiteX448" fmla="*/ 702434 w 754238"/>
                  <a:gd name="connsiteY448" fmla="*/ 526826 h 732514"/>
                  <a:gd name="connsiteX449" fmla="*/ 697061 w 754238"/>
                  <a:gd name="connsiteY449" fmla="*/ 535762 h 732514"/>
                  <a:gd name="connsiteX450" fmla="*/ 696912 w 754238"/>
                  <a:gd name="connsiteY450" fmla="*/ 536060 h 732514"/>
                  <a:gd name="connsiteX451" fmla="*/ 699449 w 754238"/>
                  <a:gd name="connsiteY451" fmla="*/ 532783 h 732514"/>
                  <a:gd name="connsiteX452" fmla="*/ 698106 w 754238"/>
                  <a:gd name="connsiteY452" fmla="*/ 533826 h 732514"/>
                  <a:gd name="connsiteX453" fmla="*/ 697061 w 754238"/>
                  <a:gd name="connsiteY453" fmla="*/ 535762 h 732514"/>
                  <a:gd name="connsiteX454" fmla="*/ 540180 w 754238"/>
                  <a:gd name="connsiteY454" fmla="*/ 21895 h 732514"/>
                  <a:gd name="connsiteX455" fmla="*/ 541374 w 754238"/>
                  <a:gd name="connsiteY455" fmla="*/ 22491 h 732514"/>
                  <a:gd name="connsiteX456" fmla="*/ 540180 w 754238"/>
                  <a:gd name="connsiteY456" fmla="*/ 21895 h 732514"/>
                  <a:gd name="connsiteX457" fmla="*/ 542568 w 754238"/>
                  <a:gd name="connsiteY457" fmla="*/ 23087 h 732514"/>
                  <a:gd name="connsiteX458" fmla="*/ 547942 w 754238"/>
                  <a:gd name="connsiteY458" fmla="*/ 25917 h 732514"/>
                  <a:gd name="connsiteX459" fmla="*/ 555107 w 754238"/>
                  <a:gd name="connsiteY459" fmla="*/ 29194 h 732514"/>
                  <a:gd name="connsiteX460" fmla="*/ 555107 w 754238"/>
                  <a:gd name="connsiteY460" fmla="*/ 29194 h 732514"/>
                  <a:gd name="connsiteX461" fmla="*/ 542718 w 754238"/>
                  <a:gd name="connsiteY461" fmla="*/ 22789 h 732514"/>
                  <a:gd name="connsiteX462" fmla="*/ 544658 w 754238"/>
                  <a:gd name="connsiteY462" fmla="*/ 23832 h 732514"/>
                  <a:gd name="connsiteX463" fmla="*/ 541524 w 754238"/>
                  <a:gd name="connsiteY463" fmla="*/ 22342 h 732514"/>
                  <a:gd name="connsiteX464" fmla="*/ 542718 w 754238"/>
                  <a:gd name="connsiteY464" fmla="*/ 23087 h 732514"/>
                  <a:gd name="connsiteX465" fmla="*/ 543912 w 754238"/>
                  <a:gd name="connsiteY465" fmla="*/ 24427 h 732514"/>
                  <a:gd name="connsiteX466" fmla="*/ 544807 w 754238"/>
                  <a:gd name="connsiteY466" fmla="*/ 25321 h 732514"/>
                  <a:gd name="connsiteX467" fmla="*/ 548539 w 754238"/>
                  <a:gd name="connsiteY467" fmla="*/ 27406 h 732514"/>
                  <a:gd name="connsiteX468" fmla="*/ 552122 w 754238"/>
                  <a:gd name="connsiteY468" fmla="*/ 28747 h 732514"/>
                  <a:gd name="connsiteX469" fmla="*/ 543912 w 754238"/>
                  <a:gd name="connsiteY469" fmla="*/ 24129 h 732514"/>
                  <a:gd name="connsiteX470" fmla="*/ 543912 w 754238"/>
                  <a:gd name="connsiteY470" fmla="*/ 24129 h 732514"/>
                  <a:gd name="connsiteX471" fmla="*/ 615411 w 754238"/>
                  <a:gd name="connsiteY471" fmla="*/ 589979 h 732514"/>
                  <a:gd name="connsiteX472" fmla="*/ 615411 w 754238"/>
                  <a:gd name="connsiteY472" fmla="*/ 589979 h 732514"/>
                  <a:gd name="connsiteX473" fmla="*/ 610187 w 754238"/>
                  <a:gd name="connsiteY473" fmla="*/ 596235 h 732514"/>
                  <a:gd name="connsiteX474" fmla="*/ 610336 w 754238"/>
                  <a:gd name="connsiteY474" fmla="*/ 600108 h 732514"/>
                  <a:gd name="connsiteX475" fmla="*/ 615262 w 754238"/>
                  <a:gd name="connsiteY475" fmla="*/ 595490 h 732514"/>
                  <a:gd name="connsiteX476" fmla="*/ 615560 w 754238"/>
                  <a:gd name="connsiteY476" fmla="*/ 594448 h 732514"/>
                  <a:gd name="connsiteX477" fmla="*/ 615560 w 754238"/>
                  <a:gd name="connsiteY477" fmla="*/ 594448 h 732514"/>
                  <a:gd name="connsiteX478" fmla="*/ 614814 w 754238"/>
                  <a:gd name="connsiteY478" fmla="*/ 592660 h 732514"/>
                  <a:gd name="connsiteX479" fmla="*/ 615411 w 754238"/>
                  <a:gd name="connsiteY479" fmla="*/ 591469 h 732514"/>
                  <a:gd name="connsiteX480" fmla="*/ 615411 w 754238"/>
                  <a:gd name="connsiteY480" fmla="*/ 589979 h 732514"/>
                  <a:gd name="connsiteX481" fmla="*/ 652131 w 754238"/>
                  <a:gd name="connsiteY481" fmla="*/ 558998 h 732514"/>
                  <a:gd name="connsiteX482" fmla="*/ 653325 w 754238"/>
                  <a:gd name="connsiteY482" fmla="*/ 556168 h 732514"/>
                  <a:gd name="connsiteX483" fmla="*/ 652728 w 754238"/>
                  <a:gd name="connsiteY483" fmla="*/ 555870 h 732514"/>
                  <a:gd name="connsiteX484" fmla="*/ 644668 w 754238"/>
                  <a:gd name="connsiteY484" fmla="*/ 563913 h 732514"/>
                  <a:gd name="connsiteX485" fmla="*/ 648101 w 754238"/>
                  <a:gd name="connsiteY485" fmla="*/ 563020 h 732514"/>
                  <a:gd name="connsiteX486" fmla="*/ 651982 w 754238"/>
                  <a:gd name="connsiteY486" fmla="*/ 558998 h 732514"/>
                  <a:gd name="connsiteX487" fmla="*/ 239853 w 754238"/>
                  <a:gd name="connsiteY487" fmla="*/ 694391 h 732514"/>
                  <a:gd name="connsiteX488" fmla="*/ 244480 w 754238"/>
                  <a:gd name="connsiteY488" fmla="*/ 694838 h 732514"/>
                  <a:gd name="connsiteX489" fmla="*/ 237763 w 754238"/>
                  <a:gd name="connsiteY489" fmla="*/ 687837 h 732514"/>
                  <a:gd name="connsiteX490" fmla="*/ 242689 w 754238"/>
                  <a:gd name="connsiteY490" fmla="*/ 688284 h 732514"/>
                  <a:gd name="connsiteX491" fmla="*/ 221045 w 754238"/>
                  <a:gd name="connsiteY491" fmla="*/ 667283 h 732514"/>
                  <a:gd name="connsiteX492" fmla="*/ 235524 w 754238"/>
                  <a:gd name="connsiteY492" fmla="*/ 673092 h 732514"/>
                  <a:gd name="connsiteX493" fmla="*/ 230598 w 754238"/>
                  <a:gd name="connsiteY493" fmla="*/ 659835 h 732514"/>
                  <a:gd name="connsiteX494" fmla="*/ 231643 w 754238"/>
                  <a:gd name="connsiteY494" fmla="*/ 658495 h 732514"/>
                  <a:gd name="connsiteX495" fmla="*/ 226717 w 754238"/>
                  <a:gd name="connsiteY495" fmla="*/ 642855 h 732514"/>
                  <a:gd name="connsiteX496" fmla="*/ 220597 w 754238"/>
                  <a:gd name="connsiteY496" fmla="*/ 634365 h 732514"/>
                  <a:gd name="connsiteX497" fmla="*/ 222388 w 754238"/>
                  <a:gd name="connsiteY497" fmla="*/ 626471 h 732514"/>
                  <a:gd name="connsiteX498" fmla="*/ 225225 w 754238"/>
                  <a:gd name="connsiteY498" fmla="*/ 625280 h 732514"/>
                  <a:gd name="connsiteX499" fmla="*/ 226269 w 754238"/>
                  <a:gd name="connsiteY499" fmla="*/ 622152 h 732514"/>
                  <a:gd name="connsiteX500" fmla="*/ 232688 w 754238"/>
                  <a:gd name="connsiteY500" fmla="*/ 617832 h 732514"/>
                  <a:gd name="connsiteX501" fmla="*/ 224478 w 754238"/>
                  <a:gd name="connsiteY501" fmla="*/ 583872 h 732514"/>
                  <a:gd name="connsiteX502" fmla="*/ 227314 w 754238"/>
                  <a:gd name="connsiteY502" fmla="*/ 547827 h 732514"/>
                  <a:gd name="connsiteX503" fmla="*/ 218955 w 754238"/>
                  <a:gd name="connsiteY503" fmla="*/ 533826 h 732514"/>
                  <a:gd name="connsiteX504" fmla="*/ 208059 w 754238"/>
                  <a:gd name="connsiteY504" fmla="*/ 528762 h 732514"/>
                  <a:gd name="connsiteX505" fmla="*/ 200595 w 754238"/>
                  <a:gd name="connsiteY505" fmla="*/ 522506 h 732514"/>
                  <a:gd name="connsiteX506" fmla="*/ 194177 w 754238"/>
                  <a:gd name="connsiteY506" fmla="*/ 524442 h 732514"/>
                  <a:gd name="connsiteX507" fmla="*/ 190744 w 754238"/>
                  <a:gd name="connsiteY507" fmla="*/ 521017 h 732514"/>
                  <a:gd name="connsiteX508" fmla="*/ 189251 w 754238"/>
                  <a:gd name="connsiteY508" fmla="*/ 520719 h 732514"/>
                  <a:gd name="connsiteX509" fmla="*/ 186863 w 754238"/>
                  <a:gd name="connsiteY509" fmla="*/ 522655 h 732514"/>
                  <a:gd name="connsiteX510" fmla="*/ 180892 w 754238"/>
                  <a:gd name="connsiteY510" fmla="*/ 513569 h 732514"/>
                  <a:gd name="connsiteX511" fmla="*/ 159547 w 754238"/>
                  <a:gd name="connsiteY511" fmla="*/ 512080 h 732514"/>
                  <a:gd name="connsiteX512" fmla="*/ 158651 w 754238"/>
                  <a:gd name="connsiteY512" fmla="*/ 511186 h 732514"/>
                  <a:gd name="connsiteX513" fmla="*/ 161338 w 754238"/>
                  <a:gd name="connsiteY513" fmla="*/ 499866 h 732514"/>
                  <a:gd name="connsiteX514" fmla="*/ 148799 w 754238"/>
                  <a:gd name="connsiteY514" fmla="*/ 480205 h 732514"/>
                  <a:gd name="connsiteX515" fmla="*/ 130589 w 754238"/>
                  <a:gd name="connsiteY515" fmla="*/ 474396 h 732514"/>
                  <a:gd name="connsiteX516" fmla="*/ 119841 w 754238"/>
                  <a:gd name="connsiteY516" fmla="*/ 462480 h 732514"/>
                  <a:gd name="connsiteX517" fmla="*/ 108795 w 754238"/>
                  <a:gd name="connsiteY517" fmla="*/ 451756 h 732514"/>
                  <a:gd name="connsiteX518" fmla="*/ 95063 w 754238"/>
                  <a:gd name="connsiteY518" fmla="*/ 448777 h 732514"/>
                  <a:gd name="connsiteX519" fmla="*/ 88346 w 754238"/>
                  <a:gd name="connsiteY519" fmla="*/ 445352 h 732514"/>
                  <a:gd name="connsiteX520" fmla="*/ 85062 w 754238"/>
                  <a:gd name="connsiteY520" fmla="*/ 457416 h 732514"/>
                  <a:gd name="connsiteX521" fmla="*/ 84017 w 754238"/>
                  <a:gd name="connsiteY521" fmla="*/ 458459 h 732514"/>
                  <a:gd name="connsiteX522" fmla="*/ 79539 w 754238"/>
                  <a:gd name="connsiteY522" fmla="*/ 439989 h 732514"/>
                  <a:gd name="connsiteX523" fmla="*/ 70284 w 754238"/>
                  <a:gd name="connsiteY523" fmla="*/ 460097 h 732514"/>
                  <a:gd name="connsiteX524" fmla="*/ 75210 w 754238"/>
                  <a:gd name="connsiteY524" fmla="*/ 481695 h 732514"/>
                  <a:gd name="connsiteX525" fmla="*/ 77001 w 754238"/>
                  <a:gd name="connsiteY525" fmla="*/ 505675 h 732514"/>
                  <a:gd name="connsiteX526" fmla="*/ 84316 w 754238"/>
                  <a:gd name="connsiteY526" fmla="*/ 530847 h 732514"/>
                  <a:gd name="connsiteX527" fmla="*/ 121035 w 754238"/>
                  <a:gd name="connsiteY527" fmla="*/ 583872 h 732514"/>
                  <a:gd name="connsiteX528" fmla="*/ 138351 w 754238"/>
                  <a:gd name="connsiteY528" fmla="*/ 597277 h 732514"/>
                  <a:gd name="connsiteX529" fmla="*/ 163428 w 754238"/>
                  <a:gd name="connsiteY529" fmla="*/ 628110 h 732514"/>
                  <a:gd name="connsiteX530" fmla="*/ 209253 w 754238"/>
                  <a:gd name="connsiteY530" fmla="*/ 680539 h 732514"/>
                  <a:gd name="connsiteX531" fmla="*/ 308665 w 754238"/>
                  <a:gd name="connsiteY531" fmla="*/ 732075 h 732514"/>
                  <a:gd name="connsiteX532" fmla="*/ 240151 w 754238"/>
                  <a:gd name="connsiteY532" fmla="*/ 694391 h 732514"/>
                  <a:gd name="connsiteX533" fmla="*/ 70135 w 754238"/>
                  <a:gd name="connsiteY533" fmla="*/ 462629 h 732514"/>
                  <a:gd name="connsiteX534" fmla="*/ 66105 w 754238"/>
                  <a:gd name="connsiteY534" fmla="*/ 461885 h 732514"/>
                  <a:gd name="connsiteX535" fmla="*/ 62373 w 754238"/>
                  <a:gd name="connsiteY535" fmla="*/ 466949 h 732514"/>
                  <a:gd name="connsiteX536" fmla="*/ 26250 w 754238"/>
                  <a:gd name="connsiteY536" fmla="*/ 417201 h 732514"/>
                  <a:gd name="connsiteX537" fmla="*/ 24459 w 754238"/>
                  <a:gd name="connsiteY537" fmla="*/ 421222 h 732514"/>
                  <a:gd name="connsiteX538" fmla="*/ 2218 w 754238"/>
                  <a:gd name="connsiteY538" fmla="*/ 317853 h 732514"/>
                  <a:gd name="connsiteX539" fmla="*/ 2666 w 754238"/>
                  <a:gd name="connsiteY539" fmla="*/ 374453 h 732514"/>
                  <a:gd name="connsiteX540" fmla="*/ 17891 w 754238"/>
                  <a:gd name="connsiteY540" fmla="*/ 239656 h 732514"/>
                  <a:gd name="connsiteX541" fmla="*/ 23713 w 754238"/>
                  <a:gd name="connsiteY541" fmla="*/ 224761 h 732514"/>
                  <a:gd name="connsiteX542" fmla="*/ 17891 w 754238"/>
                  <a:gd name="connsiteY542" fmla="*/ 239656 h 732514"/>
                  <a:gd name="connsiteX543" fmla="*/ 19682 w 754238"/>
                  <a:gd name="connsiteY543" fmla="*/ 234145 h 732514"/>
                  <a:gd name="connsiteX544" fmla="*/ 29086 w 754238"/>
                  <a:gd name="connsiteY544" fmla="*/ 211505 h 732514"/>
                  <a:gd name="connsiteX545" fmla="*/ 31176 w 754238"/>
                  <a:gd name="connsiteY545" fmla="*/ 206589 h 732514"/>
                  <a:gd name="connsiteX546" fmla="*/ 44909 w 754238"/>
                  <a:gd name="connsiteY546" fmla="*/ 179928 h 732514"/>
                  <a:gd name="connsiteX547" fmla="*/ 59686 w 754238"/>
                  <a:gd name="connsiteY547" fmla="*/ 155501 h 732514"/>
                  <a:gd name="connsiteX548" fmla="*/ 75359 w 754238"/>
                  <a:gd name="connsiteY548" fmla="*/ 133903 h 732514"/>
                  <a:gd name="connsiteX549" fmla="*/ 95660 w 754238"/>
                  <a:gd name="connsiteY549" fmla="*/ 109476 h 732514"/>
                  <a:gd name="connsiteX550" fmla="*/ 120588 w 754238"/>
                  <a:gd name="connsiteY550" fmla="*/ 85049 h 732514"/>
                  <a:gd name="connsiteX551" fmla="*/ 129394 w 754238"/>
                  <a:gd name="connsiteY551" fmla="*/ 76857 h 732514"/>
                  <a:gd name="connsiteX552" fmla="*/ 131633 w 754238"/>
                  <a:gd name="connsiteY552" fmla="*/ 75367 h 732514"/>
                  <a:gd name="connsiteX553" fmla="*/ 128350 w 754238"/>
                  <a:gd name="connsiteY553" fmla="*/ 78793 h 732514"/>
                  <a:gd name="connsiteX554" fmla="*/ 129394 w 754238"/>
                  <a:gd name="connsiteY554" fmla="*/ 78346 h 732514"/>
                  <a:gd name="connsiteX555" fmla="*/ 124469 w 754238"/>
                  <a:gd name="connsiteY555" fmla="*/ 83261 h 732514"/>
                  <a:gd name="connsiteX556" fmla="*/ 126558 w 754238"/>
                  <a:gd name="connsiteY556" fmla="*/ 81623 h 732514"/>
                  <a:gd name="connsiteX557" fmla="*/ 128797 w 754238"/>
                  <a:gd name="connsiteY557" fmla="*/ 79538 h 732514"/>
                  <a:gd name="connsiteX558" fmla="*/ 128350 w 754238"/>
                  <a:gd name="connsiteY558" fmla="*/ 79687 h 732514"/>
                  <a:gd name="connsiteX559" fmla="*/ 135962 w 754238"/>
                  <a:gd name="connsiteY559" fmla="*/ 72239 h 732514"/>
                  <a:gd name="connsiteX560" fmla="*/ 149396 w 754238"/>
                  <a:gd name="connsiteY560" fmla="*/ 61366 h 732514"/>
                  <a:gd name="connsiteX561" fmla="*/ 139395 w 754238"/>
                  <a:gd name="connsiteY561" fmla="*/ 68665 h 732514"/>
                  <a:gd name="connsiteX562" fmla="*/ 165816 w 754238"/>
                  <a:gd name="connsiteY562" fmla="*/ 49301 h 732514"/>
                  <a:gd name="connsiteX563" fmla="*/ 162383 w 754238"/>
                  <a:gd name="connsiteY563" fmla="*/ 51983 h 732514"/>
                  <a:gd name="connsiteX564" fmla="*/ 162980 w 754238"/>
                  <a:gd name="connsiteY564" fmla="*/ 51685 h 732514"/>
                  <a:gd name="connsiteX565" fmla="*/ 156113 w 754238"/>
                  <a:gd name="connsiteY565" fmla="*/ 57345 h 732514"/>
                  <a:gd name="connsiteX566" fmla="*/ 156412 w 754238"/>
                  <a:gd name="connsiteY566" fmla="*/ 57345 h 732514"/>
                  <a:gd name="connsiteX567" fmla="*/ 156561 w 754238"/>
                  <a:gd name="connsiteY567" fmla="*/ 57642 h 732514"/>
                  <a:gd name="connsiteX568" fmla="*/ 150889 w 754238"/>
                  <a:gd name="connsiteY568" fmla="*/ 63302 h 732514"/>
                  <a:gd name="connsiteX569" fmla="*/ 152531 w 754238"/>
                  <a:gd name="connsiteY569" fmla="*/ 62260 h 732514"/>
                  <a:gd name="connsiteX570" fmla="*/ 158054 w 754238"/>
                  <a:gd name="connsiteY570" fmla="*/ 58387 h 732514"/>
                  <a:gd name="connsiteX571" fmla="*/ 157606 w 754238"/>
                  <a:gd name="connsiteY571" fmla="*/ 58983 h 732514"/>
                  <a:gd name="connsiteX572" fmla="*/ 147008 w 754238"/>
                  <a:gd name="connsiteY572" fmla="*/ 68218 h 732514"/>
                  <a:gd name="connsiteX573" fmla="*/ 144471 w 754238"/>
                  <a:gd name="connsiteY573" fmla="*/ 71346 h 732514"/>
                  <a:gd name="connsiteX574" fmla="*/ 152531 w 754238"/>
                  <a:gd name="connsiteY574" fmla="*/ 68516 h 732514"/>
                  <a:gd name="connsiteX575" fmla="*/ 158352 w 754238"/>
                  <a:gd name="connsiteY575" fmla="*/ 65388 h 732514"/>
                  <a:gd name="connsiteX576" fmla="*/ 156561 w 754238"/>
                  <a:gd name="connsiteY576" fmla="*/ 68665 h 732514"/>
                  <a:gd name="connsiteX577" fmla="*/ 153128 w 754238"/>
                  <a:gd name="connsiteY577" fmla="*/ 78644 h 732514"/>
                  <a:gd name="connsiteX578" fmla="*/ 153874 w 754238"/>
                  <a:gd name="connsiteY578" fmla="*/ 79091 h 732514"/>
                  <a:gd name="connsiteX579" fmla="*/ 153576 w 754238"/>
                  <a:gd name="connsiteY579" fmla="*/ 79836 h 732514"/>
                  <a:gd name="connsiteX580" fmla="*/ 157009 w 754238"/>
                  <a:gd name="connsiteY580" fmla="*/ 77452 h 732514"/>
                  <a:gd name="connsiteX581" fmla="*/ 158502 w 754238"/>
                  <a:gd name="connsiteY581" fmla="*/ 78793 h 732514"/>
                  <a:gd name="connsiteX582" fmla="*/ 140440 w 754238"/>
                  <a:gd name="connsiteY582" fmla="*/ 95475 h 732514"/>
                  <a:gd name="connsiteX583" fmla="*/ 134768 w 754238"/>
                  <a:gd name="connsiteY583" fmla="*/ 102476 h 732514"/>
                  <a:gd name="connsiteX584" fmla="*/ 135067 w 754238"/>
                  <a:gd name="connsiteY584" fmla="*/ 106497 h 732514"/>
                  <a:gd name="connsiteX585" fmla="*/ 138500 w 754238"/>
                  <a:gd name="connsiteY585" fmla="*/ 105454 h 732514"/>
                  <a:gd name="connsiteX586" fmla="*/ 139395 w 754238"/>
                  <a:gd name="connsiteY586" fmla="*/ 105603 h 732514"/>
                  <a:gd name="connsiteX587" fmla="*/ 138201 w 754238"/>
                  <a:gd name="connsiteY587" fmla="*/ 107540 h 732514"/>
                  <a:gd name="connsiteX588" fmla="*/ 137156 w 754238"/>
                  <a:gd name="connsiteY588" fmla="*/ 108136 h 732514"/>
                  <a:gd name="connsiteX589" fmla="*/ 134470 w 754238"/>
                  <a:gd name="connsiteY589" fmla="*/ 109625 h 732514"/>
                  <a:gd name="connsiteX590" fmla="*/ 133275 w 754238"/>
                  <a:gd name="connsiteY590" fmla="*/ 111561 h 732514"/>
                  <a:gd name="connsiteX591" fmla="*/ 128350 w 754238"/>
                  <a:gd name="connsiteY591" fmla="*/ 114242 h 732514"/>
                  <a:gd name="connsiteX592" fmla="*/ 129842 w 754238"/>
                  <a:gd name="connsiteY592" fmla="*/ 110519 h 732514"/>
                  <a:gd name="connsiteX593" fmla="*/ 129842 w 754238"/>
                  <a:gd name="connsiteY593" fmla="*/ 109625 h 732514"/>
                  <a:gd name="connsiteX594" fmla="*/ 125513 w 754238"/>
                  <a:gd name="connsiteY594" fmla="*/ 113051 h 732514"/>
                  <a:gd name="connsiteX595" fmla="*/ 122379 w 754238"/>
                  <a:gd name="connsiteY595" fmla="*/ 112157 h 732514"/>
                  <a:gd name="connsiteX596" fmla="*/ 129693 w 754238"/>
                  <a:gd name="connsiteY596" fmla="*/ 104263 h 732514"/>
                  <a:gd name="connsiteX597" fmla="*/ 126409 w 754238"/>
                  <a:gd name="connsiteY597" fmla="*/ 103369 h 732514"/>
                  <a:gd name="connsiteX598" fmla="*/ 119991 w 754238"/>
                  <a:gd name="connsiteY598" fmla="*/ 111561 h 732514"/>
                  <a:gd name="connsiteX599" fmla="*/ 121483 w 754238"/>
                  <a:gd name="connsiteY599" fmla="*/ 117966 h 732514"/>
                  <a:gd name="connsiteX600" fmla="*/ 99690 w 754238"/>
                  <a:gd name="connsiteY600" fmla="*/ 139861 h 732514"/>
                  <a:gd name="connsiteX601" fmla="*/ 95361 w 754238"/>
                  <a:gd name="connsiteY601" fmla="*/ 137627 h 732514"/>
                  <a:gd name="connsiteX602" fmla="*/ 89092 w 754238"/>
                  <a:gd name="connsiteY602" fmla="*/ 152075 h 732514"/>
                  <a:gd name="connsiteX603" fmla="*/ 90435 w 754238"/>
                  <a:gd name="connsiteY603" fmla="*/ 175311 h 732514"/>
                  <a:gd name="connsiteX604" fmla="*/ 87002 w 754238"/>
                  <a:gd name="connsiteY604" fmla="*/ 188716 h 732514"/>
                  <a:gd name="connsiteX605" fmla="*/ 110437 w 754238"/>
                  <a:gd name="connsiteY605" fmla="*/ 155501 h 732514"/>
                  <a:gd name="connsiteX606" fmla="*/ 121931 w 754238"/>
                  <a:gd name="connsiteY606" fmla="*/ 133457 h 732514"/>
                  <a:gd name="connsiteX607" fmla="*/ 133275 w 754238"/>
                  <a:gd name="connsiteY607" fmla="*/ 118264 h 732514"/>
                  <a:gd name="connsiteX608" fmla="*/ 137455 w 754238"/>
                  <a:gd name="connsiteY608" fmla="*/ 141947 h 732514"/>
                  <a:gd name="connsiteX609" fmla="*/ 150591 w 754238"/>
                  <a:gd name="connsiteY609" fmla="*/ 130924 h 732514"/>
                  <a:gd name="connsiteX610" fmla="*/ 151635 w 754238"/>
                  <a:gd name="connsiteY610" fmla="*/ 133010 h 732514"/>
                  <a:gd name="connsiteX611" fmla="*/ 149993 w 754238"/>
                  <a:gd name="connsiteY611" fmla="*/ 147606 h 732514"/>
                  <a:gd name="connsiteX612" fmla="*/ 144769 w 754238"/>
                  <a:gd name="connsiteY612" fmla="*/ 161012 h 732514"/>
                  <a:gd name="connsiteX613" fmla="*/ 146560 w 754238"/>
                  <a:gd name="connsiteY613" fmla="*/ 162948 h 732514"/>
                  <a:gd name="connsiteX614" fmla="*/ 151188 w 754238"/>
                  <a:gd name="connsiteY614" fmla="*/ 162352 h 732514"/>
                  <a:gd name="connsiteX615" fmla="*/ 143276 w 754238"/>
                  <a:gd name="connsiteY615" fmla="*/ 194078 h 732514"/>
                  <a:gd name="connsiteX616" fmla="*/ 144172 w 754238"/>
                  <a:gd name="connsiteY616" fmla="*/ 196163 h 732514"/>
                  <a:gd name="connsiteX617" fmla="*/ 152232 w 754238"/>
                  <a:gd name="connsiteY617" fmla="*/ 205547 h 732514"/>
                  <a:gd name="connsiteX618" fmla="*/ 151486 w 754238"/>
                  <a:gd name="connsiteY618" fmla="*/ 209271 h 732514"/>
                  <a:gd name="connsiteX619" fmla="*/ 145665 w 754238"/>
                  <a:gd name="connsiteY619" fmla="*/ 216867 h 732514"/>
                  <a:gd name="connsiteX620" fmla="*/ 130887 w 754238"/>
                  <a:gd name="connsiteY620" fmla="*/ 211803 h 732514"/>
                  <a:gd name="connsiteX621" fmla="*/ 143724 w 754238"/>
                  <a:gd name="connsiteY621" fmla="*/ 184992 h 732514"/>
                  <a:gd name="connsiteX622" fmla="*/ 135365 w 754238"/>
                  <a:gd name="connsiteY622" fmla="*/ 192886 h 732514"/>
                  <a:gd name="connsiteX623" fmla="*/ 117304 w 754238"/>
                  <a:gd name="connsiteY623" fmla="*/ 194376 h 732514"/>
                  <a:gd name="connsiteX624" fmla="*/ 100884 w 754238"/>
                  <a:gd name="connsiteY624" fmla="*/ 213143 h 732514"/>
                  <a:gd name="connsiteX625" fmla="*/ 102825 w 754238"/>
                  <a:gd name="connsiteY625" fmla="*/ 213888 h 732514"/>
                  <a:gd name="connsiteX626" fmla="*/ 116707 w 754238"/>
                  <a:gd name="connsiteY626" fmla="*/ 199738 h 732514"/>
                  <a:gd name="connsiteX627" fmla="*/ 118796 w 754238"/>
                  <a:gd name="connsiteY627" fmla="*/ 200781 h 732514"/>
                  <a:gd name="connsiteX628" fmla="*/ 114169 w 754238"/>
                  <a:gd name="connsiteY628" fmla="*/ 215526 h 732514"/>
                  <a:gd name="connsiteX629" fmla="*/ 114915 w 754238"/>
                  <a:gd name="connsiteY629" fmla="*/ 217761 h 732514"/>
                  <a:gd name="connsiteX630" fmla="*/ 121782 w 754238"/>
                  <a:gd name="connsiteY630" fmla="*/ 218058 h 732514"/>
                  <a:gd name="connsiteX631" fmla="*/ 105213 w 754238"/>
                  <a:gd name="connsiteY631" fmla="*/ 240252 h 732514"/>
                  <a:gd name="connsiteX632" fmla="*/ 103720 w 754238"/>
                  <a:gd name="connsiteY632" fmla="*/ 238613 h 732514"/>
                  <a:gd name="connsiteX633" fmla="*/ 107452 w 754238"/>
                  <a:gd name="connsiteY633" fmla="*/ 228634 h 732514"/>
                  <a:gd name="connsiteX634" fmla="*/ 90883 w 754238"/>
                  <a:gd name="connsiteY634" fmla="*/ 246209 h 732514"/>
                  <a:gd name="connsiteX635" fmla="*/ 89838 w 754238"/>
                  <a:gd name="connsiteY635" fmla="*/ 249337 h 732514"/>
                  <a:gd name="connsiteX636" fmla="*/ 73270 w 754238"/>
                  <a:gd name="connsiteY636" fmla="*/ 269445 h 732514"/>
                  <a:gd name="connsiteX637" fmla="*/ 66105 w 754238"/>
                  <a:gd name="connsiteY637" fmla="*/ 295511 h 732514"/>
                  <a:gd name="connsiteX638" fmla="*/ 60880 w 754238"/>
                  <a:gd name="connsiteY638" fmla="*/ 302660 h 732514"/>
                  <a:gd name="connsiteX639" fmla="*/ 54910 w 754238"/>
                  <a:gd name="connsiteY639" fmla="*/ 346749 h 732514"/>
                  <a:gd name="connsiteX640" fmla="*/ 55656 w 754238"/>
                  <a:gd name="connsiteY640" fmla="*/ 346153 h 732514"/>
                  <a:gd name="connsiteX641" fmla="*/ 56701 w 754238"/>
                  <a:gd name="connsiteY641" fmla="*/ 349132 h 732514"/>
                  <a:gd name="connsiteX642" fmla="*/ 55805 w 754238"/>
                  <a:gd name="connsiteY642" fmla="*/ 351217 h 732514"/>
                  <a:gd name="connsiteX643" fmla="*/ 55656 w 754238"/>
                  <a:gd name="connsiteY643" fmla="*/ 351217 h 732514"/>
                  <a:gd name="connsiteX644" fmla="*/ 54760 w 754238"/>
                  <a:gd name="connsiteY644" fmla="*/ 351664 h 732514"/>
                  <a:gd name="connsiteX645" fmla="*/ 54313 w 754238"/>
                  <a:gd name="connsiteY645" fmla="*/ 351366 h 732514"/>
                  <a:gd name="connsiteX646" fmla="*/ 54014 w 754238"/>
                  <a:gd name="connsiteY646" fmla="*/ 350472 h 732514"/>
                  <a:gd name="connsiteX647" fmla="*/ 50432 w 754238"/>
                  <a:gd name="connsiteY647" fmla="*/ 357920 h 732514"/>
                  <a:gd name="connsiteX648" fmla="*/ 34460 w 754238"/>
                  <a:gd name="connsiteY648" fmla="*/ 324407 h 732514"/>
                  <a:gd name="connsiteX649" fmla="*/ 32818 w 754238"/>
                  <a:gd name="connsiteY649" fmla="*/ 332748 h 732514"/>
                  <a:gd name="connsiteX650" fmla="*/ 28937 w 754238"/>
                  <a:gd name="connsiteY650" fmla="*/ 330811 h 732514"/>
                  <a:gd name="connsiteX651" fmla="*/ 23713 w 754238"/>
                  <a:gd name="connsiteY651" fmla="*/ 402455 h 732514"/>
                  <a:gd name="connsiteX652" fmla="*/ 29982 w 754238"/>
                  <a:gd name="connsiteY652" fmla="*/ 400667 h 732514"/>
                  <a:gd name="connsiteX653" fmla="*/ 35057 w 754238"/>
                  <a:gd name="connsiteY653" fmla="*/ 384134 h 732514"/>
                  <a:gd name="connsiteX654" fmla="*/ 36848 w 754238"/>
                  <a:gd name="connsiteY654" fmla="*/ 418690 h 732514"/>
                  <a:gd name="connsiteX655" fmla="*/ 47596 w 754238"/>
                  <a:gd name="connsiteY655" fmla="*/ 418094 h 732514"/>
                  <a:gd name="connsiteX656" fmla="*/ 58343 w 754238"/>
                  <a:gd name="connsiteY656" fmla="*/ 458310 h 732514"/>
                  <a:gd name="connsiteX657" fmla="*/ 70434 w 754238"/>
                  <a:gd name="connsiteY657" fmla="*/ 462183 h 732514"/>
                  <a:gd name="connsiteX658" fmla="*/ 145665 w 754238"/>
                  <a:gd name="connsiteY658" fmla="*/ 87283 h 732514"/>
                  <a:gd name="connsiteX659" fmla="*/ 141634 w 754238"/>
                  <a:gd name="connsiteY659" fmla="*/ 88921 h 732514"/>
                  <a:gd name="connsiteX660" fmla="*/ 140440 w 754238"/>
                  <a:gd name="connsiteY660" fmla="*/ 90411 h 732514"/>
                  <a:gd name="connsiteX661" fmla="*/ 145665 w 754238"/>
                  <a:gd name="connsiteY661" fmla="*/ 87283 h 732514"/>
                  <a:gd name="connsiteX662" fmla="*/ 34161 w 754238"/>
                  <a:gd name="connsiteY662" fmla="*/ 200930 h 732514"/>
                  <a:gd name="connsiteX663" fmla="*/ 38192 w 754238"/>
                  <a:gd name="connsiteY663" fmla="*/ 193035 h 732514"/>
                  <a:gd name="connsiteX664" fmla="*/ 34161 w 754238"/>
                  <a:gd name="connsiteY664" fmla="*/ 200930 h 732514"/>
                  <a:gd name="connsiteX665" fmla="*/ 156263 w 754238"/>
                  <a:gd name="connsiteY665" fmla="*/ 62409 h 732514"/>
                  <a:gd name="connsiteX666" fmla="*/ 151934 w 754238"/>
                  <a:gd name="connsiteY666" fmla="*/ 67473 h 732514"/>
                  <a:gd name="connsiteX667" fmla="*/ 151486 w 754238"/>
                  <a:gd name="connsiteY667" fmla="*/ 68218 h 732514"/>
                  <a:gd name="connsiteX668" fmla="*/ 159248 w 754238"/>
                  <a:gd name="connsiteY668" fmla="*/ 63451 h 732514"/>
                  <a:gd name="connsiteX669" fmla="*/ 164472 w 754238"/>
                  <a:gd name="connsiteY669" fmla="*/ 58983 h 732514"/>
                  <a:gd name="connsiteX670" fmla="*/ 169398 w 754238"/>
                  <a:gd name="connsiteY670" fmla="*/ 55408 h 732514"/>
                  <a:gd name="connsiteX671" fmla="*/ 169995 w 754238"/>
                  <a:gd name="connsiteY671" fmla="*/ 55110 h 732514"/>
                  <a:gd name="connsiteX672" fmla="*/ 170592 w 754238"/>
                  <a:gd name="connsiteY672" fmla="*/ 54366 h 732514"/>
                  <a:gd name="connsiteX673" fmla="*/ 169697 w 754238"/>
                  <a:gd name="connsiteY673" fmla="*/ 53770 h 732514"/>
                  <a:gd name="connsiteX674" fmla="*/ 158203 w 754238"/>
                  <a:gd name="connsiteY674" fmla="*/ 60621 h 732514"/>
                  <a:gd name="connsiteX675" fmla="*/ 156412 w 754238"/>
                  <a:gd name="connsiteY675" fmla="*/ 62409 h 732514"/>
                  <a:gd name="connsiteX676" fmla="*/ 185221 w 754238"/>
                  <a:gd name="connsiteY676" fmla="*/ 76112 h 732514"/>
                  <a:gd name="connsiteX677" fmla="*/ 187908 w 754238"/>
                  <a:gd name="connsiteY677" fmla="*/ 71197 h 732514"/>
                  <a:gd name="connsiteX678" fmla="*/ 186116 w 754238"/>
                  <a:gd name="connsiteY678" fmla="*/ 65984 h 732514"/>
                  <a:gd name="connsiteX679" fmla="*/ 187310 w 754238"/>
                  <a:gd name="connsiteY679" fmla="*/ 60175 h 732514"/>
                  <a:gd name="connsiteX680" fmla="*/ 182385 w 754238"/>
                  <a:gd name="connsiteY680" fmla="*/ 61068 h 732514"/>
                  <a:gd name="connsiteX681" fmla="*/ 178056 w 754238"/>
                  <a:gd name="connsiteY681" fmla="*/ 62558 h 732514"/>
                  <a:gd name="connsiteX682" fmla="*/ 187908 w 754238"/>
                  <a:gd name="connsiteY682" fmla="*/ 52876 h 732514"/>
                  <a:gd name="connsiteX683" fmla="*/ 187460 w 754238"/>
                  <a:gd name="connsiteY683" fmla="*/ 52876 h 732514"/>
                  <a:gd name="connsiteX684" fmla="*/ 172234 w 754238"/>
                  <a:gd name="connsiteY684" fmla="*/ 63005 h 732514"/>
                  <a:gd name="connsiteX685" fmla="*/ 171787 w 754238"/>
                  <a:gd name="connsiteY685" fmla="*/ 62856 h 732514"/>
                  <a:gd name="connsiteX686" fmla="*/ 183280 w 754238"/>
                  <a:gd name="connsiteY686" fmla="*/ 53770 h 732514"/>
                  <a:gd name="connsiteX687" fmla="*/ 183280 w 754238"/>
                  <a:gd name="connsiteY687" fmla="*/ 53472 h 732514"/>
                  <a:gd name="connsiteX688" fmla="*/ 159248 w 754238"/>
                  <a:gd name="connsiteY688" fmla="*/ 70899 h 732514"/>
                  <a:gd name="connsiteX689" fmla="*/ 159994 w 754238"/>
                  <a:gd name="connsiteY689" fmla="*/ 71346 h 732514"/>
                  <a:gd name="connsiteX690" fmla="*/ 159099 w 754238"/>
                  <a:gd name="connsiteY690" fmla="*/ 73282 h 732514"/>
                  <a:gd name="connsiteX691" fmla="*/ 159099 w 754238"/>
                  <a:gd name="connsiteY691" fmla="*/ 73729 h 732514"/>
                  <a:gd name="connsiteX692" fmla="*/ 165219 w 754238"/>
                  <a:gd name="connsiteY692" fmla="*/ 75367 h 732514"/>
                  <a:gd name="connsiteX693" fmla="*/ 169100 w 754238"/>
                  <a:gd name="connsiteY693" fmla="*/ 72686 h 732514"/>
                  <a:gd name="connsiteX694" fmla="*/ 169697 w 754238"/>
                  <a:gd name="connsiteY694" fmla="*/ 72984 h 732514"/>
                  <a:gd name="connsiteX695" fmla="*/ 165816 w 754238"/>
                  <a:gd name="connsiteY695" fmla="*/ 79240 h 732514"/>
                  <a:gd name="connsiteX696" fmla="*/ 167159 w 754238"/>
                  <a:gd name="connsiteY696" fmla="*/ 81176 h 732514"/>
                  <a:gd name="connsiteX697" fmla="*/ 158651 w 754238"/>
                  <a:gd name="connsiteY697" fmla="*/ 92198 h 732514"/>
                  <a:gd name="connsiteX698" fmla="*/ 155218 w 754238"/>
                  <a:gd name="connsiteY698" fmla="*/ 94581 h 732514"/>
                  <a:gd name="connsiteX699" fmla="*/ 152830 w 754238"/>
                  <a:gd name="connsiteY699" fmla="*/ 98901 h 732514"/>
                  <a:gd name="connsiteX700" fmla="*/ 152382 w 754238"/>
                  <a:gd name="connsiteY700" fmla="*/ 99348 h 732514"/>
                  <a:gd name="connsiteX701" fmla="*/ 148352 w 754238"/>
                  <a:gd name="connsiteY701" fmla="*/ 98305 h 732514"/>
                  <a:gd name="connsiteX702" fmla="*/ 141634 w 754238"/>
                  <a:gd name="connsiteY702" fmla="*/ 107242 h 732514"/>
                  <a:gd name="connsiteX703" fmla="*/ 147904 w 754238"/>
                  <a:gd name="connsiteY703" fmla="*/ 105157 h 732514"/>
                  <a:gd name="connsiteX704" fmla="*/ 148352 w 754238"/>
                  <a:gd name="connsiteY704" fmla="*/ 107689 h 732514"/>
                  <a:gd name="connsiteX705" fmla="*/ 148352 w 754238"/>
                  <a:gd name="connsiteY705" fmla="*/ 114987 h 732514"/>
                  <a:gd name="connsiteX706" fmla="*/ 152382 w 754238"/>
                  <a:gd name="connsiteY706" fmla="*/ 120945 h 732514"/>
                  <a:gd name="connsiteX707" fmla="*/ 152979 w 754238"/>
                  <a:gd name="connsiteY707" fmla="*/ 121392 h 732514"/>
                  <a:gd name="connsiteX708" fmla="*/ 154919 w 754238"/>
                  <a:gd name="connsiteY708" fmla="*/ 115583 h 732514"/>
                  <a:gd name="connsiteX709" fmla="*/ 155666 w 754238"/>
                  <a:gd name="connsiteY709" fmla="*/ 111114 h 732514"/>
                  <a:gd name="connsiteX710" fmla="*/ 158651 w 754238"/>
                  <a:gd name="connsiteY710" fmla="*/ 114987 h 732514"/>
                  <a:gd name="connsiteX711" fmla="*/ 164025 w 754238"/>
                  <a:gd name="connsiteY711" fmla="*/ 112157 h 732514"/>
                  <a:gd name="connsiteX712" fmla="*/ 166562 w 754238"/>
                  <a:gd name="connsiteY712" fmla="*/ 103965 h 732514"/>
                  <a:gd name="connsiteX713" fmla="*/ 171936 w 754238"/>
                  <a:gd name="connsiteY713" fmla="*/ 92049 h 732514"/>
                  <a:gd name="connsiteX714" fmla="*/ 170145 w 754238"/>
                  <a:gd name="connsiteY714" fmla="*/ 103071 h 732514"/>
                  <a:gd name="connsiteX715" fmla="*/ 183579 w 754238"/>
                  <a:gd name="connsiteY715" fmla="*/ 92347 h 732514"/>
                  <a:gd name="connsiteX716" fmla="*/ 184624 w 754238"/>
                  <a:gd name="connsiteY716" fmla="*/ 90560 h 732514"/>
                  <a:gd name="connsiteX717" fmla="*/ 182086 w 754238"/>
                  <a:gd name="connsiteY717" fmla="*/ 86240 h 732514"/>
                  <a:gd name="connsiteX718" fmla="*/ 178354 w 754238"/>
                  <a:gd name="connsiteY718" fmla="*/ 84453 h 732514"/>
                  <a:gd name="connsiteX719" fmla="*/ 178205 w 754238"/>
                  <a:gd name="connsiteY719" fmla="*/ 83559 h 732514"/>
                  <a:gd name="connsiteX720" fmla="*/ 180295 w 754238"/>
                  <a:gd name="connsiteY720" fmla="*/ 79538 h 732514"/>
                  <a:gd name="connsiteX721" fmla="*/ 185370 w 754238"/>
                  <a:gd name="connsiteY721" fmla="*/ 75963 h 732514"/>
                  <a:gd name="connsiteX722" fmla="*/ 161338 w 754238"/>
                  <a:gd name="connsiteY722" fmla="*/ 63451 h 732514"/>
                  <a:gd name="connsiteX723" fmla="*/ 177160 w 754238"/>
                  <a:gd name="connsiteY723" fmla="*/ 53919 h 732514"/>
                  <a:gd name="connsiteX724" fmla="*/ 178951 w 754238"/>
                  <a:gd name="connsiteY724" fmla="*/ 52280 h 732514"/>
                  <a:gd name="connsiteX725" fmla="*/ 177608 w 754238"/>
                  <a:gd name="connsiteY725" fmla="*/ 51834 h 732514"/>
                  <a:gd name="connsiteX726" fmla="*/ 172533 w 754238"/>
                  <a:gd name="connsiteY726" fmla="*/ 53919 h 732514"/>
                  <a:gd name="connsiteX727" fmla="*/ 161189 w 754238"/>
                  <a:gd name="connsiteY727" fmla="*/ 63302 h 732514"/>
                  <a:gd name="connsiteX728" fmla="*/ 248063 w 754238"/>
                  <a:gd name="connsiteY728" fmla="*/ 21895 h 732514"/>
                  <a:gd name="connsiteX729" fmla="*/ 248063 w 754238"/>
                  <a:gd name="connsiteY729" fmla="*/ 22789 h 732514"/>
                  <a:gd name="connsiteX730" fmla="*/ 249555 w 754238"/>
                  <a:gd name="connsiteY730" fmla="*/ 22789 h 732514"/>
                  <a:gd name="connsiteX731" fmla="*/ 237017 w 754238"/>
                  <a:gd name="connsiteY731" fmla="*/ 28151 h 732514"/>
                  <a:gd name="connsiteX732" fmla="*/ 226568 w 754238"/>
                  <a:gd name="connsiteY732" fmla="*/ 34705 h 732514"/>
                  <a:gd name="connsiteX733" fmla="*/ 218955 w 754238"/>
                  <a:gd name="connsiteY733" fmla="*/ 43195 h 732514"/>
                  <a:gd name="connsiteX734" fmla="*/ 224030 w 754238"/>
                  <a:gd name="connsiteY734" fmla="*/ 41258 h 732514"/>
                  <a:gd name="connsiteX735" fmla="*/ 230150 w 754238"/>
                  <a:gd name="connsiteY735" fmla="*/ 45429 h 732514"/>
                  <a:gd name="connsiteX736" fmla="*/ 216418 w 754238"/>
                  <a:gd name="connsiteY736" fmla="*/ 65686 h 732514"/>
                  <a:gd name="connsiteX737" fmla="*/ 224777 w 754238"/>
                  <a:gd name="connsiteY737" fmla="*/ 63451 h 732514"/>
                  <a:gd name="connsiteX738" fmla="*/ 211641 w 754238"/>
                  <a:gd name="connsiteY738" fmla="*/ 81474 h 732514"/>
                  <a:gd name="connsiteX739" fmla="*/ 195222 w 754238"/>
                  <a:gd name="connsiteY739" fmla="*/ 109476 h 732514"/>
                  <a:gd name="connsiteX740" fmla="*/ 195669 w 754238"/>
                  <a:gd name="connsiteY740" fmla="*/ 124073 h 732514"/>
                  <a:gd name="connsiteX741" fmla="*/ 196714 w 754238"/>
                  <a:gd name="connsiteY741" fmla="*/ 126009 h 732514"/>
                  <a:gd name="connsiteX742" fmla="*/ 202387 w 754238"/>
                  <a:gd name="connsiteY742" fmla="*/ 126307 h 732514"/>
                  <a:gd name="connsiteX743" fmla="*/ 203431 w 754238"/>
                  <a:gd name="connsiteY743" fmla="*/ 132265 h 732514"/>
                  <a:gd name="connsiteX744" fmla="*/ 216716 w 754238"/>
                  <a:gd name="connsiteY744" fmla="*/ 114093 h 732514"/>
                  <a:gd name="connsiteX745" fmla="*/ 219254 w 754238"/>
                  <a:gd name="connsiteY745" fmla="*/ 109327 h 732514"/>
                  <a:gd name="connsiteX746" fmla="*/ 233882 w 754238"/>
                  <a:gd name="connsiteY746" fmla="*/ 96667 h 732514"/>
                  <a:gd name="connsiteX747" fmla="*/ 252988 w 754238"/>
                  <a:gd name="connsiteY747" fmla="*/ 85793 h 732514"/>
                  <a:gd name="connsiteX748" fmla="*/ 258213 w 754238"/>
                  <a:gd name="connsiteY748" fmla="*/ 80282 h 732514"/>
                  <a:gd name="connsiteX749" fmla="*/ 261198 w 754238"/>
                  <a:gd name="connsiteY749" fmla="*/ 78495 h 732514"/>
                  <a:gd name="connsiteX750" fmla="*/ 269706 w 754238"/>
                  <a:gd name="connsiteY750" fmla="*/ 78495 h 732514"/>
                  <a:gd name="connsiteX751" fmla="*/ 288216 w 754238"/>
                  <a:gd name="connsiteY751" fmla="*/ 67473 h 732514"/>
                  <a:gd name="connsiteX752" fmla="*/ 294186 w 754238"/>
                  <a:gd name="connsiteY752" fmla="*/ 53621 h 732514"/>
                  <a:gd name="connsiteX753" fmla="*/ 303292 w 754238"/>
                  <a:gd name="connsiteY753" fmla="*/ 46769 h 732514"/>
                  <a:gd name="connsiteX754" fmla="*/ 303740 w 754238"/>
                  <a:gd name="connsiteY754" fmla="*/ 46025 h 732514"/>
                  <a:gd name="connsiteX755" fmla="*/ 306128 w 754238"/>
                  <a:gd name="connsiteY755" fmla="*/ 38577 h 732514"/>
                  <a:gd name="connsiteX756" fmla="*/ 315980 w 754238"/>
                  <a:gd name="connsiteY756" fmla="*/ 24427 h 732514"/>
                  <a:gd name="connsiteX757" fmla="*/ 331653 w 754238"/>
                  <a:gd name="connsiteY757" fmla="*/ 14448 h 732514"/>
                  <a:gd name="connsiteX758" fmla="*/ 331503 w 754238"/>
                  <a:gd name="connsiteY758" fmla="*/ 10873 h 732514"/>
                  <a:gd name="connsiteX759" fmla="*/ 318965 w 754238"/>
                  <a:gd name="connsiteY759" fmla="*/ 14150 h 732514"/>
                  <a:gd name="connsiteX760" fmla="*/ 309113 w 754238"/>
                  <a:gd name="connsiteY760" fmla="*/ 17725 h 732514"/>
                  <a:gd name="connsiteX761" fmla="*/ 322697 w 754238"/>
                  <a:gd name="connsiteY761" fmla="*/ 9384 h 732514"/>
                  <a:gd name="connsiteX762" fmla="*/ 312099 w 754238"/>
                  <a:gd name="connsiteY762" fmla="*/ 6554 h 732514"/>
                  <a:gd name="connsiteX763" fmla="*/ 303590 w 754238"/>
                  <a:gd name="connsiteY763" fmla="*/ 6405 h 732514"/>
                  <a:gd name="connsiteX764" fmla="*/ 297918 w 754238"/>
                  <a:gd name="connsiteY764" fmla="*/ 8788 h 732514"/>
                  <a:gd name="connsiteX765" fmla="*/ 290902 w 754238"/>
                  <a:gd name="connsiteY765" fmla="*/ 9533 h 732514"/>
                  <a:gd name="connsiteX766" fmla="*/ 268363 w 754238"/>
                  <a:gd name="connsiteY766" fmla="*/ 14001 h 732514"/>
                  <a:gd name="connsiteX767" fmla="*/ 247913 w 754238"/>
                  <a:gd name="connsiteY767" fmla="*/ 22044 h 732514"/>
                  <a:gd name="connsiteX768" fmla="*/ 737512 w 754238"/>
                  <a:gd name="connsiteY768" fmla="*/ 351664 h 732514"/>
                  <a:gd name="connsiteX769" fmla="*/ 737512 w 754238"/>
                  <a:gd name="connsiteY769" fmla="*/ 351515 h 732514"/>
                  <a:gd name="connsiteX770" fmla="*/ 737512 w 754238"/>
                  <a:gd name="connsiteY770" fmla="*/ 351515 h 732514"/>
                  <a:gd name="connsiteX771" fmla="*/ 739154 w 754238"/>
                  <a:gd name="connsiteY771" fmla="*/ 349579 h 732514"/>
                  <a:gd name="connsiteX772" fmla="*/ 738408 w 754238"/>
                  <a:gd name="connsiteY772" fmla="*/ 348685 h 732514"/>
                  <a:gd name="connsiteX773" fmla="*/ 737512 w 754238"/>
                  <a:gd name="connsiteY773" fmla="*/ 351515 h 732514"/>
                  <a:gd name="connsiteX774" fmla="*/ 737214 w 754238"/>
                  <a:gd name="connsiteY774" fmla="*/ 352855 h 732514"/>
                  <a:gd name="connsiteX775" fmla="*/ 737512 w 754238"/>
                  <a:gd name="connsiteY775" fmla="*/ 351813 h 732514"/>
                  <a:gd name="connsiteX776" fmla="*/ 67150 w 754238"/>
                  <a:gd name="connsiteY776" fmla="*/ 391135 h 732514"/>
                  <a:gd name="connsiteX777" fmla="*/ 64015 w 754238"/>
                  <a:gd name="connsiteY777" fmla="*/ 386964 h 732514"/>
                  <a:gd name="connsiteX778" fmla="*/ 63418 w 754238"/>
                  <a:gd name="connsiteY778" fmla="*/ 386220 h 732514"/>
                  <a:gd name="connsiteX779" fmla="*/ 56402 w 754238"/>
                  <a:gd name="connsiteY779" fmla="*/ 379666 h 732514"/>
                  <a:gd name="connsiteX780" fmla="*/ 53566 w 754238"/>
                  <a:gd name="connsiteY780" fmla="*/ 375495 h 732514"/>
                  <a:gd name="connsiteX781" fmla="*/ 52372 w 754238"/>
                  <a:gd name="connsiteY781" fmla="*/ 373559 h 732514"/>
                  <a:gd name="connsiteX782" fmla="*/ 51327 w 754238"/>
                  <a:gd name="connsiteY782" fmla="*/ 373559 h 732514"/>
                  <a:gd name="connsiteX783" fmla="*/ 45058 w 754238"/>
                  <a:gd name="connsiteY783" fmla="*/ 373112 h 732514"/>
                  <a:gd name="connsiteX784" fmla="*/ 41923 w 754238"/>
                  <a:gd name="connsiteY784" fmla="*/ 377283 h 732514"/>
                  <a:gd name="connsiteX785" fmla="*/ 41028 w 754238"/>
                  <a:gd name="connsiteY785" fmla="*/ 377581 h 732514"/>
                  <a:gd name="connsiteX786" fmla="*/ 40879 w 754238"/>
                  <a:gd name="connsiteY786" fmla="*/ 377879 h 732514"/>
                  <a:gd name="connsiteX787" fmla="*/ 41326 w 754238"/>
                  <a:gd name="connsiteY787" fmla="*/ 382049 h 732514"/>
                  <a:gd name="connsiteX788" fmla="*/ 45357 w 754238"/>
                  <a:gd name="connsiteY788" fmla="*/ 383687 h 732514"/>
                  <a:gd name="connsiteX789" fmla="*/ 44759 w 754238"/>
                  <a:gd name="connsiteY789" fmla="*/ 377730 h 732514"/>
                  <a:gd name="connsiteX790" fmla="*/ 50282 w 754238"/>
                  <a:gd name="connsiteY790" fmla="*/ 377730 h 732514"/>
                  <a:gd name="connsiteX791" fmla="*/ 52671 w 754238"/>
                  <a:gd name="connsiteY791" fmla="*/ 382347 h 732514"/>
                  <a:gd name="connsiteX792" fmla="*/ 56701 w 754238"/>
                  <a:gd name="connsiteY792" fmla="*/ 384730 h 732514"/>
                  <a:gd name="connsiteX793" fmla="*/ 57298 w 754238"/>
                  <a:gd name="connsiteY793" fmla="*/ 385326 h 732514"/>
                  <a:gd name="connsiteX794" fmla="*/ 59089 w 754238"/>
                  <a:gd name="connsiteY794" fmla="*/ 389496 h 732514"/>
                  <a:gd name="connsiteX795" fmla="*/ 59836 w 754238"/>
                  <a:gd name="connsiteY795" fmla="*/ 391731 h 732514"/>
                  <a:gd name="connsiteX796" fmla="*/ 67299 w 754238"/>
                  <a:gd name="connsiteY796" fmla="*/ 391284 h 732514"/>
                  <a:gd name="connsiteX797" fmla="*/ 69986 w 754238"/>
                  <a:gd name="connsiteY797" fmla="*/ 407966 h 732514"/>
                  <a:gd name="connsiteX798" fmla="*/ 73120 w 754238"/>
                  <a:gd name="connsiteY798" fmla="*/ 407370 h 732514"/>
                  <a:gd name="connsiteX799" fmla="*/ 76554 w 754238"/>
                  <a:gd name="connsiteY799" fmla="*/ 408264 h 732514"/>
                  <a:gd name="connsiteX800" fmla="*/ 77748 w 754238"/>
                  <a:gd name="connsiteY800" fmla="*/ 408711 h 732514"/>
                  <a:gd name="connsiteX801" fmla="*/ 78494 w 754238"/>
                  <a:gd name="connsiteY801" fmla="*/ 408711 h 732514"/>
                  <a:gd name="connsiteX802" fmla="*/ 78942 w 754238"/>
                  <a:gd name="connsiteY802" fmla="*/ 408413 h 732514"/>
                  <a:gd name="connsiteX803" fmla="*/ 80435 w 754238"/>
                  <a:gd name="connsiteY803" fmla="*/ 405583 h 732514"/>
                  <a:gd name="connsiteX804" fmla="*/ 85062 w 754238"/>
                  <a:gd name="connsiteY804" fmla="*/ 403200 h 732514"/>
                  <a:gd name="connsiteX805" fmla="*/ 85062 w 754238"/>
                  <a:gd name="connsiteY805" fmla="*/ 403200 h 732514"/>
                  <a:gd name="connsiteX806" fmla="*/ 83718 w 754238"/>
                  <a:gd name="connsiteY806" fmla="*/ 398582 h 732514"/>
                  <a:gd name="connsiteX807" fmla="*/ 74016 w 754238"/>
                  <a:gd name="connsiteY807" fmla="*/ 394114 h 732514"/>
                  <a:gd name="connsiteX808" fmla="*/ 70583 w 754238"/>
                  <a:gd name="connsiteY808" fmla="*/ 395901 h 732514"/>
                  <a:gd name="connsiteX809" fmla="*/ 70135 w 754238"/>
                  <a:gd name="connsiteY809" fmla="*/ 402157 h 732514"/>
                  <a:gd name="connsiteX810" fmla="*/ 69239 w 754238"/>
                  <a:gd name="connsiteY810" fmla="*/ 403795 h 732514"/>
                  <a:gd name="connsiteX811" fmla="*/ 69090 w 754238"/>
                  <a:gd name="connsiteY811" fmla="*/ 404540 h 732514"/>
                  <a:gd name="connsiteX812" fmla="*/ 69389 w 754238"/>
                  <a:gd name="connsiteY812" fmla="*/ 407668 h 732514"/>
                  <a:gd name="connsiteX813" fmla="*/ 70135 w 754238"/>
                  <a:gd name="connsiteY813" fmla="*/ 407668 h 732514"/>
                  <a:gd name="connsiteX814" fmla="*/ 62224 w 754238"/>
                  <a:gd name="connsiteY814" fmla="*/ 403348 h 732514"/>
                  <a:gd name="connsiteX815" fmla="*/ 61030 w 754238"/>
                  <a:gd name="connsiteY815" fmla="*/ 401710 h 732514"/>
                  <a:gd name="connsiteX816" fmla="*/ 61030 w 754238"/>
                  <a:gd name="connsiteY816" fmla="*/ 401412 h 732514"/>
                  <a:gd name="connsiteX817" fmla="*/ 59089 w 754238"/>
                  <a:gd name="connsiteY817" fmla="*/ 400667 h 732514"/>
                  <a:gd name="connsiteX818" fmla="*/ 57746 w 754238"/>
                  <a:gd name="connsiteY818" fmla="*/ 402753 h 732514"/>
                  <a:gd name="connsiteX819" fmla="*/ 59089 w 754238"/>
                  <a:gd name="connsiteY819" fmla="*/ 405136 h 732514"/>
                  <a:gd name="connsiteX820" fmla="*/ 59985 w 754238"/>
                  <a:gd name="connsiteY820" fmla="*/ 406030 h 732514"/>
                  <a:gd name="connsiteX821" fmla="*/ 61776 w 754238"/>
                  <a:gd name="connsiteY821" fmla="*/ 407966 h 732514"/>
                  <a:gd name="connsiteX822" fmla="*/ 61776 w 754238"/>
                  <a:gd name="connsiteY822" fmla="*/ 407966 h 732514"/>
                  <a:gd name="connsiteX823" fmla="*/ 64164 w 754238"/>
                  <a:gd name="connsiteY823" fmla="*/ 407370 h 732514"/>
                  <a:gd name="connsiteX824" fmla="*/ 63717 w 754238"/>
                  <a:gd name="connsiteY824" fmla="*/ 405583 h 732514"/>
                  <a:gd name="connsiteX825" fmla="*/ 62075 w 754238"/>
                  <a:gd name="connsiteY825" fmla="*/ 403348 h 732514"/>
                  <a:gd name="connsiteX826" fmla="*/ 71180 w 754238"/>
                  <a:gd name="connsiteY826" fmla="*/ 385475 h 732514"/>
                  <a:gd name="connsiteX827" fmla="*/ 69538 w 754238"/>
                  <a:gd name="connsiteY827" fmla="*/ 382943 h 732514"/>
                  <a:gd name="connsiteX828" fmla="*/ 68941 w 754238"/>
                  <a:gd name="connsiteY828" fmla="*/ 387709 h 732514"/>
                  <a:gd name="connsiteX829" fmla="*/ 71180 w 754238"/>
                  <a:gd name="connsiteY829" fmla="*/ 385475 h 732514"/>
                  <a:gd name="connsiteX830" fmla="*/ 93122 w 754238"/>
                  <a:gd name="connsiteY830" fmla="*/ 397391 h 732514"/>
                  <a:gd name="connsiteX831" fmla="*/ 90734 w 754238"/>
                  <a:gd name="connsiteY831" fmla="*/ 398135 h 732514"/>
                  <a:gd name="connsiteX832" fmla="*/ 89241 w 754238"/>
                  <a:gd name="connsiteY832" fmla="*/ 398433 h 732514"/>
                  <a:gd name="connsiteX833" fmla="*/ 88644 w 754238"/>
                  <a:gd name="connsiteY833" fmla="*/ 398582 h 732514"/>
                  <a:gd name="connsiteX834" fmla="*/ 87599 w 754238"/>
                  <a:gd name="connsiteY834" fmla="*/ 399327 h 732514"/>
                  <a:gd name="connsiteX835" fmla="*/ 88346 w 754238"/>
                  <a:gd name="connsiteY835" fmla="*/ 404838 h 732514"/>
                  <a:gd name="connsiteX836" fmla="*/ 91480 w 754238"/>
                  <a:gd name="connsiteY836" fmla="*/ 404093 h 732514"/>
                  <a:gd name="connsiteX837" fmla="*/ 93869 w 754238"/>
                  <a:gd name="connsiteY837" fmla="*/ 400965 h 732514"/>
                  <a:gd name="connsiteX838" fmla="*/ 95660 w 754238"/>
                  <a:gd name="connsiteY838" fmla="*/ 399029 h 732514"/>
                  <a:gd name="connsiteX839" fmla="*/ 95809 w 754238"/>
                  <a:gd name="connsiteY839" fmla="*/ 398731 h 732514"/>
                  <a:gd name="connsiteX840" fmla="*/ 96257 w 754238"/>
                  <a:gd name="connsiteY840" fmla="*/ 397540 h 732514"/>
                  <a:gd name="connsiteX841" fmla="*/ 95660 w 754238"/>
                  <a:gd name="connsiteY841" fmla="*/ 396944 h 732514"/>
                  <a:gd name="connsiteX842" fmla="*/ 92973 w 754238"/>
                  <a:gd name="connsiteY842" fmla="*/ 397391 h 732514"/>
                  <a:gd name="connsiteX843" fmla="*/ 113423 w 754238"/>
                  <a:gd name="connsiteY843" fmla="*/ 454139 h 732514"/>
                  <a:gd name="connsiteX844" fmla="*/ 117005 w 754238"/>
                  <a:gd name="connsiteY844" fmla="*/ 449671 h 732514"/>
                  <a:gd name="connsiteX845" fmla="*/ 114318 w 754238"/>
                  <a:gd name="connsiteY845" fmla="*/ 446990 h 732514"/>
                  <a:gd name="connsiteX846" fmla="*/ 111632 w 754238"/>
                  <a:gd name="connsiteY846" fmla="*/ 449522 h 732514"/>
                  <a:gd name="connsiteX847" fmla="*/ 113423 w 754238"/>
                  <a:gd name="connsiteY847" fmla="*/ 454139 h 732514"/>
                  <a:gd name="connsiteX848" fmla="*/ 121483 w 754238"/>
                  <a:gd name="connsiteY848" fmla="*/ 438649 h 732514"/>
                  <a:gd name="connsiteX849" fmla="*/ 122677 w 754238"/>
                  <a:gd name="connsiteY849" fmla="*/ 437159 h 732514"/>
                  <a:gd name="connsiteX850" fmla="*/ 122677 w 754238"/>
                  <a:gd name="connsiteY850" fmla="*/ 436415 h 732514"/>
                  <a:gd name="connsiteX851" fmla="*/ 122677 w 754238"/>
                  <a:gd name="connsiteY851" fmla="*/ 436415 h 732514"/>
                  <a:gd name="connsiteX852" fmla="*/ 120438 w 754238"/>
                  <a:gd name="connsiteY852" fmla="*/ 433734 h 732514"/>
                  <a:gd name="connsiteX853" fmla="*/ 119244 w 754238"/>
                  <a:gd name="connsiteY853" fmla="*/ 434181 h 732514"/>
                  <a:gd name="connsiteX854" fmla="*/ 119244 w 754238"/>
                  <a:gd name="connsiteY854" fmla="*/ 434181 h 732514"/>
                  <a:gd name="connsiteX855" fmla="*/ 119244 w 754238"/>
                  <a:gd name="connsiteY855" fmla="*/ 434627 h 732514"/>
                  <a:gd name="connsiteX856" fmla="*/ 118647 w 754238"/>
                  <a:gd name="connsiteY856" fmla="*/ 437011 h 732514"/>
                  <a:gd name="connsiteX857" fmla="*/ 117602 w 754238"/>
                  <a:gd name="connsiteY857" fmla="*/ 438798 h 732514"/>
                  <a:gd name="connsiteX858" fmla="*/ 117005 w 754238"/>
                  <a:gd name="connsiteY858" fmla="*/ 439840 h 732514"/>
                  <a:gd name="connsiteX859" fmla="*/ 118050 w 754238"/>
                  <a:gd name="connsiteY859" fmla="*/ 441926 h 732514"/>
                  <a:gd name="connsiteX860" fmla="*/ 120289 w 754238"/>
                  <a:gd name="connsiteY860" fmla="*/ 442373 h 732514"/>
                  <a:gd name="connsiteX861" fmla="*/ 120289 w 754238"/>
                  <a:gd name="connsiteY861" fmla="*/ 442075 h 732514"/>
                  <a:gd name="connsiteX862" fmla="*/ 120289 w 754238"/>
                  <a:gd name="connsiteY862" fmla="*/ 440585 h 732514"/>
                  <a:gd name="connsiteX863" fmla="*/ 120140 w 754238"/>
                  <a:gd name="connsiteY863" fmla="*/ 439989 h 732514"/>
                  <a:gd name="connsiteX864" fmla="*/ 121334 w 754238"/>
                  <a:gd name="connsiteY864" fmla="*/ 438798 h 732514"/>
                  <a:gd name="connsiteX865" fmla="*/ 124021 w 754238"/>
                  <a:gd name="connsiteY865" fmla="*/ 430010 h 732514"/>
                  <a:gd name="connsiteX866" fmla="*/ 121185 w 754238"/>
                  <a:gd name="connsiteY866" fmla="*/ 427478 h 732514"/>
                  <a:gd name="connsiteX867" fmla="*/ 121633 w 754238"/>
                  <a:gd name="connsiteY867" fmla="*/ 432840 h 732514"/>
                  <a:gd name="connsiteX868" fmla="*/ 124021 w 754238"/>
                  <a:gd name="connsiteY868" fmla="*/ 430010 h 732514"/>
                  <a:gd name="connsiteX869" fmla="*/ 119841 w 754238"/>
                  <a:gd name="connsiteY869" fmla="*/ 418690 h 732514"/>
                  <a:gd name="connsiteX870" fmla="*/ 121782 w 754238"/>
                  <a:gd name="connsiteY870" fmla="*/ 416456 h 732514"/>
                  <a:gd name="connsiteX871" fmla="*/ 118349 w 754238"/>
                  <a:gd name="connsiteY871" fmla="*/ 412136 h 732514"/>
                  <a:gd name="connsiteX872" fmla="*/ 117752 w 754238"/>
                  <a:gd name="connsiteY872" fmla="*/ 413328 h 732514"/>
                  <a:gd name="connsiteX873" fmla="*/ 117602 w 754238"/>
                  <a:gd name="connsiteY873" fmla="*/ 414817 h 732514"/>
                  <a:gd name="connsiteX874" fmla="*/ 116856 w 754238"/>
                  <a:gd name="connsiteY874" fmla="*/ 415711 h 732514"/>
                  <a:gd name="connsiteX875" fmla="*/ 116856 w 754238"/>
                  <a:gd name="connsiteY875" fmla="*/ 416009 h 732514"/>
                  <a:gd name="connsiteX876" fmla="*/ 117304 w 754238"/>
                  <a:gd name="connsiteY876" fmla="*/ 418392 h 732514"/>
                  <a:gd name="connsiteX877" fmla="*/ 119841 w 754238"/>
                  <a:gd name="connsiteY877" fmla="*/ 418839 h 732514"/>
                  <a:gd name="connsiteX878" fmla="*/ 114318 w 754238"/>
                  <a:gd name="connsiteY878" fmla="*/ 412285 h 732514"/>
                  <a:gd name="connsiteX879" fmla="*/ 115513 w 754238"/>
                  <a:gd name="connsiteY879" fmla="*/ 410349 h 732514"/>
                  <a:gd name="connsiteX880" fmla="*/ 113871 w 754238"/>
                  <a:gd name="connsiteY880" fmla="*/ 408711 h 732514"/>
                  <a:gd name="connsiteX881" fmla="*/ 111781 w 754238"/>
                  <a:gd name="connsiteY881" fmla="*/ 409455 h 732514"/>
                  <a:gd name="connsiteX882" fmla="*/ 112676 w 754238"/>
                  <a:gd name="connsiteY882" fmla="*/ 412285 h 732514"/>
                  <a:gd name="connsiteX883" fmla="*/ 114318 w 754238"/>
                  <a:gd name="connsiteY883" fmla="*/ 412285 h 732514"/>
                  <a:gd name="connsiteX884" fmla="*/ 120737 w 754238"/>
                  <a:gd name="connsiteY884" fmla="*/ 421222 h 732514"/>
                  <a:gd name="connsiteX885" fmla="*/ 121185 w 754238"/>
                  <a:gd name="connsiteY885" fmla="*/ 423456 h 732514"/>
                  <a:gd name="connsiteX886" fmla="*/ 121334 w 754238"/>
                  <a:gd name="connsiteY886" fmla="*/ 423456 h 732514"/>
                  <a:gd name="connsiteX887" fmla="*/ 121782 w 754238"/>
                  <a:gd name="connsiteY887" fmla="*/ 422563 h 732514"/>
                  <a:gd name="connsiteX888" fmla="*/ 122379 w 754238"/>
                  <a:gd name="connsiteY888" fmla="*/ 421967 h 732514"/>
                  <a:gd name="connsiteX889" fmla="*/ 122379 w 754238"/>
                  <a:gd name="connsiteY889" fmla="*/ 421967 h 732514"/>
                  <a:gd name="connsiteX890" fmla="*/ 122677 w 754238"/>
                  <a:gd name="connsiteY890" fmla="*/ 420775 h 732514"/>
                  <a:gd name="connsiteX891" fmla="*/ 122230 w 754238"/>
                  <a:gd name="connsiteY891" fmla="*/ 419733 h 732514"/>
                  <a:gd name="connsiteX892" fmla="*/ 121633 w 754238"/>
                  <a:gd name="connsiteY892" fmla="*/ 420031 h 732514"/>
                  <a:gd name="connsiteX893" fmla="*/ 120737 w 754238"/>
                  <a:gd name="connsiteY893" fmla="*/ 420626 h 732514"/>
                  <a:gd name="connsiteX894" fmla="*/ 120737 w 754238"/>
                  <a:gd name="connsiteY894" fmla="*/ 421073 h 732514"/>
                  <a:gd name="connsiteX895" fmla="*/ 106407 w 754238"/>
                  <a:gd name="connsiteY895" fmla="*/ 399923 h 732514"/>
                  <a:gd name="connsiteX896" fmla="*/ 105959 w 754238"/>
                  <a:gd name="connsiteY896" fmla="*/ 401263 h 732514"/>
                  <a:gd name="connsiteX897" fmla="*/ 105661 w 754238"/>
                  <a:gd name="connsiteY897" fmla="*/ 401859 h 732514"/>
                  <a:gd name="connsiteX898" fmla="*/ 105661 w 754238"/>
                  <a:gd name="connsiteY898" fmla="*/ 401859 h 732514"/>
                  <a:gd name="connsiteX899" fmla="*/ 106109 w 754238"/>
                  <a:gd name="connsiteY899" fmla="*/ 403051 h 732514"/>
                  <a:gd name="connsiteX900" fmla="*/ 106407 w 754238"/>
                  <a:gd name="connsiteY900" fmla="*/ 403348 h 732514"/>
                  <a:gd name="connsiteX901" fmla="*/ 107601 w 754238"/>
                  <a:gd name="connsiteY901" fmla="*/ 404242 h 732514"/>
                  <a:gd name="connsiteX902" fmla="*/ 108646 w 754238"/>
                  <a:gd name="connsiteY902" fmla="*/ 405136 h 732514"/>
                  <a:gd name="connsiteX903" fmla="*/ 109094 w 754238"/>
                  <a:gd name="connsiteY903" fmla="*/ 405136 h 732514"/>
                  <a:gd name="connsiteX904" fmla="*/ 110139 w 754238"/>
                  <a:gd name="connsiteY904" fmla="*/ 403200 h 732514"/>
                  <a:gd name="connsiteX905" fmla="*/ 107154 w 754238"/>
                  <a:gd name="connsiteY905" fmla="*/ 399625 h 732514"/>
                  <a:gd name="connsiteX906" fmla="*/ 106556 w 754238"/>
                  <a:gd name="connsiteY906" fmla="*/ 400072 h 732514"/>
                  <a:gd name="connsiteX907" fmla="*/ 57597 w 754238"/>
                  <a:gd name="connsiteY907" fmla="*/ 356281 h 732514"/>
                  <a:gd name="connsiteX908" fmla="*/ 57447 w 754238"/>
                  <a:gd name="connsiteY908" fmla="*/ 355983 h 732514"/>
                  <a:gd name="connsiteX909" fmla="*/ 54910 w 754238"/>
                  <a:gd name="connsiteY909" fmla="*/ 361345 h 732514"/>
                  <a:gd name="connsiteX910" fmla="*/ 55208 w 754238"/>
                  <a:gd name="connsiteY910" fmla="*/ 362686 h 732514"/>
                  <a:gd name="connsiteX911" fmla="*/ 56104 w 754238"/>
                  <a:gd name="connsiteY911" fmla="*/ 363580 h 732514"/>
                  <a:gd name="connsiteX912" fmla="*/ 56850 w 754238"/>
                  <a:gd name="connsiteY912" fmla="*/ 365963 h 732514"/>
                  <a:gd name="connsiteX913" fmla="*/ 57298 w 754238"/>
                  <a:gd name="connsiteY913" fmla="*/ 366559 h 732514"/>
                  <a:gd name="connsiteX914" fmla="*/ 58194 w 754238"/>
                  <a:gd name="connsiteY914" fmla="*/ 367303 h 732514"/>
                  <a:gd name="connsiteX915" fmla="*/ 59686 w 754238"/>
                  <a:gd name="connsiteY915" fmla="*/ 365069 h 732514"/>
                  <a:gd name="connsiteX916" fmla="*/ 59089 w 754238"/>
                  <a:gd name="connsiteY916" fmla="*/ 364026 h 732514"/>
                  <a:gd name="connsiteX917" fmla="*/ 57746 w 754238"/>
                  <a:gd name="connsiteY917" fmla="*/ 362537 h 732514"/>
                  <a:gd name="connsiteX918" fmla="*/ 57746 w 754238"/>
                  <a:gd name="connsiteY918" fmla="*/ 356281 h 732514"/>
                  <a:gd name="connsiteX919" fmla="*/ 58044 w 754238"/>
                  <a:gd name="connsiteY919" fmla="*/ 353600 h 732514"/>
                  <a:gd name="connsiteX920" fmla="*/ 58492 w 754238"/>
                  <a:gd name="connsiteY920" fmla="*/ 355239 h 732514"/>
                  <a:gd name="connsiteX921" fmla="*/ 61776 w 754238"/>
                  <a:gd name="connsiteY921" fmla="*/ 357473 h 732514"/>
                  <a:gd name="connsiteX922" fmla="*/ 61776 w 754238"/>
                  <a:gd name="connsiteY922" fmla="*/ 357473 h 732514"/>
                  <a:gd name="connsiteX923" fmla="*/ 61627 w 754238"/>
                  <a:gd name="connsiteY923" fmla="*/ 356877 h 732514"/>
                  <a:gd name="connsiteX924" fmla="*/ 61030 w 754238"/>
                  <a:gd name="connsiteY924" fmla="*/ 355239 h 732514"/>
                  <a:gd name="connsiteX925" fmla="*/ 61477 w 754238"/>
                  <a:gd name="connsiteY925" fmla="*/ 350323 h 732514"/>
                  <a:gd name="connsiteX926" fmla="*/ 61477 w 754238"/>
                  <a:gd name="connsiteY926" fmla="*/ 349430 h 732514"/>
                  <a:gd name="connsiteX927" fmla="*/ 58940 w 754238"/>
                  <a:gd name="connsiteY927" fmla="*/ 345855 h 732514"/>
                  <a:gd name="connsiteX928" fmla="*/ 58492 w 754238"/>
                  <a:gd name="connsiteY928" fmla="*/ 348536 h 732514"/>
                  <a:gd name="connsiteX929" fmla="*/ 58343 w 754238"/>
                  <a:gd name="connsiteY929" fmla="*/ 351962 h 732514"/>
                  <a:gd name="connsiteX930" fmla="*/ 58044 w 754238"/>
                  <a:gd name="connsiteY930" fmla="*/ 353451 h 732514"/>
                  <a:gd name="connsiteX931" fmla="*/ 62075 w 754238"/>
                  <a:gd name="connsiteY931" fmla="*/ 365069 h 732514"/>
                  <a:gd name="connsiteX932" fmla="*/ 62821 w 754238"/>
                  <a:gd name="connsiteY932" fmla="*/ 365069 h 732514"/>
                  <a:gd name="connsiteX933" fmla="*/ 63866 w 754238"/>
                  <a:gd name="connsiteY933" fmla="*/ 362388 h 732514"/>
                  <a:gd name="connsiteX934" fmla="*/ 63269 w 754238"/>
                  <a:gd name="connsiteY934" fmla="*/ 360452 h 732514"/>
                  <a:gd name="connsiteX935" fmla="*/ 62821 w 754238"/>
                  <a:gd name="connsiteY935" fmla="*/ 360750 h 732514"/>
                  <a:gd name="connsiteX936" fmla="*/ 62373 w 754238"/>
                  <a:gd name="connsiteY936" fmla="*/ 361792 h 732514"/>
                  <a:gd name="connsiteX937" fmla="*/ 61776 w 754238"/>
                  <a:gd name="connsiteY937" fmla="*/ 362388 h 732514"/>
                  <a:gd name="connsiteX938" fmla="*/ 61776 w 754238"/>
                  <a:gd name="connsiteY938" fmla="*/ 362835 h 732514"/>
                  <a:gd name="connsiteX939" fmla="*/ 62075 w 754238"/>
                  <a:gd name="connsiteY939" fmla="*/ 365069 h 732514"/>
                  <a:gd name="connsiteX940" fmla="*/ 68195 w 754238"/>
                  <a:gd name="connsiteY940" fmla="*/ 372368 h 732514"/>
                  <a:gd name="connsiteX941" fmla="*/ 68045 w 754238"/>
                  <a:gd name="connsiteY941" fmla="*/ 371772 h 732514"/>
                  <a:gd name="connsiteX942" fmla="*/ 68045 w 754238"/>
                  <a:gd name="connsiteY942" fmla="*/ 371772 h 732514"/>
                  <a:gd name="connsiteX943" fmla="*/ 66851 w 754238"/>
                  <a:gd name="connsiteY943" fmla="*/ 369686 h 732514"/>
                  <a:gd name="connsiteX944" fmla="*/ 66254 w 754238"/>
                  <a:gd name="connsiteY944" fmla="*/ 367750 h 732514"/>
                  <a:gd name="connsiteX945" fmla="*/ 65358 w 754238"/>
                  <a:gd name="connsiteY945" fmla="*/ 367303 h 732514"/>
                  <a:gd name="connsiteX946" fmla="*/ 64761 w 754238"/>
                  <a:gd name="connsiteY946" fmla="*/ 367899 h 732514"/>
                  <a:gd name="connsiteX947" fmla="*/ 64314 w 754238"/>
                  <a:gd name="connsiteY947" fmla="*/ 370431 h 732514"/>
                  <a:gd name="connsiteX948" fmla="*/ 65060 w 754238"/>
                  <a:gd name="connsiteY948" fmla="*/ 370878 h 732514"/>
                  <a:gd name="connsiteX949" fmla="*/ 65657 w 754238"/>
                  <a:gd name="connsiteY949" fmla="*/ 370878 h 732514"/>
                  <a:gd name="connsiteX950" fmla="*/ 66254 w 754238"/>
                  <a:gd name="connsiteY950" fmla="*/ 372070 h 732514"/>
                  <a:gd name="connsiteX951" fmla="*/ 68195 w 754238"/>
                  <a:gd name="connsiteY951" fmla="*/ 372516 h 732514"/>
                  <a:gd name="connsiteX952" fmla="*/ 124618 w 754238"/>
                  <a:gd name="connsiteY952" fmla="*/ 204653 h 732514"/>
                  <a:gd name="connsiteX953" fmla="*/ 126708 w 754238"/>
                  <a:gd name="connsiteY953" fmla="*/ 203313 h 732514"/>
                  <a:gd name="connsiteX954" fmla="*/ 125812 w 754238"/>
                  <a:gd name="connsiteY954" fmla="*/ 199291 h 732514"/>
                  <a:gd name="connsiteX955" fmla="*/ 123573 w 754238"/>
                  <a:gd name="connsiteY955" fmla="*/ 196759 h 732514"/>
                  <a:gd name="connsiteX956" fmla="*/ 121334 w 754238"/>
                  <a:gd name="connsiteY956" fmla="*/ 200185 h 732514"/>
                  <a:gd name="connsiteX957" fmla="*/ 121782 w 754238"/>
                  <a:gd name="connsiteY957" fmla="*/ 200781 h 732514"/>
                  <a:gd name="connsiteX958" fmla="*/ 123424 w 754238"/>
                  <a:gd name="connsiteY958" fmla="*/ 202717 h 732514"/>
                  <a:gd name="connsiteX959" fmla="*/ 124319 w 754238"/>
                  <a:gd name="connsiteY959" fmla="*/ 203760 h 732514"/>
                  <a:gd name="connsiteX960" fmla="*/ 124767 w 754238"/>
                  <a:gd name="connsiteY960" fmla="*/ 204504 h 732514"/>
                  <a:gd name="connsiteX961" fmla="*/ 124170 w 754238"/>
                  <a:gd name="connsiteY961" fmla="*/ 224612 h 732514"/>
                  <a:gd name="connsiteX962" fmla="*/ 127006 w 754238"/>
                  <a:gd name="connsiteY962" fmla="*/ 221633 h 732514"/>
                  <a:gd name="connsiteX963" fmla="*/ 127155 w 754238"/>
                  <a:gd name="connsiteY963" fmla="*/ 219846 h 732514"/>
                  <a:gd name="connsiteX964" fmla="*/ 127155 w 754238"/>
                  <a:gd name="connsiteY964" fmla="*/ 217165 h 732514"/>
                  <a:gd name="connsiteX965" fmla="*/ 127006 w 754238"/>
                  <a:gd name="connsiteY965" fmla="*/ 213739 h 732514"/>
                  <a:gd name="connsiteX966" fmla="*/ 124021 w 754238"/>
                  <a:gd name="connsiteY966" fmla="*/ 216718 h 732514"/>
                  <a:gd name="connsiteX967" fmla="*/ 123872 w 754238"/>
                  <a:gd name="connsiteY967" fmla="*/ 217909 h 732514"/>
                  <a:gd name="connsiteX968" fmla="*/ 124618 w 754238"/>
                  <a:gd name="connsiteY968" fmla="*/ 219697 h 732514"/>
                  <a:gd name="connsiteX969" fmla="*/ 124916 w 754238"/>
                  <a:gd name="connsiteY969" fmla="*/ 220293 h 732514"/>
                  <a:gd name="connsiteX970" fmla="*/ 124618 w 754238"/>
                  <a:gd name="connsiteY970" fmla="*/ 221484 h 732514"/>
                  <a:gd name="connsiteX971" fmla="*/ 124170 w 754238"/>
                  <a:gd name="connsiteY971" fmla="*/ 224463 h 732514"/>
                  <a:gd name="connsiteX972" fmla="*/ 152830 w 754238"/>
                  <a:gd name="connsiteY972" fmla="*/ 127499 h 732514"/>
                  <a:gd name="connsiteX973" fmla="*/ 156113 w 754238"/>
                  <a:gd name="connsiteY973" fmla="*/ 125562 h 732514"/>
                  <a:gd name="connsiteX974" fmla="*/ 157308 w 754238"/>
                  <a:gd name="connsiteY974" fmla="*/ 122732 h 732514"/>
                  <a:gd name="connsiteX975" fmla="*/ 153874 w 754238"/>
                  <a:gd name="connsiteY975" fmla="*/ 125413 h 732514"/>
                  <a:gd name="connsiteX976" fmla="*/ 152830 w 754238"/>
                  <a:gd name="connsiteY976" fmla="*/ 127648 h 732514"/>
                  <a:gd name="connsiteX977" fmla="*/ 126708 w 754238"/>
                  <a:gd name="connsiteY977" fmla="*/ 116626 h 732514"/>
                  <a:gd name="connsiteX978" fmla="*/ 118946 w 754238"/>
                  <a:gd name="connsiteY978" fmla="*/ 123626 h 732514"/>
                  <a:gd name="connsiteX979" fmla="*/ 120289 w 754238"/>
                  <a:gd name="connsiteY979" fmla="*/ 123626 h 732514"/>
                  <a:gd name="connsiteX980" fmla="*/ 126260 w 754238"/>
                  <a:gd name="connsiteY980" fmla="*/ 117817 h 732514"/>
                  <a:gd name="connsiteX981" fmla="*/ 126708 w 754238"/>
                  <a:gd name="connsiteY981" fmla="*/ 116626 h 732514"/>
                  <a:gd name="connsiteX982" fmla="*/ 162233 w 754238"/>
                  <a:gd name="connsiteY982" fmla="*/ 86538 h 732514"/>
                  <a:gd name="connsiteX983" fmla="*/ 163577 w 754238"/>
                  <a:gd name="connsiteY983" fmla="*/ 85049 h 732514"/>
                  <a:gd name="connsiteX984" fmla="*/ 164174 w 754238"/>
                  <a:gd name="connsiteY984" fmla="*/ 82368 h 732514"/>
                  <a:gd name="connsiteX985" fmla="*/ 164025 w 754238"/>
                  <a:gd name="connsiteY985" fmla="*/ 82070 h 732514"/>
                  <a:gd name="connsiteX986" fmla="*/ 156412 w 754238"/>
                  <a:gd name="connsiteY986" fmla="*/ 88921 h 732514"/>
                  <a:gd name="connsiteX987" fmla="*/ 158203 w 754238"/>
                  <a:gd name="connsiteY987" fmla="*/ 89070 h 732514"/>
                  <a:gd name="connsiteX988" fmla="*/ 162383 w 754238"/>
                  <a:gd name="connsiteY988" fmla="*/ 86389 h 732514"/>
                  <a:gd name="connsiteX989" fmla="*/ 323891 w 754238"/>
                  <a:gd name="connsiteY989" fmla="*/ 147458 h 732514"/>
                  <a:gd name="connsiteX990" fmla="*/ 326279 w 754238"/>
                  <a:gd name="connsiteY990" fmla="*/ 152224 h 732514"/>
                  <a:gd name="connsiteX991" fmla="*/ 326727 w 754238"/>
                  <a:gd name="connsiteY991" fmla="*/ 155799 h 732514"/>
                  <a:gd name="connsiteX992" fmla="*/ 327175 w 754238"/>
                  <a:gd name="connsiteY992" fmla="*/ 156245 h 732514"/>
                  <a:gd name="connsiteX993" fmla="*/ 332548 w 754238"/>
                  <a:gd name="connsiteY993" fmla="*/ 156394 h 732514"/>
                  <a:gd name="connsiteX994" fmla="*/ 336579 w 754238"/>
                  <a:gd name="connsiteY994" fmla="*/ 162203 h 732514"/>
                  <a:gd name="connsiteX995" fmla="*/ 334339 w 754238"/>
                  <a:gd name="connsiteY995" fmla="*/ 164437 h 732514"/>
                  <a:gd name="connsiteX996" fmla="*/ 329712 w 754238"/>
                  <a:gd name="connsiteY996" fmla="*/ 165331 h 732514"/>
                  <a:gd name="connsiteX997" fmla="*/ 329264 w 754238"/>
                  <a:gd name="connsiteY997" fmla="*/ 167714 h 732514"/>
                  <a:gd name="connsiteX998" fmla="*/ 329264 w 754238"/>
                  <a:gd name="connsiteY998" fmla="*/ 171885 h 732514"/>
                  <a:gd name="connsiteX999" fmla="*/ 326428 w 754238"/>
                  <a:gd name="connsiteY999" fmla="*/ 175906 h 732514"/>
                  <a:gd name="connsiteX1000" fmla="*/ 328369 w 754238"/>
                  <a:gd name="connsiteY1000" fmla="*/ 177694 h 732514"/>
                  <a:gd name="connsiteX1001" fmla="*/ 326578 w 754238"/>
                  <a:gd name="connsiteY1001" fmla="*/ 180971 h 732514"/>
                  <a:gd name="connsiteX1002" fmla="*/ 323592 w 754238"/>
                  <a:gd name="connsiteY1002" fmla="*/ 187673 h 732514"/>
                  <a:gd name="connsiteX1003" fmla="*/ 325085 w 754238"/>
                  <a:gd name="connsiteY1003" fmla="*/ 188269 h 732514"/>
                  <a:gd name="connsiteX1004" fmla="*/ 340310 w 754238"/>
                  <a:gd name="connsiteY1004" fmla="*/ 182311 h 732514"/>
                  <a:gd name="connsiteX1005" fmla="*/ 348371 w 754238"/>
                  <a:gd name="connsiteY1005" fmla="*/ 180822 h 732514"/>
                  <a:gd name="connsiteX1006" fmla="*/ 351356 w 754238"/>
                  <a:gd name="connsiteY1006" fmla="*/ 180524 h 732514"/>
                  <a:gd name="connsiteX1007" fmla="*/ 352102 w 754238"/>
                  <a:gd name="connsiteY1007" fmla="*/ 179928 h 732514"/>
                  <a:gd name="connsiteX1008" fmla="*/ 352699 w 754238"/>
                  <a:gd name="connsiteY1008" fmla="*/ 174864 h 732514"/>
                  <a:gd name="connsiteX1009" fmla="*/ 355983 w 754238"/>
                  <a:gd name="connsiteY1009" fmla="*/ 170842 h 732514"/>
                  <a:gd name="connsiteX1010" fmla="*/ 355983 w 754238"/>
                  <a:gd name="connsiteY1010" fmla="*/ 169949 h 732514"/>
                  <a:gd name="connsiteX1011" fmla="*/ 355536 w 754238"/>
                  <a:gd name="connsiteY1011" fmla="*/ 167565 h 732514"/>
                  <a:gd name="connsiteX1012" fmla="*/ 351057 w 754238"/>
                  <a:gd name="connsiteY1012" fmla="*/ 167565 h 732514"/>
                  <a:gd name="connsiteX1013" fmla="*/ 348968 w 754238"/>
                  <a:gd name="connsiteY1013" fmla="*/ 161756 h 732514"/>
                  <a:gd name="connsiteX1014" fmla="*/ 347475 w 754238"/>
                  <a:gd name="connsiteY1014" fmla="*/ 160565 h 732514"/>
                  <a:gd name="connsiteX1015" fmla="*/ 339713 w 754238"/>
                  <a:gd name="connsiteY1015" fmla="*/ 152373 h 732514"/>
                  <a:gd name="connsiteX1016" fmla="*/ 338668 w 754238"/>
                  <a:gd name="connsiteY1016" fmla="*/ 151032 h 732514"/>
                  <a:gd name="connsiteX1017" fmla="*/ 338668 w 754238"/>
                  <a:gd name="connsiteY1017" fmla="*/ 140606 h 732514"/>
                  <a:gd name="connsiteX1018" fmla="*/ 339862 w 754238"/>
                  <a:gd name="connsiteY1018" fmla="*/ 137925 h 732514"/>
                  <a:gd name="connsiteX1019" fmla="*/ 335235 w 754238"/>
                  <a:gd name="connsiteY1019" fmla="*/ 137627 h 732514"/>
                  <a:gd name="connsiteX1020" fmla="*/ 331653 w 754238"/>
                  <a:gd name="connsiteY1020" fmla="*/ 137627 h 732514"/>
                  <a:gd name="connsiteX1021" fmla="*/ 335235 w 754238"/>
                  <a:gd name="connsiteY1021" fmla="*/ 130924 h 732514"/>
                  <a:gd name="connsiteX1022" fmla="*/ 333444 w 754238"/>
                  <a:gd name="connsiteY1022" fmla="*/ 130478 h 732514"/>
                  <a:gd name="connsiteX1023" fmla="*/ 331056 w 754238"/>
                  <a:gd name="connsiteY1023" fmla="*/ 130924 h 732514"/>
                  <a:gd name="connsiteX1024" fmla="*/ 323741 w 754238"/>
                  <a:gd name="connsiteY1024" fmla="*/ 147458 h 732514"/>
                  <a:gd name="connsiteX1025" fmla="*/ 322846 w 754238"/>
                  <a:gd name="connsiteY1025" fmla="*/ 160267 h 732514"/>
                  <a:gd name="connsiteX1026" fmla="*/ 323443 w 754238"/>
                  <a:gd name="connsiteY1026" fmla="*/ 159373 h 732514"/>
                  <a:gd name="connsiteX1027" fmla="*/ 318368 w 754238"/>
                  <a:gd name="connsiteY1027" fmla="*/ 154011 h 732514"/>
                  <a:gd name="connsiteX1028" fmla="*/ 316129 w 754238"/>
                  <a:gd name="connsiteY1028" fmla="*/ 155054 h 732514"/>
                  <a:gd name="connsiteX1029" fmla="*/ 313740 w 754238"/>
                  <a:gd name="connsiteY1029" fmla="*/ 158629 h 732514"/>
                  <a:gd name="connsiteX1030" fmla="*/ 312248 w 754238"/>
                  <a:gd name="connsiteY1030" fmla="*/ 160565 h 732514"/>
                  <a:gd name="connsiteX1031" fmla="*/ 307322 w 754238"/>
                  <a:gd name="connsiteY1031" fmla="*/ 163693 h 732514"/>
                  <a:gd name="connsiteX1032" fmla="*/ 306725 w 754238"/>
                  <a:gd name="connsiteY1032" fmla="*/ 167267 h 732514"/>
                  <a:gd name="connsiteX1033" fmla="*/ 308815 w 754238"/>
                  <a:gd name="connsiteY1033" fmla="*/ 169949 h 732514"/>
                  <a:gd name="connsiteX1034" fmla="*/ 305979 w 754238"/>
                  <a:gd name="connsiteY1034" fmla="*/ 174268 h 732514"/>
                  <a:gd name="connsiteX1035" fmla="*/ 303740 w 754238"/>
                  <a:gd name="connsiteY1035" fmla="*/ 175311 h 732514"/>
                  <a:gd name="connsiteX1036" fmla="*/ 305381 w 754238"/>
                  <a:gd name="connsiteY1036" fmla="*/ 178736 h 732514"/>
                  <a:gd name="connsiteX1037" fmla="*/ 305680 w 754238"/>
                  <a:gd name="connsiteY1037" fmla="*/ 179332 h 732514"/>
                  <a:gd name="connsiteX1038" fmla="*/ 317920 w 754238"/>
                  <a:gd name="connsiteY1038" fmla="*/ 173821 h 732514"/>
                  <a:gd name="connsiteX1039" fmla="*/ 319413 w 754238"/>
                  <a:gd name="connsiteY1039" fmla="*/ 165927 h 732514"/>
                  <a:gd name="connsiteX1040" fmla="*/ 319413 w 754238"/>
                  <a:gd name="connsiteY1040" fmla="*/ 163544 h 732514"/>
                  <a:gd name="connsiteX1041" fmla="*/ 322846 w 754238"/>
                  <a:gd name="connsiteY1041" fmla="*/ 160416 h 732514"/>
                  <a:gd name="connsiteX1042" fmla="*/ 706763 w 754238"/>
                  <a:gd name="connsiteY1042" fmla="*/ 511037 h 732514"/>
                  <a:gd name="connsiteX1043" fmla="*/ 707659 w 754238"/>
                  <a:gd name="connsiteY1043" fmla="*/ 511037 h 732514"/>
                  <a:gd name="connsiteX1044" fmla="*/ 711391 w 754238"/>
                  <a:gd name="connsiteY1044" fmla="*/ 505675 h 732514"/>
                  <a:gd name="connsiteX1045" fmla="*/ 715421 w 754238"/>
                  <a:gd name="connsiteY1045" fmla="*/ 472460 h 732514"/>
                  <a:gd name="connsiteX1046" fmla="*/ 715271 w 754238"/>
                  <a:gd name="connsiteY1046" fmla="*/ 470821 h 732514"/>
                  <a:gd name="connsiteX1047" fmla="*/ 712585 w 754238"/>
                  <a:gd name="connsiteY1047" fmla="*/ 461736 h 732514"/>
                  <a:gd name="connsiteX1048" fmla="*/ 711838 w 754238"/>
                  <a:gd name="connsiteY1048" fmla="*/ 452650 h 732514"/>
                  <a:gd name="connsiteX1049" fmla="*/ 707659 w 754238"/>
                  <a:gd name="connsiteY1049" fmla="*/ 450416 h 732514"/>
                  <a:gd name="connsiteX1050" fmla="*/ 706465 w 754238"/>
                  <a:gd name="connsiteY1050" fmla="*/ 453693 h 732514"/>
                  <a:gd name="connsiteX1051" fmla="*/ 708554 w 754238"/>
                  <a:gd name="connsiteY1051" fmla="*/ 467396 h 732514"/>
                  <a:gd name="connsiteX1052" fmla="*/ 705868 w 754238"/>
                  <a:gd name="connsiteY1052" fmla="*/ 506271 h 732514"/>
                  <a:gd name="connsiteX1053" fmla="*/ 706614 w 754238"/>
                  <a:gd name="connsiteY1053" fmla="*/ 511037 h 732514"/>
                  <a:gd name="connsiteX1054" fmla="*/ 738408 w 754238"/>
                  <a:gd name="connsiteY1054" fmla="*/ 486461 h 732514"/>
                  <a:gd name="connsiteX1055" fmla="*/ 740647 w 754238"/>
                  <a:gd name="connsiteY1055" fmla="*/ 480354 h 732514"/>
                  <a:gd name="connsiteX1056" fmla="*/ 740349 w 754238"/>
                  <a:gd name="connsiteY1056" fmla="*/ 480950 h 732514"/>
                  <a:gd name="connsiteX1057" fmla="*/ 736617 w 754238"/>
                  <a:gd name="connsiteY1057" fmla="*/ 491823 h 732514"/>
                  <a:gd name="connsiteX1058" fmla="*/ 735124 w 754238"/>
                  <a:gd name="connsiteY1058" fmla="*/ 495994 h 732514"/>
                  <a:gd name="connsiteX1059" fmla="*/ 723780 w 754238"/>
                  <a:gd name="connsiteY1059" fmla="*/ 521463 h 732514"/>
                  <a:gd name="connsiteX1060" fmla="*/ 723780 w 754238"/>
                  <a:gd name="connsiteY1060" fmla="*/ 521166 h 732514"/>
                  <a:gd name="connsiteX1061" fmla="*/ 723183 w 754238"/>
                  <a:gd name="connsiteY1061" fmla="*/ 522059 h 732514"/>
                  <a:gd name="connsiteX1062" fmla="*/ 723332 w 754238"/>
                  <a:gd name="connsiteY1062" fmla="*/ 521910 h 732514"/>
                  <a:gd name="connsiteX1063" fmla="*/ 723183 w 754238"/>
                  <a:gd name="connsiteY1063" fmla="*/ 522208 h 732514"/>
                  <a:gd name="connsiteX1064" fmla="*/ 716466 w 754238"/>
                  <a:gd name="connsiteY1064" fmla="*/ 533379 h 732514"/>
                  <a:gd name="connsiteX1065" fmla="*/ 721242 w 754238"/>
                  <a:gd name="connsiteY1065" fmla="*/ 524889 h 732514"/>
                  <a:gd name="connsiteX1066" fmla="*/ 720944 w 754238"/>
                  <a:gd name="connsiteY1066" fmla="*/ 525336 h 732514"/>
                  <a:gd name="connsiteX1067" fmla="*/ 722586 w 754238"/>
                  <a:gd name="connsiteY1067" fmla="*/ 519527 h 732514"/>
                  <a:gd name="connsiteX1068" fmla="*/ 719302 w 754238"/>
                  <a:gd name="connsiteY1068" fmla="*/ 523400 h 732514"/>
                  <a:gd name="connsiteX1069" fmla="*/ 719600 w 754238"/>
                  <a:gd name="connsiteY1069" fmla="*/ 523698 h 732514"/>
                  <a:gd name="connsiteX1070" fmla="*/ 720048 w 754238"/>
                  <a:gd name="connsiteY1070" fmla="*/ 523996 h 732514"/>
                  <a:gd name="connsiteX1071" fmla="*/ 720496 w 754238"/>
                  <a:gd name="connsiteY1071" fmla="*/ 524144 h 732514"/>
                  <a:gd name="connsiteX1072" fmla="*/ 720048 w 754238"/>
                  <a:gd name="connsiteY1072" fmla="*/ 524740 h 732514"/>
                  <a:gd name="connsiteX1073" fmla="*/ 719302 w 754238"/>
                  <a:gd name="connsiteY1073" fmla="*/ 525634 h 732514"/>
                  <a:gd name="connsiteX1074" fmla="*/ 718854 w 754238"/>
                  <a:gd name="connsiteY1074" fmla="*/ 526230 h 732514"/>
                  <a:gd name="connsiteX1075" fmla="*/ 717958 w 754238"/>
                  <a:gd name="connsiteY1075" fmla="*/ 527123 h 732514"/>
                  <a:gd name="connsiteX1076" fmla="*/ 717809 w 754238"/>
                  <a:gd name="connsiteY1076" fmla="*/ 526677 h 732514"/>
                  <a:gd name="connsiteX1077" fmla="*/ 717809 w 754238"/>
                  <a:gd name="connsiteY1077" fmla="*/ 526081 h 732514"/>
                  <a:gd name="connsiteX1078" fmla="*/ 717809 w 754238"/>
                  <a:gd name="connsiteY1078" fmla="*/ 526081 h 732514"/>
                  <a:gd name="connsiteX1079" fmla="*/ 715570 w 754238"/>
                  <a:gd name="connsiteY1079" fmla="*/ 529805 h 732514"/>
                  <a:gd name="connsiteX1080" fmla="*/ 715869 w 754238"/>
                  <a:gd name="connsiteY1080" fmla="*/ 529805 h 732514"/>
                  <a:gd name="connsiteX1081" fmla="*/ 714973 w 754238"/>
                  <a:gd name="connsiteY1081" fmla="*/ 532932 h 732514"/>
                  <a:gd name="connsiteX1082" fmla="*/ 714227 w 754238"/>
                  <a:gd name="connsiteY1082" fmla="*/ 533230 h 732514"/>
                  <a:gd name="connsiteX1083" fmla="*/ 714525 w 754238"/>
                  <a:gd name="connsiteY1083" fmla="*/ 531443 h 732514"/>
                  <a:gd name="connsiteX1084" fmla="*/ 711092 w 754238"/>
                  <a:gd name="connsiteY1084" fmla="*/ 534869 h 732514"/>
                  <a:gd name="connsiteX1085" fmla="*/ 711092 w 754238"/>
                  <a:gd name="connsiteY1085" fmla="*/ 534124 h 732514"/>
                  <a:gd name="connsiteX1086" fmla="*/ 712286 w 754238"/>
                  <a:gd name="connsiteY1086" fmla="*/ 532039 h 732514"/>
                  <a:gd name="connsiteX1087" fmla="*/ 713928 w 754238"/>
                  <a:gd name="connsiteY1087" fmla="*/ 529507 h 732514"/>
                  <a:gd name="connsiteX1088" fmla="*/ 715719 w 754238"/>
                  <a:gd name="connsiteY1088" fmla="*/ 525634 h 732514"/>
                  <a:gd name="connsiteX1089" fmla="*/ 716316 w 754238"/>
                  <a:gd name="connsiteY1089" fmla="*/ 525932 h 732514"/>
                  <a:gd name="connsiteX1090" fmla="*/ 718854 w 754238"/>
                  <a:gd name="connsiteY1090" fmla="*/ 522357 h 732514"/>
                  <a:gd name="connsiteX1091" fmla="*/ 727064 w 754238"/>
                  <a:gd name="connsiteY1091" fmla="*/ 505824 h 732514"/>
                  <a:gd name="connsiteX1092" fmla="*/ 727810 w 754238"/>
                  <a:gd name="connsiteY1092" fmla="*/ 504483 h 732514"/>
                  <a:gd name="connsiteX1093" fmla="*/ 729153 w 754238"/>
                  <a:gd name="connsiteY1093" fmla="*/ 500760 h 732514"/>
                  <a:gd name="connsiteX1094" fmla="*/ 730646 w 754238"/>
                  <a:gd name="connsiteY1094" fmla="*/ 496589 h 732514"/>
                  <a:gd name="connsiteX1095" fmla="*/ 728258 w 754238"/>
                  <a:gd name="connsiteY1095" fmla="*/ 501951 h 732514"/>
                  <a:gd name="connsiteX1096" fmla="*/ 724825 w 754238"/>
                  <a:gd name="connsiteY1096" fmla="*/ 508058 h 732514"/>
                  <a:gd name="connsiteX1097" fmla="*/ 724974 w 754238"/>
                  <a:gd name="connsiteY1097" fmla="*/ 507314 h 732514"/>
                  <a:gd name="connsiteX1098" fmla="*/ 736915 w 754238"/>
                  <a:gd name="connsiteY1098" fmla="*/ 474247 h 732514"/>
                  <a:gd name="connsiteX1099" fmla="*/ 739005 w 754238"/>
                  <a:gd name="connsiteY1099" fmla="*/ 473354 h 732514"/>
                  <a:gd name="connsiteX1100" fmla="*/ 739901 w 754238"/>
                  <a:gd name="connsiteY1100" fmla="*/ 473354 h 732514"/>
                  <a:gd name="connsiteX1101" fmla="*/ 741393 w 754238"/>
                  <a:gd name="connsiteY1101" fmla="*/ 470673 h 732514"/>
                  <a:gd name="connsiteX1102" fmla="*/ 741244 w 754238"/>
                  <a:gd name="connsiteY1102" fmla="*/ 471864 h 732514"/>
                  <a:gd name="connsiteX1103" fmla="*/ 738856 w 754238"/>
                  <a:gd name="connsiteY1103" fmla="*/ 476779 h 732514"/>
                  <a:gd name="connsiteX1104" fmla="*/ 736915 w 754238"/>
                  <a:gd name="connsiteY1104" fmla="*/ 477077 h 732514"/>
                  <a:gd name="connsiteX1105" fmla="*/ 735124 w 754238"/>
                  <a:gd name="connsiteY1105" fmla="*/ 484078 h 732514"/>
                  <a:gd name="connsiteX1106" fmla="*/ 735572 w 754238"/>
                  <a:gd name="connsiteY1106" fmla="*/ 484525 h 732514"/>
                  <a:gd name="connsiteX1107" fmla="*/ 735572 w 754238"/>
                  <a:gd name="connsiteY1107" fmla="*/ 484525 h 732514"/>
                  <a:gd name="connsiteX1108" fmla="*/ 735572 w 754238"/>
                  <a:gd name="connsiteY1108" fmla="*/ 486014 h 732514"/>
                  <a:gd name="connsiteX1109" fmla="*/ 731989 w 754238"/>
                  <a:gd name="connsiteY1109" fmla="*/ 493908 h 732514"/>
                  <a:gd name="connsiteX1110" fmla="*/ 730497 w 754238"/>
                  <a:gd name="connsiteY1110" fmla="*/ 500015 h 732514"/>
                  <a:gd name="connsiteX1111" fmla="*/ 738408 w 754238"/>
                  <a:gd name="connsiteY1111" fmla="*/ 486312 h 732514"/>
                  <a:gd name="connsiteX1112" fmla="*/ 737214 w 754238"/>
                  <a:gd name="connsiteY1112" fmla="*/ 490334 h 732514"/>
                  <a:gd name="connsiteX1113" fmla="*/ 737512 w 754238"/>
                  <a:gd name="connsiteY1113" fmla="*/ 489738 h 732514"/>
                  <a:gd name="connsiteX1114" fmla="*/ 738557 w 754238"/>
                  <a:gd name="connsiteY1114" fmla="*/ 486759 h 732514"/>
                  <a:gd name="connsiteX1115" fmla="*/ 736020 w 754238"/>
                  <a:gd name="connsiteY1115" fmla="*/ 493312 h 732514"/>
                  <a:gd name="connsiteX1116" fmla="*/ 736617 w 754238"/>
                  <a:gd name="connsiteY1116" fmla="*/ 491525 h 732514"/>
                  <a:gd name="connsiteX1117" fmla="*/ 735572 w 754238"/>
                  <a:gd name="connsiteY1117" fmla="*/ 494504 h 732514"/>
                  <a:gd name="connsiteX1118" fmla="*/ 736020 w 754238"/>
                  <a:gd name="connsiteY1118" fmla="*/ 493312 h 732514"/>
                  <a:gd name="connsiteX1119" fmla="*/ 741841 w 754238"/>
                  <a:gd name="connsiteY1119" fmla="*/ 473354 h 732514"/>
                  <a:gd name="connsiteX1120" fmla="*/ 743931 w 754238"/>
                  <a:gd name="connsiteY1120" fmla="*/ 465310 h 732514"/>
                  <a:gd name="connsiteX1121" fmla="*/ 740199 w 754238"/>
                  <a:gd name="connsiteY1121" fmla="*/ 478567 h 732514"/>
                  <a:gd name="connsiteX1122" fmla="*/ 741841 w 754238"/>
                  <a:gd name="connsiteY1122" fmla="*/ 473354 h 732514"/>
                  <a:gd name="connsiteX1123" fmla="*/ 749603 w 754238"/>
                  <a:gd name="connsiteY1123" fmla="*/ 428521 h 732514"/>
                  <a:gd name="connsiteX1124" fmla="*/ 749155 w 754238"/>
                  <a:gd name="connsiteY1124" fmla="*/ 428967 h 732514"/>
                  <a:gd name="connsiteX1125" fmla="*/ 748260 w 754238"/>
                  <a:gd name="connsiteY1125" fmla="*/ 432095 h 732514"/>
                  <a:gd name="connsiteX1126" fmla="*/ 748708 w 754238"/>
                  <a:gd name="connsiteY1126" fmla="*/ 434627 h 732514"/>
                  <a:gd name="connsiteX1127" fmla="*/ 748409 w 754238"/>
                  <a:gd name="connsiteY1127" fmla="*/ 438053 h 732514"/>
                  <a:gd name="connsiteX1128" fmla="*/ 747812 w 754238"/>
                  <a:gd name="connsiteY1128" fmla="*/ 441330 h 732514"/>
                  <a:gd name="connsiteX1129" fmla="*/ 747812 w 754238"/>
                  <a:gd name="connsiteY1129" fmla="*/ 444160 h 732514"/>
                  <a:gd name="connsiteX1130" fmla="*/ 750797 w 754238"/>
                  <a:gd name="connsiteY1130" fmla="*/ 429563 h 732514"/>
                  <a:gd name="connsiteX1131" fmla="*/ 751842 w 754238"/>
                  <a:gd name="connsiteY1131" fmla="*/ 423010 h 732514"/>
                  <a:gd name="connsiteX1132" fmla="*/ 750648 w 754238"/>
                  <a:gd name="connsiteY1132" fmla="*/ 426286 h 732514"/>
                  <a:gd name="connsiteX1133" fmla="*/ 749454 w 754238"/>
                  <a:gd name="connsiteY1133" fmla="*/ 428372 h 732514"/>
                  <a:gd name="connsiteX1134" fmla="*/ 753484 w 754238"/>
                  <a:gd name="connsiteY1134" fmla="*/ 400965 h 732514"/>
                  <a:gd name="connsiteX1135" fmla="*/ 753484 w 754238"/>
                  <a:gd name="connsiteY1135" fmla="*/ 400221 h 732514"/>
                  <a:gd name="connsiteX1136" fmla="*/ 753484 w 754238"/>
                  <a:gd name="connsiteY1136" fmla="*/ 393518 h 732514"/>
                  <a:gd name="connsiteX1137" fmla="*/ 753484 w 754238"/>
                  <a:gd name="connsiteY1137" fmla="*/ 393518 h 732514"/>
                  <a:gd name="connsiteX1138" fmla="*/ 753036 w 754238"/>
                  <a:gd name="connsiteY1138" fmla="*/ 393518 h 732514"/>
                  <a:gd name="connsiteX1139" fmla="*/ 753484 w 754238"/>
                  <a:gd name="connsiteY1139" fmla="*/ 380113 h 732514"/>
                  <a:gd name="connsiteX1140" fmla="*/ 753036 w 754238"/>
                  <a:gd name="connsiteY1140" fmla="*/ 367303 h 732514"/>
                  <a:gd name="connsiteX1141" fmla="*/ 752439 w 754238"/>
                  <a:gd name="connsiteY1141" fmla="*/ 369389 h 732514"/>
                  <a:gd name="connsiteX1142" fmla="*/ 752439 w 754238"/>
                  <a:gd name="connsiteY1142" fmla="*/ 370133 h 732514"/>
                  <a:gd name="connsiteX1143" fmla="*/ 751991 w 754238"/>
                  <a:gd name="connsiteY1143" fmla="*/ 379517 h 732514"/>
                  <a:gd name="connsiteX1144" fmla="*/ 751394 w 754238"/>
                  <a:gd name="connsiteY1144" fmla="*/ 384134 h 732514"/>
                  <a:gd name="connsiteX1145" fmla="*/ 751693 w 754238"/>
                  <a:gd name="connsiteY1145" fmla="*/ 398284 h 732514"/>
                  <a:gd name="connsiteX1146" fmla="*/ 752887 w 754238"/>
                  <a:gd name="connsiteY1146" fmla="*/ 397391 h 732514"/>
                  <a:gd name="connsiteX1147" fmla="*/ 753484 w 754238"/>
                  <a:gd name="connsiteY1147" fmla="*/ 401114 h 732514"/>
                  <a:gd name="connsiteX1148" fmla="*/ 753484 w 754238"/>
                  <a:gd name="connsiteY1148" fmla="*/ 404987 h 732514"/>
                  <a:gd name="connsiteX1149" fmla="*/ 752439 w 754238"/>
                  <a:gd name="connsiteY1149" fmla="*/ 418392 h 732514"/>
                  <a:gd name="connsiteX1150" fmla="*/ 754230 w 754238"/>
                  <a:gd name="connsiteY1150" fmla="*/ 402455 h 732514"/>
                  <a:gd name="connsiteX1151" fmla="*/ 753484 w 754238"/>
                  <a:gd name="connsiteY1151" fmla="*/ 404987 h 732514"/>
                  <a:gd name="connsiteX1152" fmla="*/ 750051 w 754238"/>
                  <a:gd name="connsiteY1152" fmla="*/ 423754 h 732514"/>
                  <a:gd name="connsiteX1153" fmla="*/ 751842 w 754238"/>
                  <a:gd name="connsiteY1153" fmla="*/ 416754 h 732514"/>
                  <a:gd name="connsiteX1154" fmla="*/ 751394 w 754238"/>
                  <a:gd name="connsiteY1154" fmla="*/ 408711 h 732514"/>
                  <a:gd name="connsiteX1155" fmla="*/ 749902 w 754238"/>
                  <a:gd name="connsiteY1155" fmla="*/ 423754 h 732514"/>
                  <a:gd name="connsiteX1156" fmla="*/ 749902 w 754238"/>
                  <a:gd name="connsiteY1156" fmla="*/ 423754 h 732514"/>
                  <a:gd name="connsiteX1157" fmla="*/ 749155 w 754238"/>
                  <a:gd name="connsiteY1157" fmla="*/ 413179 h 732514"/>
                  <a:gd name="connsiteX1158" fmla="*/ 748708 w 754238"/>
                  <a:gd name="connsiteY1158" fmla="*/ 413626 h 732514"/>
                  <a:gd name="connsiteX1159" fmla="*/ 746469 w 754238"/>
                  <a:gd name="connsiteY1159" fmla="*/ 422563 h 732514"/>
                  <a:gd name="connsiteX1160" fmla="*/ 744677 w 754238"/>
                  <a:gd name="connsiteY1160" fmla="*/ 427180 h 732514"/>
                  <a:gd name="connsiteX1161" fmla="*/ 744229 w 754238"/>
                  <a:gd name="connsiteY1161" fmla="*/ 430308 h 732514"/>
                  <a:gd name="connsiteX1162" fmla="*/ 748708 w 754238"/>
                  <a:gd name="connsiteY1162" fmla="*/ 416456 h 732514"/>
                  <a:gd name="connsiteX1163" fmla="*/ 749155 w 754238"/>
                  <a:gd name="connsiteY1163" fmla="*/ 413328 h 732514"/>
                  <a:gd name="connsiteX1164" fmla="*/ 751991 w 754238"/>
                  <a:gd name="connsiteY1164" fmla="*/ 326492 h 732514"/>
                  <a:gd name="connsiteX1165" fmla="*/ 751245 w 754238"/>
                  <a:gd name="connsiteY1165" fmla="*/ 323364 h 732514"/>
                  <a:gd name="connsiteX1166" fmla="*/ 752439 w 754238"/>
                  <a:gd name="connsiteY1166" fmla="*/ 342727 h 732514"/>
                  <a:gd name="connsiteX1167" fmla="*/ 751991 w 754238"/>
                  <a:gd name="connsiteY1167" fmla="*/ 326492 h 732514"/>
                  <a:gd name="connsiteX1168" fmla="*/ 276274 w 754238"/>
                  <a:gd name="connsiteY1168" fmla="*/ 105454 h 732514"/>
                  <a:gd name="connsiteX1169" fmla="*/ 288663 w 754238"/>
                  <a:gd name="connsiteY1169" fmla="*/ 105752 h 732514"/>
                  <a:gd name="connsiteX1170" fmla="*/ 297172 w 754238"/>
                  <a:gd name="connsiteY1170" fmla="*/ 100986 h 732514"/>
                  <a:gd name="connsiteX1171" fmla="*/ 302695 w 754238"/>
                  <a:gd name="connsiteY1171" fmla="*/ 98305 h 732514"/>
                  <a:gd name="connsiteX1172" fmla="*/ 305381 w 754238"/>
                  <a:gd name="connsiteY1172" fmla="*/ 95177 h 732514"/>
                  <a:gd name="connsiteX1173" fmla="*/ 305381 w 754238"/>
                  <a:gd name="connsiteY1173" fmla="*/ 93688 h 732514"/>
                  <a:gd name="connsiteX1174" fmla="*/ 300605 w 754238"/>
                  <a:gd name="connsiteY1174" fmla="*/ 88177 h 732514"/>
                  <a:gd name="connsiteX1175" fmla="*/ 298067 w 754238"/>
                  <a:gd name="connsiteY1175" fmla="*/ 89219 h 732514"/>
                  <a:gd name="connsiteX1176" fmla="*/ 293739 w 754238"/>
                  <a:gd name="connsiteY1176" fmla="*/ 90858 h 732514"/>
                  <a:gd name="connsiteX1177" fmla="*/ 286872 w 754238"/>
                  <a:gd name="connsiteY1177" fmla="*/ 89517 h 732514"/>
                  <a:gd name="connsiteX1178" fmla="*/ 285081 w 754238"/>
                  <a:gd name="connsiteY1178" fmla="*/ 90709 h 732514"/>
                  <a:gd name="connsiteX1179" fmla="*/ 282842 w 754238"/>
                  <a:gd name="connsiteY1179" fmla="*/ 92943 h 732514"/>
                  <a:gd name="connsiteX1180" fmla="*/ 282394 w 754238"/>
                  <a:gd name="connsiteY1180" fmla="*/ 91305 h 732514"/>
                  <a:gd name="connsiteX1181" fmla="*/ 281349 w 754238"/>
                  <a:gd name="connsiteY1181" fmla="*/ 88326 h 732514"/>
                  <a:gd name="connsiteX1182" fmla="*/ 273438 w 754238"/>
                  <a:gd name="connsiteY1182" fmla="*/ 94581 h 732514"/>
                  <a:gd name="connsiteX1183" fmla="*/ 274632 w 754238"/>
                  <a:gd name="connsiteY1183" fmla="*/ 95475 h 732514"/>
                  <a:gd name="connsiteX1184" fmla="*/ 274035 w 754238"/>
                  <a:gd name="connsiteY1184" fmla="*/ 98305 h 732514"/>
                  <a:gd name="connsiteX1185" fmla="*/ 274035 w 754238"/>
                  <a:gd name="connsiteY1185" fmla="*/ 98603 h 732514"/>
                  <a:gd name="connsiteX1186" fmla="*/ 275677 w 754238"/>
                  <a:gd name="connsiteY1186" fmla="*/ 100092 h 732514"/>
                  <a:gd name="connsiteX1187" fmla="*/ 276573 w 754238"/>
                  <a:gd name="connsiteY1187" fmla="*/ 100837 h 732514"/>
                  <a:gd name="connsiteX1188" fmla="*/ 276274 w 754238"/>
                  <a:gd name="connsiteY1188" fmla="*/ 105603 h 732514"/>
                  <a:gd name="connsiteX1189" fmla="*/ 485249 w 754238"/>
                  <a:gd name="connsiteY1189" fmla="*/ 60472 h 732514"/>
                  <a:gd name="connsiteX1190" fmla="*/ 484503 w 754238"/>
                  <a:gd name="connsiteY1190" fmla="*/ 60621 h 732514"/>
                  <a:gd name="connsiteX1191" fmla="*/ 484055 w 754238"/>
                  <a:gd name="connsiteY1191" fmla="*/ 63749 h 732514"/>
                  <a:gd name="connsiteX1192" fmla="*/ 485847 w 754238"/>
                  <a:gd name="connsiteY1192" fmla="*/ 65537 h 732514"/>
                  <a:gd name="connsiteX1193" fmla="*/ 488683 w 754238"/>
                  <a:gd name="connsiteY1193" fmla="*/ 65984 h 732514"/>
                  <a:gd name="connsiteX1194" fmla="*/ 489429 w 754238"/>
                  <a:gd name="connsiteY1194" fmla="*/ 65835 h 732514"/>
                  <a:gd name="connsiteX1195" fmla="*/ 488832 w 754238"/>
                  <a:gd name="connsiteY1195" fmla="*/ 63451 h 732514"/>
                  <a:gd name="connsiteX1196" fmla="*/ 485249 w 754238"/>
                  <a:gd name="connsiteY1196" fmla="*/ 60621 h 732514"/>
                  <a:gd name="connsiteX1197" fmla="*/ 678104 w 754238"/>
                  <a:gd name="connsiteY1197" fmla="*/ 428669 h 732514"/>
                  <a:gd name="connsiteX1198" fmla="*/ 673924 w 754238"/>
                  <a:gd name="connsiteY1198" fmla="*/ 439692 h 732514"/>
                  <a:gd name="connsiteX1199" fmla="*/ 675268 w 754238"/>
                  <a:gd name="connsiteY1199" fmla="*/ 451012 h 732514"/>
                  <a:gd name="connsiteX1200" fmla="*/ 682134 w 754238"/>
                  <a:gd name="connsiteY1200" fmla="*/ 442819 h 732514"/>
                  <a:gd name="connsiteX1201" fmla="*/ 678253 w 754238"/>
                  <a:gd name="connsiteY1201" fmla="*/ 428818 h 732514"/>
                  <a:gd name="connsiteX1202" fmla="*/ 506893 w 754238"/>
                  <a:gd name="connsiteY1202" fmla="*/ 271084 h 732514"/>
                  <a:gd name="connsiteX1203" fmla="*/ 502714 w 754238"/>
                  <a:gd name="connsiteY1203" fmla="*/ 272424 h 732514"/>
                  <a:gd name="connsiteX1204" fmla="*/ 500624 w 754238"/>
                  <a:gd name="connsiteY1204" fmla="*/ 272871 h 732514"/>
                  <a:gd name="connsiteX1205" fmla="*/ 499728 w 754238"/>
                  <a:gd name="connsiteY1205" fmla="*/ 273318 h 732514"/>
                  <a:gd name="connsiteX1206" fmla="*/ 497788 w 754238"/>
                  <a:gd name="connsiteY1206" fmla="*/ 278829 h 732514"/>
                  <a:gd name="connsiteX1207" fmla="*/ 504356 w 754238"/>
                  <a:gd name="connsiteY1207" fmla="*/ 277041 h 732514"/>
                  <a:gd name="connsiteX1208" fmla="*/ 509580 w 754238"/>
                  <a:gd name="connsiteY1208" fmla="*/ 271530 h 732514"/>
                  <a:gd name="connsiteX1209" fmla="*/ 508535 w 754238"/>
                  <a:gd name="connsiteY1209" fmla="*/ 270935 h 732514"/>
                  <a:gd name="connsiteX1210" fmla="*/ 506893 w 754238"/>
                  <a:gd name="connsiteY1210" fmla="*/ 271232 h 732514"/>
                  <a:gd name="connsiteX1211" fmla="*/ 467785 w 754238"/>
                  <a:gd name="connsiteY1211" fmla="*/ 274062 h 732514"/>
                  <a:gd name="connsiteX1212" fmla="*/ 464800 w 754238"/>
                  <a:gd name="connsiteY1212" fmla="*/ 272871 h 732514"/>
                  <a:gd name="connsiteX1213" fmla="*/ 464053 w 754238"/>
                  <a:gd name="connsiteY1213" fmla="*/ 272722 h 732514"/>
                  <a:gd name="connsiteX1214" fmla="*/ 462710 w 754238"/>
                  <a:gd name="connsiteY1214" fmla="*/ 272573 h 732514"/>
                  <a:gd name="connsiteX1215" fmla="*/ 459725 w 754238"/>
                  <a:gd name="connsiteY1215" fmla="*/ 276446 h 732514"/>
                  <a:gd name="connsiteX1216" fmla="*/ 468531 w 754238"/>
                  <a:gd name="connsiteY1216" fmla="*/ 278978 h 732514"/>
                  <a:gd name="connsiteX1217" fmla="*/ 474353 w 754238"/>
                  <a:gd name="connsiteY1217" fmla="*/ 276595 h 732514"/>
                  <a:gd name="connsiteX1218" fmla="*/ 472860 w 754238"/>
                  <a:gd name="connsiteY1218" fmla="*/ 275403 h 732514"/>
                  <a:gd name="connsiteX1219" fmla="*/ 467636 w 754238"/>
                  <a:gd name="connsiteY1219" fmla="*/ 274062 h 732514"/>
                  <a:gd name="connsiteX1220" fmla="*/ 419422 w 754238"/>
                  <a:gd name="connsiteY1220" fmla="*/ 261551 h 732514"/>
                  <a:gd name="connsiteX1221" fmla="*/ 419273 w 754238"/>
                  <a:gd name="connsiteY1221" fmla="*/ 261104 h 732514"/>
                  <a:gd name="connsiteX1222" fmla="*/ 417333 w 754238"/>
                  <a:gd name="connsiteY1222" fmla="*/ 260061 h 732514"/>
                  <a:gd name="connsiteX1223" fmla="*/ 406585 w 754238"/>
                  <a:gd name="connsiteY1223" fmla="*/ 263636 h 732514"/>
                  <a:gd name="connsiteX1224" fmla="*/ 411362 w 754238"/>
                  <a:gd name="connsiteY1224" fmla="*/ 266466 h 732514"/>
                  <a:gd name="connsiteX1225" fmla="*/ 415541 w 754238"/>
                  <a:gd name="connsiteY1225" fmla="*/ 267062 h 732514"/>
                  <a:gd name="connsiteX1226" fmla="*/ 419273 w 754238"/>
                  <a:gd name="connsiteY1226" fmla="*/ 268551 h 732514"/>
                  <a:gd name="connsiteX1227" fmla="*/ 421811 w 754238"/>
                  <a:gd name="connsiteY1227" fmla="*/ 267956 h 732514"/>
                  <a:gd name="connsiteX1228" fmla="*/ 421512 w 754238"/>
                  <a:gd name="connsiteY1228" fmla="*/ 267062 h 732514"/>
                  <a:gd name="connsiteX1229" fmla="*/ 420616 w 754238"/>
                  <a:gd name="connsiteY1229" fmla="*/ 265424 h 732514"/>
                  <a:gd name="connsiteX1230" fmla="*/ 419571 w 754238"/>
                  <a:gd name="connsiteY1230" fmla="*/ 261551 h 732514"/>
                  <a:gd name="connsiteX1231" fmla="*/ 387330 w 754238"/>
                  <a:gd name="connsiteY1231" fmla="*/ 242635 h 732514"/>
                  <a:gd name="connsiteX1232" fmla="*/ 386434 w 754238"/>
                  <a:gd name="connsiteY1232" fmla="*/ 249039 h 732514"/>
                  <a:gd name="connsiteX1233" fmla="*/ 387479 w 754238"/>
                  <a:gd name="connsiteY1233" fmla="*/ 253657 h 732514"/>
                  <a:gd name="connsiteX1234" fmla="*/ 395241 w 754238"/>
                  <a:gd name="connsiteY1234" fmla="*/ 250678 h 732514"/>
                  <a:gd name="connsiteX1235" fmla="*/ 392853 w 754238"/>
                  <a:gd name="connsiteY1235" fmla="*/ 243826 h 732514"/>
                  <a:gd name="connsiteX1236" fmla="*/ 388374 w 754238"/>
                  <a:gd name="connsiteY1236" fmla="*/ 241592 h 732514"/>
                  <a:gd name="connsiteX1237" fmla="*/ 387180 w 754238"/>
                  <a:gd name="connsiteY1237" fmla="*/ 242635 h 732514"/>
                  <a:gd name="connsiteX1238" fmla="*/ 396435 w 754238"/>
                  <a:gd name="connsiteY1238" fmla="*/ 150139 h 732514"/>
                  <a:gd name="connsiteX1239" fmla="*/ 393599 w 754238"/>
                  <a:gd name="connsiteY1239" fmla="*/ 144330 h 732514"/>
                  <a:gd name="connsiteX1240" fmla="*/ 390315 w 754238"/>
                  <a:gd name="connsiteY1240" fmla="*/ 149096 h 732514"/>
                  <a:gd name="connsiteX1241" fmla="*/ 392554 w 754238"/>
                  <a:gd name="connsiteY1241" fmla="*/ 153862 h 732514"/>
                  <a:gd name="connsiteX1242" fmla="*/ 396435 w 754238"/>
                  <a:gd name="connsiteY1242" fmla="*/ 149990 h 732514"/>
                  <a:gd name="connsiteX1243" fmla="*/ 420019 w 754238"/>
                  <a:gd name="connsiteY1243" fmla="*/ 135691 h 732514"/>
                  <a:gd name="connsiteX1244" fmla="*/ 421661 w 754238"/>
                  <a:gd name="connsiteY1244" fmla="*/ 130627 h 732514"/>
                  <a:gd name="connsiteX1245" fmla="*/ 421213 w 754238"/>
                  <a:gd name="connsiteY1245" fmla="*/ 129882 h 732514"/>
                  <a:gd name="connsiteX1246" fmla="*/ 420467 w 754238"/>
                  <a:gd name="connsiteY1246" fmla="*/ 130329 h 732514"/>
                  <a:gd name="connsiteX1247" fmla="*/ 418974 w 754238"/>
                  <a:gd name="connsiteY1247" fmla="*/ 131520 h 732514"/>
                  <a:gd name="connsiteX1248" fmla="*/ 418079 w 754238"/>
                  <a:gd name="connsiteY1248" fmla="*/ 131967 h 732514"/>
                  <a:gd name="connsiteX1249" fmla="*/ 417631 w 754238"/>
                  <a:gd name="connsiteY1249" fmla="*/ 132265 h 732514"/>
                  <a:gd name="connsiteX1250" fmla="*/ 416885 w 754238"/>
                  <a:gd name="connsiteY1250" fmla="*/ 133159 h 732514"/>
                  <a:gd name="connsiteX1251" fmla="*/ 415989 w 754238"/>
                  <a:gd name="connsiteY1251" fmla="*/ 136584 h 732514"/>
                  <a:gd name="connsiteX1252" fmla="*/ 419870 w 754238"/>
                  <a:gd name="connsiteY1252" fmla="*/ 135691 h 732514"/>
                  <a:gd name="connsiteX1253" fmla="*/ 484951 w 754238"/>
                  <a:gd name="connsiteY1253" fmla="*/ 631088 h 732514"/>
                  <a:gd name="connsiteX1254" fmla="*/ 484205 w 754238"/>
                  <a:gd name="connsiteY1254" fmla="*/ 656261 h 732514"/>
                  <a:gd name="connsiteX1255" fmla="*/ 468830 w 754238"/>
                  <a:gd name="connsiteY1255" fmla="*/ 666389 h 732514"/>
                  <a:gd name="connsiteX1256" fmla="*/ 471517 w 754238"/>
                  <a:gd name="connsiteY1256" fmla="*/ 667432 h 732514"/>
                  <a:gd name="connsiteX1257" fmla="*/ 411362 w 754238"/>
                  <a:gd name="connsiteY1257" fmla="*/ 712711 h 732514"/>
                  <a:gd name="connsiteX1258" fmla="*/ 409421 w 754238"/>
                  <a:gd name="connsiteY1258" fmla="*/ 698561 h 732514"/>
                  <a:gd name="connsiteX1259" fmla="*/ 406436 w 754238"/>
                  <a:gd name="connsiteY1259" fmla="*/ 694093 h 732514"/>
                  <a:gd name="connsiteX1260" fmla="*/ 399868 w 754238"/>
                  <a:gd name="connsiteY1260" fmla="*/ 651196 h 732514"/>
                  <a:gd name="connsiteX1261" fmla="*/ 397928 w 754238"/>
                  <a:gd name="connsiteY1261" fmla="*/ 644941 h 732514"/>
                  <a:gd name="connsiteX1262" fmla="*/ 391211 w 754238"/>
                  <a:gd name="connsiteY1262" fmla="*/ 601448 h 732514"/>
                  <a:gd name="connsiteX1263" fmla="*/ 392554 w 754238"/>
                  <a:gd name="connsiteY1263" fmla="*/ 555721 h 732514"/>
                  <a:gd name="connsiteX1264" fmla="*/ 370761 w 754238"/>
                  <a:gd name="connsiteY1264" fmla="*/ 523847 h 732514"/>
                  <a:gd name="connsiteX1265" fmla="*/ 376134 w 754238"/>
                  <a:gd name="connsiteY1265" fmla="*/ 502994 h 732514"/>
                  <a:gd name="connsiteX1266" fmla="*/ 370761 w 754238"/>
                  <a:gd name="connsiteY1266" fmla="*/ 490780 h 732514"/>
                  <a:gd name="connsiteX1267" fmla="*/ 352252 w 754238"/>
                  <a:gd name="connsiteY1267" fmla="*/ 490036 h 732514"/>
                  <a:gd name="connsiteX1268" fmla="*/ 338967 w 754238"/>
                  <a:gd name="connsiteY1268" fmla="*/ 478418 h 732514"/>
                  <a:gd name="connsiteX1269" fmla="*/ 323891 w 754238"/>
                  <a:gd name="connsiteY1269" fmla="*/ 484525 h 732514"/>
                  <a:gd name="connsiteX1270" fmla="*/ 275826 w 754238"/>
                  <a:gd name="connsiteY1270" fmla="*/ 493610 h 732514"/>
                  <a:gd name="connsiteX1271" fmla="*/ 221045 w 754238"/>
                  <a:gd name="connsiteY1271" fmla="*/ 424946 h 732514"/>
                  <a:gd name="connsiteX1272" fmla="*/ 228807 w 754238"/>
                  <a:gd name="connsiteY1272" fmla="*/ 396646 h 732514"/>
                  <a:gd name="connsiteX1273" fmla="*/ 225225 w 754238"/>
                  <a:gd name="connsiteY1273" fmla="*/ 365665 h 732514"/>
                  <a:gd name="connsiteX1274" fmla="*/ 231643 w 754238"/>
                  <a:gd name="connsiteY1274" fmla="*/ 349728 h 732514"/>
                  <a:gd name="connsiteX1275" fmla="*/ 240599 w 754238"/>
                  <a:gd name="connsiteY1275" fmla="*/ 326343 h 732514"/>
                  <a:gd name="connsiteX1276" fmla="*/ 260900 w 754238"/>
                  <a:gd name="connsiteY1276" fmla="*/ 306682 h 732514"/>
                  <a:gd name="connsiteX1277" fmla="*/ 262840 w 754238"/>
                  <a:gd name="connsiteY1277" fmla="*/ 284489 h 732514"/>
                  <a:gd name="connsiteX1278" fmla="*/ 278215 w 754238"/>
                  <a:gd name="connsiteY1278" fmla="*/ 269296 h 732514"/>
                  <a:gd name="connsiteX1279" fmla="*/ 281946 w 754238"/>
                  <a:gd name="connsiteY1279" fmla="*/ 267360 h 732514"/>
                  <a:gd name="connsiteX1280" fmla="*/ 300306 w 754238"/>
                  <a:gd name="connsiteY1280" fmla="*/ 266317 h 732514"/>
                  <a:gd name="connsiteX1281" fmla="*/ 307471 w 754238"/>
                  <a:gd name="connsiteY1281" fmla="*/ 260806 h 732514"/>
                  <a:gd name="connsiteX1282" fmla="*/ 307173 w 754238"/>
                  <a:gd name="connsiteY1282" fmla="*/ 258125 h 732514"/>
                  <a:gd name="connsiteX1283" fmla="*/ 309561 w 754238"/>
                  <a:gd name="connsiteY1283" fmla="*/ 244273 h 732514"/>
                  <a:gd name="connsiteX1284" fmla="*/ 307471 w 754238"/>
                  <a:gd name="connsiteY1284" fmla="*/ 231910 h 732514"/>
                  <a:gd name="connsiteX1285" fmla="*/ 308068 w 754238"/>
                  <a:gd name="connsiteY1285" fmla="*/ 230272 h 732514"/>
                  <a:gd name="connsiteX1286" fmla="*/ 334489 w 754238"/>
                  <a:gd name="connsiteY1286" fmla="*/ 228336 h 732514"/>
                  <a:gd name="connsiteX1287" fmla="*/ 341654 w 754238"/>
                  <a:gd name="connsiteY1287" fmla="*/ 228783 h 732514"/>
                  <a:gd name="connsiteX1288" fmla="*/ 329414 w 754238"/>
                  <a:gd name="connsiteY1288" fmla="*/ 199440 h 732514"/>
                  <a:gd name="connsiteX1289" fmla="*/ 328219 w 754238"/>
                  <a:gd name="connsiteY1289" fmla="*/ 194972 h 732514"/>
                  <a:gd name="connsiteX1290" fmla="*/ 341654 w 754238"/>
                  <a:gd name="connsiteY1290" fmla="*/ 193184 h 732514"/>
                  <a:gd name="connsiteX1291" fmla="*/ 342251 w 754238"/>
                  <a:gd name="connsiteY1291" fmla="*/ 188567 h 732514"/>
                  <a:gd name="connsiteX1292" fmla="*/ 347475 w 754238"/>
                  <a:gd name="connsiteY1292" fmla="*/ 187673 h 732514"/>
                  <a:gd name="connsiteX1293" fmla="*/ 356431 w 754238"/>
                  <a:gd name="connsiteY1293" fmla="*/ 177545 h 732514"/>
                  <a:gd name="connsiteX1294" fmla="*/ 362700 w 754238"/>
                  <a:gd name="connsiteY1294" fmla="*/ 174864 h 732514"/>
                  <a:gd name="connsiteX1295" fmla="*/ 365984 w 754238"/>
                  <a:gd name="connsiteY1295" fmla="*/ 173225 h 732514"/>
                  <a:gd name="connsiteX1296" fmla="*/ 370612 w 754238"/>
                  <a:gd name="connsiteY1296" fmla="*/ 165629 h 732514"/>
                  <a:gd name="connsiteX1297" fmla="*/ 383598 w 754238"/>
                  <a:gd name="connsiteY1297" fmla="*/ 161756 h 732514"/>
                  <a:gd name="connsiteX1298" fmla="*/ 382254 w 754238"/>
                  <a:gd name="connsiteY1298" fmla="*/ 150288 h 732514"/>
                  <a:gd name="connsiteX1299" fmla="*/ 388524 w 754238"/>
                  <a:gd name="connsiteY1299" fmla="*/ 133308 h 732514"/>
                  <a:gd name="connsiteX1300" fmla="*/ 388673 w 754238"/>
                  <a:gd name="connsiteY1300" fmla="*/ 133308 h 732514"/>
                  <a:gd name="connsiteX1301" fmla="*/ 388076 w 754238"/>
                  <a:gd name="connsiteY1301" fmla="*/ 153415 h 732514"/>
                  <a:gd name="connsiteX1302" fmla="*/ 395539 w 754238"/>
                  <a:gd name="connsiteY1302" fmla="*/ 158778 h 732514"/>
                  <a:gd name="connsiteX1303" fmla="*/ 402256 w 754238"/>
                  <a:gd name="connsiteY1303" fmla="*/ 156096 h 732514"/>
                  <a:gd name="connsiteX1304" fmla="*/ 411063 w 754238"/>
                  <a:gd name="connsiteY1304" fmla="*/ 156096 h 732514"/>
                  <a:gd name="connsiteX1305" fmla="*/ 421811 w 754238"/>
                  <a:gd name="connsiteY1305" fmla="*/ 153118 h 732514"/>
                  <a:gd name="connsiteX1306" fmla="*/ 427483 w 754238"/>
                  <a:gd name="connsiteY1306" fmla="*/ 149394 h 732514"/>
                  <a:gd name="connsiteX1307" fmla="*/ 427781 w 754238"/>
                  <a:gd name="connsiteY1307" fmla="*/ 149543 h 732514"/>
                  <a:gd name="connsiteX1308" fmla="*/ 427184 w 754238"/>
                  <a:gd name="connsiteY1308" fmla="*/ 150288 h 732514"/>
                  <a:gd name="connsiteX1309" fmla="*/ 430170 w 754238"/>
                  <a:gd name="connsiteY1309" fmla="*/ 158778 h 732514"/>
                  <a:gd name="connsiteX1310" fmla="*/ 427781 w 754238"/>
                  <a:gd name="connsiteY1310" fmla="*/ 149543 h 732514"/>
                  <a:gd name="connsiteX1311" fmla="*/ 430767 w 754238"/>
                  <a:gd name="connsiteY1311" fmla="*/ 145968 h 732514"/>
                  <a:gd name="connsiteX1312" fmla="*/ 432707 w 754238"/>
                  <a:gd name="connsiteY1312" fmla="*/ 127499 h 732514"/>
                  <a:gd name="connsiteX1313" fmla="*/ 436140 w 754238"/>
                  <a:gd name="connsiteY1313" fmla="*/ 136584 h 732514"/>
                  <a:gd name="connsiteX1314" fmla="*/ 436737 w 754238"/>
                  <a:gd name="connsiteY1314" fmla="*/ 121690 h 732514"/>
                  <a:gd name="connsiteX1315" fmla="*/ 455545 w 754238"/>
                  <a:gd name="connsiteY1315" fmla="*/ 116328 h 732514"/>
                  <a:gd name="connsiteX1316" fmla="*/ 430767 w 754238"/>
                  <a:gd name="connsiteY1316" fmla="*/ 120945 h 732514"/>
                  <a:gd name="connsiteX1317" fmla="*/ 431662 w 754238"/>
                  <a:gd name="connsiteY1317" fmla="*/ 88921 h 732514"/>
                  <a:gd name="connsiteX1318" fmla="*/ 430468 w 754238"/>
                  <a:gd name="connsiteY1318" fmla="*/ 86538 h 732514"/>
                  <a:gd name="connsiteX1319" fmla="*/ 427781 w 754238"/>
                  <a:gd name="connsiteY1319" fmla="*/ 85793 h 732514"/>
                  <a:gd name="connsiteX1320" fmla="*/ 409272 w 754238"/>
                  <a:gd name="connsiteY1320" fmla="*/ 104710 h 732514"/>
                  <a:gd name="connsiteX1321" fmla="*/ 417631 w 754238"/>
                  <a:gd name="connsiteY1321" fmla="*/ 118562 h 732514"/>
                  <a:gd name="connsiteX1322" fmla="*/ 413302 w 754238"/>
                  <a:gd name="connsiteY1322" fmla="*/ 138521 h 732514"/>
                  <a:gd name="connsiteX1323" fmla="*/ 400614 w 754238"/>
                  <a:gd name="connsiteY1323" fmla="*/ 150734 h 732514"/>
                  <a:gd name="connsiteX1324" fmla="*/ 391808 w 754238"/>
                  <a:gd name="connsiteY1324" fmla="*/ 129435 h 732514"/>
                  <a:gd name="connsiteX1325" fmla="*/ 387479 w 754238"/>
                  <a:gd name="connsiteY1325" fmla="*/ 124669 h 732514"/>
                  <a:gd name="connsiteX1326" fmla="*/ 381807 w 754238"/>
                  <a:gd name="connsiteY1326" fmla="*/ 131520 h 732514"/>
                  <a:gd name="connsiteX1327" fmla="*/ 368223 w 754238"/>
                  <a:gd name="connsiteY1327" fmla="*/ 112157 h 732514"/>
                  <a:gd name="connsiteX1328" fmla="*/ 386135 w 754238"/>
                  <a:gd name="connsiteY1328" fmla="*/ 93837 h 732514"/>
                  <a:gd name="connsiteX1329" fmla="*/ 403749 w 754238"/>
                  <a:gd name="connsiteY1329" fmla="*/ 63451 h 732514"/>
                  <a:gd name="connsiteX1330" fmla="*/ 412705 w 754238"/>
                  <a:gd name="connsiteY1330" fmla="*/ 57940 h 732514"/>
                  <a:gd name="connsiteX1331" fmla="*/ 471666 w 754238"/>
                  <a:gd name="connsiteY1331" fmla="*/ 73431 h 732514"/>
                  <a:gd name="connsiteX1332" fmla="*/ 456590 w 754238"/>
                  <a:gd name="connsiteY1332" fmla="*/ 78048 h 732514"/>
                  <a:gd name="connsiteX1333" fmla="*/ 456441 w 754238"/>
                  <a:gd name="connsiteY1333" fmla="*/ 80133 h 732514"/>
                  <a:gd name="connsiteX1334" fmla="*/ 480921 w 754238"/>
                  <a:gd name="connsiteY1334" fmla="*/ 74622 h 732514"/>
                  <a:gd name="connsiteX1335" fmla="*/ 477040 w 754238"/>
                  <a:gd name="connsiteY1335" fmla="*/ 68069 h 732514"/>
                  <a:gd name="connsiteX1336" fmla="*/ 478532 w 754238"/>
                  <a:gd name="connsiteY1336" fmla="*/ 66132 h 732514"/>
                  <a:gd name="connsiteX1337" fmla="*/ 489280 w 754238"/>
                  <a:gd name="connsiteY1337" fmla="*/ 73282 h 732514"/>
                  <a:gd name="connsiteX1338" fmla="*/ 495549 w 754238"/>
                  <a:gd name="connsiteY1338" fmla="*/ 62260 h 732514"/>
                  <a:gd name="connsiteX1339" fmla="*/ 501370 w 754238"/>
                  <a:gd name="connsiteY1339" fmla="*/ 65388 h 732514"/>
                  <a:gd name="connsiteX1340" fmla="*/ 513461 w 754238"/>
                  <a:gd name="connsiteY1340" fmla="*/ 62111 h 732514"/>
                  <a:gd name="connsiteX1341" fmla="*/ 510625 w 754238"/>
                  <a:gd name="connsiteY1341" fmla="*/ 58238 h 732514"/>
                  <a:gd name="connsiteX1342" fmla="*/ 533762 w 754238"/>
                  <a:gd name="connsiteY1342" fmla="*/ 64941 h 732514"/>
                  <a:gd name="connsiteX1343" fmla="*/ 513163 w 754238"/>
                  <a:gd name="connsiteY1343" fmla="*/ 42450 h 732514"/>
                  <a:gd name="connsiteX1344" fmla="*/ 546002 w 754238"/>
                  <a:gd name="connsiteY1344" fmla="*/ 75665 h 732514"/>
                  <a:gd name="connsiteX1345" fmla="*/ 550629 w 754238"/>
                  <a:gd name="connsiteY1345" fmla="*/ 76410 h 732514"/>
                  <a:gd name="connsiteX1346" fmla="*/ 535105 w 754238"/>
                  <a:gd name="connsiteY1346" fmla="*/ 55706 h 732514"/>
                  <a:gd name="connsiteX1347" fmla="*/ 517939 w 754238"/>
                  <a:gd name="connsiteY1347" fmla="*/ 40067 h 732514"/>
                  <a:gd name="connsiteX1348" fmla="*/ 526447 w 754238"/>
                  <a:gd name="connsiteY1348" fmla="*/ 44386 h 732514"/>
                  <a:gd name="connsiteX1349" fmla="*/ 524358 w 754238"/>
                  <a:gd name="connsiteY1349" fmla="*/ 42301 h 732514"/>
                  <a:gd name="connsiteX1350" fmla="*/ 525104 w 754238"/>
                  <a:gd name="connsiteY1350" fmla="*/ 40216 h 732514"/>
                  <a:gd name="connsiteX1351" fmla="*/ 532120 w 754238"/>
                  <a:gd name="connsiteY1351" fmla="*/ 42003 h 732514"/>
                  <a:gd name="connsiteX1352" fmla="*/ 526000 w 754238"/>
                  <a:gd name="connsiteY1352" fmla="*/ 36641 h 732514"/>
                  <a:gd name="connsiteX1353" fmla="*/ 528239 w 754238"/>
                  <a:gd name="connsiteY1353" fmla="*/ 36194 h 732514"/>
                  <a:gd name="connsiteX1354" fmla="*/ 522417 w 754238"/>
                  <a:gd name="connsiteY1354" fmla="*/ 24278 h 732514"/>
                  <a:gd name="connsiteX1355" fmla="*/ 527194 w 754238"/>
                  <a:gd name="connsiteY1355" fmla="*/ 24576 h 732514"/>
                  <a:gd name="connsiteX1356" fmla="*/ 519581 w 754238"/>
                  <a:gd name="connsiteY1356" fmla="*/ 18320 h 732514"/>
                  <a:gd name="connsiteX1357" fmla="*/ 567645 w 754238"/>
                  <a:gd name="connsiteY1357" fmla="*/ 37237 h 732514"/>
                  <a:gd name="connsiteX1358" fmla="*/ 563167 w 754238"/>
                  <a:gd name="connsiteY1358" fmla="*/ 34407 h 732514"/>
                  <a:gd name="connsiteX1359" fmla="*/ 570034 w 754238"/>
                  <a:gd name="connsiteY1359" fmla="*/ 37981 h 732514"/>
                  <a:gd name="connsiteX1360" fmla="*/ 562272 w 754238"/>
                  <a:gd name="connsiteY1360" fmla="*/ 33066 h 732514"/>
                  <a:gd name="connsiteX1361" fmla="*/ 583169 w 754238"/>
                  <a:gd name="connsiteY1361" fmla="*/ 45131 h 732514"/>
                  <a:gd name="connsiteX1362" fmla="*/ 580632 w 754238"/>
                  <a:gd name="connsiteY1362" fmla="*/ 43344 h 732514"/>
                  <a:gd name="connsiteX1363" fmla="*/ 588543 w 754238"/>
                  <a:gd name="connsiteY1363" fmla="*/ 48557 h 732514"/>
                  <a:gd name="connsiteX1364" fmla="*/ 612724 w 754238"/>
                  <a:gd name="connsiteY1364" fmla="*/ 66132 h 732514"/>
                  <a:gd name="connsiteX1365" fmla="*/ 634517 w 754238"/>
                  <a:gd name="connsiteY1365" fmla="*/ 84453 h 732514"/>
                  <a:gd name="connsiteX1366" fmla="*/ 655564 w 754238"/>
                  <a:gd name="connsiteY1366" fmla="*/ 105157 h 732514"/>
                  <a:gd name="connsiteX1367" fmla="*/ 674671 w 754238"/>
                  <a:gd name="connsiteY1367" fmla="*/ 126903 h 732514"/>
                  <a:gd name="connsiteX1368" fmla="*/ 692433 w 754238"/>
                  <a:gd name="connsiteY1368" fmla="*/ 150883 h 732514"/>
                  <a:gd name="connsiteX1369" fmla="*/ 707957 w 754238"/>
                  <a:gd name="connsiteY1369" fmla="*/ 175311 h 732514"/>
                  <a:gd name="connsiteX1370" fmla="*/ 711241 w 754238"/>
                  <a:gd name="connsiteY1370" fmla="*/ 181269 h 732514"/>
                  <a:gd name="connsiteX1371" fmla="*/ 712585 w 754238"/>
                  <a:gd name="connsiteY1371" fmla="*/ 183801 h 732514"/>
                  <a:gd name="connsiteX1372" fmla="*/ 712286 w 754238"/>
                  <a:gd name="connsiteY1372" fmla="*/ 183205 h 732514"/>
                  <a:gd name="connsiteX1373" fmla="*/ 725422 w 754238"/>
                  <a:gd name="connsiteY1373" fmla="*/ 209122 h 732514"/>
                  <a:gd name="connsiteX1374" fmla="*/ 724228 w 754238"/>
                  <a:gd name="connsiteY1374" fmla="*/ 207036 h 732514"/>
                  <a:gd name="connsiteX1375" fmla="*/ 738707 w 754238"/>
                  <a:gd name="connsiteY1375" fmla="*/ 244422 h 732514"/>
                  <a:gd name="connsiteX1376" fmla="*/ 742588 w 754238"/>
                  <a:gd name="connsiteY1376" fmla="*/ 254550 h 732514"/>
                  <a:gd name="connsiteX1377" fmla="*/ 742588 w 754238"/>
                  <a:gd name="connsiteY1377" fmla="*/ 254550 h 732514"/>
                  <a:gd name="connsiteX1378" fmla="*/ 742588 w 754238"/>
                  <a:gd name="connsiteY1378" fmla="*/ 254848 h 732514"/>
                  <a:gd name="connsiteX1379" fmla="*/ 745274 w 754238"/>
                  <a:gd name="connsiteY1379" fmla="*/ 263785 h 732514"/>
                  <a:gd name="connsiteX1380" fmla="*/ 744827 w 754238"/>
                  <a:gd name="connsiteY1380" fmla="*/ 262445 h 732514"/>
                  <a:gd name="connsiteX1381" fmla="*/ 745274 w 754238"/>
                  <a:gd name="connsiteY1381" fmla="*/ 264083 h 732514"/>
                  <a:gd name="connsiteX1382" fmla="*/ 745274 w 754238"/>
                  <a:gd name="connsiteY1382" fmla="*/ 264381 h 732514"/>
                  <a:gd name="connsiteX1383" fmla="*/ 747215 w 754238"/>
                  <a:gd name="connsiteY1383" fmla="*/ 272573 h 732514"/>
                  <a:gd name="connsiteX1384" fmla="*/ 745871 w 754238"/>
                  <a:gd name="connsiteY1384" fmla="*/ 267062 h 732514"/>
                  <a:gd name="connsiteX1385" fmla="*/ 745871 w 754238"/>
                  <a:gd name="connsiteY1385" fmla="*/ 267509 h 732514"/>
                  <a:gd name="connsiteX1386" fmla="*/ 744976 w 754238"/>
                  <a:gd name="connsiteY1386" fmla="*/ 264232 h 732514"/>
                  <a:gd name="connsiteX1387" fmla="*/ 745573 w 754238"/>
                  <a:gd name="connsiteY1387" fmla="*/ 267360 h 732514"/>
                  <a:gd name="connsiteX1388" fmla="*/ 748857 w 754238"/>
                  <a:gd name="connsiteY1388" fmla="*/ 281808 h 732514"/>
                  <a:gd name="connsiteX1389" fmla="*/ 743632 w 754238"/>
                  <a:gd name="connsiteY1389" fmla="*/ 260955 h 732514"/>
                  <a:gd name="connsiteX1390" fmla="*/ 741244 w 754238"/>
                  <a:gd name="connsiteY1390" fmla="*/ 254699 h 732514"/>
                  <a:gd name="connsiteX1391" fmla="*/ 742140 w 754238"/>
                  <a:gd name="connsiteY1391" fmla="*/ 260508 h 732514"/>
                  <a:gd name="connsiteX1392" fmla="*/ 725422 w 754238"/>
                  <a:gd name="connsiteY1392" fmla="*/ 221037 h 732514"/>
                  <a:gd name="connsiteX1393" fmla="*/ 732139 w 754238"/>
                  <a:gd name="connsiteY1393" fmla="*/ 243528 h 732514"/>
                  <a:gd name="connsiteX1394" fmla="*/ 733482 w 754238"/>
                  <a:gd name="connsiteY1394" fmla="*/ 241443 h 732514"/>
                  <a:gd name="connsiteX1395" fmla="*/ 748558 w 754238"/>
                  <a:gd name="connsiteY1395" fmla="*/ 305341 h 732514"/>
                  <a:gd name="connsiteX1396" fmla="*/ 742886 w 754238"/>
                  <a:gd name="connsiteY1396" fmla="*/ 362984 h 732514"/>
                  <a:gd name="connsiteX1397" fmla="*/ 742886 w 754238"/>
                  <a:gd name="connsiteY1397" fmla="*/ 362984 h 732514"/>
                  <a:gd name="connsiteX1398" fmla="*/ 742886 w 754238"/>
                  <a:gd name="connsiteY1398" fmla="*/ 363580 h 732514"/>
                  <a:gd name="connsiteX1399" fmla="*/ 740199 w 754238"/>
                  <a:gd name="connsiteY1399" fmla="*/ 373410 h 732514"/>
                  <a:gd name="connsiteX1400" fmla="*/ 739453 w 754238"/>
                  <a:gd name="connsiteY1400" fmla="*/ 365516 h 732514"/>
                  <a:gd name="connsiteX1401" fmla="*/ 739453 w 754238"/>
                  <a:gd name="connsiteY1401" fmla="*/ 365218 h 732514"/>
                  <a:gd name="connsiteX1402" fmla="*/ 739154 w 754238"/>
                  <a:gd name="connsiteY1402" fmla="*/ 347493 h 732514"/>
                  <a:gd name="connsiteX1403" fmla="*/ 734527 w 754238"/>
                  <a:gd name="connsiteY1403" fmla="*/ 354047 h 732514"/>
                  <a:gd name="connsiteX1404" fmla="*/ 737065 w 754238"/>
                  <a:gd name="connsiteY1404" fmla="*/ 352707 h 732514"/>
                  <a:gd name="connsiteX1405" fmla="*/ 737960 w 754238"/>
                  <a:gd name="connsiteY1405" fmla="*/ 352111 h 732514"/>
                  <a:gd name="connsiteX1406" fmla="*/ 737512 w 754238"/>
                  <a:gd name="connsiteY1406" fmla="*/ 354196 h 732514"/>
                  <a:gd name="connsiteX1407" fmla="*/ 737662 w 754238"/>
                  <a:gd name="connsiteY1407" fmla="*/ 353451 h 732514"/>
                  <a:gd name="connsiteX1408" fmla="*/ 737363 w 754238"/>
                  <a:gd name="connsiteY1408" fmla="*/ 354345 h 732514"/>
                  <a:gd name="connsiteX1409" fmla="*/ 734975 w 754238"/>
                  <a:gd name="connsiteY1409" fmla="*/ 366112 h 732514"/>
                  <a:gd name="connsiteX1410" fmla="*/ 738408 w 754238"/>
                  <a:gd name="connsiteY1410" fmla="*/ 385028 h 732514"/>
                  <a:gd name="connsiteX1411" fmla="*/ 737662 w 754238"/>
                  <a:gd name="connsiteY1411" fmla="*/ 386071 h 732514"/>
                  <a:gd name="connsiteX1412" fmla="*/ 737662 w 754238"/>
                  <a:gd name="connsiteY1412" fmla="*/ 386071 h 732514"/>
                  <a:gd name="connsiteX1413" fmla="*/ 735273 w 754238"/>
                  <a:gd name="connsiteY1413" fmla="*/ 372368 h 732514"/>
                  <a:gd name="connsiteX1414" fmla="*/ 734826 w 754238"/>
                  <a:gd name="connsiteY1414" fmla="*/ 366856 h 732514"/>
                  <a:gd name="connsiteX1415" fmla="*/ 734826 w 754238"/>
                  <a:gd name="connsiteY1415" fmla="*/ 366856 h 732514"/>
                  <a:gd name="connsiteX1416" fmla="*/ 734826 w 754238"/>
                  <a:gd name="connsiteY1416" fmla="*/ 370580 h 732514"/>
                  <a:gd name="connsiteX1417" fmla="*/ 738557 w 754238"/>
                  <a:gd name="connsiteY1417" fmla="*/ 409306 h 732514"/>
                  <a:gd name="connsiteX1418" fmla="*/ 730049 w 754238"/>
                  <a:gd name="connsiteY1418" fmla="*/ 425839 h 732514"/>
                  <a:gd name="connsiteX1419" fmla="*/ 729153 w 754238"/>
                  <a:gd name="connsiteY1419" fmla="*/ 424052 h 732514"/>
                  <a:gd name="connsiteX1420" fmla="*/ 723929 w 754238"/>
                  <a:gd name="connsiteY1420" fmla="*/ 401710 h 732514"/>
                  <a:gd name="connsiteX1421" fmla="*/ 721242 w 754238"/>
                  <a:gd name="connsiteY1421" fmla="*/ 438649 h 732514"/>
                  <a:gd name="connsiteX1422" fmla="*/ 718555 w 754238"/>
                  <a:gd name="connsiteY1422" fmla="*/ 471268 h 732514"/>
                  <a:gd name="connsiteX1423" fmla="*/ 716615 w 754238"/>
                  <a:gd name="connsiteY1423" fmla="*/ 463374 h 732514"/>
                  <a:gd name="connsiteX1424" fmla="*/ 717958 w 754238"/>
                  <a:gd name="connsiteY1424" fmla="*/ 427627 h 732514"/>
                  <a:gd name="connsiteX1425" fmla="*/ 717361 w 754238"/>
                  <a:gd name="connsiteY1425" fmla="*/ 384432 h 732514"/>
                  <a:gd name="connsiteX1426" fmla="*/ 716018 w 754238"/>
                  <a:gd name="connsiteY1426" fmla="*/ 388007 h 732514"/>
                  <a:gd name="connsiteX1427" fmla="*/ 714077 w 754238"/>
                  <a:gd name="connsiteY1427" fmla="*/ 387709 h 732514"/>
                  <a:gd name="connsiteX1428" fmla="*/ 715421 w 754238"/>
                  <a:gd name="connsiteY1428" fmla="*/ 385624 h 732514"/>
                  <a:gd name="connsiteX1429" fmla="*/ 713630 w 754238"/>
                  <a:gd name="connsiteY1429" fmla="*/ 387858 h 732514"/>
                  <a:gd name="connsiteX1430" fmla="*/ 711092 w 754238"/>
                  <a:gd name="connsiteY1430" fmla="*/ 362984 h 732514"/>
                  <a:gd name="connsiteX1431" fmla="*/ 717063 w 754238"/>
                  <a:gd name="connsiteY1431" fmla="*/ 361196 h 732514"/>
                  <a:gd name="connsiteX1432" fmla="*/ 712137 w 754238"/>
                  <a:gd name="connsiteY1432" fmla="*/ 361792 h 732514"/>
                  <a:gd name="connsiteX1433" fmla="*/ 707062 w 754238"/>
                  <a:gd name="connsiteY1433" fmla="*/ 347047 h 732514"/>
                  <a:gd name="connsiteX1434" fmla="*/ 704972 w 754238"/>
                  <a:gd name="connsiteY1434" fmla="*/ 347047 h 732514"/>
                  <a:gd name="connsiteX1435" fmla="*/ 703479 w 754238"/>
                  <a:gd name="connsiteY1435" fmla="*/ 351813 h 732514"/>
                  <a:gd name="connsiteX1436" fmla="*/ 699001 w 754238"/>
                  <a:gd name="connsiteY1436" fmla="*/ 351813 h 732514"/>
                  <a:gd name="connsiteX1437" fmla="*/ 678253 w 754238"/>
                  <a:gd name="connsiteY1437" fmla="*/ 417945 h 732514"/>
                  <a:gd name="connsiteX1438" fmla="*/ 667207 w 754238"/>
                  <a:gd name="connsiteY1438" fmla="*/ 438947 h 732514"/>
                  <a:gd name="connsiteX1439" fmla="*/ 658997 w 754238"/>
                  <a:gd name="connsiteY1439" fmla="*/ 356430 h 732514"/>
                  <a:gd name="connsiteX1440" fmla="*/ 656908 w 754238"/>
                  <a:gd name="connsiteY1440" fmla="*/ 355685 h 732514"/>
                  <a:gd name="connsiteX1441" fmla="*/ 652430 w 754238"/>
                  <a:gd name="connsiteY1441" fmla="*/ 360750 h 732514"/>
                  <a:gd name="connsiteX1442" fmla="*/ 649594 w 754238"/>
                  <a:gd name="connsiteY1442" fmla="*/ 360303 h 732514"/>
                  <a:gd name="connsiteX1443" fmla="*/ 638100 w 754238"/>
                  <a:gd name="connsiteY1443" fmla="*/ 333790 h 732514"/>
                  <a:gd name="connsiteX1444" fmla="*/ 618695 w 754238"/>
                  <a:gd name="connsiteY1444" fmla="*/ 333343 h 732514"/>
                  <a:gd name="connsiteX1445" fmla="*/ 595559 w 754238"/>
                  <a:gd name="connsiteY1445" fmla="*/ 327981 h 732514"/>
                  <a:gd name="connsiteX1446" fmla="*/ 572422 w 754238"/>
                  <a:gd name="connsiteY1446" fmla="*/ 303554 h 732514"/>
                  <a:gd name="connsiteX1447" fmla="*/ 568690 w 754238"/>
                  <a:gd name="connsiteY1447" fmla="*/ 310406 h 732514"/>
                  <a:gd name="connsiteX1448" fmla="*/ 583169 w 754238"/>
                  <a:gd name="connsiteY1448" fmla="*/ 327981 h 732514"/>
                  <a:gd name="connsiteX1449" fmla="*/ 586155 w 754238"/>
                  <a:gd name="connsiteY1449" fmla="*/ 341387 h 732514"/>
                  <a:gd name="connsiteX1450" fmla="*/ 599738 w 754238"/>
                  <a:gd name="connsiteY1450" fmla="*/ 330811 h 732514"/>
                  <a:gd name="connsiteX1451" fmla="*/ 557794 w 754238"/>
                  <a:gd name="connsiteY1451" fmla="*/ 416605 h 732514"/>
                  <a:gd name="connsiteX1452" fmla="*/ 555107 w 754238"/>
                  <a:gd name="connsiteY1452" fmla="*/ 414966 h 732514"/>
                  <a:gd name="connsiteX1453" fmla="*/ 549285 w 754238"/>
                  <a:gd name="connsiteY1453" fmla="*/ 381155 h 732514"/>
                  <a:gd name="connsiteX1454" fmla="*/ 529433 w 754238"/>
                  <a:gd name="connsiteY1454" fmla="*/ 343919 h 732514"/>
                  <a:gd name="connsiteX1455" fmla="*/ 515700 w 754238"/>
                  <a:gd name="connsiteY1455" fmla="*/ 321577 h 732514"/>
                  <a:gd name="connsiteX1456" fmla="*/ 511819 w 754238"/>
                  <a:gd name="connsiteY1456" fmla="*/ 264083 h 732514"/>
                  <a:gd name="connsiteX1457" fmla="*/ 486145 w 754238"/>
                  <a:gd name="connsiteY1457" fmla="*/ 268254 h 732514"/>
                  <a:gd name="connsiteX1458" fmla="*/ 470173 w 754238"/>
                  <a:gd name="connsiteY1458" fmla="*/ 250380 h 732514"/>
                  <a:gd name="connsiteX1459" fmla="*/ 502415 w 754238"/>
                  <a:gd name="connsiteY1459" fmla="*/ 229527 h 732514"/>
                  <a:gd name="connsiteX1460" fmla="*/ 528985 w 754238"/>
                  <a:gd name="connsiteY1460" fmla="*/ 231017 h 732514"/>
                  <a:gd name="connsiteX1461" fmla="*/ 509132 w 754238"/>
                  <a:gd name="connsiteY1461" fmla="*/ 205696 h 732514"/>
                  <a:gd name="connsiteX1462" fmla="*/ 499430 w 754238"/>
                  <a:gd name="connsiteY1462" fmla="*/ 204057 h 732514"/>
                  <a:gd name="connsiteX1463" fmla="*/ 501818 w 754238"/>
                  <a:gd name="connsiteY1463" fmla="*/ 207930 h 732514"/>
                  <a:gd name="connsiteX1464" fmla="*/ 495400 w 754238"/>
                  <a:gd name="connsiteY1464" fmla="*/ 217909 h 732514"/>
                  <a:gd name="connsiteX1465" fmla="*/ 483757 w 754238"/>
                  <a:gd name="connsiteY1465" fmla="*/ 203313 h 732514"/>
                  <a:gd name="connsiteX1466" fmla="*/ 481816 w 754238"/>
                  <a:gd name="connsiteY1466" fmla="*/ 204504 h 732514"/>
                  <a:gd name="connsiteX1467" fmla="*/ 472562 w 754238"/>
                  <a:gd name="connsiteY1467" fmla="*/ 228485 h 732514"/>
                  <a:gd name="connsiteX1468" fmla="*/ 472562 w 754238"/>
                  <a:gd name="connsiteY1468" fmla="*/ 229378 h 732514"/>
                  <a:gd name="connsiteX1469" fmla="*/ 472562 w 754238"/>
                  <a:gd name="connsiteY1469" fmla="*/ 230570 h 732514"/>
                  <a:gd name="connsiteX1470" fmla="*/ 472562 w 754238"/>
                  <a:gd name="connsiteY1470" fmla="*/ 230570 h 732514"/>
                  <a:gd name="connsiteX1471" fmla="*/ 455993 w 754238"/>
                  <a:gd name="connsiteY1471" fmla="*/ 212994 h 732514"/>
                  <a:gd name="connsiteX1472" fmla="*/ 459128 w 754238"/>
                  <a:gd name="connsiteY1472" fmla="*/ 219101 h 732514"/>
                  <a:gd name="connsiteX1473" fmla="*/ 478383 w 754238"/>
                  <a:gd name="connsiteY1473" fmla="*/ 238315 h 732514"/>
                  <a:gd name="connsiteX1474" fmla="*/ 466143 w 754238"/>
                  <a:gd name="connsiteY1474" fmla="*/ 242337 h 732514"/>
                  <a:gd name="connsiteX1475" fmla="*/ 456888 w 754238"/>
                  <a:gd name="connsiteY1475" fmla="*/ 245763 h 732514"/>
                  <a:gd name="connsiteX1476" fmla="*/ 454052 w 754238"/>
                  <a:gd name="connsiteY1476" fmla="*/ 245316 h 732514"/>
                  <a:gd name="connsiteX1477" fmla="*/ 461964 w 754238"/>
                  <a:gd name="connsiteY1477" fmla="*/ 260657 h 732514"/>
                  <a:gd name="connsiteX1478" fmla="*/ 450171 w 754238"/>
                  <a:gd name="connsiteY1478" fmla="*/ 266615 h 732514"/>
                  <a:gd name="connsiteX1479" fmla="*/ 448082 w 754238"/>
                  <a:gd name="connsiteY1479" fmla="*/ 261998 h 732514"/>
                  <a:gd name="connsiteX1480" fmla="*/ 446738 w 754238"/>
                  <a:gd name="connsiteY1480" fmla="*/ 257380 h 732514"/>
                  <a:gd name="connsiteX1481" fmla="*/ 438379 w 754238"/>
                  <a:gd name="connsiteY1481" fmla="*/ 245167 h 732514"/>
                  <a:gd name="connsiteX1482" fmla="*/ 436887 w 754238"/>
                  <a:gd name="connsiteY1482" fmla="*/ 235485 h 732514"/>
                  <a:gd name="connsiteX1483" fmla="*/ 428378 w 754238"/>
                  <a:gd name="connsiteY1483" fmla="*/ 230719 h 732514"/>
                  <a:gd name="connsiteX1484" fmla="*/ 422855 w 754238"/>
                  <a:gd name="connsiteY1484" fmla="*/ 227740 h 732514"/>
                  <a:gd name="connsiteX1485" fmla="*/ 421363 w 754238"/>
                  <a:gd name="connsiteY1485" fmla="*/ 226697 h 732514"/>
                  <a:gd name="connsiteX1486" fmla="*/ 413601 w 754238"/>
                  <a:gd name="connsiteY1486" fmla="*/ 217463 h 732514"/>
                  <a:gd name="connsiteX1487" fmla="*/ 408675 w 754238"/>
                  <a:gd name="connsiteY1487" fmla="*/ 217463 h 732514"/>
                  <a:gd name="connsiteX1488" fmla="*/ 407779 w 754238"/>
                  <a:gd name="connsiteY1488" fmla="*/ 216718 h 732514"/>
                  <a:gd name="connsiteX1489" fmla="*/ 406734 w 754238"/>
                  <a:gd name="connsiteY1489" fmla="*/ 213441 h 732514"/>
                  <a:gd name="connsiteX1490" fmla="*/ 401510 w 754238"/>
                  <a:gd name="connsiteY1490" fmla="*/ 222378 h 732514"/>
                  <a:gd name="connsiteX1491" fmla="*/ 427035 w 754238"/>
                  <a:gd name="connsiteY1491" fmla="*/ 243379 h 732514"/>
                  <a:gd name="connsiteX1492" fmla="*/ 431364 w 754238"/>
                  <a:gd name="connsiteY1492" fmla="*/ 248593 h 732514"/>
                  <a:gd name="connsiteX1493" fmla="*/ 423602 w 754238"/>
                  <a:gd name="connsiteY1493" fmla="*/ 250827 h 732514"/>
                  <a:gd name="connsiteX1494" fmla="*/ 421811 w 754238"/>
                  <a:gd name="connsiteY1494" fmla="*/ 263636 h 732514"/>
                  <a:gd name="connsiteX1495" fmla="*/ 420766 w 754238"/>
                  <a:gd name="connsiteY1495" fmla="*/ 263338 h 732514"/>
                  <a:gd name="connsiteX1496" fmla="*/ 421213 w 754238"/>
                  <a:gd name="connsiteY1496" fmla="*/ 252763 h 732514"/>
                  <a:gd name="connsiteX1497" fmla="*/ 414496 w 754238"/>
                  <a:gd name="connsiteY1497" fmla="*/ 245465 h 732514"/>
                  <a:gd name="connsiteX1498" fmla="*/ 402704 w 754238"/>
                  <a:gd name="connsiteY1498" fmla="*/ 238911 h 732514"/>
                  <a:gd name="connsiteX1499" fmla="*/ 391509 w 754238"/>
                  <a:gd name="connsiteY1499" fmla="*/ 223272 h 732514"/>
                  <a:gd name="connsiteX1500" fmla="*/ 390763 w 754238"/>
                  <a:gd name="connsiteY1500" fmla="*/ 222676 h 732514"/>
                  <a:gd name="connsiteX1501" fmla="*/ 383001 w 754238"/>
                  <a:gd name="connsiteY1501" fmla="*/ 225953 h 732514"/>
                  <a:gd name="connsiteX1502" fmla="*/ 382105 w 754238"/>
                  <a:gd name="connsiteY1502" fmla="*/ 226251 h 732514"/>
                  <a:gd name="connsiteX1503" fmla="*/ 370612 w 754238"/>
                  <a:gd name="connsiteY1503" fmla="*/ 227740 h 732514"/>
                  <a:gd name="connsiteX1504" fmla="*/ 362850 w 754238"/>
                  <a:gd name="connsiteY1504" fmla="*/ 230868 h 732514"/>
                  <a:gd name="connsiteX1505" fmla="*/ 361656 w 754238"/>
                  <a:gd name="connsiteY1505" fmla="*/ 238464 h 732514"/>
                  <a:gd name="connsiteX1506" fmla="*/ 349117 w 754238"/>
                  <a:gd name="connsiteY1506" fmla="*/ 250529 h 732514"/>
                  <a:gd name="connsiteX1507" fmla="*/ 368522 w 754238"/>
                  <a:gd name="connsiteY1507" fmla="*/ 248295 h 732514"/>
                  <a:gd name="connsiteX1508" fmla="*/ 371358 w 754238"/>
                  <a:gd name="connsiteY1508" fmla="*/ 249784 h 732514"/>
                  <a:gd name="connsiteX1509" fmla="*/ 367328 w 754238"/>
                  <a:gd name="connsiteY1509" fmla="*/ 268551 h 732514"/>
                  <a:gd name="connsiteX1510" fmla="*/ 370164 w 754238"/>
                  <a:gd name="connsiteY1510" fmla="*/ 278382 h 732514"/>
                  <a:gd name="connsiteX1511" fmla="*/ 394345 w 754238"/>
                  <a:gd name="connsiteY1511" fmla="*/ 280020 h 732514"/>
                  <a:gd name="connsiteX1512" fmla="*/ 419422 w 754238"/>
                  <a:gd name="connsiteY1512" fmla="*/ 300128 h 732514"/>
                  <a:gd name="connsiteX1513" fmla="*/ 435245 w 754238"/>
                  <a:gd name="connsiteY1513" fmla="*/ 278084 h 732514"/>
                  <a:gd name="connsiteX1514" fmla="*/ 468233 w 754238"/>
                  <a:gd name="connsiteY1514" fmla="*/ 290596 h 732514"/>
                  <a:gd name="connsiteX1515" fmla="*/ 496295 w 754238"/>
                  <a:gd name="connsiteY1515" fmla="*/ 286276 h 732514"/>
                  <a:gd name="connsiteX1516" fmla="*/ 502117 w 754238"/>
                  <a:gd name="connsiteY1516" fmla="*/ 310108 h 732514"/>
                  <a:gd name="connsiteX1517" fmla="*/ 500325 w 754238"/>
                  <a:gd name="connsiteY1517" fmla="*/ 311597 h 732514"/>
                  <a:gd name="connsiteX1518" fmla="*/ 491071 w 754238"/>
                  <a:gd name="connsiteY1518" fmla="*/ 303107 h 732514"/>
                  <a:gd name="connsiteX1519" fmla="*/ 557197 w 754238"/>
                  <a:gd name="connsiteY1519" fmla="*/ 438649 h 732514"/>
                  <a:gd name="connsiteX1520" fmla="*/ 587199 w 754238"/>
                  <a:gd name="connsiteY1520" fmla="*/ 428223 h 732514"/>
                  <a:gd name="connsiteX1521" fmla="*/ 587647 w 754238"/>
                  <a:gd name="connsiteY1521" fmla="*/ 433138 h 732514"/>
                  <a:gd name="connsiteX1522" fmla="*/ 567795 w 754238"/>
                  <a:gd name="connsiteY1522" fmla="*/ 481993 h 732514"/>
                  <a:gd name="connsiteX1523" fmla="*/ 518685 w 754238"/>
                  <a:gd name="connsiteY1523" fmla="*/ 558402 h 732514"/>
                  <a:gd name="connsiteX1524" fmla="*/ 514954 w 754238"/>
                  <a:gd name="connsiteY1524" fmla="*/ 609342 h 732514"/>
                  <a:gd name="connsiteX1525" fmla="*/ 484503 w 754238"/>
                  <a:gd name="connsiteY1525" fmla="*/ 632429 h 732514"/>
                  <a:gd name="connsiteX1526" fmla="*/ 716764 w 754238"/>
                  <a:gd name="connsiteY1526" fmla="*/ 382198 h 732514"/>
                  <a:gd name="connsiteX1527" fmla="*/ 716764 w 754238"/>
                  <a:gd name="connsiteY1527" fmla="*/ 382198 h 732514"/>
                  <a:gd name="connsiteX1528" fmla="*/ 716764 w 754238"/>
                  <a:gd name="connsiteY1528" fmla="*/ 382347 h 732514"/>
                  <a:gd name="connsiteX1529" fmla="*/ 716764 w 754238"/>
                  <a:gd name="connsiteY1529" fmla="*/ 382347 h 732514"/>
                  <a:gd name="connsiteX1530" fmla="*/ 716764 w 754238"/>
                  <a:gd name="connsiteY1530" fmla="*/ 382347 h 732514"/>
                  <a:gd name="connsiteX1531" fmla="*/ 555555 w 754238"/>
                  <a:gd name="connsiteY1531" fmla="*/ 602193 h 732514"/>
                  <a:gd name="connsiteX1532" fmla="*/ 556450 w 754238"/>
                  <a:gd name="connsiteY1532" fmla="*/ 585213 h 732514"/>
                  <a:gd name="connsiteX1533" fmla="*/ 550480 w 754238"/>
                  <a:gd name="connsiteY1533" fmla="*/ 592660 h 732514"/>
                  <a:gd name="connsiteX1534" fmla="*/ 547644 w 754238"/>
                  <a:gd name="connsiteY1534" fmla="*/ 597277 h 732514"/>
                  <a:gd name="connsiteX1535" fmla="*/ 534359 w 754238"/>
                  <a:gd name="connsiteY1535" fmla="*/ 607108 h 732514"/>
                  <a:gd name="connsiteX1536" fmla="*/ 531373 w 754238"/>
                  <a:gd name="connsiteY1536" fmla="*/ 609044 h 732514"/>
                  <a:gd name="connsiteX1537" fmla="*/ 526149 w 754238"/>
                  <a:gd name="connsiteY1537" fmla="*/ 616045 h 732514"/>
                  <a:gd name="connsiteX1538" fmla="*/ 525552 w 754238"/>
                  <a:gd name="connsiteY1538" fmla="*/ 627067 h 732514"/>
                  <a:gd name="connsiteX1539" fmla="*/ 515402 w 754238"/>
                  <a:gd name="connsiteY1539" fmla="*/ 641068 h 732514"/>
                  <a:gd name="connsiteX1540" fmla="*/ 514805 w 754238"/>
                  <a:gd name="connsiteY1540" fmla="*/ 642557 h 732514"/>
                  <a:gd name="connsiteX1541" fmla="*/ 513013 w 754238"/>
                  <a:gd name="connsiteY1541" fmla="*/ 657899 h 732514"/>
                  <a:gd name="connsiteX1542" fmla="*/ 527343 w 754238"/>
                  <a:gd name="connsiteY1542" fmla="*/ 652835 h 732514"/>
                  <a:gd name="connsiteX1543" fmla="*/ 535254 w 754238"/>
                  <a:gd name="connsiteY1543" fmla="*/ 636153 h 732514"/>
                  <a:gd name="connsiteX1544" fmla="*/ 542121 w 754238"/>
                  <a:gd name="connsiteY1544" fmla="*/ 626024 h 732514"/>
                  <a:gd name="connsiteX1545" fmla="*/ 548241 w 754238"/>
                  <a:gd name="connsiteY1545" fmla="*/ 613811 h 732514"/>
                  <a:gd name="connsiteX1546" fmla="*/ 555555 w 754238"/>
                  <a:gd name="connsiteY1546" fmla="*/ 602342 h 732514"/>
                  <a:gd name="connsiteX1547" fmla="*/ 219105 w 754238"/>
                  <a:gd name="connsiteY1547" fmla="*/ 73580 h 732514"/>
                  <a:gd name="connsiteX1548" fmla="*/ 220448 w 754238"/>
                  <a:gd name="connsiteY1548" fmla="*/ 70899 h 732514"/>
                  <a:gd name="connsiteX1549" fmla="*/ 219403 w 754238"/>
                  <a:gd name="connsiteY1549" fmla="*/ 67026 h 732514"/>
                  <a:gd name="connsiteX1550" fmla="*/ 217910 w 754238"/>
                  <a:gd name="connsiteY1550" fmla="*/ 68218 h 732514"/>
                  <a:gd name="connsiteX1551" fmla="*/ 215522 w 754238"/>
                  <a:gd name="connsiteY1551" fmla="*/ 70303 h 732514"/>
                  <a:gd name="connsiteX1552" fmla="*/ 213880 w 754238"/>
                  <a:gd name="connsiteY1552" fmla="*/ 71792 h 732514"/>
                  <a:gd name="connsiteX1553" fmla="*/ 213134 w 754238"/>
                  <a:gd name="connsiteY1553" fmla="*/ 72388 h 732514"/>
                  <a:gd name="connsiteX1554" fmla="*/ 211193 w 754238"/>
                  <a:gd name="connsiteY1554" fmla="*/ 74325 h 732514"/>
                  <a:gd name="connsiteX1555" fmla="*/ 209551 w 754238"/>
                  <a:gd name="connsiteY1555" fmla="*/ 78346 h 732514"/>
                  <a:gd name="connsiteX1556" fmla="*/ 211044 w 754238"/>
                  <a:gd name="connsiteY1556" fmla="*/ 78793 h 732514"/>
                  <a:gd name="connsiteX1557" fmla="*/ 219105 w 754238"/>
                  <a:gd name="connsiteY1557" fmla="*/ 73729 h 732514"/>
                  <a:gd name="connsiteX1558" fmla="*/ 164174 w 754238"/>
                  <a:gd name="connsiteY1558" fmla="*/ 54664 h 732514"/>
                  <a:gd name="connsiteX1559" fmla="*/ 158203 w 754238"/>
                  <a:gd name="connsiteY1559" fmla="*/ 59132 h 732514"/>
                  <a:gd name="connsiteX1560" fmla="*/ 162084 w 754238"/>
                  <a:gd name="connsiteY1560" fmla="*/ 56451 h 732514"/>
                  <a:gd name="connsiteX1561" fmla="*/ 164174 w 754238"/>
                  <a:gd name="connsiteY1561" fmla="*/ 54515 h 732514"/>
                  <a:gd name="connsiteX1562" fmla="*/ 126111 w 754238"/>
                  <a:gd name="connsiteY1562" fmla="*/ 123328 h 732514"/>
                  <a:gd name="connsiteX1563" fmla="*/ 127454 w 754238"/>
                  <a:gd name="connsiteY1563" fmla="*/ 121690 h 732514"/>
                  <a:gd name="connsiteX1564" fmla="*/ 128797 w 754238"/>
                  <a:gd name="connsiteY1564" fmla="*/ 119753 h 732514"/>
                  <a:gd name="connsiteX1565" fmla="*/ 129693 w 754238"/>
                  <a:gd name="connsiteY1565" fmla="*/ 117519 h 732514"/>
                  <a:gd name="connsiteX1566" fmla="*/ 125215 w 754238"/>
                  <a:gd name="connsiteY1566" fmla="*/ 123328 h 732514"/>
                  <a:gd name="connsiteX1567" fmla="*/ 126260 w 754238"/>
                  <a:gd name="connsiteY1567" fmla="*/ 123328 h 732514"/>
                  <a:gd name="connsiteX1568" fmla="*/ 140142 w 754238"/>
                  <a:gd name="connsiteY1568" fmla="*/ 112455 h 732514"/>
                  <a:gd name="connsiteX1569" fmla="*/ 141634 w 754238"/>
                  <a:gd name="connsiteY1569" fmla="*/ 109476 h 732514"/>
                  <a:gd name="connsiteX1570" fmla="*/ 138948 w 754238"/>
                  <a:gd name="connsiteY1570" fmla="*/ 111114 h 732514"/>
                  <a:gd name="connsiteX1571" fmla="*/ 138201 w 754238"/>
                  <a:gd name="connsiteY1571" fmla="*/ 111412 h 732514"/>
                  <a:gd name="connsiteX1572" fmla="*/ 138201 w 754238"/>
                  <a:gd name="connsiteY1572" fmla="*/ 110966 h 732514"/>
                  <a:gd name="connsiteX1573" fmla="*/ 133872 w 754238"/>
                  <a:gd name="connsiteY1573" fmla="*/ 114987 h 732514"/>
                  <a:gd name="connsiteX1574" fmla="*/ 136261 w 754238"/>
                  <a:gd name="connsiteY1574" fmla="*/ 113498 h 732514"/>
                  <a:gd name="connsiteX1575" fmla="*/ 137604 w 754238"/>
                  <a:gd name="connsiteY1575" fmla="*/ 112753 h 732514"/>
                  <a:gd name="connsiteX1576" fmla="*/ 137604 w 754238"/>
                  <a:gd name="connsiteY1576" fmla="*/ 113051 h 732514"/>
                  <a:gd name="connsiteX1577" fmla="*/ 137604 w 754238"/>
                  <a:gd name="connsiteY1577" fmla="*/ 113647 h 732514"/>
                  <a:gd name="connsiteX1578" fmla="*/ 139992 w 754238"/>
                  <a:gd name="connsiteY1578" fmla="*/ 112306 h 732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Lst>
                <a:rect l="l" t="t" r="r" b="b"/>
                <a:pathLst>
                  <a:path w="754238" h="732514">
                    <a:moveTo>
                      <a:pt x="175668" y="43195"/>
                    </a:moveTo>
                    <a:cubicBezTo>
                      <a:pt x="174324" y="43790"/>
                      <a:pt x="173279" y="44684"/>
                      <a:pt x="172234" y="45280"/>
                    </a:cubicBezTo>
                    <a:cubicBezTo>
                      <a:pt x="173727" y="44237"/>
                      <a:pt x="179549" y="40663"/>
                      <a:pt x="179996" y="40365"/>
                    </a:cubicBezTo>
                    <a:lnTo>
                      <a:pt x="179996" y="40365"/>
                    </a:lnTo>
                    <a:cubicBezTo>
                      <a:pt x="179996" y="40365"/>
                      <a:pt x="180146" y="40365"/>
                      <a:pt x="181788" y="39471"/>
                    </a:cubicBezTo>
                    <a:cubicBezTo>
                      <a:pt x="191788" y="33662"/>
                      <a:pt x="193430" y="32917"/>
                      <a:pt x="193580" y="32917"/>
                    </a:cubicBezTo>
                    <a:cubicBezTo>
                      <a:pt x="193132" y="33215"/>
                      <a:pt x="183728" y="38875"/>
                      <a:pt x="183579" y="38875"/>
                    </a:cubicBezTo>
                    <a:cubicBezTo>
                      <a:pt x="179996" y="40960"/>
                      <a:pt x="176265" y="43493"/>
                      <a:pt x="172533" y="45429"/>
                    </a:cubicBezTo>
                    <a:cubicBezTo>
                      <a:pt x="174623" y="43790"/>
                      <a:pt x="176862" y="42748"/>
                      <a:pt x="179101" y="41407"/>
                    </a:cubicBezTo>
                    <a:cubicBezTo>
                      <a:pt x="177608" y="42003"/>
                      <a:pt x="176563" y="42897"/>
                      <a:pt x="175220" y="43641"/>
                    </a:cubicBezTo>
                    <a:cubicBezTo>
                      <a:pt x="175220" y="43493"/>
                      <a:pt x="175668" y="43344"/>
                      <a:pt x="175817" y="43195"/>
                    </a:cubicBezTo>
                    <a:close/>
                    <a:moveTo>
                      <a:pt x="163875" y="52280"/>
                    </a:moveTo>
                    <a:cubicBezTo>
                      <a:pt x="163875" y="52280"/>
                      <a:pt x="164771" y="52131"/>
                      <a:pt x="166711" y="50791"/>
                    </a:cubicBezTo>
                    <a:cubicBezTo>
                      <a:pt x="168403" y="49797"/>
                      <a:pt x="169398" y="49301"/>
                      <a:pt x="169697" y="49301"/>
                    </a:cubicBezTo>
                    <a:lnTo>
                      <a:pt x="169697" y="49748"/>
                    </a:lnTo>
                    <a:lnTo>
                      <a:pt x="169697" y="49748"/>
                    </a:lnTo>
                    <a:cubicBezTo>
                      <a:pt x="169697" y="49748"/>
                      <a:pt x="169697" y="49748"/>
                      <a:pt x="179250" y="43790"/>
                    </a:cubicBezTo>
                    <a:cubicBezTo>
                      <a:pt x="180892" y="42748"/>
                      <a:pt x="181340" y="42450"/>
                      <a:pt x="181638" y="42152"/>
                    </a:cubicBezTo>
                    <a:lnTo>
                      <a:pt x="181638" y="42152"/>
                    </a:lnTo>
                    <a:cubicBezTo>
                      <a:pt x="181638" y="42152"/>
                      <a:pt x="181340" y="42152"/>
                      <a:pt x="181190" y="42003"/>
                    </a:cubicBezTo>
                    <a:cubicBezTo>
                      <a:pt x="181340" y="41556"/>
                      <a:pt x="181937" y="41258"/>
                      <a:pt x="186116" y="38726"/>
                    </a:cubicBezTo>
                    <a:cubicBezTo>
                      <a:pt x="187808" y="37634"/>
                      <a:pt x="188654" y="37039"/>
                      <a:pt x="188654" y="36939"/>
                    </a:cubicBezTo>
                    <a:cubicBezTo>
                      <a:pt x="188654" y="36939"/>
                      <a:pt x="182982" y="39918"/>
                      <a:pt x="178504" y="43046"/>
                    </a:cubicBezTo>
                    <a:cubicBezTo>
                      <a:pt x="176563" y="44386"/>
                      <a:pt x="174921" y="45727"/>
                      <a:pt x="174175" y="45578"/>
                    </a:cubicBezTo>
                    <a:cubicBezTo>
                      <a:pt x="174324" y="45429"/>
                      <a:pt x="174324" y="45280"/>
                      <a:pt x="176563" y="43641"/>
                    </a:cubicBezTo>
                    <a:cubicBezTo>
                      <a:pt x="178354" y="42301"/>
                      <a:pt x="179996" y="41258"/>
                      <a:pt x="181788" y="39918"/>
                    </a:cubicBezTo>
                    <a:cubicBezTo>
                      <a:pt x="180892" y="40216"/>
                      <a:pt x="168055" y="47812"/>
                      <a:pt x="167756" y="48557"/>
                    </a:cubicBezTo>
                    <a:cubicBezTo>
                      <a:pt x="168801" y="48855"/>
                      <a:pt x="169249" y="47663"/>
                      <a:pt x="170145" y="47514"/>
                    </a:cubicBezTo>
                    <a:cubicBezTo>
                      <a:pt x="165965" y="50593"/>
                      <a:pt x="163826" y="52131"/>
                      <a:pt x="163726" y="52131"/>
                    </a:cubicBezTo>
                    <a:close/>
                    <a:moveTo>
                      <a:pt x="181937" y="48408"/>
                    </a:moveTo>
                    <a:cubicBezTo>
                      <a:pt x="183280" y="47663"/>
                      <a:pt x="183579" y="47067"/>
                      <a:pt x="183877" y="46918"/>
                    </a:cubicBezTo>
                    <a:cubicBezTo>
                      <a:pt x="183877" y="46918"/>
                      <a:pt x="187460" y="43641"/>
                      <a:pt x="187609" y="43344"/>
                    </a:cubicBezTo>
                    <a:cubicBezTo>
                      <a:pt x="187161" y="43344"/>
                      <a:pt x="181041" y="47216"/>
                      <a:pt x="181041" y="47216"/>
                    </a:cubicBezTo>
                    <a:cubicBezTo>
                      <a:pt x="181041" y="47216"/>
                      <a:pt x="179399" y="48259"/>
                      <a:pt x="178653" y="49153"/>
                    </a:cubicBezTo>
                    <a:cubicBezTo>
                      <a:pt x="178653" y="49153"/>
                      <a:pt x="178702" y="49153"/>
                      <a:pt x="178802" y="49153"/>
                    </a:cubicBezTo>
                    <a:cubicBezTo>
                      <a:pt x="178802" y="49153"/>
                      <a:pt x="179250" y="49153"/>
                      <a:pt x="179399" y="49153"/>
                    </a:cubicBezTo>
                    <a:cubicBezTo>
                      <a:pt x="179698" y="49450"/>
                      <a:pt x="179250" y="49599"/>
                      <a:pt x="179399" y="49897"/>
                    </a:cubicBezTo>
                    <a:cubicBezTo>
                      <a:pt x="179847" y="49897"/>
                      <a:pt x="181788" y="48408"/>
                      <a:pt x="181788" y="48408"/>
                    </a:cubicBezTo>
                    <a:close/>
                    <a:moveTo>
                      <a:pt x="190296" y="37684"/>
                    </a:moveTo>
                    <a:cubicBezTo>
                      <a:pt x="188952" y="37981"/>
                      <a:pt x="177757" y="45578"/>
                      <a:pt x="177160" y="46620"/>
                    </a:cubicBezTo>
                    <a:cubicBezTo>
                      <a:pt x="177608" y="47067"/>
                      <a:pt x="178056" y="46620"/>
                      <a:pt x="178504" y="46620"/>
                    </a:cubicBezTo>
                    <a:lnTo>
                      <a:pt x="178504" y="46620"/>
                    </a:lnTo>
                    <a:cubicBezTo>
                      <a:pt x="178504" y="46620"/>
                      <a:pt x="177608" y="47365"/>
                      <a:pt x="177160" y="47961"/>
                    </a:cubicBezTo>
                    <a:cubicBezTo>
                      <a:pt x="177608" y="48408"/>
                      <a:pt x="178504" y="47961"/>
                      <a:pt x="178951" y="47663"/>
                    </a:cubicBezTo>
                    <a:cubicBezTo>
                      <a:pt x="182235" y="45727"/>
                      <a:pt x="185370" y="43344"/>
                      <a:pt x="188654" y="41407"/>
                    </a:cubicBezTo>
                    <a:cubicBezTo>
                      <a:pt x="190594" y="40067"/>
                      <a:pt x="192087" y="39173"/>
                      <a:pt x="192535" y="38726"/>
                    </a:cubicBezTo>
                    <a:cubicBezTo>
                      <a:pt x="192535" y="38726"/>
                      <a:pt x="192386" y="38726"/>
                      <a:pt x="192087" y="38726"/>
                    </a:cubicBezTo>
                    <a:lnTo>
                      <a:pt x="192087" y="38726"/>
                    </a:lnTo>
                    <a:cubicBezTo>
                      <a:pt x="192087" y="38726"/>
                      <a:pt x="192535" y="38279"/>
                      <a:pt x="192684" y="37981"/>
                    </a:cubicBezTo>
                    <a:cubicBezTo>
                      <a:pt x="192087" y="37981"/>
                      <a:pt x="190445" y="39173"/>
                      <a:pt x="188654" y="40216"/>
                    </a:cubicBezTo>
                    <a:cubicBezTo>
                      <a:pt x="183429" y="43046"/>
                      <a:pt x="182534" y="43344"/>
                      <a:pt x="182534" y="43344"/>
                    </a:cubicBezTo>
                    <a:cubicBezTo>
                      <a:pt x="182683" y="43344"/>
                      <a:pt x="183280" y="42748"/>
                      <a:pt x="186415" y="40663"/>
                    </a:cubicBezTo>
                    <a:cubicBezTo>
                      <a:pt x="189400" y="38577"/>
                      <a:pt x="189997" y="38279"/>
                      <a:pt x="189997" y="37981"/>
                    </a:cubicBezTo>
                    <a:close/>
                    <a:moveTo>
                      <a:pt x="193132" y="33960"/>
                    </a:moveTo>
                    <a:lnTo>
                      <a:pt x="193132" y="33960"/>
                    </a:lnTo>
                    <a:cubicBezTo>
                      <a:pt x="193132" y="33960"/>
                      <a:pt x="193132" y="33960"/>
                      <a:pt x="193132" y="33960"/>
                    </a:cubicBezTo>
                    <a:cubicBezTo>
                      <a:pt x="193132" y="33960"/>
                      <a:pt x="192833" y="34109"/>
                      <a:pt x="192087" y="34556"/>
                    </a:cubicBezTo>
                    <a:cubicBezTo>
                      <a:pt x="190445" y="35449"/>
                      <a:pt x="190445" y="35449"/>
                      <a:pt x="190445" y="35598"/>
                    </a:cubicBezTo>
                    <a:lnTo>
                      <a:pt x="201192" y="30087"/>
                    </a:lnTo>
                    <a:cubicBezTo>
                      <a:pt x="202088" y="29640"/>
                      <a:pt x="206566" y="26959"/>
                      <a:pt x="207312" y="26364"/>
                    </a:cubicBezTo>
                    <a:cubicBezTo>
                      <a:pt x="207163" y="26364"/>
                      <a:pt x="207014" y="26364"/>
                      <a:pt x="204924" y="27555"/>
                    </a:cubicBezTo>
                    <a:cubicBezTo>
                      <a:pt x="202834" y="28449"/>
                      <a:pt x="202685" y="28598"/>
                      <a:pt x="202387" y="28598"/>
                    </a:cubicBezTo>
                    <a:cubicBezTo>
                      <a:pt x="202834" y="28300"/>
                      <a:pt x="203282" y="28151"/>
                      <a:pt x="203730" y="27853"/>
                    </a:cubicBezTo>
                    <a:cubicBezTo>
                      <a:pt x="203581" y="27853"/>
                      <a:pt x="192983" y="33364"/>
                      <a:pt x="192983" y="33811"/>
                    </a:cubicBezTo>
                    <a:close/>
                    <a:moveTo>
                      <a:pt x="202387" y="31130"/>
                    </a:moveTo>
                    <a:lnTo>
                      <a:pt x="202387" y="31130"/>
                    </a:lnTo>
                    <a:cubicBezTo>
                      <a:pt x="201192" y="32470"/>
                      <a:pt x="199401" y="32917"/>
                      <a:pt x="198356" y="34556"/>
                    </a:cubicBezTo>
                    <a:lnTo>
                      <a:pt x="198356" y="34556"/>
                    </a:lnTo>
                    <a:cubicBezTo>
                      <a:pt x="198356" y="34556"/>
                      <a:pt x="198356" y="34556"/>
                      <a:pt x="205073" y="30832"/>
                    </a:cubicBezTo>
                    <a:cubicBezTo>
                      <a:pt x="207163" y="29640"/>
                      <a:pt x="207462" y="29492"/>
                      <a:pt x="208507" y="28896"/>
                    </a:cubicBezTo>
                    <a:cubicBezTo>
                      <a:pt x="209104" y="28449"/>
                      <a:pt x="209253" y="27555"/>
                      <a:pt x="210148" y="26959"/>
                    </a:cubicBezTo>
                    <a:cubicBezTo>
                      <a:pt x="210596" y="26662"/>
                      <a:pt x="212089" y="25768"/>
                      <a:pt x="213134" y="25172"/>
                    </a:cubicBezTo>
                    <a:cubicBezTo>
                      <a:pt x="214029" y="24676"/>
                      <a:pt x="214527" y="24328"/>
                      <a:pt x="214626" y="24129"/>
                    </a:cubicBezTo>
                    <a:cubicBezTo>
                      <a:pt x="213134" y="24278"/>
                      <a:pt x="200446" y="31428"/>
                      <a:pt x="199849" y="32024"/>
                    </a:cubicBezTo>
                    <a:cubicBezTo>
                      <a:pt x="200894" y="31726"/>
                      <a:pt x="201640" y="31130"/>
                      <a:pt x="202387" y="30981"/>
                    </a:cubicBezTo>
                    <a:close/>
                    <a:moveTo>
                      <a:pt x="189699" y="50493"/>
                    </a:moveTo>
                    <a:cubicBezTo>
                      <a:pt x="189699" y="50493"/>
                      <a:pt x="190147" y="51387"/>
                      <a:pt x="191341" y="50791"/>
                    </a:cubicBezTo>
                    <a:cubicBezTo>
                      <a:pt x="194028" y="49748"/>
                      <a:pt x="196416" y="47812"/>
                      <a:pt x="198953" y="46323"/>
                    </a:cubicBezTo>
                    <a:cubicBezTo>
                      <a:pt x="199550" y="46025"/>
                      <a:pt x="200148" y="45578"/>
                      <a:pt x="200745" y="44982"/>
                    </a:cubicBezTo>
                    <a:cubicBezTo>
                      <a:pt x="200745" y="44982"/>
                      <a:pt x="203879" y="40663"/>
                      <a:pt x="194625" y="45280"/>
                    </a:cubicBezTo>
                    <a:cubicBezTo>
                      <a:pt x="192535" y="46323"/>
                      <a:pt x="192386" y="46323"/>
                      <a:pt x="192087" y="46323"/>
                    </a:cubicBezTo>
                    <a:cubicBezTo>
                      <a:pt x="192236" y="45131"/>
                      <a:pt x="193729" y="44982"/>
                      <a:pt x="194177" y="44088"/>
                    </a:cubicBezTo>
                    <a:cubicBezTo>
                      <a:pt x="193729" y="43344"/>
                      <a:pt x="192983" y="44386"/>
                      <a:pt x="192236" y="44088"/>
                    </a:cubicBezTo>
                    <a:cubicBezTo>
                      <a:pt x="192236" y="43790"/>
                      <a:pt x="192236" y="43493"/>
                      <a:pt x="194774" y="41705"/>
                    </a:cubicBezTo>
                    <a:cubicBezTo>
                      <a:pt x="198058" y="39322"/>
                      <a:pt x="198207" y="39024"/>
                      <a:pt x="198506" y="38577"/>
                    </a:cubicBezTo>
                    <a:cubicBezTo>
                      <a:pt x="197610" y="38428"/>
                      <a:pt x="197013" y="39322"/>
                      <a:pt x="196267" y="39173"/>
                    </a:cubicBezTo>
                    <a:cubicBezTo>
                      <a:pt x="197013" y="38726"/>
                      <a:pt x="197610" y="38577"/>
                      <a:pt x="198058" y="37833"/>
                    </a:cubicBezTo>
                    <a:cubicBezTo>
                      <a:pt x="197908" y="37684"/>
                      <a:pt x="197610" y="37535"/>
                      <a:pt x="197610" y="37386"/>
                    </a:cubicBezTo>
                    <a:cubicBezTo>
                      <a:pt x="197908" y="37386"/>
                      <a:pt x="198058" y="36790"/>
                      <a:pt x="200148" y="35747"/>
                    </a:cubicBezTo>
                    <a:cubicBezTo>
                      <a:pt x="200446" y="35449"/>
                      <a:pt x="208656" y="30236"/>
                      <a:pt x="210298" y="28002"/>
                    </a:cubicBezTo>
                    <a:cubicBezTo>
                      <a:pt x="209253" y="28300"/>
                      <a:pt x="199550" y="33960"/>
                      <a:pt x="199103" y="34705"/>
                    </a:cubicBezTo>
                    <a:cubicBezTo>
                      <a:pt x="199550" y="34705"/>
                      <a:pt x="199998" y="34258"/>
                      <a:pt x="200446" y="34705"/>
                    </a:cubicBezTo>
                    <a:cubicBezTo>
                      <a:pt x="200148" y="35003"/>
                      <a:pt x="199550" y="35449"/>
                      <a:pt x="197013" y="36790"/>
                    </a:cubicBezTo>
                    <a:cubicBezTo>
                      <a:pt x="194475" y="38279"/>
                      <a:pt x="190744" y="40960"/>
                      <a:pt x="190594" y="41705"/>
                    </a:cubicBezTo>
                    <a:cubicBezTo>
                      <a:pt x="190594" y="41705"/>
                      <a:pt x="191091" y="41605"/>
                      <a:pt x="192087" y="41407"/>
                    </a:cubicBezTo>
                    <a:cubicBezTo>
                      <a:pt x="192087" y="41407"/>
                      <a:pt x="192236" y="41407"/>
                      <a:pt x="192236" y="41407"/>
                    </a:cubicBezTo>
                    <a:cubicBezTo>
                      <a:pt x="191788" y="41854"/>
                      <a:pt x="191639" y="42003"/>
                      <a:pt x="187758" y="44982"/>
                    </a:cubicBezTo>
                    <a:cubicBezTo>
                      <a:pt x="182832" y="48557"/>
                      <a:pt x="182385" y="48855"/>
                      <a:pt x="182385" y="49301"/>
                    </a:cubicBezTo>
                    <a:cubicBezTo>
                      <a:pt x="183280" y="50791"/>
                      <a:pt x="184474" y="48259"/>
                      <a:pt x="185818" y="48408"/>
                    </a:cubicBezTo>
                    <a:cubicBezTo>
                      <a:pt x="185519" y="49153"/>
                      <a:pt x="184027" y="49004"/>
                      <a:pt x="184027" y="50046"/>
                    </a:cubicBezTo>
                    <a:cubicBezTo>
                      <a:pt x="184325" y="50493"/>
                      <a:pt x="188206" y="50344"/>
                      <a:pt x="188355" y="50195"/>
                    </a:cubicBezTo>
                    <a:cubicBezTo>
                      <a:pt x="189251" y="49997"/>
                      <a:pt x="189699" y="49997"/>
                      <a:pt x="189699" y="50195"/>
                    </a:cubicBezTo>
                    <a:close/>
                    <a:moveTo>
                      <a:pt x="216716" y="26364"/>
                    </a:moveTo>
                    <a:cubicBezTo>
                      <a:pt x="216716" y="26364"/>
                      <a:pt x="215373" y="27555"/>
                      <a:pt x="214626" y="27853"/>
                    </a:cubicBezTo>
                    <a:cubicBezTo>
                      <a:pt x="208357" y="30832"/>
                      <a:pt x="207312" y="32173"/>
                      <a:pt x="207014" y="32619"/>
                    </a:cubicBezTo>
                    <a:cubicBezTo>
                      <a:pt x="208357" y="32917"/>
                      <a:pt x="215671" y="29492"/>
                      <a:pt x="217612" y="28449"/>
                    </a:cubicBezTo>
                    <a:cubicBezTo>
                      <a:pt x="218955" y="27704"/>
                      <a:pt x="236121" y="16831"/>
                      <a:pt x="236121" y="16831"/>
                    </a:cubicBezTo>
                    <a:cubicBezTo>
                      <a:pt x="236121" y="16831"/>
                      <a:pt x="217612" y="25023"/>
                      <a:pt x="216866" y="26215"/>
                    </a:cubicBezTo>
                    <a:lnTo>
                      <a:pt x="216866" y="26215"/>
                    </a:lnTo>
                    <a:close/>
                    <a:moveTo>
                      <a:pt x="233434" y="20704"/>
                    </a:moveTo>
                    <a:cubicBezTo>
                      <a:pt x="233434" y="20704"/>
                      <a:pt x="233882" y="20704"/>
                      <a:pt x="234031" y="20704"/>
                    </a:cubicBezTo>
                    <a:cubicBezTo>
                      <a:pt x="233733" y="20853"/>
                      <a:pt x="233285" y="21150"/>
                      <a:pt x="232091" y="21895"/>
                    </a:cubicBezTo>
                    <a:cubicBezTo>
                      <a:pt x="230150" y="22938"/>
                      <a:pt x="227762" y="22938"/>
                      <a:pt x="225672" y="23980"/>
                    </a:cubicBezTo>
                    <a:cubicBezTo>
                      <a:pt x="222538" y="25619"/>
                      <a:pt x="220299" y="28747"/>
                      <a:pt x="216567" y="29789"/>
                    </a:cubicBezTo>
                    <a:cubicBezTo>
                      <a:pt x="210895" y="31577"/>
                      <a:pt x="197013" y="40663"/>
                      <a:pt x="196864" y="40663"/>
                    </a:cubicBezTo>
                    <a:cubicBezTo>
                      <a:pt x="196864" y="40663"/>
                      <a:pt x="196864" y="40960"/>
                      <a:pt x="196864" y="41109"/>
                    </a:cubicBezTo>
                    <a:cubicBezTo>
                      <a:pt x="198804" y="41109"/>
                      <a:pt x="200148" y="39322"/>
                      <a:pt x="202237" y="39918"/>
                    </a:cubicBezTo>
                    <a:cubicBezTo>
                      <a:pt x="201640" y="40514"/>
                      <a:pt x="201043" y="40811"/>
                      <a:pt x="200446" y="41556"/>
                    </a:cubicBezTo>
                    <a:cubicBezTo>
                      <a:pt x="202237" y="41258"/>
                      <a:pt x="203581" y="39918"/>
                      <a:pt x="205521" y="39769"/>
                    </a:cubicBezTo>
                    <a:cubicBezTo>
                      <a:pt x="205073" y="40216"/>
                      <a:pt x="204626" y="40663"/>
                      <a:pt x="204028" y="41258"/>
                    </a:cubicBezTo>
                    <a:cubicBezTo>
                      <a:pt x="204028" y="41258"/>
                      <a:pt x="204028" y="41556"/>
                      <a:pt x="204028" y="41556"/>
                    </a:cubicBezTo>
                    <a:cubicBezTo>
                      <a:pt x="206417" y="40762"/>
                      <a:pt x="209651" y="38875"/>
                      <a:pt x="213731" y="35896"/>
                    </a:cubicBezTo>
                    <a:cubicBezTo>
                      <a:pt x="217015" y="33513"/>
                      <a:pt x="220896" y="32768"/>
                      <a:pt x="224478" y="31279"/>
                    </a:cubicBezTo>
                    <a:cubicBezTo>
                      <a:pt x="227314" y="29938"/>
                      <a:pt x="229703" y="27555"/>
                      <a:pt x="232688" y="26364"/>
                    </a:cubicBezTo>
                    <a:cubicBezTo>
                      <a:pt x="236420" y="24874"/>
                      <a:pt x="240450" y="23980"/>
                      <a:pt x="244032" y="22044"/>
                    </a:cubicBezTo>
                    <a:cubicBezTo>
                      <a:pt x="245973" y="21002"/>
                      <a:pt x="247316" y="20555"/>
                      <a:pt x="248361" y="20257"/>
                    </a:cubicBezTo>
                    <a:cubicBezTo>
                      <a:pt x="252242" y="19065"/>
                      <a:pt x="255675" y="16980"/>
                      <a:pt x="259407" y="15490"/>
                    </a:cubicBezTo>
                    <a:cubicBezTo>
                      <a:pt x="261497" y="14597"/>
                      <a:pt x="263885" y="14895"/>
                      <a:pt x="265975" y="14150"/>
                    </a:cubicBezTo>
                    <a:cubicBezTo>
                      <a:pt x="266870" y="13852"/>
                      <a:pt x="267467" y="13405"/>
                      <a:pt x="267766" y="13405"/>
                    </a:cubicBezTo>
                    <a:cubicBezTo>
                      <a:pt x="268214" y="13256"/>
                      <a:pt x="270453" y="11916"/>
                      <a:pt x="271647" y="11022"/>
                    </a:cubicBezTo>
                    <a:cubicBezTo>
                      <a:pt x="271647" y="11022"/>
                      <a:pt x="271647" y="10724"/>
                      <a:pt x="271348" y="10575"/>
                    </a:cubicBezTo>
                    <a:cubicBezTo>
                      <a:pt x="269706" y="10575"/>
                      <a:pt x="268363" y="9831"/>
                      <a:pt x="266721" y="9831"/>
                    </a:cubicBezTo>
                    <a:cubicBezTo>
                      <a:pt x="266273" y="9831"/>
                      <a:pt x="230598" y="15193"/>
                      <a:pt x="233285" y="20853"/>
                    </a:cubicBezTo>
                    <a:close/>
                    <a:moveTo>
                      <a:pt x="378971" y="22789"/>
                    </a:moveTo>
                    <a:cubicBezTo>
                      <a:pt x="378971" y="22789"/>
                      <a:pt x="379269" y="23980"/>
                      <a:pt x="379269" y="24427"/>
                    </a:cubicBezTo>
                    <a:cubicBezTo>
                      <a:pt x="379269" y="26959"/>
                      <a:pt x="379866" y="27853"/>
                      <a:pt x="381359" y="29789"/>
                    </a:cubicBezTo>
                    <a:cubicBezTo>
                      <a:pt x="384643" y="34109"/>
                      <a:pt x="385688" y="34705"/>
                      <a:pt x="386434" y="35003"/>
                    </a:cubicBezTo>
                    <a:cubicBezTo>
                      <a:pt x="387031" y="34705"/>
                      <a:pt x="387628" y="33513"/>
                      <a:pt x="387628" y="30981"/>
                    </a:cubicBezTo>
                    <a:cubicBezTo>
                      <a:pt x="387479" y="28002"/>
                      <a:pt x="387628" y="23832"/>
                      <a:pt x="387777" y="22789"/>
                    </a:cubicBezTo>
                    <a:cubicBezTo>
                      <a:pt x="387777" y="22789"/>
                      <a:pt x="388673" y="20555"/>
                      <a:pt x="390166" y="25023"/>
                    </a:cubicBezTo>
                    <a:cubicBezTo>
                      <a:pt x="390464" y="25768"/>
                      <a:pt x="390912" y="27257"/>
                      <a:pt x="392106" y="28151"/>
                    </a:cubicBezTo>
                    <a:cubicBezTo>
                      <a:pt x="393450" y="29194"/>
                      <a:pt x="397480" y="29640"/>
                      <a:pt x="396435" y="26513"/>
                    </a:cubicBezTo>
                    <a:cubicBezTo>
                      <a:pt x="396136" y="25917"/>
                      <a:pt x="393648" y="23136"/>
                      <a:pt x="388972" y="18172"/>
                    </a:cubicBezTo>
                    <a:cubicBezTo>
                      <a:pt x="387777" y="17129"/>
                      <a:pt x="386583" y="15937"/>
                      <a:pt x="386583" y="14895"/>
                    </a:cubicBezTo>
                    <a:cubicBezTo>
                      <a:pt x="386434" y="14001"/>
                      <a:pt x="387180" y="14150"/>
                      <a:pt x="387180" y="14150"/>
                    </a:cubicBezTo>
                    <a:cubicBezTo>
                      <a:pt x="388076" y="14597"/>
                      <a:pt x="388673" y="15639"/>
                      <a:pt x="389569" y="16086"/>
                    </a:cubicBezTo>
                    <a:cubicBezTo>
                      <a:pt x="391509" y="17129"/>
                      <a:pt x="391957" y="11469"/>
                      <a:pt x="391808" y="11022"/>
                    </a:cubicBezTo>
                    <a:cubicBezTo>
                      <a:pt x="391061" y="9086"/>
                      <a:pt x="384792" y="7596"/>
                      <a:pt x="383598" y="7596"/>
                    </a:cubicBezTo>
                    <a:cubicBezTo>
                      <a:pt x="381807" y="7745"/>
                      <a:pt x="381508" y="9533"/>
                      <a:pt x="380314" y="10426"/>
                    </a:cubicBezTo>
                    <a:cubicBezTo>
                      <a:pt x="380165" y="10724"/>
                      <a:pt x="378821" y="11320"/>
                      <a:pt x="376284" y="9831"/>
                    </a:cubicBezTo>
                    <a:cubicBezTo>
                      <a:pt x="375239" y="9384"/>
                      <a:pt x="374642" y="9086"/>
                      <a:pt x="374343" y="9086"/>
                    </a:cubicBezTo>
                    <a:cubicBezTo>
                      <a:pt x="373149" y="9384"/>
                      <a:pt x="372552" y="15639"/>
                      <a:pt x="373448" y="17725"/>
                    </a:cubicBezTo>
                    <a:cubicBezTo>
                      <a:pt x="374642" y="20108"/>
                      <a:pt x="377926" y="20257"/>
                      <a:pt x="378971" y="22789"/>
                    </a:cubicBezTo>
                    <a:close/>
                    <a:moveTo>
                      <a:pt x="499281" y="54366"/>
                    </a:moveTo>
                    <a:cubicBezTo>
                      <a:pt x="498982" y="53621"/>
                      <a:pt x="497489" y="52876"/>
                      <a:pt x="494504" y="51685"/>
                    </a:cubicBezTo>
                    <a:cubicBezTo>
                      <a:pt x="488683" y="49450"/>
                      <a:pt x="487339" y="47961"/>
                      <a:pt x="485697" y="43641"/>
                    </a:cubicBezTo>
                    <a:cubicBezTo>
                      <a:pt x="485249" y="42152"/>
                      <a:pt x="485249" y="40365"/>
                      <a:pt x="484652" y="38875"/>
                    </a:cubicBezTo>
                    <a:cubicBezTo>
                      <a:pt x="484503" y="38130"/>
                      <a:pt x="483757" y="37833"/>
                      <a:pt x="483607" y="37088"/>
                    </a:cubicBezTo>
                    <a:cubicBezTo>
                      <a:pt x="483309" y="36790"/>
                      <a:pt x="483309" y="36343"/>
                      <a:pt x="483309" y="35896"/>
                    </a:cubicBezTo>
                    <a:cubicBezTo>
                      <a:pt x="484503" y="29640"/>
                      <a:pt x="486593" y="28896"/>
                      <a:pt x="488086" y="28300"/>
                    </a:cubicBezTo>
                    <a:cubicBezTo>
                      <a:pt x="488533" y="28151"/>
                      <a:pt x="489280" y="27853"/>
                      <a:pt x="489130" y="27257"/>
                    </a:cubicBezTo>
                    <a:cubicBezTo>
                      <a:pt x="489130" y="26662"/>
                      <a:pt x="488086" y="25768"/>
                      <a:pt x="486742" y="24725"/>
                    </a:cubicBezTo>
                    <a:cubicBezTo>
                      <a:pt x="485249" y="23534"/>
                      <a:pt x="482861" y="22044"/>
                      <a:pt x="480771" y="21895"/>
                    </a:cubicBezTo>
                    <a:cubicBezTo>
                      <a:pt x="480771" y="21895"/>
                      <a:pt x="480573" y="22044"/>
                      <a:pt x="480174" y="22342"/>
                    </a:cubicBezTo>
                    <a:cubicBezTo>
                      <a:pt x="480622" y="23236"/>
                      <a:pt x="481518" y="23683"/>
                      <a:pt x="482115" y="24576"/>
                    </a:cubicBezTo>
                    <a:cubicBezTo>
                      <a:pt x="482115" y="24576"/>
                      <a:pt x="482115" y="24874"/>
                      <a:pt x="481816" y="24874"/>
                    </a:cubicBezTo>
                    <a:cubicBezTo>
                      <a:pt x="477238" y="26761"/>
                      <a:pt x="474801" y="28747"/>
                      <a:pt x="474502" y="30832"/>
                    </a:cubicBezTo>
                    <a:lnTo>
                      <a:pt x="474502" y="31577"/>
                    </a:lnTo>
                    <a:cubicBezTo>
                      <a:pt x="475248" y="34407"/>
                      <a:pt x="477189" y="36790"/>
                      <a:pt x="478234" y="39620"/>
                    </a:cubicBezTo>
                    <a:cubicBezTo>
                      <a:pt x="478831" y="41556"/>
                      <a:pt x="479129" y="41854"/>
                      <a:pt x="479129" y="42450"/>
                    </a:cubicBezTo>
                    <a:cubicBezTo>
                      <a:pt x="479129" y="43344"/>
                      <a:pt x="478234" y="43790"/>
                      <a:pt x="478234" y="44684"/>
                    </a:cubicBezTo>
                    <a:cubicBezTo>
                      <a:pt x="478234" y="45280"/>
                      <a:pt x="478383" y="46174"/>
                      <a:pt x="478682" y="46620"/>
                    </a:cubicBezTo>
                    <a:cubicBezTo>
                      <a:pt x="479876" y="49301"/>
                      <a:pt x="480622" y="49599"/>
                      <a:pt x="488384" y="52429"/>
                    </a:cubicBezTo>
                    <a:cubicBezTo>
                      <a:pt x="492116" y="53919"/>
                      <a:pt x="498982" y="55110"/>
                      <a:pt x="499281" y="54217"/>
                    </a:cubicBezTo>
                    <a:close/>
                    <a:moveTo>
                      <a:pt x="427632" y="10575"/>
                    </a:moveTo>
                    <a:lnTo>
                      <a:pt x="427632" y="10575"/>
                    </a:lnTo>
                    <a:cubicBezTo>
                      <a:pt x="426438" y="8937"/>
                      <a:pt x="427184" y="8639"/>
                      <a:pt x="427781" y="8639"/>
                    </a:cubicBezTo>
                    <a:cubicBezTo>
                      <a:pt x="428080" y="8639"/>
                      <a:pt x="428528" y="8788"/>
                      <a:pt x="429274" y="9384"/>
                    </a:cubicBezTo>
                    <a:cubicBezTo>
                      <a:pt x="431662" y="11469"/>
                      <a:pt x="433453" y="12512"/>
                      <a:pt x="434498" y="12363"/>
                    </a:cubicBezTo>
                    <a:cubicBezTo>
                      <a:pt x="434648" y="12363"/>
                      <a:pt x="434797" y="12065"/>
                      <a:pt x="434797" y="12065"/>
                    </a:cubicBezTo>
                    <a:cubicBezTo>
                      <a:pt x="434797" y="12065"/>
                      <a:pt x="435842" y="10128"/>
                      <a:pt x="436140" y="9979"/>
                    </a:cubicBezTo>
                    <a:cubicBezTo>
                      <a:pt x="436140" y="9682"/>
                      <a:pt x="435692" y="9235"/>
                      <a:pt x="435095" y="8788"/>
                    </a:cubicBezTo>
                    <a:cubicBezTo>
                      <a:pt x="434946" y="8788"/>
                      <a:pt x="429722" y="5362"/>
                      <a:pt x="428826" y="5213"/>
                    </a:cubicBezTo>
                    <a:lnTo>
                      <a:pt x="428826" y="5213"/>
                    </a:lnTo>
                    <a:cubicBezTo>
                      <a:pt x="428826" y="6405"/>
                      <a:pt x="430319" y="6703"/>
                      <a:pt x="430319" y="7894"/>
                    </a:cubicBezTo>
                    <a:cubicBezTo>
                      <a:pt x="430319" y="7894"/>
                      <a:pt x="429672" y="7745"/>
                      <a:pt x="428378" y="7447"/>
                    </a:cubicBezTo>
                    <a:cubicBezTo>
                      <a:pt x="425990" y="6703"/>
                      <a:pt x="423005" y="5809"/>
                      <a:pt x="422408" y="6554"/>
                    </a:cubicBezTo>
                    <a:cubicBezTo>
                      <a:pt x="420616" y="8192"/>
                      <a:pt x="420169" y="8639"/>
                      <a:pt x="420766" y="9086"/>
                    </a:cubicBezTo>
                    <a:cubicBezTo>
                      <a:pt x="421661" y="9979"/>
                      <a:pt x="427483" y="10724"/>
                      <a:pt x="427632" y="10724"/>
                    </a:cubicBezTo>
                    <a:close/>
                    <a:moveTo>
                      <a:pt x="438678" y="12214"/>
                    </a:moveTo>
                    <a:cubicBezTo>
                      <a:pt x="438678" y="12214"/>
                      <a:pt x="439872" y="13405"/>
                      <a:pt x="439872" y="13405"/>
                    </a:cubicBezTo>
                    <a:cubicBezTo>
                      <a:pt x="439872" y="13554"/>
                      <a:pt x="440320" y="13703"/>
                      <a:pt x="440618" y="13703"/>
                    </a:cubicBezTo>
                    <a:cubicBezTo>
                      <a:pt x="440618" y="13703"/>
                      <a:pt x="441812" y="13852"/>
                      <a:pt x="441962" y="13852"/>
                    </a:cubicBezTo>
                    <a:cubicBezTo>
                      <a:pt x="442410" y="13852"/>
                      <a:pt x="441962" y="13256"/>
                      <a:pt x="441514" y="13107"/>
                    </a:cubicBezTo>
                    <a:cubicBezTo>
                      <a:pt x="441066" y="12660"/>
                      <a:pt x="440021" y="12065"/>
                      <a:pt x="439573" y="12065"/>
                    </a:cubicBezTo>
                    <a:cubicBezTo>
                      <a:pt x="439275" y="12065"/>
                      <a:pt x="438827" y="12065"/>
                      <a:pt x="438827" y="12363"/>
                    </a:cubicBezTo>
                    <a:close/>
                    <a:moveTo>
                      <a:pt x="441066" y="10277"/>
                    </a:moveTo>
                    <a:cubicBezTo>
                      <a:pt x="441066" y="10277"/>
                      <a:pt x="439424" y="9235"/>
                      <a:pt x="438379" y="9235"/>
                    </a:cubicBezTo>
                    <a:cubicBezTo>
                      <a:pt x="438081" y="9235"/>
                      <a:pt x="438081" y="9235"/>
                      <a:pt x="438081" y="9235"/>
                    </a:cubicBezTo>
                    <a:cubicBezTo>
                      <a:pt x="438081" y="9682"/>
                      <a:pt x="441514" y="11916"/>
                      <a:pt x="442260" y="11767"/>
                    </a:cubicBezTo>
                    <a:cubicBezTo>
                      <a:pt x="442559" y="11767"/>
                      <a:pt x="441962" y="11022"/>
                      <a:pt x="441066" y="10277"/>
                    </a:cubicBezTo>
                    <a:close/>
                    <a:moveTo>
                      <a:pt x="437484" y="2681"/>
                    </a:moveTo>
                    <a:cubicBezTo>
                      <a:pt x="437484" y="2681"/>
                      <a:pt x="437782" y="2830"/>
                      <a:pt x="437782" y="2830"/>
                    </a:cubicBezTo>
                    <a:cubicBezTo>
                      <a:pt x="438678" y="3575"/>
                      <a:pt x="439872" y="3873"/>
                      <a:pt x="440917" y="4468"/>
                    </a:cubicBezTo>
                    <a:cubicBezTo>
                      <a:pt x="441812" y="5064"/>
                      <a:pt x="442410" y="5958"/>
                      <a:pt x="443454" y="6405"/>
                    </a:cubicBezTo>
                    <a:cubicBezTo>
                      <a:pt x="443454" y="6405"/>
                      <a:pt x="445843" y="8043"/>
                      <a:pt x="446888" y="8490"/>
                    </a:cubicBezTo>
                    <a:cubicBezTo>
                      <a:pt x="447783" y="8937"/>
                      <a:pt x="448828" y="9533"/>
                      <a:pt x="450769" y="9086"/>
                    </a:cubicBezTo>
                    <a:cubicBezTo>
                      <a:pt x="451067" y="9086"/>
                      <a:pt x="451515" y="9086"/>
                      <a:pt x="450769" y="8341"/>
                    </a:cubicBezTo>
                    <a:cubicBezTo>
                      <a:pt x="450470" y="8341"/>
                      <a:pt x="440170" y="2532"/>
                      <a:pt x="437782" y="2383"/>
                    </a:cubicBezTo>
                    <a:cubicBezTo>
                      <a:pt x="437782" y="2383"/>
                      <a:pt x="437782" y="2383"/>
                      <a:pt x="437782" y="2383"/>
                    </a:cubicBezTo>
                    <a:close/>
                    <a:moveTo>
                      <a:pt x="447186" y="5064"/>
                    </a:moveTo>
                    <a:cubicBezTo>
                      <a:pt x="447186" y="5064"/>
                      <a:pt x="447335" y="4766"/>
                      <a:pt x="447335" y="4766"/>
                    </a:cubicBezTo>
                    <a:lnTo>
                      <a:pt x="447335" y="4766"/>
                    </a:lnTo>
                    <a:cubicBezTo>
                      <a:pt x="447335" y="4766"/>
                      <a:pt x="437185" y="0"/>
                      <a:pt x="435842" y="0"/>
                    </a:cubicBezTo>
                    <a:cubicBezTo>
                      <a:pt x="435842" y="0"/>
                      <a:pt x="435792" y="0"/>
                      <a:pt x="435692" y="0"/>
                    </a:cubicBezTo>
                    <a:cubicBezTo>
                      <a:pt x="436140" y="894"/>
                      <a:pt x="446440" y="5958"/>
                      <a:pt x="447186" y="5511"/>
                    </a:cubicBezTo>
                    <a:cubicBezTo>
                      <a:pt x="447335" y="5213"/>
                      <a:pt x="447186" y="5064"/>
                      <a:pt x="447186" y="4915"/>
                    </a:cubicBezTo>
                    <a:close/>
                    <a:moveTo>
                      <a:pt x="454948" y="13107"/>
                    </a:moveTo>
                    <a:cubicBezTo>
                      <a:pt x="454948" y="13107"/>
                      <a:pt x="454650" y="12512"/>
                      <a:pt x="453754" y="12065"/>
                    </a:cubicBezTo>
                    <a:cubicBezTo>
                      <a:pt x="453605" y="12065"/>
                      <a:pt x="452709" y="11320"/>
                      <a:pt x="452410" y="11320"/>
                    </a:cubicBezTo>
                    <a:cubicBezTo>
                      <a:pt x="451963" y="11320"/>
                      <a:pt x="451515" y="11320"/>
                      <a:pt x="451216" y="11469"/>
                    </a:cubicBezTo>
                    <a:cubicBezTo>
                      <a:pt x="451216" y="12065"/>
                      <a:pt x="454202" y="13256"/>
                      <a:pt x="454948" y="13107"/>
                    </a:cubicBezTo>
                    <a:close/>
                    <a:moveTo>
                      <a:pt x="447485" y="9384"/>
                    </a:moveTo>
                    <a:cubicBezTo>
                      <a:pt x="444350" y="7596"/>
                      <a:pt x="443454" y="7596"/>
                      <a:pt x="443007" y="7596"/>
                    </a:cubicBezTo>
                    <a:cubicBezTo>
                      <a:pt x="442708" y="7596"/>
                      <a:pt x="442708" y="7596"/>
                      <a:pt x="442559" y="7596"/>
                    </a:cubicBezTo>
                    <a:cubicBezTo>
                      <a:pt x="442410" y="8043"/>
                      <a:pt x="447037" y="10426"/>
                      <a:pt x="447186" y="10426"/>
                    </a:cubicBezTo>
                    <a:cubicBezTo>
                      <a:pt x="447335" y="10426"/>
                      <a:pt x="447932" y="10575"/>
                      <a:pt x="448082" y="10724"/>
                    </a:cubicBezTo>
                    <a:cubicBezTo>
                      <a:pt x="448380" y="10724"/>
                      <a:pt x="448380" y="10277"/>
                      <a:pt x="448530" y="10128"/>
                    </a:cubicBezTo>
                    <a:cubicBezTo>
                      <a:pt x="448530" y="10128"/>
                      <a:pt x="448530" y="10128"/>
                      <a:pt x="448679" y="10128"/>
                    </a:cubicBezTo>
                    <a:cubicBezTo>
                      <a:pt x="449127" y="10128"/>
                      <a:pt x="448231" y="9533"/>
                      <a:pt x="447932" y="9384"/>
                    </a:cubicBezTo>
                    <a:lnTo>
                      <a:pt x="447932" y="9384"/>
                    </a:lnTo>
                    <a:cubicBezTo>
                      <a:pt x="447932" y="9384"/>
                      <a:pt x="447634" y="9384"/>
                      <a:pt x="447634" y="9384"/>
                    </a:cubicBezTo>
                    <a:close/>
                    <a:moveTo>
                      <a:pt x="431662" y="4022"/>
                    </a:moveTo>
                    <a:cubicBezTo>
                      <a:pt x="431662" y="4022"/>
                      <a:pt x="434051" y="5958"/>
                      <a:pt x="434200" y="5958"/>
                    </a:cubicBezTo>
                    <a:cubicBezTo>
                      <a:pt x="435543" y="6703"/>
                      <a:pt x="437036" y="6703"/>
                      <a:pt x="438379" y="7298"/>
                    </a:cubicBezTo>
                    <a:cubicBezTo>
                      <a:pt x="440170" y="8192"/>
                      <a:pt x="441962" y="9384"/>
                      <a:pt x="443902" y="10277"/>
                    </a:cubicBezTo>
                    <a:cubicBezTo>
                      <a:pt x="446738" y="11767"/>
                      <a:pt x="446888" y="11767"/>
                      <a:pt x="447335" y="11618"/>
                    </a:cubicBezTo>
                    <a:cubicBezTo>
                      <a:pt x="447037" y="11171"/>
                      <a:pt x="441962" y="8490"/>
                      <a:pt x="441812" y="8490"/>
                    </a:cubicBezTo>
                    <a:cubicBezTo>
                      <a:pt x="440170" y="7596"/>
                      <a:pt x="439872" y="7447"/>
                      <a:pt x="439573" y="7149"/>
                    </a:cubicBezTo>
                    <a:cubicBezTo>
                      <a:pt x="439424" y="7001"/>
                      <a:pt x="439573" y="6554"/>
                      <a:pt x="439424" y="6405"/>
                    </a:cubicBezTo>
                    <a:lnTo>
                      <a:pt x="439126" y="6405"/>
                    </a:lnTo>
                    <a:cubicBezTo>
                      <a:pt x="437931" y="5511"/>
                      <a:pt x="436887" y="5213"/>
                      <a:pt x="435692" y="4319"/>
                    </a:cubicBezTo>
                    <a:cubicBezTo>
                      <a:pt x="435692" y="4171"/>
                      <a:pt x="435095" y="3873"/>
                      <a:pt x="435095" y="3426"/>
                    </a:cubicBezTo>
                    <a:cubicBezTo>
                      <a:pt x="435095" y="2979"/>
                      <a:pt x="435095" y="2681"/>
                      <a:pt x="433603" y="2085"/>
                    </a:cubicBezTo>
                    <a:cubicBezTo>
                      <a:pt x="433603" y="2085"/>
                      <a:pt x="431662" y="894"/>
                      <a:pt x="430170" y="745"/>
                    </a:cubicBezTo>
                    <a:lnTo>
                      <a:pt x="430020" y="745"/>
                    </a:lnTo>
                    <a:cubicBezTo>
                      <a:pt x="430319" y="2085"/>
                      <a:pt x="432259" y="2383"/>
                      <a:pt x="431662" y="3873"/>
                    </a:cubicBezTo>
                    <a:close/>
                    <a:moveTo>
                      <a:pt x="497937" y="9831"/>
                    </a:moveTo>
                    <a:cubicBezTo>
                      <a:pt x="497937" y="9831"/>
                      <a:pt x="497489" y="9831"/>
                      <a:pt x="497191" y="9682"/>
                    </a:cubicBezTo>
                    <a:cubicBezTo>
                      <a:pt x="497340" y="9682"/>
                      <a:pt x="497489" y="9682"/>
                      <a:pt x="497788" y="9682"/>
                    </a:cubicBezTo>
                    <a:cubicBezTo>
                      <a:pt x="497788" y="9682"/>
                      <a:pt x="497788" y="9682"/>
                      <a:pt x="497937" y="9682"/>
                    </a:cubicBezTo>
                    <a:close/>
                    <a:moveTo>
                      <a:pt x="512565" y="17129"/>
                    </a:moveTo>
                    <a:cubicBezTo>
                      <a:pt x="514357" y="18172"/>
                      <a:pt x="514655" y="18172"/>
                      <a:pt x="515252" y="18320"/>
                    </a:cubicBezTo>
                    <a:lnTo>
                      <a:pt x="515252" y="18320"/>
                    </a:lnTo>
                    <a:cubicBezTo>
                      <a:pt x="515252" y="18320"/>
                      <a:pt x="514207" y="17576"/>
                      <a:pt x="513909" y="17129"/>
                    </a:cubicBezTo>
                    <a:cubicBezTo>
                      <a:pt x="514207" y="17129"/>
                      <a:pt x="514655" y="16682"/>
                      <a:pt x="515103" y="16682"/>
                    </a:cubicBezTo>
                    <a:lnTo>
                      <a:pt x="515103" y="16682"/>
                    </a:lnTo>
                    <a:cubicBezTo>
                      <a:pt x="515103" y="16682"/>
                      <a:pt x="514805" y="16384"/>
                      <a:pt x="513760" y="15937"/>
                    </a:cubicBezTo>
                    <a:cubicBezTo>
                      <a:pt x="506893" y="12512"/>
                      <a:pt x="501072" y="10873"/>
                      <a:pt x="497937" y="9979"/>
                    </a:cubicBezTo>
                    <a:cubicBezTo>
                      <a:pt x="500176" y="11022"/>
                      <a:pt x="502266" y="12065"/>
                      <a:pt x="504654" y="13107"/>
                    </a:cubicBezTo>
                    <a:cubicBezTo>
                      <a:pt x="507341" y="14299"/>
                      <a:pt x="509282" y="15342"/>
                      <a:pt x="512416" y="17129"/>
                    </a:cubicBezTo>
                    <a:close/>
                    <a:moveTo>
                      <a:pt x="510326" y="16831"/>
                    </a:moveTo>
                    <a:cubicBezTo>
                      <a:pt x="509431" y="15490"/>
                      <a:pt x="507640" y="14746"/>
                      <a:pt x="496892" y="9831"/>
                    </a:cubicBezTo>
                    <a:cubicBezTo>
                      <a:pt x="491817" y="7596"/>
                      <a:pt x="487638" y="7149"/>
                      <a:pt x="487638" y="7149"/>
                    </a:cubicBezTo>
                    <a:lnTo>
                      <a:pt x="487339" y="7149"/>
                    </a:lnTo>
                    <a:cubicBezTo>
                      <a:pt x="487339" y="7149"/>
                      <a:pt x="491668" y="10277"/>
                      <a:pt x="492564" y="10575"/>
                    </a:cubicBezTo>
                    <a:cubicBezTo>
                      <a:pt x="492564" y="10575"/>
                      <a:pt x="509580" y="16682"/>
                      <a:pt x="510476" y="16682"/>
                    </a:cubicBezTo>
                    <a:close/>
                    <a:moveTo>
                      <a:pt x="487638" y="8341"/>
                    </a:moveTo>
                    <a:cubicBezTo>
                      <a:pt x="487638" y="8341"/>
                      <a:pt x="483309" y="5809"/>
                      <a:pt x="482264" y="5362"/>
                    </a:cubicBezTo>
                    <a:cubicBezTo>
                      <a:pt x="481518" y="5064"/>
                      <a:pt x="471666" y="1787"/>
                      <a:pt x="470173" y="1489"/>
                    </a:cubicBezTo>
                    <a:cubicBezTo>
                      <a:pt x="473009" y="4319"/>
                      <a:pt x="486742" y="8937"/>
                      <a:pt x="487787" y="8341"/>
                    </a:cubicBezTo>
                    <a:close/>
                    <a:moveTo>
                      <a:pt x="491967" y="10724"/>
                    </a:moveTo>
                    <a:cubicBezTo>
                      <a:pt x="490623" y="10128"/>
                      <a:pt x="487638" y="9086"/>
                      <a:pt x="487190" y="9086"/>
                    </a:cubicBezTo>
                    <a:lnTo>
                      <a:pt x="487190" y="9086"/>
                    </a:lnTo>
                    <a:cubicBezTo>
                      <a:pt x="487190" y="9086"/>
                      <a:pt x="491967" y="11469"/>
                      <a:pt x="492564" y="11171"/>
                    </a:cubicBezTo>
                    <a:cubicBezTo>
                      <a:pt x="492862" y="11171"/>
                      <a:pt x="492564" y="11022"/>
                      <a:pt x="491967" y="10724"/>
                    </a:cubicBezTo>
                    <a:close/>
                    <a:moveTo>
                      <a:pt x="220448" y="22640"/>
                    </a:moveTo>
                    <a:lnTo>
                      <a:pt x="220448" y="22640"/>
                    </a:lnTo>
                    <a:cubicBezTo>
                      <a:pt x="220448" y="22640"/>
                      <a:pt x="215074" y="25023"/>
                      <a:pt x="214925" y="25470"/>
                    </a:cubicBezTo>
                    <a:cubicBezTo>
                      <a:pt x="215074" y="25470"/>
                      <a:pt x="215224" y="25470"/>
                      <a:pt x="216567" y="24874"/>
                    </a:cubicBezTo>
                    <a:cubicBezTo>
                      <a:pt x="217164" y="24725"/>
                      <a:pt x="220448" y="22938"/>
                      <a:pt x="220597" y="22640"/>
                    </a:cubicBezTo>
                    <a:close/>
                    <a:moveTo>
                      <a:pt x="193580" y="36492"/>
                    </a:moveTo>
                    <a:cubicBezTo>
                      <a:pt x="194475" y="36045"/>
                      <a:pt x="197908" y="33811"/>
                      <a:pt x="197908" y="33662"/>
                    </a:cubicBezTo>
                    <a:cubicBezTo>
                      <a:pt x="197461" y="33662"/>
                      <a:pt x="192535" y="36343"/>
                      <a:pt x="192535" y="36939"/>
                    </a:cubicBezTo>
                    <a:cubicBezTo>
                      <a:pt x="192535" y="37088"/>
                      <a:pt x="193281" y="36641"/>
                      <a:pt x="193580" y="36492"/>
                    </a:cubicBezTo>
                    <a:close/>
                    <a:moveTo>
                      <a:pt x="191639" y="36343"/>
                    </a:moveTo>
                    <a:lnTo>
                      <a:pt x="191639" y="36343"/>
                    </a:lnTo>
                    <a:cubicBezTo>
                      <a:pt x="191639" y="36343"/>
                      <a:pt x="192684" y="36045"/>
                      <a:pt x="195072" y="34705"/>
                    </a:cubicBezTo>
                    <a:cubicBezTo>
                      <a:pt x="195072" y="34705"/>
                      <a:pt x="199998" y="31875"/>
                      <a:pt x="199998" y="31577"/>
                    </a:cubicBezTo>
                    <a:cubicBezTo>
                      <a:pt x="198953" y="31875"/>
                      <a:pt x="192684" y="35300"/>
                      <a:pt x="191639" y="36343"/>
                    </a:cubicBezTo>
                    <a:close/>
                    <a:moveTo>
                      <a:pt x="174324" y="48110"/>
                    </a:moveTo>
                    <a:cubicBezTo>
                      <a:pt x="174324" y="48110"/>
                      <a:pt x="177907" y="45578"/>
                      <a:pt x="178056" y="45429"/>
                    </a:cubicBezTo>
                    <a:cubicBezTo>
                      <a:pt x="177160" y="45727"/>
                      <a:pt x="172831" y="48706"/>
                      <a:pt x="172682" y="49153"/>
                    </a:cubicBezTo>
                    <a:lnTo>
                      <a:pt x="174324" y="48110"/>
                    </a:lnTo>
                    <a:close/>
                    <a:moveTo>
                      <a:pt x="111632" y="131222"/>
                    </a:moveTo>
                    <a:cubicBezTo>
                      <a:pt x="110736" y="132563"/>
                      <a:pt x="111184" y="133605"/>
                      <a:pt x="112079" y="133457"/>
                    </a:cubicBezTo>
                    <a:cubicBezTo>
                      <a:pt x="112676" y="133308"/>
                      <a:pt x="114468" y="131371"/>
                      <a:pt x="115065" y="130627"/>
                    </a:cubicBezTo>
                    <a:cubicBezTo>
                      <a:pt x="115960" y="129733"/>
                      <a:pt x="115811" y="129137"/>
                      <a:pt x="115513" y="128988"/>
                    </a:cubicBezTo>
                    <a:lnTo>
                      <a:pt x="115065" y="128988"/>
                    </a:lnTo>
                    <a:cubicBezTo>
                      <a:pt x="113871" y="129137"/>
                      <a:pt x="112079" y="130478"/>
                      <a:pt x="111632" y="131222"/>
                    </a:cubicBezTo>
                    <a:close/>
                    <a:moveTo>
                      <a:pt x="707211" y="554232"/>
                    </a:moveTo>
                    <a:cubicBezTo>
                      <a:pt x="706763" y="555126"/>
                      <a:pt x="706017" y="556466"/>
                      <a:pt x="704673" y="559147"/>
                    </a:cubicBezTo>
                    <a:cubicBezTo>
                      <a:pt x="704673" y="559147"/>
                      <a:pt x="713182" y="544848"/>
                      <a:pt x="714376" y="542763"/>
                    </a:cubicBezTo>
                    <a:cubicBezTo>
                      <a:pt x="712883" y="545295"/>
                      <a:pt x="711241" y="548274"/>
                      <a:pt x="709599" y="551104"/>
                    </a:cubicBezTo>
                    <a:cubicBezTo>
                      <a:pt x="711241" y="548125"/>
                      <a:pt x="712883" y="545295"/>
                      <a:pt x="714376" y="542763"/>
                    </a:cubicBezTo>
                    <a:cubicBezTo>
                      <a:pt x="710196" y="550359"/>
                      <a:pt x="707360" y="555126"/>
                      <a:pt x="705270" y="558700"/>
                    </a:cubicBezTo>
                    <a:cubicBezTo>
                      <a:pt x="701837" y="564658"/>
                      <a:pt x="698255" y="570467"/>
                      <a:pt x="694971" y="575382"/>
                    </a:cubicBezTo>
                    <a:cubicBezTo>
                      <a:pt x="687657" y="586404"/>
                      <a:pt x="685119" y="590128"/>
                      <a:pt x="676910" y="599959"/>
                    </a:cubicBezTo>
                    <a:cubicBezTo>
                      <a:pt x="670193" y="608895"/>
                      <a:pt x="666909" y="612470"/>
                      <a:pt x="658848" y="621258"/>
                    </a:cubicBezTo>
                    <a:lnTo>
                      <a:pt x="642429" y="638238"/>
                    </a:lnTo>
                    <a:cubicBezTo>
                      <a:pt x="637055" y="643153"/>
                      <a:pt x="632726" y="647175"/>
                      <a:pt x="631383" y="648217"/>
                    </a:cubicBezTo>
                    <a:cubicBezTo>
                      <a:pt x="632278" y="647473"/>
                      <a:pt x="634667" y="645238"/>
                      <a:pt x="635712" y="644047"/>
                    </a:cubicBezTo>
                    <a:cubicBezTo>
                      <a:pt x="619143" y="658942"/>
                      <a:pt x="610784" y="664899"/>
                      <a:pt x="606455" y="667580"/>
                    </a:cubicBezTo>
                    <a:cubicBezTo>
                      <a:pt x="607798" y="666389"/>
                      <a:pt x="609291" y="665346"/>
                      <a:pt x="610336" y="664006"/>
                    </a:cubicBezTo>
                    <a:cubicBezTo>
                      <a:pt x="606754" y="666489"/>
                      <a:pt x="604813" y="667829"/>
                      <a:pt x="604515" y="668027"/>
                    </a:cubicBezTo>
                    <a:cubicBezTo>
                      <a:pt x="627800" y="647175"/>
                      <a:pt x="635413" y="638536"/>
                      <a:pt x="647952" y="623790"/>
                    </a:cubicBezTo>
                    <a:cubicBezTo>
                      <a:pt x="651534" y="619620"/>
                      <a:pt x="655266" y="615598"/>
                      <a:pt x="658997" y="611725"/>
                    </a:cubicBezTo>
                    <a:cubicBezTo>
                      <a:pt x="663028" y="606661"/>
                      <a:pt x="666909" y="601597"/>
                      <a:pt x="670939" y="596533"/>
                    </a:cubicBezTo>
                    <a:cubicBezTo>
                      <a:pt x="674223" y="592362"/>
                      <a:pt x="678104" y="589234"/>
                      <a:pt x="681835" y="585660"/>
                    </a:cubicBezTo>
                    <a:cubicBezTo>
                      <a:pt x="694374" y="570020"/>
                      <a:pt x="694971" y="569127"/>
                      <a:pt x="699748" y="561381"/>
                    </a:cubicBezTo>
                    <a:cubicBezTo>
                      <a:pt x="702036" y="557807"/>
                      <a:pt x="703479" y="555970"/>
                      <a:pt x="704076" y="555870"/>
                    </a:cubicBezTo>
                    <a:cubicBezTo>
                      <a:pt x="707808" y="550210"/>
                      <a:pt x="710644" y="544252"/>
                      <a:pt x="714227" y="538592"/>
                    </a:cubicBezTo>
                    <a:cubicBezTo>
                      <a:pt x="712883" y="544550"/>
                      <a:pt x="710047" y="549614"/>
                      <a:pt x="706912" y="554381"/>
                    </a:cubicBezTo>
                    <a:close/>
                    <a:moveTo>
                      <a:pt x="702434" y="561232"/>
                    </a:moveTo>
                    <a:cubicBezTo>
                      <a:pt x="701688" y="562424"/>
                      <a:pt x="700942" y="563467"/>
                      <a:pt x="700195" y="564658"/>
                    </a:cubicBezTo>
                    <a:cubicBezTo>
                      <a:pt x="700942" y="563615"/>
                      <a:pt x="701688" y="562424"/>
                      <a:pt x="702434" y="561232"/>
                    </a:cubicBezTo>
                    <a:close/>
                    <a:moveTo>
                      <a:pt x="722735" y="204653"/>
                    </a:moveTo>
                    <a:cubicBezTo>
                      <a:pt x="718406" y="195716"/>
                      <a:pt x="716018" y="190801"/>
                      <a:pt x="711838" y="183652"/>
                    </a:cubicBezTo>
                    <a:cubicBezTo>
                      <a:pt x="715719" y="190950"/>
                      <a:pt x="720048" y="198695"/>
                      <a:pt x="722884" y="205249"/>
                    </a:cubicBezTo>
                    <a:lnTo>
                      <a:pt x="722586" y="204653"/>
                    </a:lnTo>
                    <a:close/>
                    <a:moveTo>
                      <a:pt x="724377" y="502100"/>
                    </a:moveTo>
                    <a:cubicBezTo>
                      <a:pt x="724377" y="502100"/>
                      <a:pt x="724974" y="499568"/>
                      <a:pt x="725123" y="498228"/>
                    </a:cubicBezTo>
                    <a:cubicBezTo>
                      <a:pt x="727362" y="495994"/>
                      <a:pt x="728258" y="493610"/>
                      <a:pt x="736318" y="471566"/>
                    </a:cubicBezTo>
                    <a:cubicBezTo>
                      <a:pt x="737811" y="467545"/>
                      <a:pt x="737960" y="463076"/>
                      <a:pt x="738856" y="458906"/>
                    </a:cubicBezTo>
                    <a:cubicBezTo>
                      <a:pt x="739751" y="456225"/>
                      <a:pt x="740796" y="453842"/>
                      <a:pt x="741692" y="451309"/>
                    </a:cubicBezTo>
                    <a:cubicBezTo>
                      <a:pt x="742140" y="449522"/>
                      <a:pt x="743632" y="441330"/>
                      <a:pt x="742737" y="440287"/>
                    </a:cubicBezTo>
                    <a:cubicBezTo>
                      <a:pt x="742588" y="440287"/>
                      <a:pt x="741692" y="441330"/>
                      <a:pt x="740349" y="446245"/>
                    </a:cubicBezTo>
                    <a:cubicBezTo>
                      <a:pt x="739751" y="448479"/>
                      <a:pt x="739005" y="451012"/>
                      <a:pt x="738408" y="452203"/>
                    </a:cubicBezTo>
                    <a:cubicBezTo>
                      <a:pt x="735621" y="457565"/>
                      <a:pt x="734128" y="460346"/>
                      <a:pt x="733930" y="460544"/>
                    </a:cubicBezTo>
                    <a:cubicBezTo>
                      <a:pt x="733034" y="461289"/>
                      <a:pt x="732437" y="461736"/>
                      <a:pt x="731840" y="462927"/>
                    </a:cubicBezTo>
                    <a:cubicBezTo>
                      <a:pt x="731542" y="463374"/>
                      <a:pt x="731542" y="463672"/>
                      <a:pt x="730646" y="466055"/>
                    </a:cubicBezTo>
                    <a:cubicBezTo>
                      <a:pt x="730049" y="467694"/>
                      <a:pt x="729900" y="467991"/>
                      <a:pt x="729751" y="468438"/>
                    </a:cubicBezTo>
                    <a:cubicBezTo>
                      <a:pt x="728855" y="468438"/>
                      <a:pt x="728556" y="467545"/>
                      <a:pt x="727959" y="467396"/>
                    </a:cubicBezTo>
                    <a:cubicBezTo>
                      <a:pt x="725123" y="469034"/>
                      <a:pt x="721989" y="486610"/>
                      <a:pt x="721391" y="490929"/>
                    </a:cubicBezTo>
                    <a:cubicBezTo>
                      <a:pt x="720645" y="496291"/>
                      <a:pt x="721541" y="496291"/>
                      <a:pt x="722735" y="496142"/>
                    </a:cubicBezTo>
                    <a:cubicBezTo>
                      <a:pt x="723183" y="496142"/>
                      <a:pt x="723183" y="496142"/>
                      <a:pt x="724078" y="498824"/>
                    </a:cubicBezTo>
                    <a:cubicBezTo>
                      <a:pt x="723481" y="499866"/>
                      <a:pt x="722884" y="501207"/>
                      <a:pt x="722735" y="501654"/>
                    </a:cubicBezTo>
                    <a:cubicBezTo>
                      <a:pt x="722735" y="502398"/>
                      <a:pt x="721989" y="507760"/>
                      <a:pt x="721839" y="509250"/>
                    </a:cubicBezTo>
                    <a:cubicBezTo>
                      <a:pt x="721839" y="510143"/>
                      <a:pt x="721839" y="510292"/>
                      <a:pt x="722436" y="509995"/>
                    </a:cubicBezTo>
                    <a:cubicBezTo>
                      <a:pt x="723033" y="509697"/>
                      <a:pt x="724078" y="507909"/>
                      <a:pt x="724228" y="507314"/>
                    </a:cubicBezTo>
                    <a:lnTo>
                      <a:pt x="724228" y="507314"/>
                    </a:lnTo>
                    <a:cubicBezTo>
                      <a:pt x="724228" y="506122"/>
                      <a:pt x="724675" y="505228"/>
                      <a:pt x="724228" y="504335"/>
                    </a:cubicBezTo>
                    <a:cubicBezTo>
                      <a:pt x="724078" y="503888"/>
                      <a:pt x="723780" y="503888"/>
                      <a:pt x="724078" y="503143"/>
                    </a:cubicBezTo>
                    <a:cubicBezTo>
                      <a:pt x="724228" y="502845"/>
                      <a:pt x="724228" y="502249"/>
                      <a:pt x="724377" y="501951"/>
                    </a:cubicBezTo>
                    <a:close/>
                    <a:moveTo>
                      <a:pt x="718854" y="507909"/>
                    </a:moveTo>
                    <a:cubicBezTo>
                      <a:pt x="718854" y="507909"/>
                      <a:pt x="718555" y="508207"/>
                      <a:pt x="717660" y="509548"/>
                    </a:cubicBezTo>
                    <a:cubicBezTo>
                      <a:pt x="717063" y="510441"/>
                      <a:pt x="716615" y="511037"/>
                      <a:pt x="716018" y="511931"/>
                    </a:cubicBezTo>
                    <a:cubicBezTo>
                      <a:pt x="715570" y="512676"/>
                      <a:pt x="714973" y="513271"/>
                      <a:pt x="714376" y="514016"/>
                    </a:cubicBezTo>
                    <a:lnTo>
                      <a:pt x="714376" y="514016"/>
                    </a:lnTo>
                    <a:cubicBezTo>
                      <a:pt x="714376" y="514016"/>
                      <a:pt x="714376" y="514314"/>
                      <a:pt x="714227" y="514314"/>
                    </a:cubicBezTo>
                    <a:cubicBezTo>
                      <a:pt x="713928" y="514314"/>
                      <a:pt x="713331" y="514612"/>
                      <a:pt x="712734" y="515059"/>
                    </a:cubicBezTo>
                    <a:cubicBezTo>
                      <a:pt x="712734" y="515357"/>
                      <a:pt x="711988" y="515655"/>
                      <a:pt x="711689" y="515803"/>
                    </a:cubicBezTo>
                    <a:cubicBezTo>
                      <a:pt x="711092" y="516101"/>
                      <a:pt x="710644" y="515506"/>
                      <a:pt x="710346" y="514314"/>
                    </a:cubicBezTo>
                    <a:cubicBezTo>
                      <a:pt x="710047" y="513420"/>
                      <a:pt x="709599" y="512378"/>
                      <a:pt x="709152" y="512378"/>
                    </a:cubicBezTo>
                    <a:cubicBezTo>
                      <a:pt x="707062" y="513718"/>
                      <a:pt x="704972" y="519080"/>
                      <a:pt x="705270" y="520272"/>
                    </a:cubicBezTo>
                    <a:cubicBezTo>
                      <a:pt x="705270" y="522059"/>
                      <a:pt x="706315" y="522357"/>
                      <a:pt x="707659" y="522506"/>
                    </a:cubicBezTo>
                    <a:cubicBezTo>
                      <a:pt x="707957" y="522506"/>
                      <a:pt x="708256" y="522804"/>
                      <a:pt x="708554" y="522953"/>
                    </a:cubicBezTo>
                    <a:cubicBezTo>
                      <a:pt x="708256" y="523251"/>
                      <a:pt x="707808" y="523996"/>
                      <a:pt x="707510" y="524591"/>
                    </a:cubicBezTo>
                    <a:cubicBezTo>
                      <a:pt x="707062" y="525187"/>
                      <a:pt x="707062" y="525932"/>
                      <a:pt x="707062" y="525783"/>
                    </a:cubicBezTo>
                    <a:cubicBezTo>
                      <a:pt x="707360" y="525783"/>
                      <a:pt x="707957" y="524889"/>
                      <a:pt x="708405" y="524144"/>
                    </a:cubicBezTo>
                    <a:cubicBezTo>
                      <a:pt x="708704" y="523698"/>
                      <a:pt x="708704" y="523251"/>
                      <a:pt x="708853" y="523102"/>
                    </a:cubicBezTo>
                    <a:cubicBezTo>
                      <a:pt x="710495" y="524442"/>
                      <a:pt x="711391" y="527272"/>
                      <a:pt x="711391" y="527272"/>
                    </a:cubicBezTo>
                    <a:cubicBezTo>
                      <a:pt x="711391" y="527272"/>
                      <a:pt x="711540" y="527272"/>
                      <a:pt x="711540" y="527272"/>
                    </a:cubicBezTo>
                    <a:cubicBezTo>
                      <a:pt x="711689" y="527123"/>
                      <a:pt x="712137" y="526826"/>
                      <a:pt x="712883" y="525783"/>
                    </a:cubicBezTo>
                    <a:cubicBezTo>
                      <a:pt x="714227" y="523251"/>
                      <a:pt x="714077" y="522059"/>
                      <a:pt x="713928" y="521612"/>
                    </a:cubicBezTo>
                    <a:cubicBezTo>
                      <a:pt x="713928" y="520719"/>
                      <a:pt x="713928" y="520421"/>
                      <a:pt x="714227" y="518931"/>
                    </a:cubicBezTo>
                    <a:cubicBezTo>
                      <a:pt x="714376" y="518336"/>
                      <a:pt x="714525" y="517442"/>
                      <a:pt x="714674" y="516846"/>
                    </a:cubicBezTo>
                    <a:cubicBezTo>
                      <a:pt x="714824" y="516250"/>
                      <a:pt x="714973" y="515655"/>
                      <a:pt x="714973" y="515059"/>
                    </a:cubicBezTo>
                    <a:cubicBezTo>
                      <a:pt x="714973" y="515059"/>
                      <a:pt x="714973" y="515059"/>
                      <a:pt x="714973" y="515059"/>
                    </a:cubicBezTo>
                    <a:cubicBezTo>
                      <a:pt x="715421" y="514612"/>
                      <a:pt x="715869" y="514016"/>
                      <a:pt x="716018" y="513569"/>
                    </a:cubicBezTo>
                    <a:cubicBezTo>
                      <a:pt x="716615" y="512676"/>
                      <a:pt x="718705" y="508058"/>
                      <a:pt x="718705" y="507909"/>
                    </a:cubicBezTo>
                    <a:close/>
                    <a:moveTo>
                      <a:pt x="659595" y="592958"/>
                    </a:moveTo>
                    <a:cubicBezTo>
                      <a:pt x="658251" y="594150"/>
                      <a:pt x="656758" y="595192"/>
                      <a:pt x="655266" y="596384"/>
                    </a:cubicBezTo>
                    <a:cubicBezTo>
                      <a:pt x="655116" y="596682"/>
                      <a:pt x="654370" y="597426"/>
                      <a:pt x="654221" y="597873"/>
                    </a:cubicBezTo>
                    <a:cubicBezTo>
                      <a:pt x="654221" y="598022"/>
                      <a:pt x="653922" y="598320"/>
                      <a:pt x="654221" y="598469"/>
                    </a:cubicBezTo>
                    <a:cubicBezTo>
                      <a:pt x="656012" y="599214"/>
                      <a:pt x="666013" y="587894"/>
                      <a:pt x="666162" y="586851"/>
                    </a:cubicBezTo>
                    <a:cubicBezTo>
                      <a:pt x="666162" y="586851"/>
                      <a:pt x="666162" y="586851"/>
                      <a:pt x="666162" y="586851"/>
                    </a:cubicBezTo>
                    <a:cubicBezTo>
                      <a:pt x="666162" y="586851"/>
                      <a:pt x="666013" y="587000"/>
                      <a:pt x="665715" y="587149"/>
                    </a:cubicBezTo>
                    <a:cubicBezTo>
                      <a:pt x="663625" y="589085"/>
                      <a:pt x="661684" y="591171"/>
                      <a:pt x="659744" y="593107"/>
                    </a:cubicBezTo>
                    <a:close/>
                    <a:moveTo>
                      <a:pt x="592573" y="656558"/>
                    </a:moveTo>
                    <a:cubicBezTo>
                      <a:pt x="586901" y="661920"/>
                      <a:pt x="580482" y="665495"/>
                      <a:pt x="579885" y="665346"/>
                    </a:cubicBezTo>
                    <a:cubicBezTo>
                      <a:pt x="579736" y="664751"/>
                      <a:pt x="580482" y="664304"/>
                      <a:pt x="580333" y="663708"/>
                    </a:cubicBezTo>
                    <a:cubicBezTo>
                      <a:pt x="579885" y="663708"/>
                      <a:pt x="579438" y="663708"/>
                      <a:pt x="578094" y="665197"/>
                    </a:cubicBezTo>
                    <a:cubicBezTo>
                      <a:pt x="576303" y="667134"/>
                      <a:pt x="575109" y="669517"/>
                      <a:pt x="573318" y="671453"/>
                    </a:cubicBezTo>
                    <a:cubicBezTo>
                      <a:pt x="571676" y="673389"/>
                      <a:pt x="569586" y="674879"/>
                      <a:pt x="567944" y="676815"/>
                    </a:cubicBezTo>
                    <a:cubicBezTo>
                      <a:pt x="567645" y="677262"/>
                      <a:pt x="567496" y="677411"/>
                      <a:pt x="567496" y="677560"/>
                    </a:cubicBezTo>
                    <a:lnTo>
                      <a:pt x="567645" y="677560"/>
                    </a:lnTo>
                    <a:cubicBezTo>
                      <a:pt x="569138" y="677411"/>
                      <a:pt x="579736" y="669368"/>
                      <a:pt x="579885" y="669219"/>
                    </a:cubicBezTo>
                    <a:cubicBezTo>
                      <a:pt x="579885" y="669070"/>
                      <a:pt x="580333" y="668623"/>
                      <a:pt x="580482" y="668176"/>
                    </a:cubicBezTo>
                    <a:cubicBezTo>
                      <a:pt x="580781" y="667729"/>
                      <a:pt x="580930" y="667283"/>
                      <a:pt x="583319" y="665048"/>
                    </a:cubicBezTo>
                    <a:cubicBezTo>
                      <a:pt x="585856" y="662516"/>
                      <a:pt x="589140" y="660580"/>
                      <a:pt x="591827" y="658197"/>
                    </a:cubicBezTo>
                    <a:cubicBezTo>
                      <a:pt x="594115" y="656310"/>
                      <a:pt x="596503" y="654473"/>
                      <a:pt x="598992" y="652686"/>
                    </a:cubicBezTo>
                    <a:cubicBezTo>
                      <a:pt x="602126" y="650452"/>
                      <a:pt x="602425" y="649856"/>
                      <a:pt x="602574" y="649260"/>
                    </a:cubicBezTo>
                    <a:lnTo>
                      <a:pt x="602425" y="649260"/>
                    </a:lnTo>
                    <a:cubicBezTo>
                      <a:pt x="602425" y="649260"/>
                      <a:pt x="597051" y="652090"/>
                      <a:pt x="592573" y="656409"/>
                    </a:cubicBezTo>
                    <a:close/>
                    <a:moveTo>
                      <a:pt x="569735" y="677411"/>
                    </a:moveTo>
                    <a:cubicBezTo>
                      <a:pt x="568243" y="678603"/>
                      <a:pt x="567347" y="679347"/>
                      <a:pt x="566899" y="679645"/>
                    </a:cubicBezTo>
                    <a:cubicBezTo>
                      <a:pt x="559734" y="685901"/>
                      <a:pt x="559137" y="687093"/>
                      <a:pt x="558689" y="687539"/>
                    </a:cubicBezTo>
                    <a:cubicBezTo>
                      <a:pt x="556002" y="691412"/>
                      <a:pt x="551375" y="692901"/>
                      <a:pt x="548241" y="696029"/>
                    </a:cubicBezTo>
                    <a:cubicBezTo>
                      <a:pt x="548241" y="696029"/>
                      <a:pt x="548241" y="696029"/>
                      <a:pt x="548390" y="696178"/>
                    </a:cubicBezTo>
                    <a:cubicBezTo>
                      <a:pt x="553017" y="695434"/>
                      <a:pt x="557346" y="692008"/>
                      <a:pt x="561525" y="688582"/>
                    </a:cubicBezTo>
                    <a:cubicBezTo>
                      <a:pt x="561973" y="688284"/>
                      <a:pt x="562570" y="687837"/>
                      <a:pt x="562720" y="687390"/>
                    </a:cubicBezTo>
                    <a:cubicBezTo>
                      <a:pt x="562869" y="687241"/>
                      <a:pt x="563018" y="686944"/>
                      <a:pt x="562869" y="686646"/>
                    </a:cubicBezTo>
                    <a:cubicBezTo>
                      <a:pt x="562869" y="686348"/>
                      <a:pt x="562720" y="686050"/>
                      <a:pt x="563914" y="684858"/>
                    </a:cubicBezTo>
                    <a:cubicBezTo>
                      <a:pt x="563914" y="684858"/>
                      <a:pt x="565456" y="683518"/>
                      <a:pt x="568541" y="680837"/>
                    </a:cubicBezTo>
                    <a:cubicBezTo>
                      <a:pt x="568541" y="680837"/>
                      <a:pt x="575706" y="674432"/>
                      <a:pt x="575706" y="674432"/>
                    </a:cubicBezTo>
                    <a:cubicBezTo>
                      <a:pt x="576004" y="674283"/>
                      <a:pt x="576004" y="673985"/>
                      <a:pt x="576154" y="673836"/>
                    </a:cubicBezTo>
                    <a:lnTo>
                      <a:pt x="576154" y="673836"/>
                    </a:lnTo>
                    <a:cubicBezTo>
                      <a:pt x="576154" y="673836"/>
                      <a:pt x="571676" y="675773"/>
                      <a:pt x="571676" y="675773"/>
                    </a:cubicBezTo>
                    <a:cubicBezTo>
                      <a:pt x="571377" y="675922"/>
                      <a:pt x="571228" y="676070"/>
                      <a:pt x="569735" y="677411"/>
                    </a:cubicBezTo>
                    <a:close/>
                    <a:moveTo>
                      <a:pt x="593170" y="676368"/>
                    </a:moveTo>
                    <a:cubicBezTo>
                      <a:pt x="593917" y="675475"/>
                      <a:pt x="594961" y="675326"/>
                      <a:pt x="595409" y="674283"/>
                    </a:cubicBezTo>
                    <a:cubicBezTo>
                      <a:pt x="595409" y="674283"/>
                      <a:pt x="594464" y="674979"/>
                      <a:pt x="592573" y="676368"/>
                    </a:cubicBezTo>
                    <a:cubicBezTo>
                      <a:pt x="584711" y="681929"/>
                      <a:pt x="580681" y="684809"/>
                      <a:pt x="580482" y="685007"/>
                    </a:cubicBezTo>
                    <a:cubicBezTo>
                      <a:pt x="581527" y="685007"/>
                      <a:pt x="595857" y="675326"/>
                      <a:pt x="596603" y="674581"/>
                    </a:cubicBezTo>
                    <a:cubicBezTo>
                      <a:pt x="596603" y="674581"/>
                      <a:pt x="596156" y="674581"/>
                      <a:pt x="594215" y="675773"/>
                    </a:cubicBezTo>
                    <a:cubicBezTo>
                      <a:pt x="593718" y="676070"/>
                      <a:pt x="593369" y="676219"/>
                      <a:pt x="593170" y="676219"/>
                    </a:cubicBezTo>
                    <a:close/>
                    <a:moveTo>
                      <a:pt x="642429" y="588639"/>
                    </a:moveTo>
                    <a:cubicBezTo>
                      <a:pt x="641384" y="590128"/>
                      <a:pt x="641384" y="591320"/>
                      <a:pt x="642130" y="591022"/>
                    </a:cubicBezTo>
                    <a:cubicBezTo>
                      <a:pt x="642727" y="591022"/>
                      <a:pt x="644518" y="589830"/>
                      <a:pt x="644966" y="588639"/>
                    </a:cubicBezTo>
                    <a:cubicBezTo>
                      <a:pt x="645116" y="588341"/>
                      <a:pt x="645116" y="588192"/>
                      <a:pt x="644966" y="587894"/>
                    </a:cubicBezTo>
                    <a:cubicBezTo>
                      <a:pt x="644966" y="587894"/>
                      <a:pt x="644369" y="586702"/>
                      <a:pt x="644071" y="586553"/>
                    </a:cubicBezTo>
                    <a:cubicBezTo>
                      <a:pt x="643623" y="586553"/>
                      <a:pt x="642578" y="587894"/>
                      <a:pt x="642429" y="588490"/>
                    </a:cubicBezTo>
                    <a:close/>
                    <a:moveTo>
                      <a:pt x="645563" y="580000"/>
                    </a:moveTo>
                    <a:cubicBezTo>
                      <a:pt x="645563" y="580000"/>
                      <a:pt x="645265" y="580000"/>
                      <a:pt x="645116" y="580000"/>
                    </a:cubicBezTo>
                    <a:cubicBezTo>
                      <a:pt x="644966" y="580000"/>
                      <a:pt x="644518" y="580447"/>
                      <a:pt x="644071" y="581340"/>
                    </a:cubicBezTo>
                    <a:cubicBezTo>
                      <a:pt x="643623" y="582383"/>
                      <a:pt x="643623" y="582979"/>
                      <a:pt x="643623" y="583276"/>
                    </a:cubicBezTo>
                    <a:cubicBezTo>
                      <a:pt x="643623" y="583723"/>
                      <a:pt x="644668" y="584170"/>
                      <a:pt x="645265" y="584021"/>
                    </a:cubicBezTo>
                    <a:cubicBezTo>
                      <a:pt x="646310" y="583723"/>
                      <a:pt x="646757" y="580893"/>
                      <a:pt x="645713" y="580149"/>
                    </a:cubicBezTo>
                    <a:close/>
                    <a:moveTo>
                      <a:pt x="678701" y="557955"/>
                    </a:moveTo>
                    <a:cubicBezTo>
                      <a:pt x="678104" y="558998"/>
                      <a:pt x="677507" y="560488"/>
                      <a:pt x="677954" y="560339"/>
                    </a:cubicBezTo>
                    <a:cubicBezTo>
                      <a:pt x="678999" y="559892"/>
                      <a:pt x="681388" y="555274"/>
                      <a:pt x="680641" y="554828"/>
                    </a:cubicBezTo>
                    <a:cubicBezTo>
                      <a:pt x="680194" y="554977"/>
                      <a:pt x="678999" y="557062"/>
                      <a:pt x="678552" y="557955"/>
                    </a:cubicBezTo>
                    <a:close/>
                    <a:moveTo>
                      <a:pt x="702285" y="526826"/>
                    </a:moveTo>
                    <a:cubicBezTo>
                      <a:pt x="702285" y="526826"/>
                      <a:pt x="702882" y="527570"/>
                      <a:pt x="702882" y="527570"/>
                    </a:cubicBezTo>
                    <a:cubicBezTo>
                      <a:pt x="703032" y="527570"/>
                      <a:pt x="703927" y="526826"/>
                      <a:pt x="704375" y="526081"/>
                    </a:cubicBezTo>
                    <a:cubicBezTo>
                      <a:pt x="705420" y="525038"/>
                      <a:pt x="705420" y="524740"/>
                      <a:pt x="705420" y="524591"/>
                    </a:cubicBezTo>
                    <a:cubicBezTo>
                      <a:pt x="705121" y="524591"/>
                      <a:pt x="705121" y="524591"/>
                      <a:pt x="705121" y="524591"/>
                    </a:cubicBezTo>
                    <a:cubicBezTo>
                      <a:pt x="703479" y="524591"/>
                      <a:pt x="702584" y="526677"/>
                      <a:pt x="702434" y="526826"/>
                    </a:cubicBezTo>
                    <a:close/>
                    <a:moveTo>
                      <a:pt x="697061" y="535762"/>
                    </a:moveTo>
                    <a:cubicBezTo>
                      <a:pt x="697061" y="535762"/>
                      <a:pt x="697061" y="535911"/>
                      <a:pt x="696912" y="536060"/>
                    </a:cubicBezTo>
                    <a:cubicBezTo>
                      <a:pt x="698255" y="535465"/>
                      <a:pt x="699897" y="532932"/>
                      <a:pt x="699449" y="532783"/>
                    </a:cubicBezTo>
                    <a:cubicBezTo>
                      <a:pt x="699001" y="532783"/>
                      <a:pt x="698553" y="533230"/>
                      <a:pt x="698106" y="533826"/>
                    </a:cubicBezTo>
                    <a:cubicBezTo>
                      <a:pt x="698106" y="533826"/>
                      <a:pt x="697509" y="534571"/>
                      <a:pt x="697061" y="535762"/>
                    </a:cubicBezTo>
                    <a:close/>
                    <a:moveTo>
                      <a:pt x="540180" y="21895"/>
                    </a:moveTo>
                    <a:cubicBezTo>
                      <a:pt x="540180" y="21895"/>
                      <a:pt x="540926" y="22342"/>
                      <a:pt x="541374" y="22491"/>
                    </a:cubicBezTo>
                    <a:cubicBezTo>
                      <a:pt x="540926" y="22342"/>
                      <a:pt x="540628" y="22044"/>
                      <a:pt x="540180" y="21895"/>
                    </a:cubicBezTo>
                    <a:close/>
                    <a:moveTo>
                      <a:pt x="542568" y="23087"/>
                    </a:moveTo>
                    <a:cubicBezTo>
                      <a:pt x="542568" y="23087"/>
                      <a:pt x="543016" y="23534"/>
                      <a:pt x="547942" y="25917"/>
                    </a:cubicBezTo>
                    <a:cubicBezTo>
                      <a:pt x="552420" y="28300"/>
                      <a:pt x="555107" y="29194"/>
                      <a:pt x="555107" y="29194"/>
                    </a:cubicBezTo>
                    <a:lnTo>
                      <a:pt x="555107" y="29194"/>
                    </a:lnTo>
                    <a:cubicBezTo>
                      <a:pt x="553763" y="28300"/>
                      <a:pt x="543613" y="23087"/>
                      <a:pt x="542718" y="22789"/>
                    </a:cubicBezTo>
                    <a:cubicBezTo>
                      <a:pt x="543165" y="23236"/>
                      <a:pt x="544061" y="23534"/>
                      <a:pt x="544658" y="23832"/>
                    </a:cubicBezTo>
                    <a:cubicBezTo>
                      <a:pt x="543613" y="23385"/>
                      <a:pt x="542568" y="22938"/>
                      <a:pt x="541524" y="22342"/>
                    </a:cubicBezTo>
                    <a:cubicBezTo>
                      <a:pt x="541971" y="22491"/>
                      <a:pt x="542419" y="22789"/>
                      <a:pt x="542718" y="23087"/>
                    </a:cubicBezTo>
                    <a:close/>
                    <a:moveTo>
                      <a:pt x="543912" y="24427"/>
                    </a:moveTo>
                    <a:lnTo>
                      <a:pt x="544807" y="25321"/>
                    </a:lnTo>
                    <a:cubicBezTo>
                      <a:pt x="545554" y="25768"/>
                      <a:pt x="546748" y="26364"/>
                      <a:pt x="548539" y="27406"/>
                    </a:cubicBezTo>
                    <a:cubicBezTo>
                      <a:pt x="550927" y="28598"/>
                      <a:pt x="551524" y="28896"/>
                      <a:pt x="552122" y="28747"/>
                    </a:cubicBezTo>
                    <a:cubicBezTo>
                      <a:pt x="552122" y="28151"/>
                      <a:pt x="544658" y="24129"/>
                      <a:pt x="543912" y="24129"/>
                    </a:cubicBezTo>
                    <a:lnTo>
                      <a:pt x="543912" y="24129"/>
                    </a:lnTo>
                    <a:close/>
                    <a:moveTo>
                      <a:pt x="615411" y="589979"/>
                    </a:moveTo>
                    <a:lnTo>
                      <a:pt x="615411" y="589979"/>
                    </a:lnTo>
                    <a:cubicBezTo>
                      <a:pt x="613471" y="590128"/>
                      <a:pt x="610187" y="596086"/>
                      <a:pt x="610187" y="596235"/>
                    </a:cubicBezTo>
                    <a:cubicBezTo>
                      <a:pt x="608993" y="598469"/>
                      <a:pt x="608246" y="600852"/>
                      <a:pt x="610336" y="600108"/>
                    </a:cubicBezTo>
                    <a:cubicBezTo>
                      <a:pt x="611978" y="599512"/>
                      <a:pt x="614366" y="596831"/>
                      <a:pt x="615262" y="595490"/>
                    </a:cubicBezTo>
                    <a:cubicBezTo>
                      <a:pt x="615560" y="594894"/>
                      <a:pt x="615560" y="594596"/>
                      <a:pt x="615560" y="594448"/>
                    </a:cubicBezTo>
                    <a:lnTo>
                      <a:pt x="615560" y="594448"/>
                    </a:lnTo>
                    <a:cubicBezTo>
                      <a:pt x="615560" y="593554"/>
                      <a:pt x="614814" y="593256"/>
                      <a:pt x="614814" y="592660"/>
                    </a:cubicBezTo>
                    <a:cubicBezTo>
                      <a:pt x="614814" y="592362"/>
                      <a:pt x="615113" y="591766"/>
                      <a:pt x="615411" y="591469"/>
                    </a:cubicBezTo>
                    <a:cubicBezTo>
                      <a:pt x="615859" y="590426"/>
                      <a:pt x="615859" y="590128"/>
                      <a:pt x="615411" y="589979"/>
                    </a:cubicBezTo>
                    <a:close/>
                    <a:moveTo>
                      <a:pt x="652131" y="558998"/>
                    </a:moveTo>
                    <a:cubicBezTo>
                      <a:pt x="652877" y="558104"/>
                      <a:pt x="653325" y="556615"/>
                      <a:pt x="653325" y="556168"/>
                    </a:cubicBezTo>
                    <a:cubicBezTo>
                      <a:pt x="653027" y="555870"/>
                      <a:pt x="653027" y="555870"/>
                      <a:pt x="652728" y="555870"/>
                    </a:cubicBezTo>
                    <a:cubicBezTo>
                      <a:pt x="651086" y="556168"/>
                      <a:pt x="646757" y="559594"/>
                      <a:pt x="644668" y="563913"/>
                    </a:cubicBezTo>
                    <a:cubicBezTo>
                      <a:pt x="645414" y="564360"/>
                      <a:pt x="646757" y="564360"/>
                      <a:pt x="648101" y="563020"/>
                    </a:cubicBezTo>
                    <a:cubicBezTo>
                      <a:pt x="648101" y="563020"/>
                      <a:pt x="651683" y="559594"/>
                      <a:pt x="651982" y="558998"/>
                    </a:cubicBezTo>
                    <a:close/>
                    <a:moveTo>
                      <a:pt x="239853" y="694391"/>
                    </a:moveTo>
                    <a:cubicBezTo>
                      <a:pt x="242141" y="694987"/>
                      <a:pt x="243685" y="695136"/>
                      <a:pt x="244480" y="694838"/>
                    </a:cubicBezTo>
                    <a:cubicBezTo>
                      <a:pt x="242241" y="692455"/>
                      <a:pt x="239405" y="690667"/>
                      <a:pt x="237763" y="687837"/>
                    </a:cubicBezTo>
                    <a:cubicBezTo>
                      <a:pt x="239753" y="688333"/>
                      <a:pt x="241395" y="688482"/>
                      <a:pt x="242689" y="688284"/>
                    </a:cubicBezTo>
                    <a:cubicBezTo>
                      <a:pt x="246271" y="674581"/>
                      <a:pt x="226717" y="675922"/>
                      <a:pt x="221045" y="667283"/>
                    </a:cubicBezTo>
                    <a:cubicBezTo>
                      <a:pt x="230001" y="671155"/>
                      <a:pt x="234827" y="673092"/>
                      <a:pt x="235524" y="673092"/>
                    </a:cubicBezTo>
                    <a:cubicBezTo>
                      <a:pt x="236569" y="667729"/>
                      <a:pt x="231643" y="664453"/>
                      <a:pt x="230598" y="659835"/>
                    </a:cubicBezTo>
                    <a:cubicBezTo>
                      <a:pt x="230747" y="659388"/>
                      <a:pt x="231345" y="658942"/>
                      <a:pt x="231643" y="658495"/>
                    </a:cubicBezTo>
                    <a:cubicBezTo>
                      <a:pt x="231643" y="658495"/>
                      <a:pt x="228210" y="645090"/>
                      <a:pt x="226717" y="642855"/>
                    </a:cubicBezTo>
                    <a:cubicBezTo>
                      <a:pt x="222638" y="637393"/>
                      <a:pt x="220597" y="634563"/>
                      <a:pt x="220597" y="634365"/>
                    </a:cubicBezTo>
                    <a:cubicBezTo>
                      <a:pt x="219851" y="631535"/>
                      <a:pt x="223135" y="629450"/>
                      <a:pt x="222388" y="626471"/>
                    </a:cubicBezTo>
                    <a:cubicBezTo>
                      <a:pt x="223284" y="626024"/>
                      <a:pt x="224329" y="625429"/>
                      <a:pt x="225225" y="625280"/>
                    </a:cubicBezTo>
                    <a:cubicBezTo>
                      <a:pt x="225374" y="624386"/>
                      <a:pt x="225971" y="623045"/>
                      <a:pt x="226269" y="622152"/>
                    </a:cubicBezTo>
                    <a:cubicBezTo>
                      <a:pt x="230549" y="621158"/>
                      <a:pt x="232688" y="619719"/>
                      <a:pt x="232688" y="617832"/>
                    </a:cubicBezTo>
                    <a:cubicBezTo>
                      <a:pt x="232688" y="617832"/>
                      <a:pt x="226717" y="588639"/>
                      <a:pt x="224478" y="583872"/>
                    </a:cubicBezTo>
                    <a:cubicBezTo>
                      <a:pt x="218507" y="571361"/>
                      <a:pt x="230300" y="560041"/>
                      <a:pt x="227314" y="547827"/>
                    </a:cubicBezTo>
                    <a:cubicBezTo>
                      <a:pt x="224180" y="535465"/>
                      <a:pt x="221194" y="534571"/>
                      <a:pt x="218955" y="533826"/>
                    </a:cubicBezTo>
                    <a:cubicBezTo>
                      <a:pt x="215373" y="536209"/>
                      <a:pt x="213880" y="535465"/>
                      <a:pt x="208059" y="528762"/>
                    </a:cubicBezTo>
                    <a:cubicBezTo>
                      <a:pt x="203133" y="523251"/>
                      <a:pt x="201939" y="522804"/>
                      <a:pt x="200595" y="522506"/>
                    </a:cubicBezTo>
                    <a:cubicBezTo>
                      <a:pt x="198058" y="521761"/>
                      <a:pt x="196565" y="524889"/>
                      <a:pt x="194177" y="524442"/>
                    </a:cubicBezTo>
                    <a:cubicBezTo>
                      <a:pt x="192087" y="524144"/>
                      <a:pt x="192684" y="521315"/>
                      <a:pt x="190744" y="521017"/>
                    </a:cubicBezTo>
                    <a:cubicBezTo>
                      <a:pt x="190147" y="521017"/>
                      <a:pt x="189549" y="520719"/>
                      <a:pt x="189251" y="520719"/>
                    </a:cubicBezTo>
                    <a:cubicBezTo>
                      <a:pt x="188057" y="520719"/>
                      <a:pt x="187460" y="522059"/>
                      <a:pt x="186863" y="522655"/>
                    </a:cubicBezTo>
                    <a:cubicBezTo>
                      <a:pt x="183579" y="520421"/>
                      <a:pt x="185071" y="515208"/>
                      <a:pt x="180892" y="513569"/>
                    </a:cubicBezTo>
                    <a:cubicBezTo>
                      <a:pt x="171140" y="509697"/>
                      <a:pt x="164025" y="509201"/>
                      <a:pt x="159547" y="512080"/>
                    </a:cubicBezTo>
                    <a:cubicBezTo>
                      <a:pt x="159547" y="512080"/>
                      <a:pt x="158950" y="511484"/>
                      <a:pt x="158651" y="511186"/>
                    </a:cubicBezTo>
                    <a:cubicBezTo>
                      <a:pt x="158352" y="507165"/>
                      <a:pt x="162830" y="504186"/>
                      <a:pt x="161338" y="499866"/>
                    </a:cubicBezTo>
                    <a:cubicBezTo>
                      <a:pt x="161338" y="499866"/>
                      <a:pt x="154322" y="485567"/>
                      <a:pt x="148799" y="480205"/>
                    </a:cubicBezTo>
                    <a:cubicBezTo>
                      <a:pt x="143724" y="475141"/>
                      <a:pt x="136559" y="476779"/>
                      <a:pt x="130589" y="474396"/>
                    </a:cubicBezTo>
                    <a:cubicBezTo>
                      <a:pt x="124916" y="472311"/>
                      <a:pt x="123872" y="466055"/>
                      <a:pt x="119841" y="462480"/>
                    </a:cubicBezTo>
                    <a:cubicBezTo>
                      <a:pt x="118050" y="460991"/>
                      <a:pt x="114368" y="457416"/>
                      <a:pt x="108795" y="451756"/>
                    </a:cubicBezTo>
                    <a:cubicBezTo>
                      <a:pt x="104765" y="447735"/>
                      <a:pt x="99093" y="452203"/>
                      <a:pt x="95063" y="448777"/>
                    </a:cubicBezTo>
                    <a:cubicBezTo>
                      <a:pt x="94466" y="448975"/>
                      <a:pt x="92227" y="447834"/>
                      <a:pt x="88346" y="445352"/>
                    </a:cubicBezTo>
                    <a:cubicBezTo>
                      <a:pt x="84465" y="442869"/>
                      <a:pt x="83371" y="446890"/>
                      <a:pt x="85062" y="457416"/>
                    </a:cubicBezTo>
                    <a:cubicBezTo>
                      <a:pt x="85062" y="457416"/>
                      <a:pt x="84316" y="458161"/>
                      <a:pt x="84017" y="458459"/>
                    </a:cubicBezTo>
                    <a:cubicBezTo>
                      <a:pt x="76703" y="453693"/>
                      <a:pt x="83569" y="445500"/>
                      <a:pt x="79539" y="439989"/>
                    </a:cubicBezTo>
                    <a:cubicBezTo>
                      <a:pt x="76106" y="444309"/>
                      <a:pt x="70284" y="460097"/>
                      <a:pt x="70284" y="460097"/>
                    </a:cubicBezTo>
                    <a:cubicBezTo>
                      <a:pt x="69389" y="467843"/>
                      <a:pt x="74613" y="474247"/>
                      <a:pt x="75210" y="481695"/>
                    </a:cubicBezTo>
                    <a:cubicBezTo>
                      <a:pt x="75807" y="489738"/>
                      <a:pt x="78643" y="497483"/>
                      <a:pt x="77001" y="505675"/>
                    </a:cubicBezTo>
                    <a:cubicBezTo>
                      <a:pt x="75210" y="515208"/>
                      <a:pt x="87002" y="521017"/>
                      <a:pt x="84316" y="530847"/>
                    </a:cubicBezTo>
                    <a:cubicBezTo>
                      <a:pt x="82524" y="537550"/>
                      <a:pt x="120737" y="583425"/>
                      <a:pt x="121035" y="583872"/>
                    </a:cubicBezTo>
                    <a:cubicBezTo>
                      <a:pt x="125215" y="588788"/>
                      <a:pt x="138052" y="597129"/>
                      <a:pt x="138351" y="597277"/>
                    </a:cubicBezTo>
                    <a:cubicBezTo>
                      <a:pt x="141137" y="598965"/>
                      <a:pt x="149496" y="609242"/>
                      <a:pt x="163428" y="628110"/>
                    </a:cubicBezTo>
                    <a:cubicBezTo>
                      <a:pt x="182385" y="653728"/>
                      <a:pt x="188057" y="661474"/>
                      <a:pt x="209253" y="680539"/>
                    </a:cubicBezTo>
                    <a:cubicBezTo>
                      <a:pt x="230300" y="699455"/>
                      <a:pt x="293739" y="736990"/>
                      <a:pt x="308665" y="732075"/>
                    </a:cubicBezTo>
                    <a:cubicBezTo>
                      <a:pt x="292544" y="726563"/>
                      <a:pt x="254630" y="713754"/>
                      <a:pt x="240151" y="694391"/>
                    </a:cubicBezTo>
                    <a:close/>
                    <a:moveTo>
                      <a:pt x="70135" y="462629"/>
                    </a:moveTo>
                    <a:cubicBezTo>
                      <a:pt x="68941" y="462629"/>
                      <a:pt x="67150" y="462332"/>
                      <a:pt x="66105" y="461885"/>
                    </a:cubicBezTo>
                    <a:cubicBezTo>
                      <a:pt x="64911" y="462679"/>
                      <a:pt x="63667" y="464368"/>
                      <a:pt x="62373" y="466949"/>
                    </a:cubicBezTo>
                    <a:cubicBezTo>
                      <a:pt x="59786" y="466353"/>
                      <a:pt x="47745" y="449771"/>
                      <a:pt x="26250" y="417201"/>
                    </a:cubicBezTo>
                    <a:cubicBezTo>
                      <a:pt x="25504" y="418392"/>
                      <a:pt x="24907" y="420031"/>
                      <a:pt x="24459" y="421222"/>
                    </a:cubicBezTo>
                    <a:cubicBezTo>
                      <a:pt x="7741" y="415264"/>
                      <a:pt x="6099" y="396497"/>
                      <a:pt x="2218" y="317853"/>
                    </a:cubicBezTo>
                    <a:cubicBezTo>
                      <a:pt x="-1364" y="336769"/>
                      <a:pt x="4606" y="355536"/>
                      <a:pt x="2666" y="374453"/>
                    </a:cubicBezTo>
                    <a:cubicBezTo>
                      <a:pt x="2666" y="374006"/>
                      <a:pt x="-9425" y="317555"/>
                      <a:pt x="17891" y="239656"/>
                    </a:cubicBezTo>
                    <a:cubicBezTo>
                      <a:pt x="19682" y="235187"/>
                      <a:pt x="21772" y="229974"/>
                      <a:pt x="23713" y="224761"/>
                    </a:cubicBezTo>
                    <a:cubicBezTo>
                      <a:pt x="21623" y="229974"/>
                      <a:pt x="19533" y="235187"/>
                      <a:pt x="17891" y="239656"/>
                    </a:cubicBezTo>
                    <a:cubicBezTo>
                      <a:pt x="18488" y="238017"/>
                      <a:pt x="19235" y="235783"/>
                      <a:pt x="19682" y="234145"/>
                    </a:cubicBezTo>
                    <a:cubicBezTo>
                      <a:pt x="22519" y="226399"/>
                      <a:pt x="25802" y="218803"/>
                      <a:pt x="29086" y="211505"/>
                    </a:cubicBezTo>
                    <a:cubicBezTo>
                      <a:pt x="29833" y="209866"/>
                      <a:pt x="30430" y="208079"/>
                      <a:pt x="31176" y="206589"/>
                    </a:cubicBezTo>
                    <a:cubicBezTo>
                      <a:pt x="36251" y="195270"/>
                      <a:pt x="38490" y="190801"/>
                      <a:pt x="44909" y="179928"/>
                    </a:cubicBezTo>
                    <a:cubicBezTo>
                      <a:pt x="50432" y="169651"/>
                      <a:pt x="52969" y="165629"/>
                      <a:pt x="59686" y="155501"/>
                    </a:cubicBezTo>
                    <a:cubicBezTo>
                      <a:pt x="66403" y="145670"/>
                      <a:pt x="69090" y="141649"/>
                      <a:pt x="75359" y="133903"/>
                    </a:cubicBezTo>
                    <a:cubicBezTo>
                      <a:pt x="83121" y="123328"/>
                      <a:pt x="86256" y="119902"/>
                      <a:pt x="95660" y="109476"/>
                    </a:cubicBezTo>
                    <a:cubicBezTo>
                      <a:pt x="102825" y="102029"/>
                      <a:pt x="112079" y="93092"/>
                      <a:pt x="120588" y="85049"/>
                    </a:cubicBezTo>
                    <a:cubicBezTo>
                      <a:pt x="123573" y="82219"/>
                      <a:pt x="126558" y="79389"/>
                      <a:pt x="129394" y="76857"/>
                    </a:cubicBezTo>
                    <a:cubicBezTo>
                      <a:pt x="130290" y="76261"/>
                      <a:pt x="131036" y="75765"/>
                      <a:pt x="131633" y="75367"/>
                    </a:cubicBezTo>
                    <a:cubicBezTo>
                      <a:pt x="130041" y="76956"/>
                      <a:pt x="128947" y="78097"/>
                      <a:pt x="128350" y="78793"/>
                    </a:cubicBezTo>
                    <a:cubicBezTo>
                      <a:pt x="128350" y="78793"/>
                      <a:pt x="129096" y="78495"/>
                      <a:pt x="129394" y="78346"/>
                    </a:cubicBezTo>
                    <a:cubicBezTo>
                      <a:pt x="126111" y="81523"/>
                      <a:pt x="124469" y="83162"/>
                      <a:pt x="124469" y="83261"/>
                    </a:cubicBezTo>
                    <a:cubicBezTo>
                      <a:pt x="124469" y="83261"/>
                      <a:pt x="125961" y="82219"/>
                      <a:pt x="126558" y="81623"/>
                    </a:cubicBezTo>
                    <a:cubicBezTo>
                      <a:pt x="127305" y="80878"/>
                      <a:pt x="128200" y="80282"/>
                      <a:pt x="128797" y="79538"/>
                    </a:cubicBezTo>
                    <a:cubicBezTo>
                      <a:pt x="128797" y="79538"/>
                      <a:pt x="128499" y="79538"/>
                      <a:pt x="128350" y="79687"/>
                    </a:cubicBezTo>
                    <a:cubicBezTo>
                      <a:pt x="128350" y="79389"/>
                      <a:pt x="128350" y="78793"/>
                      <a:pt x="135962" y="72239"/>
                    </a:cubicBezTo>
                    <a:cubicBezTo>
                      <a:pt x="140291" y="68516"/>
                      <a:pt x="145068" y="65090"/>
                      <a:pt x="149396" y="61366"/>
                    </a:cubicBezTo>
                    <a:cubicBezTo>
                      <a:pt x="145814" y="63600"/>
                      <a:pt x="142829" y="66281"/>
                      <a:pt x="139395" y="68665"/>
                    </a:cubicBezTo>
                    <a:cubicBezTo>
                      <a:pt x="142829" y="65388"/>
                      <a:pt x="163428" y="50344"/>
                      <a:pt x="165816" y="49301"/>
                    </a:cubicBezTo>
                    <a:cubicBezTo>
                      <a:pt x="164622" y="50344"/>
                      <a:pt x="163428" y="50940"/>
                      <a:pt x="162383" y="51983"/>
                    </a:cubicBezTo>
                    <a:cubicBezTo>
                      <a:pt x="162383" y="51983"/>
                      <a:pt x="162581" y="51883"/>
                      <a:pt x="162980" y="51685"/>
                    </a:cubicBezTo>
                    <a:cubicBezTo>
                      <a:pt x="160741" y="53621"/>
                      <a:pt x="157755" y="54813"/>
                      <a:pt x="156113" y="57345"/>
                    </a:cubicBezTo>
                    <a:cubicBezTo>
                      <a:pt x="156113" y="57345"/>
                      <a:pt x="156263" y="57345"/>
                      <a:pt x="156412" y="57345"/>
                    </a:cubicBezTo>
                    <a:cubicBezTo>
                      <a:pt x="156561" y="57345"/>
                      <a:pt x="156561" y="57345"/>
                      <a:pt x="156561" y="57642"/>
                    </a:cubicBezTo>
                    <a:cubicBezTo>
                      <a:pt x="154770" y="59579"/>
                      <a:pt x="152531" y="61217"/>
                      <a:pt x="150889" y="63302"/>
                    </a:cubicBezTo>
                    <a:cubicBezTo>
                      <a:pt x="150889" y="63302"/>
                      <a:pt x="151437" y="62955"/>
                      <a:pt x="152531" y="62260"/>
                    </a:cubicBezTo>
                    <a:cubicBezTo>
                      <a:pt x="155069" y="59877"/>
                      <a:pt x="157606" y="58536"/>
                      <a:pt x="158054" y="58387"/>
                    </a:cubicBezTo>
                    <a:cubicBezTo>
                      <a:pt x="158054" y="58536"/>
                      <a:pt x="157755" y="58834"/>
                      <a:pt x="157606" y="58983"/>
                    </a:cubicBezTo>
                    <a:cubicBezTo>
                      <a:pt x="154173" y="62260"/>
                      <a:pt x="150441" y="64941"/>
                      <a:pt x="147008" y="68218"/>
                    </a:cubicBezTo>
                    <a:cubicBezTo>
                      <a:pt x="146112" y="69111"/>
                      <a:pt x="145217" y="70303"/>
                      <a:pt x="144471" y="71346"/>
                    </a:cubicBezTo>
                    <a:cubicBezTo>
                      <a:pt x="148053" y="69856"/>
                      <a:pt x="150740" y="68962"/>
                      <a:pt x="152531" y="68516"/>
                    </a:cubicBezTo>
                    <a:cubicBezTo>
                      <a:pt x="154322" y="67324"/>
                      <a:pt x="156263" y="66132"/>
                      <a:pt x="158352" y="65388"/>
                    </a:cubicBezTo>
                    <a:cubicBezTo>
                      <a:pt x="157606" y="66877"/>
                      <a:pt x="157009" y="67771"/>
                      <a:pt x="156561" y="68665"/>
                    </a:cubicBezTo>
                    <a:cubicBezTo>
                      <a:pt x="157009" y="70601"/>
                      <a:pt x="153128" y="75814"/>
                      <a:pt x="153128" y="78644"/>
                    </a:cubicBezTo>
                    <a:cubicBezTo>
                      <a:pt x="153427" y="78644"/>
                      <a:pt x="153576" y="78942"/>
                      <a:pt x="153874" y="79091"/>
                    </a:cubicBezTo>
                    <a:cubicBezTo>
                      <a:pt x="153874" y="79389"/>
                      <a:pt x="153576" y="79538"/>
                      <a:pt x="153576" y="79836"/>
                    </a:cubicBezTo>
                    <a:cubicBezTo>
                      <a:pt x="154621" y="78942"/>
                      <a:pt x="155666" y="78048"/>
                      <a:pt x="157009" y="77452"/>
                    </a:cubicBezTo>
                    <a:cubicBezTo>
                      <a:pt x="157457" y="77899"/>
                      <a:pt x="158054" y="78346"/>
                      <a:pt x="158502" y="78793"/>
                    </a:cubicBezTo>
                    <a:cubicBezTo>
                      <a:pt x="157606" y="82368"/>
                      <a:pt x="143127" y="94283"/>
                      <a:pt x="140440" y="95475"/>
                    </a:cubicBezTo>
                    <a:cubicBezTo>
                      <a:pt x="139246" y="97709"/>
                      <a:pt x="137306" y="100688"/>
                      <a:pt x="134768" y="102476"/>
                    </a:cubicBezTo>
                    <a:cubicBezTo>
                      <a:pt x="134917" y="103816"/>
                      <a:pt x="135067" y="105454"/>
                      <a:pt x="135067" y="106497"/>
                    </a:cubicBezTo>
                    <a:cubicBezTo>
                      <a:pt x="136709" y="105752"/>
                      <a:pt x="138201" y="105454"/>
                      <a:pt x="138500" y="105454"/>
                    </a:cubicBezTo>
                    <a:cubicBezTo>
                      <a:pt x="138500" y="105454"/>
                      <a:pt x="139097" y="105454"/>
                      <a:pt x="139395" y="105603"/>
                    </a:cubicBezTo>
                    <a:cubicBezTo>
                      <a:pt x="139694" y="105901"/>
                      <a:pt x="139395" y="106646"/>
                      <a:pt x="138201" y="107540"/>
                    </a:cubicBezTo>
                    <a:cubicBezTo>
                      <a:pt x="137903" y="107838"/>
                      <a:pt x="137455" y="108136"/>
                      <a:pt x="137156" y="108136"/>
                    </a:cubicBezTo>
                    <a:cubicBezTo>
                      <a:pt x="136261" y="108731"/>
                      <a:pt x="135365" y="109029"/>
                      <a:pt x="134470" y="109625"/>
                    </a:cubicBezTo>
                    <a:cubicBezTo>
                      <a:pt x="134171" y="110221"/>
                      <a:pt x="133872" y="110817"/>
                      <a:pt x="133275" y="111561"/>
                    </a:cubicBezTo>
                    <a:cubicBezTo>
                      <a:pt x="133275" y="111561"/>
                      <a:pt x="128947" y="116030"/>
                      <a:pt x="128350" y="114242"/>
                    </a:cubicBezTo>
                    <a:cubicBezTo>
                      <a:pt x="128350" y="113944"/>
                      <a:pt x="128350" y="112902"/>
                      <a:pt x="129842" y="110519"/>
                    </a:cubicBezTo>
                    <a:cubicBezTo>
                      <a:pt x="129992" y="109774"/>
                      <a:pt x="129842" y="109774"/>
                      <a:pt x="129842" y="109625"/>
                    </a:cubicBezTo>
                    <a:cubicBezTo>
                      <a:pt x="129394" y="109625"/>
                      <a:pt x="128797" y="109923"/>
                      <a:pt x="125513" y="113051"/>
                    </a:cubicBezTo>
                    <a:cubicBezTo>
                      <a:pt x="118498" y="120349"/>
                      <a:pt x="122080" y="112306"/>
                      <a:pt x="122379" y="112157"/>
                    </a:cubicBezTo>
                    <a:cubicBezTo>
                      <a:pt x="122677" y="111561"/>
                      <a:pt x="126409" y="107391"/>
                      <a:pt x="129693" y="104263"/>
                    </a:cubicBezTo>
                    <a:cubicBezTo>
                      <a:pt x="128648" y="104263"/>
                      <a:pt x="127603" y="103965"/>
                      <a:pt x="126409" y="103369"/>
                    </a:cubicBezTo>
                    <a:cubicBezTo>
                      <a:pt x="123872" y="104561"/>
                      <a:pt x="119991" y="111561"/>
                      <a:pt x="119991" y="111561"/>
                    </a:cubicBezTo>
                    <a:cubicBezTo>
                      <a:pt x="119095" y="114093"/>
                      <a:pt x="121483" y="115732"/>
                      <a:pt x="121483" y="117966"/>
                    </a:cubicBezTo>
                    <a:cubicBezTo>
                      <a:pt x="121483" y="118860"/>
                      <a:pt x="99989" y="139712"/>
                      <a:pt x="99690" y="139861"/>
                    </a:cubicBezTo>
                    <a:cubicBezTo>
                      <a:pt x="99093" y="140357"/>
                      <a:pt x="97650" y="139613"/>
                      <a:pt x="95361" y="137627"/>
                    </a:cubicBezTo>
                    <a:cubicBezTo>
                      <a:pt x="92973" y="138372"/>
                      <a:pt x="90137" y="145372"/>
                      <a:pt x="89092" y="152075"/>
                    </a:cubicBezTo>
                    <a:cubicBezTo>
                      <a:pt x="93869" y="158480"/>
                      <a:pt x="90435" y="175013"/>
                      <a:pt x="90435" y="175311"/>
                    </a:cubicBezTo>
                    <a:cubicBezTo>
                      <a:pt x="87450" y="181715"/>
                      <a:pt x="87002" y="182907"/>
                      <a:pt x="87002" y="188716"/>
                    </a:cubicBezTo>
                    <a:cubicBezTo>
                      <a:pt x="88992" y="188220"/>
                      <a:pt x="96805" y="177147"/>
                      <a:pt x="110437" y="155501"/>
                    </a:cubicBezTo>
                    <a:lnTo>
                      <a:pt x="121931" y="133457"/>
                    </a:lnTo>
                    <a:cubicBezTo>
                      <a:pt x="122528" y="130775"/>
                      <a:pt x="123424" y="127201"/>
                      <a:pt x="133275" y="118264"/>
                    </a:cubicBezTo>
                    <a:cubicBezTo>
                      <a:pt x="144620" y="119902"/>
                      <a:pt x="134171" y="134350"/>
                      <a:pt x="137455" y="141947"/>
                    </a:cubicBezTo>
                    <a:cubicBezTo>
                      <a:pt x="144471" y="141500"/>
                      <a:pt x="146262" y="134499"/>
                      <a:pt x="150591" y="130924"/>
                    </a:cubicBezTo>
                    <a:cubicBezTo>
                      <a:pt x="150740" y="131520"/>
                      <a:pt x="151188" y="132414"/>
                      <a:pt x="151635" y="133010"/>
                    </a:cubicBezTo>
                    <a:cubicBezTo>
                      <a:pt x="148053" y="139265"/>
                      <a:pt x="148650" y="142393"/>
                      <a:pt x="149993" y="147606"/>
                    </a:cubicBezTo>
                    <a:cubicBezTo>
                      <a:pt x="146810" y="151181"/>
                      <a:pt x="145068" y="155650"/>
                      <a:pt x="144769" y="161012"/>
                    </a:cubicBezTo>
                    <a:cubicBezTo>
                      <a:pt x="144769" y="161012"/>
                      <a:pt x="145963" y="162352"/>
                      <a:pt x="146560" y="162948"/>
                    </a:cubicBezTo>
                    <a:cubicBezTo>
                      <a:pt x="147904" y="162650"/>
                      <a:pt x="149695" y="162501"/>
                      <a:pt x="151188" y="162352"/>
                    </a:cubicBezTo>
                    <a:cubicBezTo>
                      <a:pt x="156860" y="177992"/>
                      <a:pt x="147904" y="188418"/>
                      <a:pt x="143276" y="194078"/>
                    </a:cubicBezTo>
                    <a:cubicBezTo>
                      <a:pt x="143426" y="194823"/>
                      <a:pt x="144023" y="195567"/>
                      <a:pt x="144172" y="196163"/>
                    </a:cubicBezTo>
                    <a:cubicBezTo>
                      <a:pt x="149247" y="197355"/>
                      <a:pt x="149396" y="202568"/>
                      <a:pt x="152232" y="205547"/>
                    </a:cubicBezTo>
                    <a:cubicBezTo>
                      <a:pt x="151934" y="206738"/>
                      <a:pt x="151785" y="208228"/>
                      <a:pt x="151486" y="209271"/>
                    </a:cubicBezTo>
                    <a:cubicBezTo>
                      <a:pt x="149844" y="214335"/>
                      <a:pt x="147605" y="215675"/>
                      <a:pt x="145665" y="216867"/>
                    </a:cubicBezTo>
                    <a:cubicBezTo>
                      <a:pt x="141784" y="214583"/>
                      <a:pt x="136858" y="212894"/>
                      <a:pt x="130887" y="211803"/>
                    </a:cubicBezTo>
                    <a:cubicBezTo>
                      <a:pt x="131186" y="201078"/>
                      <a:pt x="143724" y="196014"/>
                      <a:pt x="143724" y="184992"/>
                    </a:cubicBezTo>
                    <a:cubicBezTo>
                      <a:pt x="139843" y="186482"/>
                      <a:pt x="139097" y="191397"/>
                      <a:pt x="135365" y="192886"/>
                    </a:cubicBezTo>
                    <a:cubicBezTo>
                      <a:pt x="129544" y="194972"/>
                      <a:pt x="123125" y="190652"/>
                      <a:pt x="117304" y="194376"/>
                    </a:cubicBezTo>
                    <a:cubicBezTo>
                      <a:pt x="117304" y="194376"/>
                      <a:pt x="103422" y="204653"/>
                      <a:pt x="100884" y="213143"/>
                    </a:cubicBezTo>
                    <a:cubicBezTo>
                      <a:pt x="101332" y="213441"/>
                      <a:pt x="102228" y="213739"/>
                      <a:pt x="102825" y="213888"/>
                    </a:cubicBezTo>
                    <a:cubicBezTo>
                      <a:pt x="107452" y="209122"/>
                      <a:pt x="111184" y="203760"/>
                      <a:pt x="116707" y="199738"/>
                    </a:cubicBezTo>
                    <a:cubicBezTo>
                      <a:pt x="117453" y="200036"/>
                      <a:pt x="118050" y="200483"/>
                      <a:pt x="118796" y="200781"/>
                    </a:cubicBezTo>
                    <a:cubicBezTo>
                      <a:pt x="120737" y="205547"/>
                      <a:pt x="119244" y="207930"/>
                      <a:pt x="114169" y="215526"/>
                    </a:cubicBezTo>
                    <a:cubicBezTo>
                      <a:pt x="114318" y="216271"/>
                      <a:pt x="114617" y="217016"/>
                      <a:pt x="114915" y="217761"/>
                    </a:cubicBezTo>
                    <a:cubicBezTo>
                      <a:pt x="117154" y="218058"/>
                      <a:pt x="119393" y="217761"/>
                      <a:pt x="121782" y="218058"/>
                    </a:cubicBezTo>
                    <a:cubicBezTo>
                      <a:pt x="124070" y="220739"/>
                      <a:pt x="118547" y="228138"/>
                      <a:pt x="105213" y="240252"/>
                    </a:cubicBezTo>
                    <a:cubicBezTo>
                      <a:pt x="105213" y="240252"/>
                      <a:pt x="104168" y="239060"/>
                      <a:pt x="103720" y="238613"/>
                    </a:cubicBezTo>
                    <a:cubicBezTo>
                      <a:pt x="104765" y="235187"/>
                      <a:pt x="106706" y="232208"/>
                      <a:pt x="107452" y="228634"/>
                    </a:cubicBezTo>
                    <a:cubicBezTo>
                      <a:pt x="94167" y="233102"/>
                      <a:pt x="92525" y="239954"/>
                      <a:pt x="90883" y="246209"/>
                    </a:cubicBezTo>
                    <a:cubicBezTo>
                      <a:pt x="90734" y="247103"/>
                      <a:pt x="90286" y="248444"/>
                      <a:pt x="89838" y="249337"/>
                    </a:cubicBezTo>
                    <a:cubicBezTo>
                      <a:pt x="86853" y="258125"/>
                      <a:pt x="76852" y="261253"/>
                      <a:pt x="73270" y="269445"/>
                    </a:cubicBezTo>
                    <a:cubicBezTo>
                      <a:pt x="69538" y="277786"/>
                      <a:pt x="70583" y="287319"/>
                      <a:pt x="66105" y="295511"/>
                    </a:cubicBezTo>
                    <a:cubicBezTo>
                      <a:pt x="65358" y="296851"/>
                      <a:pt x="63567" y="299830"/>
                      <a:pt x="60880" y="302660"/>
                    </a:cubicBezTo>
                    <a:cubicBezTo>
                      <a:pt x="49088" y="315470"/>
                      <a:pt x="56850" y="332003"/>
                      <a:pt x="54910" y="346749"/>
                    </a:cubicBezTo>
                    <a:cubicBezTo>
                      <a:pt x="55208" y="346451"/>
                      <a:pt x="55507" y="346153"/>
                      <a:pt x="55656" y="346153"/>
                    </a:cubicBezTo>
                    <a:cubicBezTo>
                      <a:pt x="56552" y="346302"/>
                      <a:pt x="56850" y="348387"/>
                      <a:pt x="56701" y="349132"/>
                    </a:cubicBezTo>
                    <a:cubicBezTo>
                      <a:pt x="56552" y="350025"/>
                      <a:pt x="56402" y="350919"/>
                      <a:pt x="55805" y="351217"/>
                    </a:cubicBezTo>
                    <a:cubicBezTo>
                      <a:pt x="55805" y="351217"/>
                      <a:pt x="55805" y="351217"/>
                      <a:pt x="55656" y="351217"/>
                    </a:cubicBezTo>
                    <a:lnTo>
                      <a:pt x="54760" y="351664"/>
                    </a:lnTo>
                    <a:cubicBezTo>
                      <a:pt x="54760" y="351664"/>
                      <a:pt x="54462" y="351664"/>
                      <a:pt x="54313" y="351366"/>
                    </a:cubicBezTo>
                    <a:cubicBezTo>
                      <a:pt x="54163" y="351068"/>
                      <a:pt x="54163" y="350770"/>
                      <a:pt x="54014" y="350472"/>
                    </a:cubicBezTo>
                    <a:cubicBezTo>
                      <a:pt x="53268" y="353004"/>
                      <a:pt x="52223" y="355536"/>
                      <a:pt x="50432" y="357920"/>
                    </a:cubicBezTo>
                    <a:cubicBezTo>
                      <a:pt x="41774" y="348387"/>
                      <a:pt x="52074" y="325598"/>
                      <a:pt x="34460" y="324407"/>
                    </a:cubicBezTo>
                    <a:cubicBezTo>
                      <a:pt x="33464" y="325598"/>
                      <a:pt x="32918" y="328379"/>
                      <a:pt x="32818" y="332748"/>
                    </a:cubicBezTo>
                    <a:cubicBezTo>
                      <a:pt x="31475" y="332450"/>
                      <a:pt x="29982" y="331556"/>
                      <a:pt x="28937" y="330811"/>
                    </a:cubicBezTo>
                    <a:cubicBezTo>
                      <a:pt x="8935" y="336173"/>
                      <a:pt x="20578" y="397391"/>
                      <a:pt x="23713" y="402455"/>
                    </a:cubicBezTo>
                    <a:cubicBezTo>
                      <a:pt x="25205" y="402753"/>
                      <a:pt x="27295" y="402157"/>
                      <a:pt x="29982" y="400667"/>
                    </a:cubicBezTo>
                    <a:cubicBezTo>
                      <a:pt x="32470" y="390341"/>
                      <a:pt x="34161" y="384830"/>
                      <a:pt x="35057" y="384134"/>
                    </a:cubicBezTo>
                    <a:cubicBezTo>
                      <a:pt x="46551" y="395156"/>
                      <a:pt x="33415" y="407221"/>
                      <a:pt x="36848" y="418690"/>
                    </a:cubicBezTo>
                    <a:cubicBezTo>
                      <a:pt x="36848" y="418690"/>
                      <a:pt x="40431" y="418492"/>
                      <a:pt x="47596" y="418094"/>
                    </a:cubicBezTo>
                    <a:cubicBezTo>
                      <a:pt x="55358" y="430308"/>
                      <a:pt x="49238" y="446394"/>
                      <a:pt x="58343" y="458310"/>
                    </a:cubicBezTo>
                    <a:cubicBezTo>
                      <a:pt x="65109" y="457218"/>
                      <a:pt x="69139" y="458508"/>
                      <a:pt x="70434" y="462183"/>
                    </a:cubicBezTo>
                    <a:close/>
                    <a:moveTo>
                      <a:pt x="145665" y="87283"/>
                    </a:moveTo>
                    <a:cubicBezTo>
                      <a:pt x="144321" y="87879"/>
                      <a:pt x="142978" y="88326"/>
                      <a:pt x="141634" y="88921"/>
                    </a:cubicBezTo>
                    <a:cubicBezTo>
                      <a:pt x="141187" y="89368"/>
                      <a:pt x="140739" y="89815"/>
                      <a:pt x="140440" y="90411"/>
                    </a:cubicBezTo>
                    <a:cubicBezTo>
                      <a:pt x="142381" y="89666"/>
                      <a:pt x="144172" y="88623"/>
                      <a:pt x="145665" y="87283"/>
                    </a:cubicBezTo>
                    <a:close/>
                    <a:moveTo>
                      <a:pt x="34161" y="200930"/>
                    </a:moveTo>
                    <a:cubicBezTo>
                      <a:pt x="35654" y="197951"/>
                      <a:pt x="36998" y="195418"/>
                      <a:pt x="38192" y="193035"/>
                    </a:cubicBezTo>
                    <a:cubicBezTo>
                      <a:pt x="36848" y="195716"/>
                      <a:pt x="35505" y="198248"/>
                      <a:pt x="34161" y="200930"/>
                    </a:cubicBezTo>
                    <a:close/>
                    <a:moveTo>
                      <a:pt x="156263" y="62409"/>
                    </a:moveTo>
                    <a:cubicBezTo>
                      <a:pt x="156263" y="62409"/>
                      <a:pt x="151934" y="67473"/>
                      <a:pt x="151934" y="67473"/>
                    </a:cubicBezTo>
                    <a:cubicBezTo>
                      <a:pt x="151934" y="67473"/>
                      <a:pt x="151785" y="67722"/>
                      <a:pt x="151486" y="68218"/>
                    </a:cubicBezTo>
                    <a:cubicBezTo>
                      <a:pt x="152382" y="68367"/>
                      <a:pt x="157755" y="64643"/>
                      <a:pt x="159248" y="63451"/>
                    </a:cubicBezTo>
                    <a:cubicBezTo>
                      <a:pt x="161039" y="62111"/>
                      <a:pt x="162532" y="60472"/>
                      <a:pt x="164472" y="58983"/>
                    </a:cubicBezTo>
                    <a:cubicBezTo>
                      <a:pt x="165965" y="57791"/>
                      <a:pt x="167906" y="56600"/>
                      <a:pt x="169398" y="55408"/>
                    </a:cubicBezTo>
                    <a:cubicBezTo>
                      <a:pt x="169398" y="55408"/>
                      <a:pt x="169548" y="55110"/>
                      <a:pt x="169995" y="55110"/>
                    </a:cubicBezTo>
                    <a:cubicBezTo>
                      <a:pt x="170443" y="54813"/>
                      <a:pt x="170592" y="54515"/>
                      <a:pt x="170592" y="54366"/>
                    </a:cubicBezTo>
                    <a:cubicBezTo>
                      <a:pt x="169995" y="53919"/>
                      <a:pt x="169697" y="53919"/>
                      <a:pt x="169697" y="53770"/>
                    </a:cubicBezTo>
                    <a:cubicBezTo>
                      <a:pt x="168055" y="53919"/>
                      <a:pt x="160890" y="58536"/>
                      <a:pt x="158203" y="60621"/>
                    </a:cubicBezTo>
                    <a:cubicBezTo>
                      <a:pt x="157158" y="61515"/>
                      <a:pt x="156561" y="62111"/>
                      <a:pt x="156412" y="62409"/>
                    </a:cubicBezTo>
                    <a:close/>
                    <a:moveTo>
                      <a:pt x="185221" y="76112"/>
                    </a:moveTo>
                    <a:cubicBezTo>
                      <a:pt x="185221" y="76112"/>
                      <a:pt x="187758" y="73580"/>
                      <a:pt x="187908" y="71197"/>
                    </a:cubicBezTo>
                    <a:cubicBezTo>
                      <a:pt x="188206" y="69111"/>
                      <a:pt x="186266" y="67920"/>
                      <a:pt x="186116" y="65984"/>
                    </a:cubicBezTo>
                    <a:cubicBezTo>
                      <a:pt x="185967" y="63898"/>
                      <a:pt x="188654" y="62558"/>
                      <a:pt x="187310" y="60175"/>
                    </a:cubicBezTo>
                    <a:cubicBezTo>
                      <a:pt x="186863" y="59281"/>
                      <a:pt x="184176" y="60472"/>
                      <a:pt x="182385" y="61068"/>
                    </a:cubicBezTo>
                    <a:cubicBezTo>
                      <a:pt x="178951" y="62558"/>
                      <a:pt x="178504" y="62558"/>
                      <a:pt x="178056" y="62558"/>
                    </a:cubicBezTo>
                    <a:cubicBezTo>
                      <a:pt x="179549" y="57494"/>
                      <a:pt x="186564" y="58238"/>
                      <a:pt x="187908" y="52876"/>
                    </a:cubicBezTo>
                    <a:cubicBezTo>
                      <a:pt x="187908" y="52876"/>
                      <a:pt x="187609" y="52876"/>
                      <a:pt x="187460" y="52876"/>
                    </a:cubicBezTo>
                    <a:cubicBezTo>
                      <a:pt x="181340" y="54515"/>
                      <a:pt x="177459" y="59728"/>
                      <a:pt x="172234" y="63005"/>
                    </a:cubicBezTo>
                    <a:cubicBezTo>
                      <a:pt x="172234" y="63005"/>
                      <a:pt x="172085" y="63005"/>
                      <a:pt x="171787" y="62856"/>
                    </a:cubicBezTo>
                    <a:cubicBezTo>
                      <a:pt x="175070" y="59132"/>
                      <a:pt x="179847" y="57196"/>
                      <a:pt x="183280" y="53770"/>
                    </a:cubicBezTo>
                    <a:lnTo>
                      <a:pt x="183280" y="53472"/>
                    </a:lnTo>
                    <a:cubicBezTo>
                      <a:pt x="174324" y="55259"/>
                      <a:pt x="159099" y="68665"/>
                      <a:pt x="159248" y="70899"/>
                    </a:cubicBezTo>
                    <a:cubicBezTo>
                      <a:pt x="159547" y="70899"/>
                      <a:pt x="159696" y="71197"/>
                      <a:pt x="159994" y="71346"/>
                    </a:cubicBezTo>
                    <a:cubicBezTo>
                      <a:pt x="159994" y="72090"/>
                      <a:pt x="159994" y="72239"/>
                      <a:pt x="159099" y="73282"/>
                    </a:cubicBezTo>
                    <a:cubicBezTo>
                      <a:pt x="159099" y="73431"/>
                      <a:pt x="159099" y="73580"/>
                      <a:pt x="159099" y="73729"/>
                    </a:cubicBezTo>
                    <a:cubicBezTo>
                      <a:pt x="162880" y="74821"/>
                      <a:pt x="164920" y="75367"/>
                      <a:pt x="165219" y="75367"/>
                    </a:cubicBezTo>
                    <a:cubicBezTo>
                      <a:pt x="167010" y="75218"/>
                      <a:pt x="167607" y="73431"/>
                      <a:pt x="169100" y="72686"/>
                    </a:cubicBezTo>
                    <a:cubicBezTo>
                      <a:pt x="169100" y="72686"/>
                      <a:pt x="169697" y="72835"/>
                      <a:pt x="169697" y="72984"/>
                    </a:cubicBezTo>
                    <a:cubicBezTo>
                      <a:pt x="168652" y="75218"/>
                      <a:pt x="166413" y="76857"/>
                      <a:pt x="165816" y="79240"/>
                    </a:cubicBezTo>
                    <a:cubicBezTo>
                      <a:pt x="165368" y="80282"/>
                      <a:pt x="166861" y="80431"/>
                      <a:pt x="167159" y="81176"/>
                    </a:cubicBezTo>
                    <a:cubicBezTo>
                      <a:pt x="168353" y="83112"/>
                      <a:pt x="158800" y="92198"/>
                      <a:pt x="158651" y="92198"/>
                    </a:cubicBezTo>
                    <a:cubicBezTo>
                      <a:pt x="157606" y="93092"/>
                      <a:pt x="156113" y="93539"/>
                      <a:pt x="155218" y="94581"/>
                    </a:cubicBezTo>
                    <a:cubicBezTo>
                      <a:pt x="154024" y="95773"/>
                      <a:pt x="154024" y="97709"/>
                      <a:pt x="152830" y="98901"/>
                    </a:cubicBezTo>
                    <a:cubicBezTo>
                      <a:pt x="152680" y="98901"/>
                      <a:pt x="152382" y="99199"/>
                      <a:pt x="152382" y="99348"/>
                    </a:cubicBezTo>
                    <a:cubicBezTo>
                      <a:pt x="150740" y="100390"/>
                      <a:pt x="149695" y="98603"/>
                      <a:pt x="148352" y="98305"/>
                    </a:cubicBezTo>
                    <a:cubicBezTo>
                      <a:pt x="146411" y="97858"/>
                      <a:pt x="140739" y="104710"/>
                      <a:pt x="141634" y="107242"/>
                    </a:cubicBezTo>
                    <a:cubicBezTo>
                      <a:pt x="144172" y="107987"/>
                      <a:pt x="145963" y="102624"/>
                      <a:pt x="147904" y="105157"/>
                    </a:cubicBezTo>
                    <a:cubicBezTo>
                      <a:pt x="148501" y="105752"/>
                      <a:pt x="148501" y="106050"/>
                      <a:pt x="148352" y="107689"/>
                    </a:cubicBezTo>
                    <a:cubicBezTo>
                      <a:pt x="147904" y="109178"/>
                      <a:pt x="147456" y="112008"/>
                      <a:pt x="148352" y="114987"/>
                    </a:cubicBezTo>
                    <a:lnTo>
                      <a:pt x="152382" y="120945"/>
                    </a:lnTo>
                    <a:cubicBezTo>
                      <a:pt x="152382" y="120945"/>
                      <a:pt x="152830" y="121392"/>
                      <a:pt x="152979" y="121392"/>
                    </a:cubicBezTo>
                    <a:cubicBezTo>
                      <a:pt x="156263" y="121690"/>
                      <a:pt x="155367" y="118115"/>
                      <a:pt x="154919" y="115583"/>
                    </a:cubicBezTo>
                    <a:cubicBezTo>
                      <a:pt x="154471" y="112902"/>
                      <a:pt x="154770" y="112306"/>
                      <a:pt x="155666" y="111114"/>
                    </a:cubicBezTo>
                    <a:cubicBezTo>
                      <a:pt x="156711" y="109625"/>
                      <a:pt x="158203" y="112455"/>
                      <a:pt x="158651" y="114987"/>
                    </a:cubicBezTo>
                    <a:cubicBezTo>
                      <a:pt x="159248" y="118562"/>
                      <a:pt x="164025" y="112157"/>
                      <a:pt x="164025" y="112157"/>
                    </a:cubicBezTo>
                    <a:cubicBezTo>
                      <a:pt x="164025" y="112157"/>
                      <a:pt x="167458" y="107093"/>
                      <a:pt x="166562" y="103965"/>
                    </a:cubicBezTo>
                    <a:cubicBezTo>
                      <a:pt x="164920" y="98454"/>
                      <a:pt x="168950" y="91900"/>
                      <a:pt x="171936" y="92049"/>
                    </a:cubicBezTo>
                    <a:cubicBezTo>
                      <a:pt x="174921" y="96369"/>
                      <a:pt x="168950" y="99050"/>
                      <a:pt x="170145" y="103071"/>
                    </a:cubicBezTo>
                    <a:cubicBezTo>
                      <a:pt x="171936" y="103816"/>
                      <a:pt x="183579" y="92347"/>
                      <a:pt x="183579" y="92347"/>
                    </a:cubicBezTo>
                    <a:cubicBezTo>
                      <a:pt x="184027" y="91900"/>
                      <a:pt x="184624" y="91156"/>
                      <a:pt x="184624" y="90560"/>
                    </a:cubicBezTo>
                    <a:cubicBezTo>
                      <a:pt x="183828" y="90162"/>
                      <a:pt x="182982" y="88723"/>
                      <a:pt x="182086" y="86240"/>
                    </a:cubicBezTo>
                    <a:cubicBezTo>
                      <a:pt x="181638" y="84304"/>
                      <a:pt x="179549" y="85496"/>
                      <a:pt x="178354" y="84453"/>
                    </a:cubicBezTo>
                    <a:cubicBezTo>
                      <a:pt x="178205" y="84304"/>
                      <a:pt x="178205" y="83857"/>
                      <a:pt x="178205" y="83559"/>
                    </a:cubicBezTo>
                    <a:cubicBezTo>
                      <a:pt x="178205" y="83261"/>
                      <a:pt x="178653" y="81474"/>
                      <a:pt x="180295" y="79538"/>
                    </a:cubicBezTo>
                    <a:cubicBezTo>
                      <a:pt x="181638" y="78048"/>
                      <a:pt x="183728" y="77304"/>
                      <a:pt x="185370" y="75963"/>
                    </a:cubicBezTo>
                    <a:close/>
                    <a:moveTo>
                      <a:pt x="161338" y="63451"/>
                    </a:moveTo>
                    <a:cubicBezTo>
                      <a:pt x="162532" y="63451"/>
                      <a:pt x="175966" y="54961"/>
                      <a:pt x="177160" y="53919"/>
                    </a:cubicBezTo>
                    <a:cubicBezTo>
                      <a:pt x="178802" y="52727"/>
                      <a:pt x="178951" y="52429"/>
                      <a:pt x="178951" y="52280"/>
                    </a:cubicBezTo>
                    <a:cubicBezTo>
                      <a:pt x="178951" y="52280"/>
                      <a:pt x="178504" y="51834"/>
                      <a:pt x="177608" y="51834"/>
                    </a:cubicBezTo>
                    <a:cubicBezTo>
                      <a:pt x="175518" y="51834"/>
                      <a:pt x="174772" y="52429"/>
                      <a:pt x="172533" y="53919"/>
                    </a:cubicBezTo>
                    <a:cubicBezTo>
                      <a:pt x="172384" y="53919"/>
                      <a:pt x="161189" y="61962"/>
                      <a:pt x="161189" y="63302"/>
                    </a:cubicBezTo>
                    <a:close/>
                    <a:moveTo>
                      <a:pt x="248063" y="21895"/>
                    </a:moveTo>
                    <a:cubicBezTo>
                      <a:pt x="248063" y="21895"/>
                      <a:pt x="248063" y="22491"/>
                      <a:pt x="248063" y="22789"/>
                    </a:cubicBezTo>
                    <a:cubicBezTo>
                      <a:pt x="248510" y="22789"/>
                      <a:pt x="249107" y="22789"/>
                      <a:pt x="249555" y="22789"/>
                    </a:cubicBezTo>
                    <a:cubicBezTo>
                      <a:pt x="247764" y="24427"/>
                      <a:pt x="241943" y="27406"/>
                      <a:pt x="237017" y="28151"/>
                    </a:cubicBezTo>
                    <a:cubicBezTo>
                      <a:pt x="232986" y="28747"/>
                      <a:pt x="226269" y="30385"/>
                      <a:pt x="226568" y="34705"/>
                    </a:cubicBezTo>
                    <a:cubicBezTo>
                      <a:pt x="221791" y="37386"/>
                      <a:pt x="218955" y="43195"/>
                      <a:pt x="218955" y="43195"/>
                    </a:cubicBezTo>
                    <a:cubicBezTo>
                      <a:pt x="220896" y="42897"/>
                      <a:pt x="222239" y="41854"/>
                      <a:pt x="224030" y="41258"/>
                    </a:cubicBezTo>
                    <a:cubicBezTo>
                      <a:pt x="224030" y="41258"/>
                      <a:pt x="232091" y="38726"/>
                      <a:pt x="230150" y="45429"/>
                    </a:cubicBezTo>
                    <a:cubicBezTo>
                      <a:pt x="227464" y="53621"/>
                      <a:pt x="219851" y="58238"/>
                      <a:pt x="216418" y="65686"/>
                    </a:cubicBezTo>
                    <a:cubicBezTo>
                      <a:pt x="219403" y="65835"/>
                      <a:pt x="221493" y="62409"/>
                      <a:pt x="224777" y="63451"/>
                    </a:cubicBezTo>
                    <a:cubicBezTo>
                      <a:pt x="224777" y="63451"/>
                      <a:pt x="224329" y="75814"/>
                      <a:pt x="211641" y="81474"/>
                    </a:cubicBezTo>
                    <a:cubicBezTo>
                      <a:pt x="206417" y="83857"/>
                      <a:pt x="198655" y="87283"/>
                      <a:pt x="195222" y="109476"/>
                    </a:cubicBezTo>
                    <a:cubicBezTo>
                      <a:pt x="194475" y="113944"/>
                      <a:pt x="195222" y="122732"/>
                      <a:pt x="195669" y="124073"/>
                    </a:cubicBezTo>
                    <a:cubicBezTo>
                      <a:pt x="196117" y="124669"/>
                      <a:pt x="196267" y="125562"/>
                      <a:pt x="196714" y="126009"/>
                    </a:cubicBezTo>
                    <a:cubicBezTo>
                      <a:pt x="198506" y="127945"/>
                      <a:pt x="200595" y="124967"/>
                      <a:pt x="202387" y="126307"/>
                    </a:cubicBezTo>
                    <a:cubicBezTo>
                      <a:pt x="204626" y="127945"/>
                      <a:pt x="201192" y="130627"/>
                      <a:pt x="203431" y="132265"/>
                    </a:cubicBezTo>
                    <a:cubicBezTo>
                      <a:pt x="205670" y="131371"/>
                      <a:pt x="215821" y="116477"/>
                      <a:pt x="216716" y="114093"/>
                    </a:cubicBezTo>
                    <a:cubicBezTo>
                      <a:pt x="217463" y="112455"/>
                      <a:pt x="217910" y="110668"/>
                      <a:pt x="219254" y="109327"/>
                    </a:cubicBezTo>
                    <a:cubicBezTo>
                      <a:pt x="227016" y="100241"/>
                      <a:pt x="230897" y="98007"/>
                      <a:pt x="233882" y="96667"/>
                    </a:cubicBezTo>
                    <a:lnTo>
                      <a:pt x="252988" y="85793"/>
                    </a:lnTo>
                    <a:cubicBezTo>
                      <a:pt x="256720" y="83112"/>
                      <a:pt x="257168" y="82219"/>
                      <a:pt x="258213" y="80282"/>
                    </a:cubicBezTo>
                    <a:cubicBezTo>
                      <a:pt x="259108" y="78793"/>
                      <a:pt x="260601" y="77750"/>
                      <a:pt x="261198" y="78495"/>
                    </a:cubicBezTo>
                    <a:cubicBezTo>
                      <a:pt x="262392" y="79389"/>
                      <a:pt x="264482" y="81325"/>
                      <a:pt x="269706" y="78495"/>
                    </a:cubicBezTo>
                    <a:cubicBezTo>
                      <a:pt x="269706" y="78495"/>
                      <a:pt x="285678" y="69856"/>
                      <a:pt x="288216" y="67473"/>
                    </a:cubicBezTo>
                    <a:cubicBezTo>
                      <a:pt x="292097" y="63600"/>
                      <a:pt x="290902" y="57642"/>
                      <a:pt x="294186" y="53621"/>
                    </a:cubicBezTo>
                    <a:cubicBezTo>
                      <a:pt x="296724" y="50642"/>
                      <a:pt x="300903" y="49897"/>
                      <a:pt x="303292" y="46769"/>
                    </a:cubicBezTo>
                    <a:cubicBezTo>
                      <a:pt x="303292" y="46471"/>
                      <a:pt x="303590" y="46174"/>
                      <a:pt x="303740" y="46025"/>
                    </a:cubicBezTo>
                    <a:cubicBezTo>
                      <a:pt x="304187" y="45578"/>
                      <a:pt x="305979" y="40960"/>
                      <a:pt x="306128" y="38577"/>
                    </a:cubicBezTo>
                    <a:cubicBezTo>
                      <a:pt x="306128" y="36492"/>
                      <a:pt x="309412" y="31726"/>
                      <a:pt x="315980" y="24427"/>
                    </a:cubicBezTo>
                    <a:cubicBezTo>
                      <a:pt x="320159" y="19661"/>
                      <a:pt x="326727" y="18172"/>
                      <a:pt x="331653" y="14448"/>
                    </a:cubicBezTo>
                    <a:cubicBezTo>
                      <a:pt x="331653" y="14448"/>
                      <a:pt x="333145" y="12512"/>
                      <a:pt x="331503" y="10873"/>
                    </a:cubicBezTo>
                    <a:cubicBezTo>
                      <a:pt x="331503" y="10873"/>
                      <a:pt x="327473" y="11618"/>
                      <a:pt x="318965" y="14150"/>
                    </a:cubicBezTo>
                    <a:cubicBezTo>
                      <a:pt x="315681" y="15193"/>
                      <a:pt x="313442" y="19363"/>
                      <a:pt x="309113" y="17725"/>
                    </a:cubicBezTo>
                    <a:cubicBezTo>
                      <a:pt x="312546" y="13256"/>
                      <a:pt x="318816" y="13405"/>
                      <a:pt x="322697" y="9384"/>
                    </a:cubicBezTo>
                    <a:cubicBezTo>
                      <a:pt x="319711" y="7149"/>
                      <a:pt x="313890" y="11320"/>
                      <a:pt x="312099" y="6554"/>
                    </a:cubicBezTo>
                    <a:cubicBezTo>
                      <a:pt x="309412" y="5362"/>
                      <a:pt x="306426" y="9235"/>
                      <a:pt x="303590" y="6405"/>
                    </a:cubicBezTo>
                    <a:cubicBezTo>
                      <a:pt x="302396" y="6405"/>
                      <a:pt x="298963" y="8043"/>
                      <a:pt x="297918" y="8788"/>
                    </a:cubicBezTo>
                    <a:cubicBezTo>
                      <a:pt x="295828" y="10426"/>
                      <a:pt x="293141" y="8937"/>
                      <a:pt x="290902" y="9533"/>
                    </a:cubicBezTo>
                    <a:cubicBezTo>
                      <a:pt x="283290" y="11171"/>
                      <a:pt x="275826" y="11916"/>
                      <a:pt x="268363" y="14001"/>
                    </a:cubicBezTo>
                    <a:cubicBezTo>
                      <a:pt x="268363" y="14001"/>
                      <a:pt x="247913" y="22044"/>
                      <a:pt x="247913" y="22044"/>
                    </a:cubicBezTo>
                    <a:close/>
                    <a:moveTo>
                      <a:pt x="737512" y="351664"/>
                    </a:moveTo>
                    <a:cubicBezTo>
                      <a:pt x="737512" y="351664"/>
                      <a:pt x="737512" y="351515"/>
                      <a:pt x="737512" y="351515"/>
                    </a:cubicBezTo>
                    <a:lnTo>
                      <a:pt x="737512" y="351515"/>
                    </a:lnTo>
                    <a:cubicBezTo>
                      <a:pt x="737512" y="351515"/>
                      <a:pt x="739154" y="350174"/>
                      <a:pt x="739154" y="349579"/>
                    </a:cubicBezTo>
                    <a:cubicBezTo>
                      <a:pt x="739154" y="349579"/>
                      <a:pt x="738856" y="348536"/>
                      <a:pt x="738408" y="348685"/>
                    </a:cubicBezTo>
                    <a:cubicBezTo>
                      <a:pt x="738408" y="348983"/>
                      <a:pt x="737960" y="349579"/>
                      <a:pt x="737512" y="351515"/>
                    </a:cubicBezTo>
                    <a:cubicBezTo>
                      <a:pt x="737512" y="351962"/>
                      <a:pt x="737363" y="352409"/>
                      <a:pt x="737214" y="352855"/>
                    </a:cubicBezTo>
                    <a:cubicBezTo>
                      <a:pt x="737214" y="352409"/>
                      <a:pt x="737363" y="352111"/>
                      <a:pt x="737512" y="351813"/>
                    </a:cubicBezTo>
                    <a:close/>
                    <a:moveTo>
                      <a:pt x="67150" y="391135"/>
                    </a:moveTo>
                    <a:cubicBezTo>
                      <a:pt x="67150" y="391135"/>
                      <a:pt x="67150" y="390688"/>
                      <a:pt x="64015" y="386964"/>
                    </a:cubicBezTo>
                    <a:cubicBezTo>
                      <a:pt x="63866" y="386815"/>
                      <a:pt x="63567" y="386517"/>
                      <a:pt x="63418" y="386220"/>
                    </a:cubicBezTo>
                    <a:cubicBezTo>
                      <a:pt x="61328" y="383836"/>
                      <a:pt x="58492" y="382049"/>
                      <a:pt x="56402" y="379666"/>
                    </a:cubicBezTo>
                    <a:cubicBezTo>
                      <a:pt x="54163" y="377283"/>
                      <a:pt x="53716" y="376240"/>
                      <a:pt x="53566" y="375495"/>
                    </a:cubicBezTo>
                    <a:cubicBezTo>
                      <a:pt x="52820" y="374155"/>
                      <a:pt x="52671" y="373857"/>
                      <a:pt x="52372" y="373559"/>
                    </a:cubicBezTo>
                    <a:cubicBezTo>
                      <a:pt x="52372" y="373559"/>
                      <a:pt x="52074" y="373261"/>
                      <a:pt x="51327" y="373559"/>
                    </a:cubicBezTo>
                    <a:cubicBezTo>
                      <a:pt x="50879" y="373559"/>
                      <a:pt x="49536" y="373857"/>
                      <a:pt x="45058" y="373112"/>
                    </a:cubicBezTo>
                    <a:cubicBezTo>
                      <a:pt x="43118" y="373857"/>
                      <a:pt x="42968" y="375942"/>
                      <a:pt x="41923" y="377283"/>
                    </a:cubicBezTo>
                    <a:cubicBezTo>
                      <a:pt x="41774" y="377432"/>
                      <a:pt x="41326" y="377283"/>
                      <a:pt x="41028" y="377581"/>
                    </a:cubicBezTo>
                    <a:cubicBezTo>
                      <a:pt x="41028" y="377581"/>
                      <a:pt x="41028" y="377879"/>
                      <a:pt x="40879" y="377879"/>
                    </a:cubicBezTo>
                    <a:cubicBezTo>
                      <a:pt x="40580" y="378772"/>
                      <a:pt x="40431" y="380709"/>
                      <a:pt x="41326" y="382049"/>
                    </a:cubicBezTo>
                    <a:cubicBezTo>
                      <a:pt x="41774" y="382645"/>
                      <a:pt x="44461" y="384879"/>
                      <a:pt x="45357" y="383687"/>
                    </a:cubicBezTo>
                    <a:cubicBezTo>
                      <a:pt x="47148" y="381453"/>
                      <a:pt x="44461" y="379815"/>
                      <a:pt x="44759" y="377730"/>
                    </a:cubicBezTo>
                    <a:cubicBezTo>
                      <a:pt x="44909" y="376240"/>
                      <a:pt x="49835" y="377283"/>
                      <a:pt x="50282" y="377730"/>
                    </a:cubicBezTo>
                    <a:cubicBezTo>
                      <a:pt x="51775" y="379070"/>
                      <a:pt x="51775" y="381006"/>
                      <a:pt x="52671" y="382347"/>
                    </a:cubicBezTo>
                    <a:cubicBezTo>
                      <a:pt x="53716" y="383687"/>
                      <a:pt x="55656" y="383539"/>
                      <a:pt x="56701" y="384730"/>
                    </a:cubicBezTo>
                    <a:cubicBezTo>
                      <a:pt x="56701" y="384879"/>
                      <a:pt x="57149" y="385177"/>
                      <a:pt x="57298" y="385326"/>
                    </a:cubicBezTo>
                    <a:cubicBezTo>
                      <a:pt x="58641" y="387262"/>
                      <a:pt x="58940" y="388454"/>
                      <a:pt x="59089" y="389496"/>
                    </a:cubicBezTo>
                    <a:cubicBezTo>
                      <a:pt x="59089" y="390092"/>
                      <a:pt x="59388" y="390986"/>
                      <a:pt x="59836" y="391731"/>
                    </a:cubicBezTo>
                    <a:cubicBezTo>
                      <a:pt x="61627" y="393816"/>
                      <a:pt x="66851" y="393965"/>
                      <a:pt x="67299" y="391284"/>
                    </a:cubicBezTo>
                    <a:close/>
                    <a:moveTo>
                      <a:pt x="69986" y="407966"/>
                    </a:moveTo>
                    <a:cubicBezTo>
                      <a:pt x="71031" y="407668"/>
                      <a:pt x="71777" y="407370"/>
                      <a:pt x="73120" y="407370"/>
                    </a:cubicBezTo>
                    <a:cubicBezTo>
                      <a:pt x="74613" y="407370"/>
                      <a:pt x="75509" y="407817"/>
                      <a:pt x="76554" y="408264"/>
                    </a:cubicBezTo>
                    <a:cubicBezTo>
                      <a:pt x="77449" y="408562"/>
                      <a:pt x="77598" y="408711"/>
                      <a:pt x="77748" y="408711"/>
                    </a:cubicBezTo>
                    <a:cubicBezTo>
                      <a:pt x="77748" y="408711"/>
                      <a:pt x="77997" y="408711"/>
                      <a:pt x="78494" y="408711"/>
                    </a:cubicBezTo>
                    <a:cubicBezTo>
                      <a:pt x="78494" y="408711"/>
                      <a:pt x="78494" y="408711"/>
                      <a:pt x="78942" y="408413"/>
                    </a:cubicBezTo>
                    <a:cubicBezTo>
                      <a:pt x="79837" y="407668"/>
                      <a:pt x="79837" y="406476"/>
                      <a:pt x="80435" y="405583"/>
                    </a:cubicBezTo>
                    <a:cubicBezTo>
                      <a:pt x="81629" y="404242"/>
                      <a:pt x="84316" y="405583"/>
                      <a:pt x="85062" y="403200"/>
                    </a:cubicBezTo>
                    <a:lnTo>
                      <a:pt x="85062" y="403200"/>
                    </a:lnTo>
                    <a:cubicBezTo>
                      <a:pt x="85062" y="403200"/>
                      <a:pt x="85659" y="400072"/>
                      <a:pt x="83718" y="398582"/>
                    </a:cubicBezTo>
                    <a:cubicBezTo>
                      <a:pt x="83569" y="398582"/>
                      <a:pt x="78046" y="394114"/>
                      <a:pt x="74016" y="394114"/>
                    </a:cubicBezTo>
                    <a:cubicBezTo>
                      <a:pt x="71329" y="394263"/>
                      <a:pt x="70732" y="395454"/>
                      <a:pt x="70583" y="395901"/>
                    </a:cubicBezTo>
                    <a:cubicBezTo>
                      <a:pt x="69837" y="397986"/>
                      <a:pt x="70434" y="400072"/>
                      <a:pt x="70135" y="402157"/>
                    </a:cubicBezTo>
                    <a:cubicBezTo>
                      <a:pt x="70135" y="402902"/>
                      <a:pt x="69239" y="403200"/>
                      <a:pt x="69239" y="403795"/>
                    </a:cubicBezTo>
                    <a:cubicBezTo>
                      <a:pt x="69090" y="404093"/>
                      <a:pt x="69090" y="404242"/>
                      <a:pt x="69090" y="404540"/>
                    </a:cubicBezTo>
                    <a:cubicBezTo>
                      <a:pt x="68792" y="406030"/>
                      <a:pt x="69090" y="407370"/>
                      <a:pt x="69389" y="407668"/>
                    </a:cubicBezTo>
                    <a:cubicBezTo>
                      <a:pt x="69687" y="407966"/>
                      <a:pt x="69837" y="407966"/>
                      <a:pt x="70135" y="407668"/>
                    </a:cubicBezTo>
                    <a:close/>
                    <a:moveTo>
                      <a:pt x="62224" y="403348"/>
                    </a:moveTo>
                    <a:cubicBezTo>
                      <a:pt x="62224" y="403348"/>
                      <a:pt x="61477" y="402306"/>
                      <a:pt x="61030" y="401710"/>
                    </a:cubicBezTo>
                    <a:cubicBezTo>
                      <a:pt x="61030" y="401710"/>
                      <a:pt x="61030" y="401561"/>
                      <a:pt x="61030" y="401412"/>
                    </a:cubicBezTo>
                    <a:cubicBezTo>
                      <a:pt x="60582" y="401114"/>
                      <a:pt x="59985" y="400667"/>
                      <a:pt x="59089" y="400667"/>
                    </a:cubicBezTo>
                    <a:cubicBezTo>
                      <a:pt x="58641" y="400667"/>
                      <a:pt x="57149" y="400965"/>
                      <a:pt x="57746" y="402753"/>
                    </a:cubicBezTo>
                    <a:cubicBezTo>
                      <a:pt x="58044" y="403497"/>
                      <a:pt x="58641" y="404689"/>
                      <a:pt x="59089" y="405136"/>
                    </a:cubicBezTo>
                    <a:cubicBezTo>
                      <a:pt x="59388" y="405285"/>
                      <a:pt x="59537" y="405583"/>
                      <a:pt x="59985" y="406030"/>
                    </a:cubicBezTo>
                    <a:cubicBezTo>
                      <a:pt x="60582" y="406774"/>
                      <a:pt x="61179" y="407221"/>
                      <a:pt x="61776" y="407966"/>
                    </a:cubicBezTo>
                    <a:lnTo>
                      <a:pt x="61776" y="407966"/>
                    </a:lnTo>
                    <a:cubicBezTo>
                      <a:pt x="62672" y="408711"/>
                      <a:pt x="63866" y="407817"/>
                      <a:pt x="64164" y="407370"/>
                    </a:cubicBezTo>
                    <a:cubicBezTo>
                      <a:pt x="64164" y="406774"/>
                      <a:pt x="63717" y="406030"/>
                      <a:pt x="63717" y="405583"/>
                    </a:cubicBezTo>
                    <a:cubicBezTo>
                      <a:pt x="63119" y="404838"/>
                      <a:pt x="62522" y="404093"/>
                      <a:pt x="62075" y="403348"/>
                    </a:cubicBezTo>
                    <a:close/>
                    <a:moveTo>
                      <a:pt x="71180" y="385475"/>
                    </a:moveTo>
                    <a:cubicBezTo>
                      <a:pt x="71180" y="384581"/>
                      <a:pt x="71180" y="383092"/>
                      <a:pt x="69538" y="382943"/>
                    </a:cubicBezTo>
                    <a:cubicBezTo>
                      <a:pt x="67448" y="383092"/>
                      <a:pt x="67299" y="386071"/>
                      <a:pt x="68941" y="387709"/>
                    </a:cubicBezTo>
                    <a:cubicBezTo>
                      <a:pt x="69837" y="388752"/>
                      <a:pt x="71031" y="386964"/>
                      <a:pt x="71180" y="385475"/>
                    </a:cubicBezTo>
                    <a:close/>
                    <a:moveTo>
                      <a:pt x="93122" y="397391"/>
                    </a:moveTo>
                    <a:cubicBezTo>
                      <a:pt x="92376" y="397689"/>
                      <a:pt x="91630" y="397986"/>
                      <a:pt x="90734" y="398135"/>
                    </a:cubicBezTo>
                    <a:cubicBezTo>
                      <a:pt x="90286" y="398135"/>
                      <a:pt x="89689" y="398135"/>
                      <a:pt x="89241" y="398433"/>
                    </a:cubicBezTo>
                    <a:cubicBezTo>
                      <a:pt x="89241" y="398433"/>
                      <a:pt x="88943" y="398433"/>
                      <a:pt x="88644" y="398582"/>
                    </a:cubicBezTo>
                    <a:cubicBezTo>
                      <a:pt x="88346" y="398582"/>
                      <a:pt x="87898" y="399029"/>
                      <a:pt x="87599" y="399327"/>
                    </a:cubicBezTo>
                    <a:cubicBezTo>
                      <a:pt x="86107" y="401114"/>
                      <a:pt x="88346" y="404838"/>
                      <a:pt x="88346" y="404838"/>
                    </a:cubicBezTo>
                    <a:cubicBezTo>
                      <a:pt x="89241" y="406178"/>
                      <a:pt x="90734" y="404838"/>
                      <a:pt x="91480" y="404093"/>
                    </a:cubicBezTo>
                    <a:cubicBezTo>
                      <a:pt x="92376" y="403200"/>
                      <a:pt x="92973" y="402008"/>
                      <a:pt x="93869" y="400965"/>
                    </a:cubicBezTo>
                    <a:cubicBezTo>
                      <a:pt x="94316" y="400221"/>
                      <a:pt x="94914" y="399625"/>
                      <a:pt x="95660" y="399029"/>
                    </a:cubicBezTo>
                    <a:cubicBezTo>
                      <a:pt x="95660" y="399029"/>
                      <a:pt x="95809" y="398880"/>
                      <a:pt x="95809" y="398731"/>
                    </a:cubicBezTo>
                    <a:cubicBezTo>
                      <a:pt x="95809" y="398582"/>
                      <a:pt x="96257" y="397986"/>
                      <a:pt x="96257" y="397540"/>
                    </a:cubicBezTo>
                    <a:cubicBezTo>
                      <a:pt x="96406" y="396944"/>
                      <a:pt x="95958" y="396944"/>
                      <a:pt x="95660" y="396944"/>
                    </a:cubicBezTo>
                    <a:cubicBezTo>
                      <a:pt x="94914" y="396944"/>
                      <a:pt x="94316" y="396944"/>
                      <a:pt x="92973" y="397391"/>
                    </a:cubicBezTo>
                    <a:close/>
                    <a:moveTo>
                      <a:pt x="113423" y="454139"/>
                    </a:moveTo>
                    <a:cubicBezTo>
                      <a:pt x="115363" y="455629"/>
                      <a:pt x="117005" y="452352"/>
                      <a:pt x="117005" y="449671"/>
                    </a:cubicBezTo>
                    <a:cubicBezTo>
                      <a:pt x="117005" y="449522"/>
                      <a:pt x="116259" y="446990"/>
                      <a:pt x="114318" y="446990"/>
                    </a:cubicBezTo>
                    <a:cubicBezTo>
                      <a:pt x="113423" y="446990"/>
                      <a:pt x="111930" y="447884"/>
                      <a:pt x="111632" y="449522"/>
                    </a:cubicBezTo>
                    <a:cubicBezTo>
                      <a:pt x="111482" y="451012"/>
                      <a:pt x="112975" y="453693"/>
                      <a:pt x="113423" y="454139"/>
                    </a:cubicBezTo>
                    <a:close/>
                    <a:moveTo>
                      <a:pt x="121483" y="438649"/>
                    </a:moveTo>
                    <a:cubicBezTo>
                      <a:pt x="122230" y="437904"/>
                      <a:pt x="122677" y="437457"/>
                      <a:pt x="122677" y="437159"/>
                    </a:cubicBezTo>
                    <a:cubicBezTo>
                      <a:pt x="122677" y="437159"/>
                      <a:pt x="122677" y="436713"/>
                      <a:pt x="122677" y="436415"/>
                    </a:cubicBezTo>
                    <a:lnTo>
                      <a:pt x="122677" y="436415"/>
                    </a:lnTo>
                    <a:cubicBezTo>
                      <a:pt x="122677" y="436415"/>
                      <a:pt x="122230" y="433734"/>
                      <a:pt x="120438" y="433734"/>
                    </a:cubicBezTo>
                    <a:cubicBezTo>
                      <a:pt x="119692" y="433734"/>
                      <a:pt x="119244" y="434032"/>
                      <a:pt x="119244" y="434181"/>
                    </a:cubicBezTo>
                    <a:lnTo>
                      <a:pt x="119244" y="434181"/>
                    </a:lnTo>
                    <a:lnTo>
                      <a:pt x="119244" y="434627"/>
                    </a:lnTo>
                    <a:cubicBezTo>
                      <a:pt x="119244" y="434627"/>
                      <a:pt x="119244" y="435968"/>
                      <a:pt x="118647" y="437011"/>
                    </a:cubicBezTo>
                    <a:cubicBezTo>
                      <a:pt x="118349" y="438202"/>
                      <a:pt x="117752" y="438649"/>
                      <a:pt x="117602" y="438798"/>
                    </a:cubicBezTo>
                    <a:cubicBezTo>
                      <a:pt x="117154" y="439245"/>
                      <a:pt x="117154" y="439394"/>
                      <a:pt x="117005" y="439840"/>
                    </a:cubicBezTo>
                    <a:cubicBezTo>
                      <a:pt x="116557" y="440585"/>
                      <a:pt x="117752" y="441628"/>
                      <a:pt x="118050" y="441926"/>
                    </a:cubicBezTo>
                    <a:cubicBezTo>
                      <a:pt x="118647" y="442373"/>
                      <a:pt x="119543" y="443266"/>
                      <a:pt x="120289" y="442373"/>
                    </a:cubicBezTo>
                    <a:cubicBezTo>
                      <a:pt x="120289" y="442373"/>
                      <a:pt x="120289" y="442373"/>
                      <a:pt x="120289" y="442075"/>
                    </a:cubicBezTo>
                    <a:cubicBezTo>
                      <a:pt x="120289" y="441777"/>
                      <a:pt x="120737" y="441330"/>
                      <a:pt x="120289" y="440585"/>
                    </a:cubicBezTo>
                    <a:cubicBezTo>
                      <a:pt x="120140" y="440287"/>
                      <a:pt x="120140" y="440138"/>
                      <a:pt x="120140" y="439989"/>
                    </a:cubicBezTo>
                    <a:cubicBezTo>
                      <a:pt x="120140" y="439543"/>
                      <a:pt x="120886" y="439096"/>
                      <a:pt x="121334" y="438798"/>
                    </a:cubicBezTo>
                    <a:close/>
                    <a:moveTo>
                      <a:pt x="124021" y="430010"/>
                    </a:moveTo>
                    <a:cubicBezTo>
                      <a:pt x="124021" y="428223"/>
                      <a:pt x="122677" y="427329"/>
                      <a:pt x="121185" y="427478"/>
                    </a:cubicBezTo>
                    <a:cubicBezTo>
                      <a:pt x="118498" y="427776"/>
                      <a:pt x="120737" y="431946"/>
                      <a:pt x="121633" y="432840"/>
                    </a:cubicBezTo>
                    <a:cubicBezTo>
                      <a:pt x="123125" y="434032"/>
                      <a:pt x="124319" y="432542"/>
                      <a:pt x="124021" y="430010"/>
                    </a:cubicBezTo>
                    <a:close/>
                    <a:moveTo>
                      <a:pt x="119841" y="418690"/>
                    </a:moveTo>
                    <a:cubicBezTo>
                      <a:pt x="119841" y="418690"/>
                      <a:pt x="121782" y="417498"/>
                      <a:pt x="121782" y="416456"/>
                    </a:cubicBezTo>
                    <a:cubicBezTo>
                      <a:pt x="122080" y="414966"/>
                      <a:pt x="118796" y="412136"/>
                      <a:pt x="118349" y="412136"/>
                    </a:cubicBezTo>
                    <a:cubicBezTo>
                      <a:pt x="118349" y="412136"/>
                      <a:pt x="118150" y="412534"/>
                      <a:pt x="117752" y="413328"/>
                    </a:cubicBezTo>
                    <a:cubicBezTo>
                      <a:pt x="117752" y="414222"/>
                      <a:pt x="117602" y="414371"/>
                      <a:pt x="117602" y="414817"/>
                    </a:cubicBezTo>
                    <a:cubicBezTo>
                      <a:pt x="117304" y="415115"/>
                      <a:pt x="117154" y="415413"/>
                      <a:pt x="116856" y="415711"/>
                    </a:cubicBezTo>
                    <a:cubicBezTo>
                      <a:pt x="116856" y="415711"/>
                      <a:pt x="116856" y="416009"/>
                      <a:pt x="116856" y="416009"/>
                    </a:cubicBezTo>
                    <a:cubicBezTo>
                      <a:pt x="116856" y="417201"/>
                      <a:pt x="117304" y="418094"/>
                      <a:pt x="117304" y="418392"/>
                    </a:cubicBezTo>
                    <a:cubicBezTo>
                      <a:pt x="118199" y="419435"/>
                      <a:pt x="119692" y="418988"/>
                      <a:pt x="119841" y="418839"/>
                    </a:cubicBezTo>
                    <a:close/>
                    <a:moveTo>
                      <a:pt x="114318" y="412285"/>
                    </a:moveTo>
                    <a:cubicBezTo>
                      <a:pt x="114318" y="412285"/>
                      <a:pt x="115513" y="411392"/>
                      <a:pt x="115513" y="410349"/>
                    </a:cubicBezTo>
                    <a:cubicBezTo>
                      <a:pt x="115513" y="409604"/>
                      <a:pt x="115363" y="408711"/>
                      <a:pt x="113871" y="408711"/>
                    </a:cubicBezTo>
                    <a:cubicBezTo>
                      <a:pt x="112975" y="408711"/>
                      <a:pt x="111930" y="408711"/>
                      <a:pt x="111781" y="409455"/>
                    </a:cubicBezTo>
                    <a:cubicBezTo>
                      <a:pt x="111482" y="410200"/>
                      <a:pt x="111781" y="411690"/>
                      <a:pt x="112676" y="412285"/>
                    </a:cubicBezTo>
                    <a:cubicBezTo>
                      <a:pt x="113274" y="413030"/>
                      <a:pt x="114020" y="412583"/>
                      <a:pt x="114318" y="412285"/>
                    </a:cubicBezTo>
                    <a:close/>
                    <a:moveTo>
                      <a:pt x="120737" y="421222"/>
                    </a:moveTo>
                    <a:cubicBezTo>
                      <a:pt x="120438" y="421967"/>
                      <a:pt x="120737" y="423158"/>
                      <a:pt x="121185" y="423456"/>
                    </a:cubicBezTo>
                    <a:lnTo>
                      <a:pt x="121334" y="423456"/>
                    </a:lnTo>
                    <a:cubicBezTo>
                      <a:pt x="121334" y="423456"/>
                      <a:pt x="121633" y="422861"/>
                      <a:pt x="121782" y="422563"/>
                    </a:cubicBezTo>
                    <a:cubicBezTo>
                      <a:pt x="122080" y="422414"/>
                      <a:pt x="122379" y="422265"/>
                      <a:pt x="122379" y="421967"/>
                    </a:cubicBezTo>
                    <a:lnTo>
                      <a:pt x="122379" y="421967"/>
                    </a:lnTo>
                    <a:cubicBezTo>
                      <a:pt x="122379" y="421967"/>
                      <a:pt x="122827" y="421371"/>
                      <a:pt x="122677" y="420775"/>
                    </a:cubicBezTo>
                    <a:cubicBezTo>
                      <a:pt x="122379" y="419733"/>
                      <a:pt x="122230" y="419733"/>
                      <a:pt x="122230" y="419733"/>
                    </a:cubicBezTo>
                    <a:cubicBezTo>
                      <a:pt x="122230" y="419733"/>
                      <a:pt x="121931" y="419733"/>
                      <a:pt x="121633" y="420031"/>
                    </a:cubicBezTo>
                    <a:cubicBezTo>
                      <a:pt x="121334" y="420328"/>
                      <a:pt x="121185" y="420477"/>
                      <a:pt x="120737" y="420626"/>
                    </a:cubicBezTo>
                    <a:cubicBezTo>
                      <a:pt x="120737" y="420775"/>
                      <a:pt x="120737" y="420924"/>
                      <a:pt x="120737" y="421073"/>
                    </a:cubicBezTo>
                    <a:close/>
                    <a:moveTo>
                      <a:pt x="106407" y="399923"/>
                    </a:moveTo>
                    <a:cubicBezTo>
                      <a:pt x="106407" y="399923"/>
                      <a:pt x="106109" y="400816"/>
                      <a:pt x="105959" y="401263"/>
                    </a:cubicBezTo>
                    <a:cubicBezTo>
                      <a:pt x="105959" y="401412"/>
                      <a:pt x="105810" y="401710"/>
                      <a:pt x="105661" y="401859"/>
                    </a:cubicBezTo>
                    <a:lnTo>
                      <a:pt x="105661" y="401859"/>
                    </a:lnTo>
                    <a:cubicBezTo>
                      <a:pt x="105661" y="401859"/>
                      <a:pt x="105512" y="402604"/>
                      <a:pt x="106109" y="403051"/>
                    </a:cubicBezTo>
                    <a:cubicBezTo>
                      <a:pt x="106109" y="403051"/>
                      <a:pt x="106407" y="403200"/>
                      <a:pt x="106407" y="403348"/>
                    </a:cubicBezTo>
                    <a:cubicBezTo>
                      <a:pt x="106706" y="403646"/>
                      <a:pt x="107303" y="403795"/>
                      <a:pt x="107601" y="404242"/>
                    </a:cubicBezTo>
                    <a:cubicBezTo>
                      <a:pt x="108049" y="404540"/>
                      <a:pt x="108497" y="404838"/>
                      <a:pt x="108646" y="405136"/>
                    </a:cubicBezTo>
                    <a:cubicBezTo>
                      <a:pt x="108945" y="405136"/>
                      <a:pt x="109094" y="405136"/>
                      <a:pt x="109094" y="405136"/>
                    </a:cubicBezTo>
                    <a:cubicBezTo>
                      <a:pt x="109542" y="405136"/>
                      <a:pt x="110139" y="404242"/>
                      <a:pt x="110139" y="403200"/>
                    </a:cubicBezTo>
                    <a:cubicBezTo>
                      <a:pt x="110139" y="401114"/>
                      <a:pt x="108348" y="399625"/>
                      <a:pt x="107154" y="399625"/>
                    </a:cubicBezTo>
                    <a:cubicBezTo>
                      <a:pt x="107154" y="399625"/>
                      <a:pt x="106955" y="399774"/>
                      <a:pt x="106556" y="400072"/>
                    </a:cubicBezTo>
                    <a:close/>
                    <a:moveTo>
                      <a:pt x="57597" y="356281"/>
                    </a:moveTo>
                    <a:cubicBezTo>
                      <a:pt x="57597" y="356281"/>
                      <a:pt x="57597" y="355983"/>
                      <a:pt x="57447" y="355983"/>
                    </a:cubicBezTo>
                    <a:cubicBezTo>
                      <a:pt x="57447" y="355983"/>
                      <a:pt x="55059" y="357771"/>
                      <a:pt x="54910" y="361345"/>
                    </a:cubicBezTo>
                    <a:cubicBezTo>
                      <a:pt x="54910" y="362090"/>
                      <a:pt x="55208" y="362537"/>
                      <a:pt x="55208" y="362686"/>
                    </a:cubicBezTo>
                    <a:cubicBezTo>
                      <a:pt x="55507" y="363133"/>
                      <a:pt x="55805" y="363133"/>
                      <a:pt x="56104" y="363580"/>
                    </a:cubicBezTo>
                    <a:cubicBezTo>
                      <a:pt x="56402" y="364324"/>
                      <a:pt x="56701" y="365218"/>
                      <a:pt x="56850" y="365963"/>
                    </a:cubicBezTo>
                    <a:cubicBezTo>
                      <a:pt x="57149" y="366112"/>
                      <a:pt x="57298" y="366410"/>
                      <a:pt x="57298" y="366559"/>
                    </a:cubicBezTo>
                    <a:cubicBezTo>
                      <a:pt x="57746" y="367303"/>
                      <a:pt x="58194" y="367303"/>
                      <a:pt x="58194" y="367303"/>
                    </a:cubicBezTo>
                    <a:cubicBezTo>
                      <a:pt x="58641" y="367005"/>
                      <a:pt x="59686" y="365218"/>
                      <a:pt x="59686" y="365069"/>
                    </a:cubicBezTo>
                    <a:cubicBezTo>
                      <a:pt x="59836" y="364622"/>
                      <a:pt x="59686" y="364324"/>
                      <a:pt x="59089" y="364026"/>
                    </a:cubicBezTo>
                    <a:cubicBezTo>
                      <a:pt x="58343" y="363729"/>
                      <a:pt x="58044" y="363431"/>
                      <a:pt x="57746" y="362537"/>
                    </a:cubicBezTo>
                    <a:cubicBezTo>
                      <a:pt x="57447" y="360452"/>
                      <a:pt x="58343" y="358367"/>
                      <a:pt x="57746" y="356281"/>
                    </a:cubicBezTo>
                    <a:close/>
                    <a:moveTo>
                      <a:pt x="58044" y="353600"/>
                    </a:moveTo>
                    <a:cubicBezTo>
                      <a:pt x="58044" y="353600"/>
                      <a:pt x="58194" y="354792"/>
                      <a:pt x="58492" y="355239"/>
                    </a:cubicBezTo>
                    <a:cubicBezTo>
                      <a:pt x="59686" y="358069"/>
                      <a:pt x="61627" y="357771"/>
                      <a:pt x="61776" y="357473"/>
                    </a:cubicBezTo>
                    <a:lnTo>
                      <a:pt x="61776" y="357473"/>
                    </a:lnTo>
                    <a:cubicBezTo>
                      <a:pt x="61776" y="357473"/>
                      <a:pt x="61627" y="357026"/>
                      <a:pt x="61627" y="356877"/>
                    </a:cubicBezTo>
                    <a:cubicBezTo>
                      <a:pt x="61328" y="356430"/>
                      <a:pt x="61030" y="356132"/>
                      <a:pt x="61030" y="355239"/>
                    </a:cubicBezTo>
                    <a:cubicBezTo>
                      <a:pt x="61030" y="353600"/>
                      <a:pt x="61627" y="351962"/>
                      <a:pt x="61477" y="350323"/>
                    </a:cubicBezTo>
                    <a:lnTo>
                      <a:pt x="61477" y="349430"/>
                    </a:lnTo>
                    <a:cubicBezTo>
                      <a:pt x="61030" y="347344"/>
                      <a:pt x="59388" y="345855"/>
                      <a:pt x="58940" y="345855"/>
                    </a:cubicBezTo>
                    <a:cubicBezTo>
                      <a:pt x="58343" y="346004"/>
                      <a:pt x="58044" y="346898"/>
                      <a:pt x="58492" y="348536"/>
                    </a:cubicBezTo>
                    <a:cubicBezTo>
                      <a:pt x="58791" y="349728"/>
                      <a:pt x="58940" y="350323"/>
                      <a:pt x="58343" y="351962"/>
                    </a:cubicBezTo>
                    <a:cubicBezTo>
                      <a:pt x="58044" y="353302"/>
                      <a:pt x="58044" y="353451"/>
                      <a:pt x="58044" y="353451"/>
                    </a:cubicBezTo>
                    <a:close/>
                    <a:moveTo>
                      <a:pt x="62075" y="365069"/>
                    </a:moveTo>
                    <a:cubicBezTo>
                      <a:pt x="62075" y="365069"/>
                      <a:pt x="62821" y="365069"/>
                      <a:pt x="62821" y="365069"/>
                    </a:cubicBezTo>
                    <a:cubicBezTo>
                      <a:pt x="62821" y="365069"/>
                      <a:pt x="63866" y="363282"/>
                      <a:pt x="63866" y="362388"/>
                    </a:cubicBezTo>
                    <a:cubicBezTo>
                      <a:pt x="63866" y="361494"/>
                      <a:pt x="63418" y="360452"/>
                      <a:pt x="63269" y="360452"/>
                    </a:cubicBezTo>
                    <a:cubicBezTo>
                      <a:pt x="63119" y="360452"/>
                      <a:pt x="62970" y="360452"/>
                      <a:pt x="62821" y="360750"/>
                    </a:cubicBezTo>
                    <a:cubicBezTo>
                      <a:pt x="62821" y="361048"/>
                      <a:pt x="62821" y="361494"/>
                      <a:pt x="62373" y="361792"/>
                    </a:cubicBezTo>
                    <a:cubicBezTo>
                      <a:pt x="62224" y="362090"/>
                      <a:pt x="62075" y="362239"/>
                      <a:pt x="61776" y="362388"/>
                    </a:cubicBezTo>
                    <a:cubicBezTo>
                      <a:pt x="61776" y="362388"/>
                      <a:pt x="61776" y="362686"/>
                      <a:pt x="61776" y="362835"/>
                    </a:cubicBezTo>
                    <a:cubicBezTo>
                      <a:pt x="61477" y="363729"/>
                      <a:pt x="61776" y="364622"/>
                      <a:pt x="62075" y="365069"/>
                    </a:cubicBezTo>
                    <a:close/>
                    <a:moveTo>
                      <a:pt x="68195" y="372368"/>
                    </a:moveTo>
                    <a:cubicBezTo>
                      <a:pt x="68195" y="372368"/>
                      <a:pt x="68195" y="371921"/>
                      <a:pt x="68045" y="371772"/>
                    </a:cubicBezTo>
                    <a:lnTo>
                      <a:pt x="68045" y="371772"/>
                    </a:lnTo>
                    <a:cubicBezTo>
                      <a:pt x="67597" y="370878"/>
                      <a:pt x="67150" y="370282"/>
                      <a:pt x="66851" y="369686"/>
                    </a:cubicBezTo>
                    <a:cubicBezTo>
                      <a:pt x="66702" y="369091"/>
                      <a:pt x="66553" y="368346"/>
                      <a:pt x="66254" y="367750"/>
                    </a:cubicBezTo>
                    <a:cubicBezTo>
                      <a:pt x="66254" y="367601"/>
                      <a:pt x="65956" y="367303"/>
                      <a:pt x="65358" y="367303"/>
                    </a:cubicBezTo>
                    <a:cubicBezTo>
                      <a:pt x="65209" y="367303"/>
                      <a:pt x="64761" y="367303"/>
                      <a:pt x="64761" y="367899"/>
                    </a:cubicBezTo>
                    <a:cubicBezTo>
                      <a:pt x="64761" y="368197"/>
                      <a:pt x="64314" y="369835"/>
                      <a:pt x="64314" y="370431"/>
                    </a:cubicBezTo>
                    <a:cubicBezTo>
                      <a:pt x="64612" y="371027"/>
                      <a:pt x="64761" y="371027"/>
                      <a:pt x="65060" y="370878"/>
                    </a:cubicBezTo>
                    <a:cubicBezTo>
                      <a:pt x="65209" y="370878"/>
                      <a:pt x="65358" y="370878"/>
                      <a:pt x="65657" y="370878"/>
                    </a:cubicBezTo>
                    <a:cubicBezTo>
                      <a:pt x="65956" y="371176"/>
                      <a:pt x="66105" y="371623"/>
                      <a:pt x="66254" y="372070"/>
                    </a:cubicBezTo>
                    <a:cubicBezTo>
                      <a:pt x="66851" y="372814"/>
                      <a:pt x="68045" y="373410"/>
                      <a:pt x="68195" y="372516"/>
                    </a:cubicBezTo>
                    <a:close/>
                    <a:moveTo>
                      <a:pt x="124618" y="204653"/>
                    </a:moveTo>
                    <a:cubicBezTo>
                      <a:pt x="124618" y="204653"/>
                      <a:pt x="126708" y="203462"/>
                      <a:pt x="126708" y="203313"/>
                    </a:cubicBezTo>
                    <a:cubicBezTo>
                      <a:pt x="126708" y="203015"/>
                      <a:pt x="127305" y="202419"/>
                      <a:pt x="125812" y="199291"/>
                    </a:cubicBezTo>
                    <a:cubicBezTo>
                      <a:pt x="124767" y="197206"/>
                      <a:pt x="124170" y="196908"/>
                      <a:pt x="123573" y="196759"/>
                    </a:cubicBezTo>
                    <a:cubicBezTo>
                      <a:pt x="122379" y="196759"/>
                      <a:pt x="121185" y="198695"/>
                      <a:pt x="121334" y="200185"/>
                    </a:cubicBezTo>
                    <a:cubicBezTo>
                      <a:pt x="121334" y="200185"/>
                      <a:pt x="121483" y="200483"/>
                      <a:pt x="121782" y="200781"/>
                    </a:cubicBezTo>
                    <a:cubicBezTo>
                      <a:pt x="122379" y="201525"/>
                      <a:pt x="122976" y="201972"/>
                      <a:pt x="123424" y="202717"/>
                    </a:cubicBezTo>
                    <a:cubicBezTo>
                      <a:pt x="124021" y="203164"/>
                      <a:pt x="124170" y="203462"/>
                      <a:pt x="124319" y="203760"/>
                    </a:cubicBezTo>
                    <a:cubicBezTo>
                      <a:pt x="124319" y="204206"/>
                      <a:pt x="124319" y="204355"/>
                      <a:pt x="124767" y="204504"/>
                    </a:cubicBezTo>
                    <a:close/>
                    <a:moveTo>
                      <a:pt x="124170" y="224612"/>
                    </a:moveTo>
                    <a:cubicBezTo>
                      <a:pt x="124170" y="224612"/>
                      <a:pt x="126111" y="224165"/>
                      <a:pt x="127006" y="221633"/>
                    </a:cubicBezTo>
                    <a:cubicBezTo>
                      <a:pt x="127155" y="220739"/>
                      <a:pt x="127155" y="220144"/>
                      <a:pt x="127155" y="219846"/>
                    </a:cubicBezTo>
                    <a:cubicBezTo>
                      <a:pt x="127155" y="218952"/>
                      <a:pt x="127006" y="218058"/>
                      <a:pt x="127155" y="217165"/>
                    </a:cubicBezTo>
                    <a:cubicBezTo>
                      <a:pt x="127603" y="214037"/>
                      <a:pt x="127603" y="213888"/>
                      <a:pt x="127006" y="213739"/>
                    </a:cubicBezTo>
                    <a:cubicBezTo>
                      <a:pt x="126111" y="213739"/>
                      <a:pt x="124469" y="214931"/>
                      <a:pt x="124021" y="216718"/>
                    </a:cubicBezTo>
                    <a:cubicBezTo>
                      <a:pt x="123872" y="217314"/>
                      <a:pt x="123872" y="217761"/>
                      <a:pt x="123872" y="217909"/>
                    </a:cubicBezTo>
                    <a:cubicBezTo>
                      <a:pt x="123872" y="218356"/>
                      <a:pt x="124021" y="219101"/>
                      <a:pt x="124618" y="219697"/>
                    </a:cubicBezTo>
                    <a:cubicBezTo>
                      <a:pt x="124618" y="219846"/>
                      <a:pt x="124916" y="219995"/>
                      <a:pt x="124916" y="220293"/>
                    </a:cubicBezTo>
                    <a:cubicBezTo>
                      <a:pt x="124916" y="220591"/>
                      <a:pt x="124916" y="221037"/>
                      <a:pt x="124618" y="221484"/>
                    </a:cubicBezTo>
                    <a:cubicBezTo>
                      <a:pt x="124021" y="223421"/>
                      <a:pt x="124021" y="224165"/>
                      <a:pt x="124170" y="224463"/>
                    </a:cubicBezTo>
                    <a:close/>
                    <a:moveTo>
                      <a:pt x="152830" y="127499"/>
                    </a:moveTo>
                    <a:cubicBezTo>
                      <a:pt x="152830" y="128243"/>
                      <a:pt x="154471" y="128243"/>
                      <a:pt x="156113" y="125562"/>
                    </a:cubicBezTo>
                    <a:cubicBezTo>
                      <a:pt x="156263" y="125562"/>
                      <a:pt x="157755" y="122881"/>
                      <a:pt x="157308" y="122732"/>
                    </a:cubicBezTo>
                    <a:cubicBezTo>
                      <a:pt x="156711" y="122732"/>
                      <a:pt x="154322" y="124818"/>
                      <a:pt x="153874" y="125413"/>
                    </a:cubicBezTo>
                    <a:cubicBezTo>
                      <a:pt x="152680" y="126605"/>
                      <a:pt x="152680" y="127499"/>
                      <a:pt x="152830" y="127648"/>
                    </a:cubicBezTo>
                    <a:close/>
                    <a:moveTo>
                      <a:pt x="126708" y="116626"/>
                    </a:moveTo>
                    <a:cubicBezTo>
                      <a:pt x="123872" y="116626"/>
                      <a:pt x="118498" y="121839"/>
                      <a:pt x="118946" y="123626"/>
                    </a:cubicBezTo>
                    <a:cubicBezTo>
                      <a:pt x="118946" y="123626"/>
                      <a:pt x="119244" y="124520"/>
                      <a:pt x="120289" y="123626"/>
                    </a:cubicBezTo>
                    <a:cubicBezTo>
                      <a:pt x="120289" y="123626"/>
                      <a:pt x="125215" y="119456"/>
                      <a:pt x="126260" y="117817"/>
                    </a:cubicBezTo>
                    <a:cubicBezTo>
                      <a:pt x="127454" y="116626"/>
                      <a:pt x="126857" y="116626"/>
                      <a:pt x="126708" y="116626"/>
                    </a:cubicBezTo>
                    <a:close/>
                    <a:moveTo>
                      <a:pt x="162233" y="86538"/>
                    </a:moveTo>
                    <a:cubicBezTo>
                      <a:pt x="162233" y="86538"/>
                      <a:pt x="163129" y="85496"/>
                      <a:pt x="163577" y="85049"/>
                    </a:cubicBezTo>
                    <a:lnTo>
                      <a:pt x="164174" y="82368"/>
                    </a:lnTo>
                    <a:cubicBezTo>
                      <a:pt x="164174" y="82368"/>
                      <a:pt x="164025" y="82070"/>
                      <a:pt x="164025" y="82070"/>
                    </a:cubicBezTo>
                    <a:cubicBezTo>
                      <a:pt x="162980" y="82368"/>
                      <a:pt x="156412" y="87879"/>
                      <a:pt x="156412" y="88921"/>
                    </a:cubicBezTo>
                    <a:cubicBezTo>
                      <a:pt x="156412" y="89368"/>
                      <a:pt x="157905" y="89219"/>
                      <a:pt x="158203" y="89070"/>
                    </a:cubicBezTo>
                    <a:cubicBezTo>
                      <a:pt x="159845" y="88326"/>
                      <a:pt x="161786" y="86985"/>
                      <a:pt x="162383" y="86389"/>
                    </a:cubicBezTo>
                    <a:close/>
                    <a:moveTo>
                      <a:pt x="323891" y="147458"/>
                    </a:moveTo>
                    <a:cubicBezTo>
                      <a:pt x="324040" y="149394"/>
                      <a:pt x="325831" y="150585"/>
                      <a:pt x="326279" y="152224"/>
                    </a:cubicBezTo>
                    <a:cubicBezTo>
                      <a:pt x="326727" y="153415"/>
                      <a:pt x="326279" y="154607"/>
                      <a:pt x="326727" y="155799"/>
                    </a:cubicBezTo>
                    <a:cubicBezTo>
                      <a:pt x="326727" y="155948"/>
                      <a:pt x="326727" y="156245"/>
                      <a:pt x="327175" y="156245"/>
                    </a:cubicBezTo>
                    <a:cubicBezTo>
                      <a:pt x="328667" y="158182"/>
                      <a:pt x="330757" y="155501"/>
                      <a:pt x="332548" y="156394"/>
                    </a:cubicBezTo>
                    <a:cubicBezTo>
                      <a:pt x="333444" y="156841"/>
                      <a:pt x="336877" y="160863"/>
                      <a:pt x="336579" y="162203"/>
                    </a:cubicBezTo>
                    <a:cubicBezTo>
                      <a:pt x="336280" y="163544"/>
                      <a:pt x="334339" y="164437"/>
                      <a:pt x="334339" y="164437"/>
                    </a:cubicBezTo>
                    <a:cubicBezTo>
                      <a:pt x="332847" y="165182"/>
                      <a:pt x="331056" y="164735"/>
                      <a:pt x="329712" y="165331"/>
                    </a:cubicBezTo>
                    <a:cubicBezTo>
                      <a:pt x="328966" y="165629"/>
                      <a:pt x="329115" y="166225"/>
                      <a:pt x="329264" y="167714"/>
                    </a:cubicBezTo>
                    <a:cubicBezTo>
                      <a:pt x="329563" y="169651"/>
                      <a:pt x="329563" y="170395"/>
                      <a:pt x="329264" y="171885"/>
                    </a:cubicBezTo>
                    <a:cubicBezTo>
                      <a:pt x="328817" y="173523"/>
                      <a:pt x="326876" y="173970"/>
                      <a:pt x="326428" y="175906"/>
                    </a:cubicBezTo>
                    <a:cubicBezTo>
                      <a:pt x="326428" y="176949"/>
                      <a:pt x="327473" y="177396"/>
                      <a:pt x="328369" y="177694"/>
                    </a:cubicBezTo>
                    <a:cubicBezTo>
                      <a:pt x="328817" y="178587"/>
                      <a:pt x="327324" y="180375"/>
                      <a:pt x="326578" y="180971"/>
                    </a:cubicBezTo>
                    <a:cubicBezTo>
                      <a:pt x="321950" y="185737"/>
                      <a:pt x="323144" y="187226"/>
                      <a:pt x="323592" y="187673"/>
                    </a:cubicBezTo>
                    <a:cubicBezTo>
                      <a:pt x="323592" y="187673"/>
                      <a:pt x="324339" y="188418"/>
                      <a:pt x="325085" y="188269"/>
                    </a:cubicBezTo>
                    <a:cubicBezTo>
                      <a:pt x="330459" y="186928"/>
                      <a:pt x="335086" y="183801"/>
                      <a:pt x="340310" y="182311"/>
                    </a:cubicBezTo>
                    <a:cubicBezTo>
                      <a:pt x="345087" y="180971"/>
                      <a:pt x="346878" y="180822"/>
                      <a:pt x="348371" y="180822"/>
                    </a:cubicBezTo>
                    <a:cubicBezTo>
                      <a:pt x="348968" y="180822"/>
                      <a:pt x="350759" y="180971"/>
                      <a:pt x="351356" y="180524"/>
                    </a:cubicBezTo>
                    <a:cubicBezTo>
                      <a:pt x="351655" y="180524"/>
                      <a:pt x="352102" y="180077"/>
                      <a:pt x="352102" y="179928"/>
                    </a:cubicBezTo>
                    <a:cubicBezTo>
                      <a:pt x="352699" y="178290"/>
                      <a:pt x="351804" y="176502"/>
                      <a:pt x="352699" y="174864"/>
                    </a:cubicBezTo>
                    <a:cubicBezTo>
                      <a:pt x="353446" y="173225"/>
                      <a:pt x="355237" y="172481"/>
                      <a:pt x="355983" y="170842"/>
                    </a:cubicBezTo>
                    <a:cubicBezTo>
                      <a:pt x="355983" y="170544"/>
                      <a:pt x="355983" y="170246"/>
                      <a:pt x="355983" y="169949"/>
                    </a:cubicBezTo>
                    <a:cubicBezTo>
                      <a:pt x="355983" y="168906"/>
                      <a:pt x="355983" y="168012"/>
                      <a:pt x="355536" y="167565"/>
                    </a:cubicBezTo>
                    <a:cubicBezTo>
                      <a:pt x="354043" y="166076"/>
                      <a:pt x="352550" y="167714"/>
                      <a:pt x="351057" y="167565"/>
                    </a:cubicBezTo>
                    <a:cubicBezTo>
                      <a:pt x="348221" y="167119"/>
                      <a:pt x="349863" y="163544"/>
                      <a:pt x="348968" y="161756"/>
                    </a:cubicBezTo>
                    <a:cubicBezTo>
                      <a:pt x="348669" y="161310"/>
                      <a:pt x="347923" y="160863"/>
                      <a:pt x="347475" y="160565"/>
                    </a:cubicBezTo>
                    <a:lnTo>
                      <a:pt x="339713" y="152373"/>
                    </a:lnTo>
                    <a:cubicBezTo>
                      <a:pt x="339713" y="152373"/>
                      <a:pt x="338817" y="151479"/>
                      <a:pt x="338668" y="151032"/>
                    </a:cubicBezTo>
                    <a:cubicBezTo>
                      <a:pt x="338668" y="151032"/>
                      <a:pt x="335683" y="143734"/>
                      <a:pt x="338668" y="140606"/>
                    </a:cubicBezTo>
                    <a:cubicBezTo>
                      <a:pt x="340161" y="138968"/>
                      <a:pt x="339862" y="137925"/>
                      <a:pt x="339862" y="137925"/>
                    </a:cubicBezTo>
                    <a:cubicBezTo>
                      <a:pt x="339415" y="137031"/>
                      <a:pt x="338370" y="137031"/>
                      <a:pt x="335235" y="137627"/>
                    </a:cubicBezTo>
                    <a:cubicBezTo>
                      <a:pt x="332996" y="138074"/>
                      <a:pt x="331503" y="138223"/>
                      <a:pt x="331653" y="137627"/>
                    </a:cubicBezTo>
                    <a:cubicBezTo>
                      <a:pt x="331802" y="134946"/>
                      <a:pt x="337474" y="133605"/>
                      <a:pt x="335235" y="130924"/>
                    </a:cubicBezTo>
                    <a:cubicBezTo>
                      <a:pt x="334937" y="130478"/>
                      <a:pt x="334041" y="130627"/>
                      <a:pt x="333444" y="130478"/>
                    </a:cubicBezTo>
                    <a:cubicBezTo>
                      <a:pt x="332548" y="130478"/>
                      <a:pt x="331802" y="130775"/>
                      <a:pt x="331056" y="130924"/>
                    </a:cubicBezTo>
                    <a:cubicBezTo>
                      <a:pt x="330160" y="131222"/>
                      <a:pt x="323144" y="134797"/>
                      <a:pt x="323741" y="147458"/>
                    </a:cubicBezTo>
                    <a:close/>
                    <a:moveTo>
                      <a:pt x="322846" y="160267"/>
                    </a:moveTo>
                    <a:cubicBezTo>
                      <a:pt x="322846" y="160267"/>
                      <a:pt x="323294" y="159671"/>
                      <a:pt x="323443" y="159373"/>
                    </a:cubicBezTo>
                    <a:cubicBezTo>
                      <a:pt x="324040" y="156990"/>
                      <a:pt x="321502" y="154160"/>
                      <a:pt x="318368" y="154011"/>
                    </a:cubicBezTo>
                    <a:cubicBezTo>
                      <a:pt x="317920" y="154011"/>
                      <a:pt x="317024" y="154011"/>
                      <a:pt x="316129" y="155054"/>
                    </a:cubicBezTo>
                    <a:cubicBezTo>
                      <a:pt x="314785" y="156096"/>
                      <a:pt x="314487" y="157437"/>
                      <a:pt x="313740" y="158629"/>
                    </a:cubicBezTo>
                    <a:cubicBezTo>
                      <a:pt x="313143" y="159969"/>
                      <a:pt x="312994" y="160416"/>
                      <a:pt x="312248" y="160565"/>
                    </a:cubicBezTo>
                    <a:cubicBezTo>
                      <a:pt x="308964" y="161012"/>
                      <a:pt x="308516" y="161161"/>
                      <a:pt x="307322" y="163693"/>
                    </a:cubicBezTo>
                    <a:cubicBezTo>
                      <a:pt x="306874" y="164586"/>
                      <a:pt x="306576" y="166374"/>
                      <a:pt x="306725" y="167267"/>
                    </a:cubicBezTo>
                    <a:cubicBezTo>
                      <a:pt x="307173" y="168459"/>
                      <a:pt x="308218" y="168906"/>
                      <a:pt x="308815" y="169949"/>
                    </a:cubicBezTo>
                    <a:cubicBezTo>
                      <a:pt x="310307" y="173076"/>
                      <a:pt x="307471" y="173821"/>
                      <a:pt x="305979" y="174268"/>
                    </a:cubicBezTo>
                    <a:cubicBezTo>
                      <a:pt x="305381" y="174417"/>
                      <a:pt x="303889" y="174864"/>
                      <a:pt x="303740" y="175311"/>
                    </a:cubicBezTo>
                    <a:cubicBezTo>
                      <a:pt x="303590" y="176800"/>
                      <a:pt x="304934" y="177545"/>
                      <a:pt x="305381" y="178736"/>
                    </a:cubicBezTo>
                    <a:cubicBezTo>
                      <a:pt x="305381" y="178885"/>
                      <a:pt x="305680" y="179183"/>
                      <a:pt x="305680" y="179332"/>
                    </a:cubicBezTo>
                    <a:cubicBezTo>
                      <a:pt x="307471" y="182758"/>
                      <a:pt x="317472" y="174268"/>
                      <a:pt x="317920" y="173821"/>
                    </a:cubicBezTo>
                    <a:cubicBezTo>
                      <a:pt x="319114" y="172630"/>
                      <a:pt x="320756" y="169949"/>
                      <a:pt x="319413" y="165927"/>
                    </a:cubicBezTo>
                    <a:cubicBezTo>
                      <a:pt x="318965" y="164735"/>
                      <a:pt x="318965" y="164289"/>
                      <a:pt x="319413" y="163544"/>
                    </a:cubicBezTo>
                    <a:cubicBezTo>
                      <a:pt x="320308" y="162054"/>
                      <a:pt x="321950" y="161756"/>
                      <a:pt x="322846" y="160416"/>
                    </a:cubicBezTo>
                    <a:close/>
                    <a:moveTo>
                      <a:pt x="706763" y="511037"/>
                    </a:moveTo>
                    <a:cubicBezTo>
                      <a:pt x="706763" y="511037"/>
                      <a:pt x="707360" y="511037"/>
                      <a:pt x="707659" y="511037"/>
                    </a:cubicBezTo>
                    <a:cubicBezTo>
                      <a:pt x="708256" y="510590"/>
                      <a:pt x="709301" y="509697"/>
                      <a:pt x="711391" y="505675"/>
                    </a:cubicBezTo>
                    <a:cubicBezTo>
                      <a:pt x="715271" y="497632"/>
                      <a:pt x="715421" y="472758"/>
                      <a:pt x="715421" y="472460"/>
                    </a:cubicBezTo>
                    <a:cubicBezTo>
                      <a:pt x="715271" y="472013"/>
                      <a:pt x="715271" y="471268"/>
                      <a:pt x="715271" y="470821"/>
                    </a:cubicBezTo>
                    <a:cubicBezTo>
                      <a:pt x="714525" y="467694"/>
                      <a:pt x="713182" y="464864"/>
                      <a:pt x="712585" y="461736"/>
                    </a:cubicBezTo>
                    <a:cubicBezTo>
                      <a:pt x="712137" y="458757"/>
                      <a:pt x="712585" y="455629"/>
                      <a:pt x="711838" y="452650"/>
                    </a:cubicBezTo>
                    <a:cubicBezTo>
                      <a:pt x="711092" y="450714"/>
                      <a:pt x="708704" y="450416"/>
                      <a:pt x="707659" y="450416"/>
                    </a:cubicBezTo>
                    <a:cubicBezTo>
                      <a:pt x="706614" y="450565"/>
                      <a:pt x="706315" y="451309"/>
                      <a:pt x="706465" y="453693"/>
                    </a:cubicBezTo>
                    <a:cubicBezTo>
                      <a:pt x="706465" y="458310"/>
                      <a:pt x="708107" y="462778"/>
                      <a:pt x="708554" y="467396"/>
                    </a:cubicBezTo>
                    <a:cubicBezTo>
                      <a:pt x="709898" y="480503"/>
                      <a:pt x="706166" y="493312"/>
                      <a:pt x="705868" y="506271"/>
                    </a:cubicBezTo>
                    <a:cubicBezTo>
                      <a:pt x="705868" y="509697"/>
                      <a:pt x="706315" y="510292"/>
                      <a:pt x="706614" y="511037"/>
                    </a:cubicBezTo>
                    <a:close/>
                    <a:moveTo>
                      <a:pt x="738408" y="486461"/>
                    </a:moveTo>
                    <a:cubicBezTo>
                      <a:pt x="739901" y="481695"/>
                      <a:pt x="740647" y="480354"/>
                      <a:pt x="740647" y="480354"/>
                    </a:cubicBezTo>
                    <a:cubicBezTo>
                      <a:pt x="740647" y="480503"/>
                      <a:pt x="740349" y="480801"/>
                      <a:pt x="740349" y="480950"/>
                    </a:cubicBezTo>
                    <a:cubicBezTo>
                      <a:pt x="738707" y="486163"/>
                      <a:pt x="737363" y="489589"/>
                      <a:pt x="736617" y="491823"/>
                    </a:cubicBezTo>
                    <a:cubicBezTo>
                      <a:pt x="735870" y="494057"/>
                      <a:pt x="735273" y="495696"/>
                      <a:pt x="735124" y="495994"/>
                    </a:cubicBezTo>
                    <a:cubicBezTo>
                      <a:pt x="733034" y="502100"/>
                      <a:pt x="724377" y="520868"/>
                      <a:pt x="723780" y="521463"/>
                    </a:cubicBezTo>
                    <a:lnTo>
                      <a:pt x="723780" y="521166"/>
                    </a:lnTo>
                    <a:cubicBezTo>
                      <a:pt x="723780" y="521166"/>
                      <a:pt x="723481" y="521761"/>
                      <a:pt x="723183" y="522059"/>
                    </a:cubicBezTo>
                    <a:cubicBezTo>
                      <a:pt x="723183" y="522059"/>
                      <a:pt x="723183" y="521910"/>
                      <a:pt x="723332" y="521910"/>
                    </a:cubicBezTo>
                    <a:cubicBezTo>
                      <a:pt x="723332" y="521910"/>
                      <a:pt x="723332" y="522059"/>
                      <a:pt x="723183" y="522208"/>
                    </a:cubicBezTo>
                    <a:cubicBezTo>
                      <a:pt x="722586" y="523698"/>
                      <a:pt x="717212" y="532932"/>
                      <a:pt x="716466" y="533379"/>
                    </a:cubicBezTo>
                    <a:cubicBezTo>
                      <a:pt x="716316" y="532783"/>
                      <a:pt x="719152" y="528017"/>
                      <a:pt x="721242" y="524889"/>
                    </a:cubicBezTo>
                    <a:cubicBezTo>
                      <a:pt x="721242" y="524889"/>
                      <a:pt x="721093" y="525187"/>
                      <a:pt x="720944" y="525336"/>
                    </a:cubicBezTo>
                    <a:cubicBezTo>
                      <a:pt x="719152" y="523102"/>
                      <a:pt x="722884" y="521761"/>
                      <a:pt x="722586" y="519527"/>
                    </a:cubicBezTo>
                    <a:cubicBezTo>
                      <a:pt x="721242" y="520570"/>
                      <a:pt x="720197" y="521910"/>
                      <a:pt x="719302" y="523400"/>
                    </a:cubicBezTo>
                    <a:cubicBezTo>
                      <a:pt x="719302" y="523400"/>
                      <a:pt x="719302" y="523400"/>
                      <a:pt x="719600" y="523698"/>
                    </a:cubicBezTo>
                    <a:cubicBezTo>
                      <a:pt x="719899" y="523996"/>
                      <a:pt x="719899" y="523996"/>
                      <a:pt x="720048" y="523996"/>
                    </a:cubicBezTo>
                    <a:cubicBezTo>
                      <a:pt x="720048" y="523996"/>
                      <a:pt x="720496" y="523996"/>
                      <a:pt x="720496" y="524144"/>
                    </a:cubicBezTo>
                    <a:cubicBezTo>
                      <a:pt x="720496" y="524144"/>
                      <a:pt x="720496" y="524144"/>
                      <a:pt x="720048" y="524740"/>
                    </a:cubicBezTo>
                    <a:cubicBezTo>
                      <a:pt x="720048" y="524740"/>
                      <a:pt x="719899" y="525485"/>
                      <a:pt x="719302" y="525634"/>
                    </a:cubicBezTo>
                    <a:cubicBezTo>
                      <a:pt x="719302" y="525634"/>
                      <a:pt x="719152" y="525634"/>
                      <a:pt x="718854" y="526230"/>
                    </a:cubicBezTo>
                    <a:cubicBezTo>
                      <a:pt x="718357" y="526925"/>
                      <a:pt x="718058" y="527223"/>
                      <a:pt x="717958" y="527123"/>
                    </a:cubicBezTo>
                    <a:cubicBezTo>
                      <a:pt x="717958" y="527123"/>
                      <a:pt x="717809" y="526975"/>
                      <a:pt x="717809" y="526677"/>
                    </a:cubicBezTo>
                    <a:lnTo>
                      <a:pt x="717809" y="526081"/>
                    </a:lnTo>
                    <a:lnTo>
                      <a:pt x="717809" y="526081"/>
                    </a:lnTo>
                    <a:cubicBezTo>
                      <a:pt x="717063" y="527272"/>
                      <a:pt x="716316" y="528464"/>
                      <a:pt x="715570" y="529805"/>
                    </a:cubicBezTo>
                    <a:cubicBezTo>
                      <a:pt x="715570" y="529805"/>
                      <a:pt x="715719" y="529805"/>
                      <a:pt x="715869" y="529805"/>
                    </a:cubicBezTo>
                    <a:cubicBezTo>
                      <a:pt x="716018" y="529805"/>
                      <a:pt x="715271" y="532188"/>
                      <a:pt x="714973" y="532932"/>
                    </a:cubicBezTo>
                    <a:cubicBezTo>
                      <a:pt x="714674" y="533379"/>
                      <a:pt x="714376" y="533528"/>
                      <a:pt x="714227" y="533230"/>
                    </a:cubicBezTo>
                    <a:cubicBezTo>
                      <a:pt x="714227" y="532932"/>
                      <a:pt x="714227" y="532188"/>
                      <a:pt x="714525" y="531443"/>
                    </a:cubicBezTo>
                    <a:cubicBezTo>
                      <a:pt x="713630" y="532783"/>
                      <a:pt x="712435" y="533975"/>
                      <a:pt x="711092" y="534869"/>
                    </a:cubicBezTo>
                    <a:lnTo>
                      <a:pt x="711092" y="534124"/>
                    </a:lnTo>
                    <a:cubicBezTo>
                      <a:pt x="711092" y="534124"/>
                      <a:pt x="711689" y="532783"/>
                      <a:pt x="712286" y="532039"/>
                    </a:cubicBezTo>
                    <a:cubicBezTo>
                      <a:pt x="712585" y="531592"/>
                      <a:pt x="713182" y="530698"/>
                      <a:pt x="713928" y="529507"/>
                    </a:cubicBezTo>
                    <a:cubicBezTo>
                      <a:pt x="713928" y="528315"/>
                      <a:pt x="714824" y="525783"/>
                      <a:pt x="715719" y="525634"/>
                    </a:cubicBezTo>
                    <a:cubicBezTo>
                      <a:pt x="716018" y="525634"/>
                      <a:pt x="716167" y="525634"/>
                      <a:pt x="716316" y="525932"/>
                    </a:cubicBezTo>
                    <a:cubicBezTo>
                      <a:pt x="717511" y="523996"/>
                      <a:pt x="718705" y="522357"/>
                      <a:pt x="718854" y="522357"/>
                    </a:cubicBezTo>
                    <a:cubicBezTo>
                      <a:pt x="722287" y="517144"/>
                      <a:pt x="723929" y="511186"/>
                      <a:pt x="727064" y="505824"/>
                    </a:cubicBezTo>
                    <a:cubicBezTo>
                      <a:pt x="727362" y="505377"/>
                      <a:pt x="727511" y="504930"/>
                      <a:pt x="727810" y="504483"/>
                    </a:cubicBezTo>
                    <a:cubicBezTo>
                      <a:pt x="728109" y="503590"/>
                      <a:pt x="728407" y="502547"/>
                      <a:pt x="729153" y="500760"/>
                    </a:cubicBezTo>
                    <a:cubicBezTo>
                      <a:pt x="730198" y="497781"/>
                      <a:pt x="730198" y="497334"/>
                      <a:pt x="730646" y="496589"/>
                    </a:cubicBezTo>
                    <a:cubicBezTo>
                      <a:pt x="730348" y="496887"/>
                      <a:pt x="730198" y="497036"/>
                      <a:pt x="728258" y="501951"/>
                    </a:cubicBezTo>
                    <a:cubicBezTo>
                      <a:pt x="725870" y="508356"/>
                      <a:pt x="725720" y="508356"/>
                      <a:pt x="724825" y="508058"/>
                    </a:cubicBezTo>
                    <a:cubicBezTo>
                      <a:pt x="724825" y="507760"/>
                      <a:pt x="724825" y="507462"/>
                      <a:pt x="724974" y="507314"/>
                    </a:cubicBezTo>
                    <a:lnTo>
                      <a:pt x="736915" y="474247"/>
                    </a:lnTo>
                    <a:cubicBezTo>
                      <a:pt x="737512" y="472907"/>
                      <a:pt x="737960" y="472609"/>
                      <a:pt x="739005" y="473354"/>
                    </a:cubicBezTo>
                    <a:cubicBezTo>
                      <a:pt x="739453" y="473354"/>
                      <a:pt x="739602" y="473651"/>
                      <a:pt x="739901" y="473354"/>
                    </a:cubicBezTo>
                    <a:cubicBezTo>
                      <a:pt x="740796" y="472758"/>
                      <a:pt x="740498" y="471417"/>
                      <a:pt x="741393" y="470673"/>
                    </a:cubicBezTo>
                    <a:cubicBezTo>
                      <a:pt x="741393" y="470673"/>
                      <a:pt x="741344" y="471070"/>
                      <a:pt x="741244" y="471864"/>
                    </a:cubicBezTo>
                    <a:cubicBezTo>
                      <a:pt x="741244" y="471864"/>
                      <a:pt x="739602" y="476184"/>
                      <a:pt x="738856" y="476779"/>
                    </a:cubicBezTo>
                    <a:cubicBezTo>
                      <a:pt x="737960" y="476184"/>
                      <a:pt x="737314" y="476283"/>
                      <a:pt x="736915" y="477077"/>
                    </a:cubicBezTo>
                    <a:cubicBezTo>
                      <a:pt x="735572" y="479311"/>
                      <a:pt x="734676" y="482886"/>
                      <a:pt x="735124" y="484078"/>
                    </a:cubicBezTo>
                    <a:cubicBezTo>
                      <a:pt x="735124" y="484376"/>
                      <a:pt x="735124" y="484376"/>
                      <a:pt x="735572" y="484525"/>
                    </a:cubicBezTo>
                    <a:lnTo>
                      <a:pt x="735572" y="484525"/>
                    </a:lnTo>
                    <a:cubicBezTo>
                      <a:pt x="735572" y="484525"/>
                      <a:pt x="735870" y="484971"/>
                      <a:pt x="735572" y="486014"/>
                    </a:cubicBezTo>
                    <a:cubicBezTo>
                      <a:pt x="734527" y="488844"/>
                      <a:pt x="732885" y="491227"/>
                      <a:pt x="731989" y="493908"/>
                    </a:cubicBezTo>
                    <a:cubicBezTo>
                      <a:pt x="731243" y="495845"/>
                      <a:pt x="730945" y="497930"/>
                      <a:pt x="730497" y="500015"/>
                    </a:cubicBezTo>
                    <a:cubicBezTo>
                      <a:pt x="738109" y="486461"/>
                      <a:pt x="738109" y="486461"/>
                      <a:pt x="738408" y="486312"/>
                    </a:cubicBezTo>
                    <a:cubicBezTo>
                      <a:pt x="738109" y="487801"/>
                      <a:pt x="737662" y="489142"/>
                      <a:pt x="737214" y="490334"/>
                    </a:cubicBezTo>
                    <a:lnTo>
                      <a:pt x="737512" y="489738"/>
                    </a:lnTo>
                    <a:cubicBezTo>
                      <a:pt x="737811" y="488695"/>
                      <a:pt x="738109" y="487653"/>
                      <a:pt x="738557" y="486759"/>
                    </a:cubicBezTo>
                    <a:close/>
                    <a:moveTo>
                      <a:pt x="736020" y="493312"/>
                    </a:moveTo>
                    <a:lnTo>
                      <a:pt x="736617" y="491525"/>
                    </a:lnTo>
                    <a:cubicBezTo>
                      <a:pt x="736169" y="492568"/>
                      <a:pt x="735870" y="493461"/>
                      <a:pt x="735572" y="494504"/>
                    </a:cubicBezTo>
                    <a:cubicBezTo>
                      <a:pt x="735572" y="494504"/>
                      <a:pt x="735721" y="493908"/>
                      <a:pt x="736020" y="493312"/>
                    </a:cubicBezTo>
                    <a:close/>
                    <a:moveTo>
                      <a:pt x="741841" y="473354"/>
                    </a:moveTo>
                    <a:cubicBezTo>
                      <a:pt x="742289" y="471864"/>
                      <a:pt x="743782" y="465906"/>
                      <a:pt x="743931" y="465310"/>
                    </a:cubicBezTo>
                    <a:cubicBezTo>
                      <a:pt x="743632" y="465757"/>
                      <a:pt x="739901" y="477524"/>
                      <a:pt x="740199" y="478567"/>
                    </a:cubicBezTo>
                    <a:cubicBezTo>
                      <a:pt x="740199" y="478269"/>
                      <a:pt x="741244" y="475439"/>
                      <a:pt x="741841" y="473354"/>
                    </a:cubicBezTo>
                    <a:close/>
                    <a:moveTo>
                      <a:pt x="749603" y="428521"/>
                    </a:moveTo>
                    <a:cubicBezTo>
                      <a:pt x="749603" y="428521"/>
                      <a:pt x="749603" y="428818"/>
                      <a:pt x="749155" y="428967"/>
                    </a:cubicBezTo>
                    <a:cubicBezTo>
                      <a:pt x="748708" y="430308"/>
                      <a:pt x="748409" y="431499"/>
                      <a:pt x="748260" y="432095"/>
                    </a:cubicBezTo>
                    <a:cubicBezTo>
                      <a:pt x="748061" y="433287"/>
                      <a:pt x="748210" y="434131"/>
                      <a:pt x="748708" y="434627"/>
                    </a:cubicBezTo>
                    <a:cubicBezTo>
                      <a:pt x="748708" y="434627"/>
                      <a:pt x="749006" y="435968"/>
                      <a:pt x="748409" y="438053"/>
                    </a:cubicBezTo>
                    <a:cubicBezTo>
                      <a:pt x="747961" y="439096"/>
                      <a:pt x="747812" y="440138"/>
                      <a:pt x="747812" y="441330"/>
                    </a:cubicBezTo>
                    <a:lnTo>
                      <a:pt x="747812" y="444160"/>
                    </a:lnTo>
                    <a:cubicBezTo>
                      <a:pt x="747812" y="444160"/>
                      <a:pt x="750797" y="429712"/>
                      <a:pt x="750797" y="429563"/>
                    </a:cubicBezTo>
                    <a:cubicBezTo>
                      <a:pt x="751245" y="427776"/>
                      <a:pt x="751842" y="423605"/>
                      <a:pt x="751842" y="423010"/>
                    </a:cubicBezTo>
                    <a:cubicBezTo>
                      <a:pt x="751096" y="424052"/>
                      <a:pt x="751096" y="425244"/>
                      <a:pt x="750648" y="426286"/>
                    </a:cubicBezTo>
                    <a:cubicBezTo>
                      <a:pt x="750349" y="427031"/>
                      <a:pt x="749752" y="427627"/>
                      <a:pt x="749454" y="428372"/>
                    </a:cubicBezTo>
                    <a:close/>
                    <a:moveTo>
                      <a:pt x="753484" y="400965"/>
                    </a:moveTo>
                    <a:cubicBezTo>
                      <a:pt x="753484" y="400965"/>
                      <a:pt x="753484" y="400667"/>
                      <a:pt x="753484" y="400221"/>
                    </a:cubicBezTo>
                    <a:cubicBezTo>
                      <a:pt x="753783" y="399625"/>
                      <a:pt x="754081" y="394858"/>
                      <a:pt x="753484" y="393518"/>
                    </a:cubicBezTo>
                    <a:lnTo>
                      <a:pt x="753484" y="393518"/>
                    </a:lnTo>
                    <a:cubicBezTo>
                      <a:pt x="753484" y="393518"/>
                      <a:pt x="753036" y="393518"/>
                      <a:pt x="753036" y="393518"/>
                    </a:cubicBezTo>
                    <a:cubicBezTo>
                      <a:pt x="751842" y="392773"/>
                      <a:pt x="753484" y="380709"/>
                      <a:pt x="753484" y="380113"/>
                    </a:cubicBezTo>
                    <a:cubicBezTo>
                      <a:pt x="753484" y="380113"/>
                      <a:pt x="754828" y="367899"/>
                      <a:pt x="753036" y="367303"/>
                    </a:cubicBezTo>
                    <a:cubicBezTo>
                      <a:pt x="752887" y="367601"/>
                      <a:pt x="752887" y="367899"/>
                      <a:pt x="752439" y="369389"/>
                    </a:cubicBezTo>
                    <a:lnTo>
                      <a:pt x="752439" y="370133"/>
                    </a:lnTo>
                    <a:cubicBezTo>
                      <a:pt x="752339" y="371425"/>
                      <a:pt x="752190" y="374553"/>
                      <a:pt x="751991" y="379517"/>
                    </a:cubicBezTo>
                    <a:cubicBezTo>
                      <a:pt x="751991" y="381006"/>
                      <a:pt x="751394" y="382496"/>
                      <a:pt x="751394" y="384134"/>
                    </a:cubicBezTo>
                    <a:cubicBezTo>
                      <a:pt x="751394" y="384134"/>
                      <a:pt x="751693" y="397986"/>
                      <a:pt x="751693" y="398284"/>
                    </a:cubicBezTo>
                    <a:cubicBezTo>
                      <a:pt x="751991" y="397986"/>
                      <a:pt x="751991" y="397391"/>
                      <a:pt x="752887" y="397391"/>
                    </a:cubicBezTo>
                    <a:cubicBezTo>
                      <a:pt x="753783" y="398582"/>
                      <a:pt x="752887" y="399923"/>
                      <a:pt x="753484" y="401114"/>
                    </a:cubicBezTo>
                    <a:close/>
                    <a:moveTo>
                      <a:pt x="753484" y="404987"/>
                    </a:moveTo>
                    <a:cubicBezTo>
                      <a:pt x="753484" y="404987"/>
                      <a:pt x="752141" y="417498"/>
                      <a:pt x="752439" y="418392"/>
                    </a:cubicBezTo>
                    <a:cubicBezTo>
                      <a:pt x="752439" y="418392"/>
                      <a:pt x="754380" y="403497"/>
                      <a:pt x="754230" y="402455"/>
                    </a:cubicBezTo>
                    <a:cubicBezTo>
                      <a:pt x="753932" y="402753"/>
                      <a:pt x="753484" y="403348"/>
                      <a:pt x="753484" y="404987"/>
                    </a:cubicBezTo>
                    <a:close/>
                    <a:moveTo>
                      <a:pt x="750051" y="423754"/>
                    </a:moveTo>
                    <a:cubicBezTo>
                      <a:pt x="750648" y="423010"/>
                      <a:pt x="751842" y="416754"/>
                      <a:pt x="751842" y="416754"/>
                    </a:cubicBezTo>
                    <a:cubicBezTo>
                      <a:pt x="752141" y="414073"/>
                      <a:pt x="751544" y="409008"/>
                      <a:pt x="751394" y="408711"/>
                    </a:cubicBezTo>
                    <a:cubicBezTo>
                      <a:pt x="751245" y="408711"/>
                      <a:pt x="749603" y="422861"/>
                      <a:pt x="749902" y="423754"/>
                    </a:cubicBezTo>
                    <a:lnTo>
                      <a:pt x="749902" y="423754"/>
                    </a:lnTo>
                    <a:close/>
                    <a:moveTo>
                      <a:pt x="749155" y="413179"/>
                    </a:moveTo>
                    <a:cubicBezTo>
                      <a:pt x="749155" y="413179"/>
                      <a:pt x="748857" y="413179"/>
                      <a:pt x="748708" y="413626"/>
                    </a:cubicBezTo>
                    <a:cubicBezTo>
                      <a:pt x="747961" y="416605"/>
                      <a:pt x="747215" y="419584"/>
                      <a:pt x="746469" y="422563"/>
                    </a:cubicBezTo>
                    <a:cubicBezTo>
                      <a:pt x="746021" y="424052"/>
                      <a:pt x="745125" y="425542"/>
                      <a:pt x="744677" y="427180"/>
                    </a:cubicBezTo>
                    <a:cubicBezTo>
                      <a:pt x="744677" y="427180"/>
                      <a:pt x="744080" y="430010"/>
                      <a:pt x="744229" y="430308"/>
                    </a:cubicBezTo>
                    <a:cubicBezTo>
                      <a:pt x="746021" y="428223"/>
                      <a:pt x="748708" y="416605"/>
                      <a:pt x="748708" y="416456"/>
                    </a:cubicBezTo>
                    <a:cubicBezTo>
                      <a:pt x="749155" y="414073"/>
                      <a:pt x="749155" y="413477"/>
                      <a:pt x="749155" y="413328"/>
                    </a:cubicBezTo>
                    <a:close/>
                    <a:moveTo>
                      <a:pt x="751991" y="326492"/>
                    </a:moveTo>
                    <a:cubicBezTo>
                      <a:pt x="751842" y="323811"/>
                      <a:pt x="751544" y="323513"/>
                      <a:pt x="751245" y="323364"/>
                    </a:cubicBezTo>
                    <a:cubicBezTo>
                      <a:pt x="750797" y="323811"/>
                      <a:pt x="751096" y="341089"/>
                      <a:pt x="752439" y="342727"/>
                    </a:cubicBezTo>
                    <a:cubicBezTo>
                      <a:pt x="753036" y="341833"/>
                      <a:pt x="751991" y="326641"/>
                      <a:pt x="751991" y="326492"/>
                    </a:cubicBezTo>
                    <a:close/>
                    <a:moveTo>
                      <a:pt x="276274" y="105454"/>
                    </a:moveTo>
                    <a:cubicBezTo>
                      <a:pt x="277170" y="106646"/>
                      <a:pt x="283439" y="107540"/>
                      <a:pt x="288663" y="105752"/>
                    </a:cubicBezTo>
                    <a:cubicBezTo>
                      <a:pt x="291798" y="104710"/>
                      <a:pt x="294336" y="102476"/>
                      <a:pt x="297172" y="100986"/>
                    </a:cubicBezTo>
                    <a:cubicBezTo>
                      <a:pt x="298963" y="100092"/>
                      <a:pt x="301053" y="99348"/>
                      <a:pt x="302695" y="98305"/>
                    </a:cubicBezTo>
                    <a:cubicBezTo>
                      <a:pt x="303889" y="97560"/>
                      <a:pt x="304934" y="96220"/>
                      <a:pt x="305381" y="95177"/>
                    </a:cubicBezTo>
                    <a:cubicBezTo>
                      <a:pt x="305381" y="94730"/>
                      <a:pt x="305829" y="93986"/>
                      <a:pt x="305381" y="93688"/>
                    </a:cubicBezTo>
                    <a:cubicBezTo>
                      <a:pt x="305381" y="93688"/>
                      <a:pt x="301650" y="88475"/>
                      <a:pt x="300605" y="88177"/>
                    </a:cubicBezTo>
                    <a:cubicBezTo>
                      <a:pt x="300008" y="87979"/>
                      <a:pt x="299161" y="88326"/>
                      <a:pt x="298067" y="89219"/>
                    </a:cubicBezTo>
                    <a:cubicBezTo>
                      <a:pt x="296724" y="89964"/>
                      <a:pt x="295530" y="90858"/>
                      <a:pt x="293739" y="90858"/>
                    </a:cubicBezTo>
                    <a:cubicBezTo>
                      <a:pt x="291500" y="90858"/>
                      <a:pt x="289559" y="89070"/>
                      <a:pt x="286872" y="89517"/>
                    </a:cubicBezTo>
                    <a:cubicBezTo>
                      <a:pt x="285678" y="89666"/>
                      <a:pt x="285230" y="90560"/>
                      <a:pt x="285081" y="90709"/>
                    </a:cubicBezTo>
                    <a:cubicBezTo>
                      <a:pt x="284633" y="91305"/>
                      <a:pt x="283439" y="92943"/>
                      <a:pt x="282842" y="92943"/>
                    </a:cubicBezTo>
                    <a:cubicBezTo>
                      <a:pt x="281946" y="92943"/>
                      <a:pt x="282394" y="91751"/>
                      <a:pt x="282394" y="91305"/>
                    </a:cubicBezTo>
                    <a:cubicBezTo>
                      <a:pt x="282543" y="89070"/>
                      <a:pt x="282394" y="88326"/>
                      <a:pt x="281349" y="88326"/>
                    </a:cubicBezTo>
                    <a:cubicBezTo>
                      <a:pt x="281349" y="88326"/>
                      <a:pt x="273289" y="93241"/>
                      <a:pt x="273438" y="94581"/>
                    </a:cubicBezTo>
                    <a:cubicBezTo>
                      <a:pt x="273737" y="94879"/>
                      <a:pt x="274184" y="95177"/>
                      <a:pt x="274632" y="95475"/>
                    </a:cubicBezTo>
                    <a:cubicBezTo>
                      <a:pt x="275080" y="95773"/>
                      <a:pt x="277170" y="97560"/>
                      <a:pt x="274035" y="98305"/>
                    </a:cubicBezTo>
                    <a:lnTo>
                      <a:pt x="274035" y="98603"/>
                    </a:lnTo>
                    <a:cubicBezTo>
                      <a:pt x="274035" y="98603"/>
                      <a:pt x="274334" y="99050"/>
                      <a:pt x="275677" y="100092"/>
                    </a:cubicBezTo>
                    <a:cubicBezTo>
                      <a:pt x="275976" y="100390"/>
                      <a:pt x="276573" y="100539"/>
                      <a:pt x="276573" y="100837"/>
                    </a:cubicBezTo>
                    <a:cubicBezTo>
                      <a:pt x="277170" y="102476"/>
                      <a:pt x="275080" y="103965"/>
                      <a:pt x="276274" y="105603"/>
                    </a:cubicBezTo>
                    <a:close/>
                    <a:moveTo>
                      <a:pt x="485249" y="60472"/>
                    </a:moveTo>
                    <a:cubicBezTo>
                      <a:pt x="485249" y="60472"/>
                      <a:pt x="484652" y="60472"/>
                      <a:pt x="484503" y="60621"/>
                    </a:cubicBezTo>
                    <a:cubicBezTo>
                      <a:pt x="483309" y="61217"/>
                      <a:pt x="484055" y="63749"/>
                      <a:pt x="484055" y="63749"/>
                    </a:cubicBezTo>
                    <a:cubicBezTo>
                      <a:pt x="484055" y="64345"/>
                      <a:pt x="484652" y="65239"/>
                      <a:pt x="485847" y="65537"/>
                    </a:cubicBezTo>
                    <a:cubicBezTo>
                      <a:pt x="486145" y="65537"/>
                      <a:pt x="488683" y="65984"/>
                      <a:pt x="488683" y="65984"/>
                    </a:cubicBezTo>
                    <a:cubicBezTo>
                      <a:pt x="489130" y="65984"/>
                      <a:pt x="489429" y="65835"/>
                      <a:pt x="489429" y="65835"/>
                    </a:cubicBezTo>
                    <a:cubicBezTo>
                      <a:pt x="489578" y="65686"/>
                      <a:pt x="489578" y="64643"/>
                      <a:pt x="488832" y="63451"/>
                    </a:cubicBezTo>
                    <a:cubicBezTo>
                      <a:pt x="488683" y="63451"/>
                      <a:pt x="487190" y="60770"/>
                      <a:pt x="485249" y="60621"/>
                    </a:cubicBezTo>
                    <a:close/>
                    <a:moveTo>
                      <a:pt x="678104" y="428669"/>
                    </a:moveTo>
                    <a:cubicBezTo>
                      <a:pt x="676760" y="428967"/>
                      <a:pt x="674223" y="437606"/>
                      <a:pt x="673924" y="439692"/>
                    </a:cubicBezTo>
                    <a:cubicBezTo>
                      <a:pt x="673327" y="443117"/>
                      <a:pt x="674820" y="450416"/>
                      <a:pt x="675268" y="451012"/>
                    </a:cubicBezTo>
                    <a:cubicBezTo>
                      <a:pt x="676014" y="452352"/>
                      <a:pt x="681835" y="443713"/>
                      <a:pt x="682134" y="442819"/>
                    </a:cubicBezTo>
                    <a:cubicBezTo>
                      <a:pt x="682582" y="440883"/>
                      <a:pt x="680194" y="429116"/>
                      <a:pt x="678253" y="428818"/>
                    </a:cubicBezTo>
                    <a:close/>
                    <a:moveTo>
                      <a:pt x="506893" y="271084"/>
                    </a:moveTo>
                    <a:cubicBezTo>
                      <a:pt x="505550" y="271530"/>
                      <a:pt x="504206" y="271977"/>
                      <a:pt x="502714" y="272424"/>
                    </a:cubicBezTo>
                    <a:cubicBezTo>
                      <a:pt x="502117" y="272573"/>
                      <a:pt x="501221" y="272573"/>
                      <a:pt x="500624" y="272871"/>
                    </a:cubicBezTo>
                    <a:cubicBezTo>
                      <a:pt x="500325" y="272871"/>
                      <a:pt x="499878" y="273169"/>
                      <a:pt x="499728" y="273318"/>
                    </a:cubicBezTo>
                    <a:cubicBezTo>
                      <a:pt x="498236" y="274509"/>
                      <a:pt x="497042" y="277637"/>
                      <a:pt x="497788" y="278829"/>
                    </a:cubicBezTo>
                    <a:cubicBezTo>
                      <a:pt x="498385" y="279722"/>
                      <a:pt x="500923" y="279127"/>
                      <a:pt x="504356" y="277041"/>
                    </a:cubicBezTo>
                    <a:cubicBezTo>
                      <a:pt x="507043" y="275403"/>
                      <a:pt x="509431" y="272573"/>
                      <a:pt x="509580" y="271530"/>
                    </a:cubicBezTo>
                    <a:cubicBezTo>
                      <a:pt x="509580" y="270935"/>
                      <a:pt x="509132" y="270935"/>
                      <a:pt x="508535" y="270935"/>
                    </a:cubicBezTo>
                    <a:cubicBezTo>
                      <a:pt x="508237" y="270935"/>
                      <a:pt x="507640" y="270935"/>
                      <a:pt x="506893" y="271232"/>
                    </a:cubicBezTo>
                    <a:close/>
                    <a:moveTo>
                      <a:pt x="467785" y="274062"/>
                    </a:moveTo>
                    <a:cubicBezTo>
                      <a:pt x="466591" y="273765"/>
                      <a:pt x="465695" y="273169"/>
                      <a:pt x="464800" y="272871"/>
                    </a:cubicBezTo>
                    <a:cubicBezTo>
                      <a:pt x="464501" y="272871"/>
                      <a:pt x="464203" y="272871"/>
                      <a:pt x="464053" y="272722"/>
                    </a:cubicBezTo>
                    <a:cubicBezTo>
                      <a:pt x="463606" y="272573"/>
                      <a:pt x="462859" y="272573"/>
                      <a:pt x="462710" y="272573"/>
                    </a:cubicBezTo>
                    <a:cubicBezTo>
                      <a:pt x="460919" y="272871"/>
                      <a:pt x="458680" y="274807"/>
                      <a:pt x="459725" y="276446"/>
                    </a:cubicBezTo>
                    <a:cubicBezTo>
                      <a:pt x="461217" y="278829"/>
                      <a:pt x="464203" y="278829"/>
                      <a:pt x="468531" y="278978"/>
                    </a:cubicBezTo>
                    <a:cubicBezTo>
                      <a:pt x="473756" y="278978"/>
                      <a:pt x="474353" y="276892"/>
                      <a:pt x="474353" y="276595"/>
                    </a:cubicBezTo>
                    <a:cubicBezTo>
                      <a:pt x="474353" y="275850"/>
                      <a:pt x="473457" y="275701"/>
                      <a:pt x="472860" y="275403"/>
                    </a:cubicBezTo>
                    <a:cubicBezTo>
                      <a:pt x="471218" y="274807"/>
                      <a:pt x="469427" y="274509"/>
                      <a:pt x="467636" y="274062"/>
                    </a:cubicBezTo>
                    <a:close/>
                    <a:moveTo>
                      <a:pt x="419422" y="261551"/>
                    </a:moveTo>
                    <a:cubicBezTo>
                      <a:pt x="419422" y="261551"/>
                      <a:pt x="419273" y="261253"/>
                      <a:pt x="419273" y="261104"/>
                    </a:cubicBezTo>
                    <a:cubicBezTo>
                      <a:pt x="418676" y="260210"/>
                      <a:pt x="418079" y="260061"/>
                      <a:pt x="417333" y="260061"/>
                    </a:cubicBezTo>
                    <a:cubicBezTo>
                      <a:pt x="417183" y="260061"/>
                      <a:pt x="405391" y="261104"/>
                      <a:pt x="406585" y="263636"/>
                    </a:cubicBezTo>
                    <a:cubicBezTo>
                      <a:pt x="406734" y="264381"/>
                      <a:pt x="408973" y="265870"/>
                      <a:pt x="411362" y="266466"/>
                    </a:cubicBezTo>
                    <a:cubicBezTo>
                      <a:pt x="412854" y="266913"/>
                      <a:pt x="414049" y="266615"/>
                      <a:pt x="415541" y="267062"/>
                    </a:cubicBezTo>
                    <a:cubicBezTo>
                      <a:pt x="416885" y="267360"/>
                      <a:pt x="417930" y="268254"/>
                      <a:pt x="419273" y="268551"/>
                    </a:cubicBezTo>
                    <a:cubicBezTo>
                      <a:pt x="420169" y="268551"/>
                      <a:pt x="421363" y="268551"/>
                      <a:pt x="421811" y="267956"/>
                    </a:cubicBezTo>
                    <a:cubicBezTo>
                      <a:pt x="421811" y="267658"/>
                      <a:pt x="421811" y="267211"/>
                      <a:pt x="421512" y="267062"/>
                    </a:cubicBezTo>
                    <a:cubicBezTo>
                      <a:pt x="421363" y="266615"/>
                      <a:pt x="420766" y="266019"/>
                      <a:pt x="420616" y="265424"/>
                    </a:cubicBezTo>
                    <a:cubicBezTo>
                      <a:pt x="420169" y="264232"/>
                      <a:pt x="420169" y="262891"/>
                      <a:pt x="419571" y="261551"/>
                    </a:cubicBezTo>
                    <a:close/>
                    <a:moveTo>
                      <a:pt x="387330" y="242635"/>
                    </a:moveTo>
                    <a:cubicBezTo>
                      <a:pt x="387330" y="242635"/>
                      <a:pt x="386434" y="249039"/>
                      <a:pt x="386434" y="249039"/>
                    </a:cubicBezTo>
                    <a:cubicBezTo>
                      <a:pt x="386434" y="250678"/>
                      <a:pt x="386434" y="252465"/>
                      <a:pt x="387479" y="253657"/>
                    </a:cubicBezTo>
                    <a:cubicBezTo>
                      <a:pt x="389867" y="256338"/>
                      <a:pt x="394942" y="254997"/>
                      <a:pt x="395241" y="250678"/>
                    </a:cubicBezTo>
                    <a:cubicBezTo>
                      <a:pt x="395539" y="247997"/>
                      <a:pt x="393151" y="244273"/>
                      <a:pt x="392853" y="243826"/>
                    </a:cubicBezTo>
                    <a:cubicBezTo>
                      <a:pt x="391658" y="242337"/>
                      <a:pt x="388374" y="241592"/>
                      <a:pt x="388374" y="241592"/>
                    </a:cubicBezTo>
                    <a:cubicBezTo>
                      <a:pt x="387777" y="241592"/>
                      <a:pt x="387330" y="241592"/>
                      <a:pt x="387180" y="242635"/>
                    </a:cubicBezTo>
                    <a:close/>
                    <a:moveTo>
                      <a:pt x="396435" y="150139"/>
                    </a:moveTo>
                    <a:cubicBezTo>
                      <a:pt x="396435" y="148649"/>
                      <a:pt x="395092" y="144628"/>
                      <a:pt x="393599" y="144330"/>
                    </a:cubicBezTo>
                    <a:cubicBezTo>
                      <a:pt x="392405" y="144628"/>
                      <a:pt x="390614" y="147606"/>
                      <a:pt x="390315" y="149096"/>
                    </a:cubicBezTo>
                    <a:cubicBezTo>
                      <a:pt x="390166" y="151032"/>
                      <a:pt x="392554" y="153862"/>
                      <a:pt x="392554" y="153862"/>
                    </a:cubicBezTo>
                    <a:cubicBezTo>
                      <a:pt x="394047" y="155203"/>
                      <a:pt x="396435" y="151926"/>
                      <a:pt x="396435" y="149990"/>
                    </a:cubicBezTo>
                    <a:close/>
                    <a:moveTo>
                      <a:pt x="420019" y="135691"/>
                    </a:moveTo>
                    <a:cubicBezTo>
                      <a:pt x="421213" y="134499"/>
                      <a:pt x="421960" y="132414"/>
                      <a:pt x="421661" y="130627"/>
                    </a:cubicBezTo>
                    <a:cubicBezTo>
                      <a:pt x="421661" y="129882"/>
                      <a:pt x="421512" y="129882"/>
                      <a:pt x="421213" y="129882"/>
                    </a:cubicBezTo>
                    <a:cubicBezTo>
                      <a:pt x="421213" y="129882"/>
                      <a:pt x="421064" y="129882"/>
                      <a:pt x="420467" y="130329"/>
                    </a:cubicBezTo>
                    <a:cubicBezTo>
                      <a:pt x="420019" y="130775"/>
                      <a:pt x="419571" y="131222"/>
                      <a:pt x="418974" y="131520"/>
                    </a:cubicBezTo>
                    <a:cubicBezTo>
                      <a:pt x="418676" y="131818"/>
                      <a:pt x="418377" y="131818"/>
                      <a:pt x="418079" y="131967"/>
                    </a:cubicBezTo>
                    <a:cubicBezTo>
                      <a:pt x="418079" y="131967"/>
                      <a:pt x="417930" y="132116"/>
                      <a:pt x="417631" y="132265"/>
                    </a:cubicBezTo>
                    <a:cubicBezTo>
                      <a:pt x="417631" y="132265"/>
                      <a:pt x="417183" y="132712"/>
                      <a:pt x="416885" y="133159"/>
                    </a:cubicBezTo>
                    <a:cubicBezTo>
                      <a:pt x="415989" y="134052"/>
                      <a:pt x="415392" y="135840"/>
                      <a:pt x="415989" y="136584"/>
                    </a:cubicBezTo>
                    <a:cubicBezTo>
                      <a:pt x="416437" y="136882"/>
                      <a:pt x="418079" y="137627"/>
                      <a:pt x="419870" y="135691"/>
                    </a:cubicBezTo>
                    <a:close/>
                    <a:moveTo>
                      <a:pt x="484951" y="631088"/>
                    </a:moveTo>
                    <a:cubicBezTo>
                      <a:pt x="484652" y="639578"/>
                      <a:pt x="491519" y="648217"/>
                      <a:pt x="484205" y="656261"/>
                    </a:cubicBezTo>
                    <a:cubicBezTo>
                      <a:pt x="479876" y="661027"/>
                      <a:pt x="469726" y="657750"/>
                      <a:pt x="468830" y="666389"/>
                    </a:cubicBezTo>
                    <a:cubicBezTo>
                      <a:pt x="469726" y="666687"/>
                      <a:pt x="470621" y="667134"/>
                      <a:pt x="471517" y="667432"/>
                    </a:cubicBezTo>
                    <a:cubicBezTo>
                      <a:pt x="470323" y="671304"/>
                      <a:pt x="458978" y="705115"/>
                      <a:pt x="411362" y="712711"/>
                    </a:cubicBezTo>
                    <a:cubicBezTo>
                      <a:pt x="404794" y="705562"/>
                      <a:pt x="407033" y="702136"/>
                      <a:pt x="409421" y="698561"/>
                    </a:cubicBezTo>
                    <a:cubicBezTo>
                      <a:pt x="408973" y="697072"/>
                      <a:pt x="407481" y="695136"/>
                      <a:pt x="406436" y="694093"/>
                    </a:cubicBezTo>
                    <a:cubicBezTo>
                      <a:pt x="405690" y="679496"/>
                      <a:pt x="401212" y="665644"/>
                      <a:pt x="399868" y="651196"/>
                    </a:cubicBezTo>
                    <a:cubicBezTo>
                      <a:pt x="399868" y="649260"/>
                      <a:pt x="398973" y="646430"/>
                      <a:pt x="397928" y="644941"/>
                    </a:cubicBezTo>
                    <a:cubicBezTo>
                      <a:pt x="390464" y="635855"/>
                      <a:pt x="381060" y="624535"/>
                      <a:pt x="391211" y="601448"/>
                    </a:cubicBezTo>
                    <a:cubicBezTo>
                      <a:pt x="395987" y="590922"/>
                      <a:pt x="396435" y="575680"/>
                      <a:pt x="392554" y="555721"/>
                    </a:cubicBezTo>
                    <a:cubicBezTo>
                      <a:pt x="389718" y="542018"/>
                      <a:pt x="374791" y="536656"/>
                      <a:pt x="370761" y="523847"/>
                    </a:cubicBezTo>
                    <a:cubicBezTo>
                      <a:pt x="368373" y="515803"/>
                      <a:pt x="375836" y="510292"/>
                      <a:pt x="376134" y="502994"/>
                    </a:cubicBezTo>
                    <a:cubicBezTo>
                      <a:pt x="376433" y="499419"/>
                      <a:pt x="376732" y="493015"/>
                      <a:pt x="370761" y="490780"/>
                    </a:cubicBezTo>
                    <a:cubicBezTo>
                      <a:pt x="364641" y="488695"/>
                      <a:pt x="358222" y="492419"/>
                      <a:pt x="352252" y="490036"/>
                    </a:cubicBezTo>
                    <a:cubicBezTo>
                      <a:pt x="346430" y="487801"/>
                      <a:pt x="345982" y="479460"/>
                      <a:pt x="338967" y="478418"/>
                    </a:cubicBezTo>
                    <a:cubicBezTo>
                      <a:pt x="330906" y="477375"/>
                      <a:pt x="327622" y="480652"/>
                      <a:pt x="323891" y="484525"/>
                    </a:cubicBezTo>
                    <a:cubicBezTo>
                      <a:pt x="318517" y="490036"/>
                      <a:pt x="278961" y="495547"/>
                      <a:pt x="275826" y="493610"/>
                    </a:cubicBezTo>
                    <a:cubicBezTo>
                      <a:pt x="262194" y="485765"/>
                      <a:pt x="243932" y="462878"/>
                      <a:pt x="221045" y="424946"/>
                    </a:cubicBezTo>
                    <a:cubicBezTo>
                      <a:pt x="227116" y="409951"/>
                      <a:pt x="229703" y="400518"/>
                      <a:pt x="228807" y="396646"/>
                    </a:cubicBezTo>
                    <a:cubicBezTo>
                      <a:pt x="228210" y="393518"/>
                      <a:pt x="224777" y="366410"/>
                      <a:pt x="225225" y="365665"/>
                    </a:cubicBezTo>
                    <a:cubicBezTo>
                      <a:pt x="225225" y="365665"/>
                      <a:pt x="227165" y="360750"/>
                      <a:pt x="231643" y="349728"/>
                    </a:cubicBezTo>
                    <a:cubicBezTo>
                      <a:pt x="234479" y="341982"/>
                      <a:pt x="237017" y="333939"/>
                      <a:pt x="240599" y="326343"/>
                    </a:cubicBezTo>
                    <a:cubicBezTo>
                      <a:pt x="244779" y="317257"/>
                      <a:pt x="258362" y="317406"/>
                      <a:pt x="260900" y="306682"/>
                    </a:cubicBezTo>
                    <a:cubicBezTo>
                      <a:pt x="262840" y="299383"/>
                      <a:pt x="257168" y="291340"/>
                      <a:pt x="262840" y="284489"/>
                    </a:cubicBezTo>
                    <a:lnTo>
                      <a:pt x="278215" y="269296"/>
                    </a:lnTo>
                    <a:cubicBezTo>
                      <a:pt x="279409" y="268700"/>
                      <a:pt x="280752" y="267807"/>
                      <a:pt x="281946" y="267360"/>
                    </a:cubicBezTo>
                    <a:cubicBezTo>
                      <a:pt x="287917" y="264977"/>
                      <a:pt x="294336" y="268551"/>
                      <a:pt x="300306" y="266317"/>
                    </a:cubicBezTo>
                    <a:cubicBezTo>
                      <a:pt x="303142" y="265126"/>
                      <a:pt x="305232" y="263040"/>
                      <a:pt x="307471" y="260806"/>
                    </a:cubicBezTo>
                    <a:cubicBezTo>
                      <a:pt x="307471" y="259913"/>
                      <a:pt x="307322" y="259019"/>
                      <a:pt x="307173" y="258125"/>
                    </a:cubicBezTo>
                    <a:cubicBezTo>
                      <a:pt x="307173" y="253359"/>
                      <a:pt x="310009" y="249039"/>
                      <a:pt x="309561" y="244273"/>
                    </a:cubicBezTo>
                    <a:cubicBezTo>
                      <a:pt x="309113" y="240103"/>
                      <a:pt x="307471" y="236230"/>
                      <a:pt x="307471" y="231910"/>
                    </a:cubicBezTo>
                    <a:cubicBezTo>
                      <a:pt x="307620" y="231464"/>
                      <a:pt x="307770" y="230719"/>
                      <a:pt x="308068" y="230272"/>
                    </a:cubicBezTo>
                    <a:cubicBezTo>
                      <a:pt x="312099" y="225208"/>
                      <a:pt x="324488" y="226846"/>
                      <a:pt x="334489" y="228336"/>
                    </a:cubicBezTo>
                    <a:cubicBezTo>
                      <a:pt x="338817" y="228932"/>
                      <a:pt x="340459" y="229229"/>
                      <a:pt x="341654" y="228783"/>
                    </a:cubicBezTo>
                    <a:cubicBezTo>
                      <a:pt x="341654" y="228783"/>
                      <a:pt x="354789" y="213888"/>
                      <a:pt x="329414" y="199440"/>
                    </a:cubicBezTo>
                    <a:cubicBezTo>
                      <a:pt x="327324" y="198248"/>
                      <a:pt x="327324" y="195418"/>
                      <a:pt x="328219" y="194972"/>
                    </a:cubicBezTo>
                    <a:cubicBezTo>
                      <a:pt x="332548" y="192737"/>
                      <a:pt x="337325" y="194078"/>
                      <a:pt x="341654" y="193184"/>
                    </a:cubicBezTo>
                    <a:cubicBezTo>
                      <a:pt x="341754" y="190305"/>
                      <a:pt x="341952" y="188765"/>
                      <a:pt x="342251" y="188567"/>
                    </a:cubicBezTo>
                    <a:cubicBezTo>
                      <a:pt x="343743" y="186928"/>
                      <a:pt x="345684" y="188865"/>
                      <a:pt x="347475" y="187673"/>
                    </a:cubicBezTo>
                    <a:cubicBezTo>
                      <a:pt x="351057" y="184843"/>
                      <a:pt x="352550" y="180226"/>
                      <a:pt x="356431" y="177545"/>
                    </a:cubicBezTo>
                    <a:cubicBezTo>
                      <a:pt x="357924" y="176353"/>
                      <a:pt x="361656" y="175162"/>
                      <a:pt x="362700" y="174864"/>
                    </a:cubicBezTo>
                    <a:cubicBezTo>
                      <a:pt x="364592" y="174466"/>
                      <a:pt x="365686" y="173921"/>
                      <a:pt x="365984" y="173225"/>
                    </a:cubicBezTo>
                    <a:cubicBezTo>
                      <a:pt x="368273" y="168559"/>
                      <a:pt x="369816" y="166027"/>
                      <a:pt x="370612" y="165629"/>
                    </a:cubicBezTo>
                    <a:cubicBezTo>
                      <a:pt x="373597" y="163842"/>
                      <a:pt x="375537" y="163544"/>
                      <a:pt x="383598" y="161756"/>
                    </a:cubicBezTo>
                    <a:cubicBezTo>
                      <a:pt x="384046" y="160863"/>
                      <a:pt x="385091" y="156394"/>
                      <a:pt x="382254" y="150288"/>
                    </a:cubicBezTo>
                    <a:cubicBezTo>
                      <a:pt x="378374" y="141947"/>
                      <a:pt x="377030" y="139265"/>
                      <a:pt x="388524" y="133308"/>
                    </a:cubicBezTo>
                    <a:lnTo>
                      <a:pt x="388673" y="133308"/>
                    </a:lnTo>
                    <a:cubicBezTo>
                      <a:pt x="393450" y="140159"/>
                      <a:pt x="384792" y="146713"/>
                      <a:pt x="388076" y="153415"/>
                    </a:cubicBezTo>
                    <a:cubicBezTo>
                      <a:pt x="389419" y="155948"/>
                      <a:pt x="394047" y="158926"/>
                      <a:pt x="395539" y="158778"/>
                    </a:cubicBezTo>
                    <a:cubicBezTo>
                      <a:pt x="398077" y="158480"/>
                      <a:pt x="399271" y="155054"/>
                      <a:pt x="402256" y="156096"/>
                    </a:cubicBezTo>
                    <a:cubicBezTo>
                      <a:pt x="405540" y="157090"/>
                      <a:pt x="408476" y="157090"/>
                      <a:pt x="411063" y="156096"/>
                    </a:cubicBezTo>
                    <a:cubicBezTo>
                      <a:pt x="419870" y="152522"/>
                      <a:pt x="421064" y="152820"/>
                      <a:pt x="421811" y="153118"/>
                    </a:cubicBezTo>
                    <a:cubicBezTo>
                      <a:pt x="424497" y="154011"/>
                      <a:pt x="426139" y="152820"/>
                      <a:pt x="427483" y="149394"/>
                    </a:cubicBezTo>
                    <a:cubicBezTo>
                      <a:pt x="427781" y="149394"/>
                      <a:pt x="427781" y="149543"/>
                      <a:pt x="427781" y="149543"/>
                    </a:cubicBezTo>
                    <a:cubicBezTo>
                      <a:pt x="427483" y="149841"/>
                      <a:pt x="427483" y="149990"/>
                      <a:pt x="427184" y="150288"/>
                    </a:cubicBezTo>
                    <a:cubicBezTo>
                      <a:pt x="427781" y="152522"/>
                      <a:pt x="428378" y="154607"/>
                      <a:pt x="430170" y="158778"/>
                    </a:cubicBezTo>
                    <a:cubicBezTo>
                      <a:pt x="428378" y="153118"/>
                      <a:pt x="427781" y="149692"/>
                      <a:pt x="427781" y="149543"/>
                    </a:cubicBezTo>
                    <a:cubicBezTo>
                      <a:pt x="428975" y="148649"/>
                      <a:pt x="430020" y="147160"/>
                      <a:pt x="430767" y="145968"/>
                    </a:cubicBezTo>
                    <a:cubicBezTo>
                      <a:pt x="428229" y="143287"/>
                      <a:pt x="430170" y="129733"/>
                      <a:pt x="432707" y="127499"/>
                    </a:cubicBezTo>
                    <a:cubicBezTo>
                      <a:pt x="434946" y="130180"/>
                      <a:pt x="434648" y="133754"/>
                      <a:pt x="436140" y="136584"/>
                    </a:cubicBezTo>
                    <a:cubicBezTo>
                      <a:pt x="436837" y="136684"/>
                      <a:pt x="437036" y="131718"/>
                      <a:pt x="436737" y="121690"/>
                    </a:cubicBezTo>
                    <a:cubicBezTo>
                      <a:pt x="455545" y="116328"/>
                      <a:pt x="455545" y="116328"/>
                      <a:pt x="455545" y="116328"/>
                    </a:cubicBezTo>
                    <a:cubicBezTo>
                      <a:pt x="450171" y="110966"/>
                      <a:pt x="446738" y="112753"/>
                      <a:pt x="430767" y="120945"/>
                    </a:cubicBezTo>
                    <a:cubicBezTo>
                      <a:pt x="430767" y="120945"/>
                      <a:pt x="412705" y="112604"/>
                      <a:pt x="431662" y="88921"/>
                    </a:cubicBezTo>
                    <a:cubicBezTo>
                      <a:pt x="431513" y="88177"/>
                      <a:pt x="430767" y="87283"/>
                      <a:pt x="430468" y="86538"/>
                    </a:cubicBezTo>
                    <a:cubicBezTo>
                      <a:pt x="429722" y="86240"/>
                      <a:pt x="428677" y="85942"/>
                      <a:pt x="427781" y="85793"/>
                    </a:cubicBezTo>
                    <a:cubicBezTo>
                      <a:pt x="425393" y="85347"/>
                      <a:pt x="409571" y="104561"/>
                      <a:pt x="409272" y="104710"/>
                    </a:cubicBezTo>
                    <a:cubicBezTo>
                      <a:pt x="408873" y="106099"/>
                      <a:pt x="411660" y="110717"/>
                      <a:pt x="417631" y="118562"/>
                    </a:cubicBezTo>
                    <a:lnTo>
                      <a:pt x="413302" y="138521"/>
                    </a:lnTo>
                    <a:cubicBezTo>
                      <a:pt x="413302" y="138521"/>
                      <a:pt x="406734" y="149543"/>
                      <a:pt x="400614" y="150734"/>
                    </a:cubicBezTo>
                    <a:cubicBezTo>
                      <a:pt x="400614" y="150734"/>
                      <a:pt x="392405" y="137478"/>
                      <a:pt x="391808" y="129435"/>
                    </a:cubicBezTo>
                    <a:cubicBezTo>
                      <a:pt x="391658" y="125711"/>
                      <a:pt x="390166" y="125413"/>
                      <a:pt x="387479" y="124669"/>
                    </a:cubicBezTo>
                    <a:cubicBezTo>
                      <a:pt x="385986" y="128392"/>
                      <a:pt x="384494" y="129733"/>
                      <a:pt x="381807" y="131520"/>
                    </a:cubicBezTo>
                    <a:cubicBezTo>
                      <a:pt x="362700" y="143585"/>
                      <a:pt x="368074" y="112604"/>
                      <a:pt x="368223" y="112157"/>
                    </a:cubicBezTo>
                    <a:cubicBezTo>
                      <a:pt x="371059" y="102922"/>
                      <a:pt x="383896" y="103518"/>
                      <a:pt x="386135" y="93837"/>
                    </a:cubicBezTo>
                    <a:cubicBezTo>
                      <a:pt x="387927" y="86389"/>
                      <a:pt x="403600" y="63600"/>
                      <a:pt x="403749" y="63451"/>
                    </a:cubicBezTo>
                    <a:cubicBezTo>
                      <a:pt x="406287" y="60324"/>
                      <a:pt x="410914" y="58685"/>
                      <a:pt x="412705" y="57940"/>
                    </a:cubicBezTo>
                    <a:cubicBezTo>
                      <a:pt x="438379" y="48259"/>
                      <a:pt x="471517" y="73133"/>
                      <a:pt x="471666" y="73431"/>
                    </a:cubicBezTo>
                    <a:cubicBezTo>
                      <a:pt x="473557" y="76708"/>
                      <a:pt x="468531" y="78246"/>
                      <a:pt x="456590" y="78048"/>
                    </a:cubicBezTo>
                    <a:cubicBezTo>
                      <a:pt x="456590" y="78048"/>
                      <a:pt x="456590" y="79538"/>
                      <a:pt x="456441" y="80133"/>
                    </a:cubicBezTo>
                    <a:cubicBezTo>
                      <a:pt x="465595" y="87283"/>
                      <a:pt x="473756" y="85446"/>
                      <a:pt x="480921" y="74622"/>
                    </a:cubicBezTo>
                    <a:cubicBezTo>
                      <a:pt x="480025" y="72239"/>
                      <a:pt x="477935" y="70601"/>
                      <a:pt x="477040" y="68069"/>
                    </a:cubicBezTo>
                    <a:cubicBezTo>
                      <a:pt x="477488" y="67473"/>
                      <a:pt x="477935" y="66728"/>
                      <a:pt x="478532" y="66132"/>
                    </a:cubicBezTo>
                    <a:cubicBezTo>
                      <a:pt x="482712" y="67771"/>
                      <a:pt x="484802" y="72090"/>
                      <a:pt x="489280" y="73282"/>
                    </a:cubicBezTo>
                    <a:cubicBezTo>
                      <a:pt x="492116" y="70005"/>
                      <a:pt x="492116" y="65090"/>
                      <a:pt x="495549" y="62260"/>
                    </a:cubicBezTo>
                    <a:cubicBezTo>
                      <a:pt x="497142" y="62558"/>
                      <a:pt x="499082" y="63600"/>
                      <a:pt x="501370" y="65388"/>
                    </a:cubicBezTo>
                    <a:cubicBezTo>
                      <a:pt x="505251" y="63749"/>
                      <a:pt x="509729" y="64345"/>
                      <a:pt x="513461" y="62111"/>
                    </a:cubicBezTo>
                    <a:cubicBezTo>
                      <a:pt x="512267" y="61217"/>
                      <a:pt x="511073" y="59579"/>
                      <a:pt x="510625" y="58238"/>
                    </a:cubicBezTo>
                    <a:cubicBezTo>
                      <a:pt x="518685" y="59430"/>
                      <a:pt x="525701" y="63749"/>
                      <a:pt x="533762" y="64941"/>
                    </a:cubicBezTo>
                    <a:cubicBezTo>
                      <a:pt x="520029" y="50244"/>
                      <a:pt x="513163" y="42748"/>
                      <a:pt x="513163" y="42450"/>
                    </a:cubicBezTo>
                    <a:cubicBezTo>
                      <a:pt x="517939" y="41407"/>
                      <a:pt x="549136" y="63898"/>
                      <a:pt x="546002" y="75665"/>
                    </a:cubicBezTo>
                    <a:cubicBezTo>
                      <a:pt x="547196" y="76410"/>
                      <a:pt x="549136" y="76559"/>
                      <a:pt x="550629" y="76410"/>
                    </a:cubicBezTo>
                    <a:cubicBezTo>
                      <a:pt x="551972" y="73729"/>
                      <a:pt x="553763" y="69856"/>
                      <a:pt x="535105" y="55706"/>
                    </a:cubicBezTo>
                    <a:cubicBezTo>
                      <a:pt x="521372" y="44982"/>
                      <a:pt x="519581" y="42450"/>
                      <a:pt x="517939" y="40067"/>
                    </a:cubicBezTo>
                    <a:cubicBezTo>
                      <a:pt x="523413" y="42946"/>
                      <a:pt x="526249" y="44386"/>
                      <a:pt x="526447" y="44386"/>
                    </a:cubicBezTo>
                    <a:cubicBezTo>
                      <a:pt x="525701" y="43790"/>
                      <a:pt x="524955" y="42897"/>
                      <a:pt x="524358" y="42301"/>
                    </a:cubicBezTo>
                    <a:cubicBezTo>
                      <a:pt x="524656" y="41705"/>
                      <a:pt x="524806" y="40811"/>
                      <a:pt x="525104" y="40216"/>
                    </a:cubicBezTo>
                    <a:cubicBezTo>
                      <a:pt x="528089" y="41507"/>
                      <a:pt x="530428" y="42103"/>
                      <a:pt x="532120" y="42003"/>
                    </a:cubicBezTo>
                    <a:cubicBezTo>
                      <a:pt x="528836" y="39918"/>
                      <a:pt x="526795" y="38130"/>
                      <a:pt x="526000" y="36641"/>
                    </a:cubicBezTo>
                    <a:cubicBezTo>
                      <a:pt x="526000" y="36641"/>
                      <a:pt x="527642" y="36343"/>
                      <a:pt x="528239" y="36194"/>
                    </a:cubicBezTo>
                    <a:cubicBezTo>
                      <a:pt x="523661" y="31230"/>
                      <a:pt x="521720" y="27257"/>
                      <a:pt x="522417" y="24278"/>
                    </a:cubicBezTo>
                    <a:cubicBezTo>
                      <a:pt x="523910" y="24576"/>
                      <a:pt x="525701" y="24576"/>
                      <a:pt x="527194" y="24576"/>
                    </a:cubicBezTo>
                    <a:cubicBezTo>
                      <a:pt x="525552" y="23534"/>
                      <a:pt x="522268" y="21299"/>
                      <a:pt x="519581" y="18320"/>
                    </a:cubicBezTo>
                    <a:cubicBezTo>
                      <a:pt x="538837" y="16682"/>
                      <a:pt x="549882" y="35449"/>
                      <a:pt x="567645" y="37237"/>
                    </a:cubicBezTo>
                    <a:cubicBezTo>
                      <a:pt x="566451" y="36343"/>
                      <a:pt x="564511" y="35300"/>
                      <a:pt x="563167" y="34407"/>
                    </a:cubicBezTo>
                    <a:cubicBezTo>
                      <a:pt x="564063" y="34705"/>
                      <a:pt x="564511" y="34854"/>
                      <a:pt x="570034" y="37981"/>
                    </a:cubicBezTo>
                    <a:cubicBezTo>
                      <a:pt x="568541" y="37088"/>
                      <a:pt x="566153" y="35598"/>
                      <a:pt x="562272" y="33066"/>
                    </a:cubicBezTo>
                    <a:cubicBezTo>
                      <a:pt x="567198" y="35598"/>
                      <a:pt x="573168" y="39024"/>
                      <a:pt x="583169" y="45131"/>
                    </a:cubicBezTo>
                    <a:cubicBezTo>
                      <a:pt x="582274" y="44535"/>
                      <a:pt x="581378" y="43939"/>
                      <a:pt x="580632" y="43344"/>
                    </a:cubicBezTo>
                    <a:lnTo>
                      <a:pt x="588543" y="48557"/>
                    </a:lnTo>
                    <a:cubicBezTo>
                      <a:pt x="598693" y="55259"/>
                      <a:pt x="603022" y="58238"/>
                      <a:pt x="612724" y="66132"/>
                    </a:cubicBezTo>
                    <a:cubicBezTo>
                      <a:pt x="622128" y="73133"/>
                      <a:pt x="625561" y="76261"/>
                      <a:pt x="634517" y="84453"/>
                    </a:cubicBezTo>
                    <a:cubicBezTo>
                      <a:pt x="644071" y="93092"/>
                      <a:pt x="647504" y="96220"/>
                      <a:pt x="655564" y="105157"/>
                    </a:cubicBezTo>
                    <a:cubicBezTo>
                      <a:pt x="663923" y="113647"/>
                      <a:pt x="667058" y="117370"/>
                      <a:pt x="674671" y="126903"/>
                    </a:cubicBezTo>
                    <a:cubicBezTo>
                      <a:pt x="682880" y="137180"/>
                      <a:pt x="685866" y="140904"/>
                      <a:pt x="692433" y="150883"/>
                    </a:cubicBezTo>
                    <a:cubicBezTo>
                      <a:pt x="699300" y="160416"/>
                      <a:pt x="701688" y="164586"/>
                      <a:pt x="707957" y="175311"/>
                    </a:cubicBezTo>
                    <a:cubicBezTo>
                      <a:pt x="708554" y="176353"/>
                      <a:pt x="709749" y="178587"/>
                      <a:pt x="711241" y="181269"/>
                    </a:cubicBezTo>
                    <a:cubicBezTo>
                      <a:pt x="711689" y="182162"/>
                      <a:pt x="712137" y="182907"/>
                      <a:pt x="712585" y="183801"/>
                    </a:cubicBezTo>
                    <a:cubicBezTo>
                      <a:pt x="712585" y="183652"/>
                      <a:pt x="712435" y="183503"/>
                      <a:pt x="712286" y="183205"/>
                    </a:cubicBezTo>
                    <a:cubicBezTo>
                      <a:pt x="717212" y="192737"/>
                      <a:pt x="724377" y="206887"/>
                      <a:pt x="725422" y="209122"/>
                    </a:cubicBezTo>
                    <a:cubicBezTo>
                      <a:pt x="725123" y="208526"/>
                      <a:pt x="724526" y="207632"/>
                      <a:pt x="724228" y="207036"/>
                    </a:cubicBezTo>
                    <a:cubicBezTo>
                      <a:pt x="724228" y="207334"/>
                      <a:pt x="733482" y="228336"/>
                      <a:pt x="738707" y="244422"/>
                    </a:cubicBezTo>
                    <a:cubicBezTo>
                      <a:pt x="739901" y="247401"/>
                      <a:pt x="741095" y="250827"/>
                      <a:pt x="742588" y="254550"/>
                    </a:cubicBezTo>
                    <a:lnTo>
                      <a:pt x="742588" y="254550"/>
                    </a:lnTo>
                    <a:cubicBezTo>
                      <a:pt x="742588" y="254550"/>
                      <a:pt x="742588" y="254699"/>
                      <a:pt x="742588" y="254848"/>
                    </a:cubicBezTo>
                    <a:lnTo>
                      <a:pt x="745274" y="263785"/>
                    </a:lnTo>
                    <a:cubicBezTo>
                      <a:pt x="745274" y="263785"/>
                      <a:pt x="744976" y="262891"/>
                      <a:pt x="744827" y="262445"/>
                    </a:cubicBezTo>
                    <a:cubicBezTo>
                      <a:pt x="744827" y="263040"/>
                      <a:pt x="745125" y="263636"/>
                      <a:pt x="745274" y="264083"/>
                    </a:cubicBezTo>
                    <a:cubicBezTo>
                      <a:pt x="745274" y="264083"/>
                      <a:pt x="745274" y="264083"/>
                      <a:pt x="745274" y="264381"/>
                    </a:cubicBezTo>
                    <a:cubicBezTo>
                      <a:pt x="746618" y="269445"/>
                      <a:pt x="747215" y="271679"/>
                      <a:pt x="747215" y="272573"/>
                    </a:cubicBezTo>
                    <a:cubicBezTo>
                      <a:pt x="746618" y="270786"/>
                      <a:pt x="746319" y="268849"/>
                      <a:pt x="745871" y="267062"/>
                    </a:cubicBezTo>
                    <a:cubicBezTo>
                      <a:pt x="745871" y="267211"/>
                      <a:pt x="745871" y="267360"/>
                      <a:pt x="745871" y="267509"/>
                    </a:cubicBezTo>
                    <a:cubicBezTo>
                      <a:pt x="745573" y="266168"/>
                      <a:pt x="745274" y="265126"/>
                      <a:pt x="744976" y="264232"/>
                    </a:cubicBezTo>
                    <a:cubicBezTo>
                      <a:pt x="744976" y="265275"/>
                      <a:pt x="745125" y="266019"/>
                      <a:pt x="745573" y="267360"/>
                    </a:cubicBezTo>
                    <a:cubicBezTo>
                      <a:pt x="746916" y="271977"/>
                      <a:pt x="749006" y="280914"/>
                      <a:pt x="748857" y="281808"/>
                    </a:cubicBezTo>
                    <a:cubicBezTo>
                      <a:pt x="748409" y="281063"/>
                      <a:pt x="745424" y="268700"/>
                      <a:pt x="743632" y="260955"/>
                    </a:cubicBezTo>
                    <a:cubicBezTo>
                      <a:pt x="743334" y="260657"/>
                      <a:pt x="742886" y="259615"/>
                      <a:pt x="741244" y="254699"/>
                    </a:cubicBezTo>
                    <a:cubicBezTo>
                      <a:pt x="741841" y="257083"/>
                      <a:pt x="742140" y="259019"/>
                      <a:pt x="742140" y="260508"/>
                    </a:cubicBezTo>
                    <a:cubicBezTo>
                      <a:pt x="736766" y="243926"/>
                      <a:pt x="731194" y="230768"/>
                      <a:pt x="725422" y="221037"/>
                    </a:cubicBezTo>
                    <a:cubicBezTo>
                      <a:pt x="729203" y="235138"/>
                      <a:pt x="731442" y="242635"/>
                      <a:pt x="732139" y="243528"/>
                    </a:cubicBezTo>
                    <a:cubicBezTo>
                      <a:pt x="732139" y="243528"/>
                      <a:pt x="733034" y="242039"/>
                      <a:pt x="733482" y="241443"/>
                    </a:cubicBezTo>
                    <a:cubicBezTo>
                      <a:pt x="733482" y="241741"/>
                      <a:pt x="746767" y="282701"/>
                      <a:pt x="748558" y="305341"/>
                    </a:cubicBezTo>
                    <a:cubicBezTo>
                      <a:pt x="750051" y="324853"/>
                      <a:pt x="744080" y="343621"/>
                      <a:pt x="742886" y="362984"/>
                    </a:cubicBezTo>
                    <a:cubicBezTo>
                      <a:pt x="742886" y="362984"/>
                      <a:pt x="742886" y="362984"/>
                      <a:pt x="742886" y="362984"/>
                    </a:cubicBezTo>
                    <a:cubicBezTo>
                      <a:pt x="742886" y="363282"/>
                      <a:pt x="742886" y="363282"/>
                      <a:pt x="742886" y="363580"/>
                    </a:cubicBezTo>
                    <a:cubicBezTo>
                      <a:pt x="742886" y="375495"/>
                      <a:pt x="740349" y="373410"/>
                      <a:pt x="740199" y="373410"/>
                    </a:cubicBezTo>
                    <a:cubicBezTo>
                      <a:pt x="739453" y="372814"/>
                      <a:pt x="739304" y="367005"/>
                      <a:pt x="739453" y="365516"/>
                    </a:cubicBezTo>
                    <a:cubicBezTo>
                      <a:pt x="739453" y="365516"/>
                      <a:pt x="739453" y="365367"/>
                      <a:pt x="739453" y="365218"/>
                    </a:cubicBezTo>
                    <a:cubicBezTo>
                      <a:pt x="740796" y="350323"/>
                      <a:pt x="740796" y="350174"/>
                      <a:pt x="739154" y="347493"/>
                    </a:cubicBezTo>
                    <a:cubicBezTo>
                      <a:pt x="738408" y="350174"/>
                      <a:pt x="736617" y="352260"/>
                      <a:pt x="734527" y="354047"/>
                    </a:cubicBezTo>
                    <a:cubicBezTo>
                      <a:pt x="735423" y="353600"/>
                      <a:pt x="736318" y="353153"/>
                      <a:pt x="737065" y="352707"/>
                    </a:cubicBezTo>
                    <a:cubicBezTo>
                      <a:pt x="737363" y="352558"/>
                      <a:pt x="737811" y="352260"/>
                      <a:pt x="737960" y="352111"/>
                    </a:cubicBezTo>
                    <a:cubicBezTo>
                      <a:pt x="737811" y="352855"/>
                      <a:pt x="737662" y="353451"/>
                      <a:pt x="737512" y="354196"/>
                    </a:cubicBezTo>
                    <a:cubicBezTo>
                      <a:pt x="737512" y="353898"/>
                      <a:pt x="737662" y="353600"/>
                      <a:pt x="737662" y="353451"/>
                    </a:cubicBezTo>
                    <a:cubicBezTo>
                      <a:pt x="737662" y="353749"/>
                      <a:pt x="737512" y="354047"/>
                      <a:pt x="737363" y="354345"/>
                    </a:cubicBezTo>
                    <a:cubicBezTo>
                      <a:pt x="735870" y="361048"/>
                      <a:pt x="735124" y="363878"/>
                      <a:pt x="734975" y="366112"/>
                    </a:cubicBezTo>
                    <a:cubicBezTo>
                      <a:pt x="735273" y="366708"/>
                      <a:pt x="735423" y="367452"/>
                      <a:pt x="738408" y="385028"/>
                    </a:cubicBezTo>
                    <a:lnTo>
                      <a:pt x="737662" y="386071"/>
                    </a:lnTo>
                    <a:lnTo>
                      <a:pt x="737662" y="386071"/>
                    </a:lnTo>
                    <a:cubicBezTo>
                      <a:pt x="736915" y="381602"/>
                      <a:pt x="735870" y="376985"/>
                      <a:pt x="735273" y="372368"/>
                    </a:cubicBezTo>
                    <a:cubicBezTo>
                      <a:pt x="734826" y="370431"/>
                      <a:pt x="734826" y="367899"/>
                      <a:pt x="734826" y="366856"/>
                    </a:cubicBezTo>
                    <a:lnTo>
                      <a:pt x="734826" y="366856"/>
                    </a:lnTo>
                    <a:cubicBezTo>
                      <a:pt x="734826" y="367899"/>
                      <a:pt x="734826" y="368942"/>
                      <a:pt x="734826" y="370580"/>
                    </a:cubicBezTo>
                    <a:cubicBezTo>
                      <a:pt x="735721" y="383539"/>
                      <a:pt x="740498" y="396050"/>
                      <a:pt x="738557" y="409306"/>
                    </a:cubicBezTo>
                    <a:cubicBezTo>
                      <a:pt x="737512" y="417052"/>
                      <a:pt x="731989" y="425393"/>
                      <a:pt x="730049" y="425839"/>
                    </a:cubicBezTo>
                    <a:cubicBezTo>
                      <a:pt x="729303" y="425393"/>
                      <a:pt x="729303" y="425393"/>
                      <a:pt x="729153" y="424052"/>
                    </a:cubicBezTo>
                    <a:cubicBezTo>
                      <a:pt x="729153" y="423903"/>
                      <a:pt x="725272" y="402604"/>
                      <a:pt x="723929" y="401710"/>
                    </a:cubicBezTo>
                    <a:cubicBezTo>
                      <a:pt x="723929" y="402008"/>
                      <a:pt x="718108" y="424648"/>
                      <a:pt x="721242" y="438649"/>
                    </a:cubicBezTo>
                    <a:cubicBezTo>
                      <a:pt x="723481" y="449671"/>
                      <a:pt x="719899" y="469332"/>
                      <a:pt x="718555" y="471268"/>
                    </a:cubicBezTo>
                    <a:cubicBezTo>
                      <a:pt x="717660" y="470226"/>
                      <a:pt x="716615" y="467396"/>
                      <a:pt x="716615" y="463374"/>
                    </a:cubicBezTo>
                    <a:cubicBezTo>
                      <a:pt x="716615" y="463076"/>
                      <a:pt x="717660" y="428074"/>
                      <a:pt x="717958" y="427627"/>
                    </a:cubicBezTo>
                    <a:cubicBezTo>
                      <a:pt x="722735" y="413775"/>
                      <a:pt x="719750" y="390390"/>
                      <a:pt x="717361" y="384432"/>
                    </a:cubicBezTo>
                    <a:cubicBezTo>
                      <a:pt x="716913" y="385773"/>
                      <a:pt x="716466" y="387113"/>
                      <a:pt x="716018" y="388007"/>
                    </a:cubicBezTo>
                    <a:cubicBezTo>
                      <a:pt x="715570" y="388603"/>
                      <a:pt x="714674" y="389943"/>
                      <a:pt x="714077" y="387709"/>
                    </a:cubicBezTo>
                    <a:cubicBezTo>
                      <a:pt x="714525" y="387411"/>
                      <a:pt x="714973" y="386666"/>
                      <a:pt x="715421" y="385624"/>
                    </a:cubicBezTo>
                    <a:cubicBezTo>
                      <a:pt x="714973" y="386517"/>
                      <a:pt x="714525" y="387411"/>
                      <a:pt x="713630" y="387858"/>
                    </a:cubicBezTo>
                    <a:cubicBezTo>
                      <a:pt x="711689" y="386815"/>
                      <a:pt x="710495" y="366559"/>
                      <a:pt x="711092" y="362984"/>
                    </a:cubicBezTo>
                    <a:cubicBezTo>
                      <a:pt x="713182" y="362388"/>
                      <a:pt x="715122" y="361792"/>
                      <a:pt x="717063" y="361196"/>
                    </a:cubicBezTo>
                    <a:cubicBezTo>
                      <a:pt x="714227" y="361643"/>
                      <a:pt x="712286" y="361792"/>
                      <a:pt x="712137" y="361792"/>
                    </a:cubicBezTo>
                    <a:cubicBezTo>
                      <a:pt x="709849" y="357820"/>
                      <a:pt x="708156" y="352905"/>
                      <a:pt x="707062" y="347047"/>
                    </a:cubicBezTo>
                    <a:cubicBezTo>
                      <a:pt x="707062" y="347047"/>
                      <a:pt x="705420" y="347047"/>
                      <a:pt x="704972" y="347047"/>
                    </a:cubicBezTo>
                    <a:cubicBezTo>
                      <a:pt x="704823" y="348536"/>
                      <a:pt x="704226" y="350472"/>
                      <a:pt x="703479" y="351813"/>
                    </a:cubicBezTo>
                    <a:cubicBezTo>
                      <a:pt x="702285" y="352111"/>
                      <a:pt x="700494" y="351962"/>
                      <a:pt x="699001" y="351813"/>
                    </a:cubicBezTo>
                    <a:cubicBezTo>
                      <a:pt x="693329" y="358218"/>
                      <a:pt x="680940" y="400667"/>
                      <a:pt x="678253" y="417945"/>
                    </a:cubicBezTo>
                    <a:cubicBezTo>
                      <a:pt x="677507" y="422712"/>
                      <a:pt x="672730" y="436415"/>
                      <a:pt x="667207" y="438947"/>
                    </a:cubicBezTo>
                    <a:cubicBezTo>
                      <a:pt x="663725" y="424450"/>
                      <a:pt x="660987" y="396944"/>
                      <a:pt x="658997" y="356430"/>
                    </a:cubicBezTo>
                    <a:cubicBezTo>
                      <a:pt x="658997" y="356430"/>
                      <a:pt x="657505" y="355983"/>
                      <a:pt x="656908" y="355685"/>
                    </a:cubicBezTo>
                    <a:cubicBezTo>
                      <a:pt x="655116" y="358168"/>
                      <a:pt x="653624" y="359856"/>
                      <a:pt x="652430" y="360750"/>
                    </a:cubicBezTo>
                    <a:cubicBezTo>
                      <a:pt x="651534" y="360601"/>
                      <a:pt x="650340" y="360452"/>
                      <a:pt x="649594" y="360303"/>
                    </a:cubicBezTo>
                    <a:cubicBezTo>
                      <a:pt x="643772" y="352260"/>
                      <a:pt x="645414" y="340940"/>
                      <a:pt x="638100" y="333790"/>
                    </a:cubicBezTo>
                    <a:cubicBezTo>
                      <a:pt x="627453" y="335578"/>
                      <a:pt x="620983" y="335429"/>
                      <a:pt x="618695" y="333343"/>
                    </a:cubicBezTo>
                    <a:cubicBezTo>
                      <a:pt x="610336" y="333939"/>
                      <a:pt x="604067" y="326492"/>
                      <a:pt x="595559" y="327981"/>
                    </a:cubicBezTo>
                    <a:cubicBezTo>
                      <a:pt x="579885" y="330662"/>
                      <a:pt x="582274" y="309512"/>
                      <a:pt x="572422" y="303554"/>
                    </a:cubicBezTo>
                    <a:cubicBezTo>
                      <a:pt x="571377" y="304299"/>
                      <a:pt x="568243" y="306533"/>
                      <a:pt x="568690" y="310406"/>
                    </a:cubicBezTo>
                    <a:cubicBezTo>
                      <a:pt x="569884" y="319193"/>
                      <a:pt x="579288" y="321279"/>
                      <a:pt x="583169" y="327981"/>
                    </a:cubicBezTo>
                    <a:cubicBezTo>
                      <a:pt x="585558" y="332152"/>
                      <a:pt x="580930" y="337961"/>
                      <a:pt x="586155" y="341387"/>
                    </a:cubicBezTo>
                    <a:cubicBezTo>
                      <a:pt x="588046" y="342578"/>
                      <a:pt x="592573" y="339053"/>
                      <a:pt x="599738" y="330811"/>
                    </a:cubicBezTo>
                    <a:cubicBezTo>
                      <a:pt x="645414" y="366559"/>
                      <a:pt x="568392" y="413775"/>
                      <a:pt x="557794" y="416605"/>
                    </a:cubicBezTo>
                    <a:cubicBezTo>
                      <a:pt x="557047" y="416158"/>
                      <a:pt x="556002" y="415413"/>
                      <a:pt x="555107" y="414966"/>
                    </a:cubicBezTo>
                    <a:cubicBezTo>
                      <a:pt x="551524" y="393220"/>
                      <a:pt x="549584" y="381949"/>
                      <a:pt x="549285" y="381155"/>
                    </a:cubicBezTo>
                    <a:cubicBezTo>
                      <a:pt x="549285" y="381155"/>
                      <a:pt x="533612" y="348685"/>
                      <a:pt x="529433" y="343919"/>
                    </a:cubicBezTo>
                    <a:cubicBezTo>
                      <a:pt x="518685" y="331258"/>
                      <a:pt x="515700" y="321577"/>
                      <a:pt x="515700" y="321577"/>
                    </a:cubicBezTo>
                    <a:cubicBezTo>
                      <a:pt x="511371" y="302660"/>
                      <a:pt x="513760" y="283148"/>
                      <a:pt x="511819" y="264083"/>
                    </a:cubicBezTo>
                    <a:cubicBezTo>
                      <a:pt x="503609" y="266764"/>
                      <a:pt x="494504" y="266764"/>
                      <a:pt x="486145" y="268254"/>
                    </a:cubicBezTo>
                    <a:cubicBezTo>
                      <a:pt x="474005" y="259813"/>
                      <a:pt x="468681" y="253855"/>
                      <a:pt x="470173" y="250380"/>
                    </a:cubicBezTo>
                    <a:cubicBezTo>
                      <a:pt x="474950" y="239656"/>
                      <a:pt x="500475" y="229378"/>
                      <a:pt x="502415" y="229527"/>
                    </a:cubicBezTo>
                    <a:cubicBezTo>
                      <a:pt x="519929" y="231414"/>
                      <a:pt x="528786" y="231910"/>
                      <a:pt x="528985" y="231017"/>
                    </a:cubicBezTo>
                    <a:cubicBezTo>
                      <a:pt x="533164" y="216420"/>
                      <a:pt x="509879" y="218654"/>
                      <a:pt x="509132" y="205696"/>
                    </a:cubicBezTo>
                    <a:cubicBezTo>
                      <a:pt x="509132" y="204504"/>
                      <a:pt x="505251" y="198100"/>
                      <a:pt x="499430" y="204057"/>
                    </a:cubicBezTo>
                    <a:cubicBezTo>
                      <a:pt x="499728" y="205398"/>
                      <a:pt x="500773" y="207185"/>
                      <a:pt x="501818" y="207930"/>
                    </a:cubicBezTo>
                    <a:cubicBezTo>
                      <a:pt x="501818" y="208675"/>
                      <a:pt x="500624" y="215675"/>
                      <a:pt x="495400" y="217909"/>
                    </a:cubicBezTo>
                    <a:cubicBezTo>
                      <a:pt x="490026" y="214186"/>
                      <a:pt x="491071" y="205249"/>
                      <a:pt x="483757" y="203313"/>
                    </a:cubicBezTo>
                    <a:cubicBezTo>
                      <a:pt x="483160" y="203611"/>
                      <a:pt x="482264" y="204057"/>
                      <a:pt x="481816" y="204504"/>
                    </a:cubicBezTo>
                    <a:cubicBezTo>
                      <a:pt x="479876" y="212845"/>
                      <a:pt x="473009" y="219548"/>
                      <a:pt x="472562" y="228485"/>
                    </a:cubicBezTo>
                    <a:cubicBezTo>
                      <a:pt x="472562" y="228783"/>
                      <a:pt x="472562" y="229080"/>
                      <a:pt x="472562" y="229378"/>
                    </a:cubicBezTo>
                    <a:cubicBezTo>
                      <a:pt x="472562" y="229825"/>
                      <a:pt x="472562" y="230123"/>
                      <a:pt x="472562" y="230570"/>
                    </a:cubicBezTo>
                    <a:lnTo>
                      <a:pt x="472562" y="230570"/>
                    </a:lnTo>
                    <a:cubicBezTo>
                      <a:pt x="466143" y="225357"/>
                      <a:pt x="460769" y="219250"/>
                      <a:pt x="455993" y="212994"/>
                    </a:cubicBezTo>
                    <a:cubicBezTo>
                      <a:pt x="456888" y="214931"/>
                      <a:pt x="457933" y="217016"/>
                      <a:pt x="459128" y="219101"/>
                    </a:cubicBezTo>
                    <a:cubicBezTo>
                      <a:pt x="459277" y="219250"/>
                      <a:pt x="476443" y="235038"/>
                      <a:pt x="478383" y="238315"/>
                    </a:cubicBezTo>
                    <a:cubicBezTo>
                      <a:pt x="478234" y="238315"/>
                      <a:pt x="471218" y="245763"/>
                      <a:pt x="466143" y="242337"/>
                    </a:cubicBezTo>
                    <a:cubicBezTo>
                      <a:pt x="461217" y="238911"/>
                      <a:pt x="460769" y="239507"/>
                      <a:pt x="456888" y="245763"/>
                    </a:cubicBezTo>
                    <a:cubicBezTo>
                      <a:pt x="455097" y="245465"/>
                      <a:pt x="454152" y="245316"/>
                      <a:pt x="454052" y="245316"/>
                    </a:cubicBezTo>
                    <a:cubicBezTo>
                      <a:pt x="449425" y="252018"/>
                      <a:pt x="461814" y="254253"/>
                      <a:pt x="461964" y="260657"/>
                    </a:cubicBezTo>
                    <a:cubicBezTo>
                      <a:pt x="462262" y="262594"/>
                      <a:pt x="453008" y="268998"/>
                      <a:pt x="450171" y="266615"/>
                    </a:cubicBezTo>
                    <a:cubicBezTo>
                      <a:pt x="448679" y="265275"/>
                      <a:pt x="448231" y="262743"/>
                      <a:pt x="448082" y="261998"/>
                    </a:cubicBezTo>
                    <a:cubicBezTo>
                      <a:pt x="447783" y="260955"/>
                      <a:pt x="447634" y="259615"/>
                      <a:pt x="446738" y="257380"/>
                    </a:cubicBezTo>
                    <a:cubicBezTo>
                      <a:pt x="444798" y="252763"/>
                      <a:pt x="441215" y="249188"/>
                      <a:pt x="438379" y="245167"/>
                    </a:cubicBezTo>
                    <a:cubicBezTo>
                      <a:pt x="436439" y="242188"/>
                      <a:pt x="440170" y="238166"/>
                      <a:pt x="436887" y="235485"/>
                    </a:cubicBezTo>
                    <a:cubicBezTo>
                      <a:pt x="433603" y="232804"/>
                      <a:pt x="432558" y="232357"/>
                      <a:pt x="428378" y="230719"/>
                    </a:cubicBezTo>
                    <a:cubicBezTo>
                      <a:pt x="425841" y="229527"/>
                      <a:pt x="425244" y="229378"/>
                      <a:pt x="422855" y="227740"/>
                    </a:cubicBezTo>
                    <a:cubicBezTo>
                      <a:pt x="422408" y="227442"/>
                      <a:pt x="421811" y="226995"/>
                      <a:pt x="421363" y="226697"/>
                    </a:cubicBezTo>
                    <a:cubicBezTo>
                      <a:pt x="418079" y="224165"/>
                      <a:pt x="416735" y="219995"/>
                      <a:pt x="413601" y="217463"/>
                    </a:cubicBezTo>
                    <a:cubicBezTo>
                      <a:pt x="411959" y="216271"/>
                      <a:pt x="410317" y="218654"/>
                      <a:pt x="408675" y="217463"/>
                    </a:cubicBezTo>
                    <a:cubicBezTo>
                      <a:pt x="408376" y="217314"/>
                      <a:pt x="408078" y="217016"/>
                      <a:pt x="407779" y="216718"/>
                    </a:cubicBezTo>
                    <a:cubicBezTo>
                      <a:pt x="407182" y="215675"/>
                      <a:pt x="407779" y="214484"/>
                      <a:pt x="406734" y="213441"/>
                    </a:cubicBezTo>
                    <a:cubicBezTo>
                      <a:pt x="400764" y="212398"/>
                      <a:pt x="401212" y="221782"/>
                      <a:pt x="401510" y="222378"/>
                    </a:cubicBezTo>
                    <a:cubicBezTo>
                      <a:pt x="406884" y="230123"/>
                      <a:pt x="427035" y="243230"/>
                      <a:pt x="427035" y="243379"/>
                    </a:cubicBezTo>
                    <a:cubicBezTo>
                      <a:pt x="431065" y="245614"/>
                      <a:pt x="431662" y="246805"/>
                      <a:pt x="431364" y="248593"/>
                    </a:cubicBezTo>
                    <a:cubicBezTo>
                      <a:pt x="424896" y="247501"/>
                      <a:pt x="422308" y="248246"/>
                      <a:pt x="423602" y="250827"/>
                    </a:cubicBezTo>
                    <a:cubicBezTo>
                      <a:pt x="426886" y="256785"/>
                      <a:pt x="428080" y="258870"/>
                      <a:pt x="421811" y="263636"/>
                    </a:cubicBezTo>
                    <a:cubicBezTo>
                      <a:pt x="421512" y="263636"/>
                      <a:pt x="421213" y="263487"/>
                      <a:pt x="420766" y="263338"/>
                    </a:cubicBezTo>
                    <a:cubicBezTo>
                      <a:pt x="420467" y="259764"/>
                      <a:pt x="423751" y="256338"/>
                      <a:pt x="421213" y="252763"/>
                    </a:cubicBezTo>
                    <a:cubicBezTo>
                      <a:pt x="420616" y="252018"/>
                      <a:pt x="416138" y="246954"/>
                      <a:pt x="414496" y="245465"/>
                    </a:cubicBezTo>
                    <a:cubicBezTo>
                      <a:pt x="411362" y="242188"/>
                      <a:pt x="406137" y="242039"/>
                      <a:pt x="402704" y="238911"/>
                    </a:cubicBezTo>
                    <a:cubicBezTo>
                      <a:pt x="397778" y="234592"/>
                      <a:pt x="396286" y="227889"/>
                      <a:pt x="391509" y="223272"/>
                    </a:cubicBezTo>
                    <a:cubicBezTo>
                      <a:pt x="391360" y="223123"/>
                      <a:pt x="390912" y="222825"/>
                      <a:pt x="390763" y="222676"/>
                    </a:cubicBezTo>
                    <a:cubicBezTo>
                      <a:pt x="387479" y="220293"/>
                      <a:pt x="385538" y="224910"/>
                      <a:pt x="383001" y="225953"/>
                    </a:cubicBezTo>
                    <a:cubicBezTo>
                      <a:pt x="382702" y="225953"/>
                      <a:pt x="382404" y="226251"/>
                      <a:pt x="382105" y="226251"/>
                    </a:cubicBezTo>
                    <a:cubicBezTo>
                      <a:pt x="378423" y="228236"/>
                      <a:pt x="374593" y="228733"/>
                      <a:pt x="370612" y="227740"/>
                    </a:cubicBezTo>
                    <a:cubicBezTo>
                      <a:pt x="368074" y="227144"/>
                      <a:pt x="364044" y="229676"/>
                      <a:pt x="362850" y="230868"/>
                    </a:cubicBezTo>
                    <a:cubicBezTo>
                      <a:pt x="360760" y="233251"/>
                      <a:pt x="363297" y="236230"/>
                      <a:pt x="361656" y="238464"/>
                    </a:cubicBezTo>
                    <a:cubicBezTo>
                      <a:pt x="358222" y="243379"/>
                      <a:pt x="352699" y="245912"/>
                      <a:pt x="349117" y="250529"/>
                    </a:cubicBezTo>
                    <a:cubicBezTo>
                      <a:pt x="354640" y="249933"/>
                      <a:pt x="360909" y="249188"/>
                      <a:pt x="368522" y="248295"/>
                    </a:cubicBezTo>
                    <a:cubicBezTo>
                      <a:pt x="369417" y="248742"/>
                      <a:pt x="370612" y="249337"/>
                      <a:pt x="371358" y="249784"/>
                    </a:cubicBezTo>
                    <a:cubicBezTo>
                      <a:pt x="373149" y="266317"/>
                      <a:pt x="372403" y="266764"/>
                      <a:pt x="367328" y="268551"/>
                    </a:cubicBezTo>
                    <a:cubicBezTo>
                      <a:pt x="365089" y="275552"/>
                      <a:pt x="368970" y="277935"/>
                      <a:pt x="370164" y="278382"/>
                    </a:cubicBezTo>
                    <a:cubicBezTo>
                      <a:pt x="377926" y="281808"/>
                      <a:pt x="386434" y="277488"/>
                      <a:pt x="394345" y="280020"/>
                    </a:cubicBezTo>
                    <a:cubicBezTo>
                      <a:pt x="399868" y="281808"/>
                      <a:pt x="419422" y="299979"/>
                      <a:pt x="419422" y="300128"/>
                    </a:cubicBezTo>
                    <a:cubicBezTo>
                      <a:pt x="430617" y="297000"/>
                      <a:pt x="422557" y="276595"/>
                      <a:pt x="435245" y="278084"/>
                    </a:cubicBezTo>
                    <a:cubicBezTo>
                      <a:pt x="447335" y="279574"/>
                      <a:pt x="456291" y="289404"/>
                      <a:pt x="468233" y="290596"/>
                    </a:cubicBezTo>
                    <a:cubicBezTo>
                      <a:pt x="478085" y="291489"/>
                      <a:pt x="486145" y="281361"/>
                      <a:pt x="496295" y="286276"/>
                    </a:cubicBezTo>
                    <a:cubicBezTo>
                      <a:pt x="504206" y="290000"/>
                      <a:pt x="503460" y="307576"/>
                      <a:pt x="502117" y="310108"/>
                    </a:cubicBezTo>
                    <a:cubicBezTo>
                      <a:pt x="501669" y="310703"/>
                      <a:pt x="500773" y="311150"/>
                      <a:pt x="500325" y="311597"/>
                    </a:cubicBezTo>
                    <a:cubicBezTo>
                      <a:pt x="495052" y="306335"/>
                      <a:pt x="491967" y="303505"/>
                      <a:pt x="491071" y="303107"/>
                    </a:cubicBezTo>
                    <a:cubicBezTo>
                      <a:pt x="490325" y="304895"/>
                      <a:pt x="544360" y="442671"/>
                      <a:pt x="557197" y="438649"/>
                    </a:cubicBezTo>
                    <a:cubicBezTo>
                      <a:pt x="567347" y="435521"/>
                      <a:pt x="575258" y="426137"/>
                      <a:pt x="587199" y="428223"/>
                    </a:cubicBezTo>
                    <a:cubicBezTo>
                      <a:pt x="587498" y="429563"/>
                      <a:pt x="587797" y="431648"/>
                      <a:pt x="587647" y="433138"/>
                    </a:cubicBezTo>
                    <a:cubicBezTo>
                      <a:pt x="586304" y="445203"/>
                      <a:pt x="567944" y="481546"/>
                      <a:pt x="567795" y="481993"/>
                    </a:cubicBezTo>
                    <a:cubicBezTo>
                      <a:pt x="553763" y="508952"/>
                      <a:pt x="523164" y="525336"/>
                      <a:pt x="518685" y="558402"/>
                    </a:cubicBezTo>
                    <a:cubicBezTo>
                      <a:pt x="516297" y="575233"/>
                      <a:pt x="522566" y="592809"/>
                      <a:pt x="514954" y="609342"/>
                    </a:cubicBezTo>
                    <a:cubicBezTo>
                      <a:pt x="508983" y="622450"/>
                      <a:pt x="494056" y="623939"/>
                      <a:pt x="484503" y="632429"/>
                    </a:cubicBezTo>
                    <a:close/>
                    <a:moveTo>
                      <a:pt x="716764" y="382198"/>
                    </a:moveTo>
                    <a:cubicBezTo>
                      <a:pt x="716764" y="382198"/>
                      <a:pt x="716764" y="382198"/>
                      <a:pt x="716764" y="382198"/>
                    </a:cubicBezTo>
                    <a:cubicBezTo>
                      <a:pt x="716764" y="382198"/>
                      <a:pt x="716764" y="382198"/>
                      <a:pt x="716764" y="382347"/>
                    </a:cubicBezTo>
                    <a:cubicBezTo>
                      <a:pt x="716764" y="382347"/>
                      <a:pt x="716764" y="382347"/>
                      <a:pt x="716764" y="382347"/>
                    </a:cubicBezTo>
                    <a:cubicBezTo>
                      <a:pt x="716764" y="382347"/>
                      <a:pt x="716764" y="382347"/>
                      <a:pt x="716764" y="382347"/>
                    </a:cubicBezTo>
                    <a:close/>
                    <a:moveTo>
                      <a:pt x="555555" y="602193"/>
                    </a:moveTo>
                    <a:cubicBezTo>
                      <a:pt x="556152" y="601299"/>
                      <a:pt x="558988" y="586106"/>
                      <a:pt x="556450" y="585213"/>
                    </a:cubicBezTo>
                    <a:cubicBezTo>
                      <a:pt x="556002" y="585362"/>
                      <a:pt x="554361" y="585809"/>
                      <a:pt x="550480" y="592660"/>
                    </a:cubicBezTo>
                    <a:cubicBezTo>
                      <a:pt x="549733" y="594150"/>
                      <a:pt x="548688" y="595937"/>
                      <a:pt x="547644" y="597277"/>
                    </a:cubicBezTo>
                    <a:cubicBezTo>
                      <a:pt x="547345" y="597575"/>
                      <a:pt x="542121" y="604427"/>
                      <a:pt x="534359" y="607108"/>
                    </a:cubicBezTo>
                    <a:cubicBezTo>
                      <a:pt x="533314" y="607555"/>
                      <a:pt x="532269" y="608300"/>
                      <a:pt x="531373" y="609044"/>
                    </a:cubicBezTo>
                    <a:cubicBezTo>
                      <a:pt x="530030" y="610385"/>
                      <a:pt x="528686" y="611874"/>
                      <a:pt x="526149" y="616045"/>
                    </a:cubicBezTo>
                    <a:cubicBezTo>
                      <a:pt x="524059" y="619620"/>
                      <a:pt x="526000" y="623343"/>
                      <a:pt x="525552" y="627067"/>
                    </a:cubicBezTo>
                    <a:cubicBezTo>
                      <a:pt x="524806" y="633621"/>
                      <a:pt x="517790" y="635706"/>
                      <a:pt x="515402" y="641068"/>
                    </a:cubicBezTo>
                    <a:cubicBezTo>
                      <a:pt x="515252" y="641515"/>
                      <a:pt x="515103" y="642111"/>
                      <a:pt x="514805" y="642557"/>
                    </a:cubicBezTo>
                    <a:cubicBezTo>
                      <a:pt x="514357" y="644196"/>
                      <a:pt x="512565" y="655218"/>
                      <a:pt x="513013" y="657899"/>
                    </a:cubicBezTo>
                    <a:cubicBezTo>
                      <a:pt x="514805" y="667729"/>
                      <a:pt x="527194" y="652835"/>
                      <a:pt x="527343" y="652835"/>
                    </a:cubicBezTo>
                    <a:cubicBezTo>
                      <a:pt x="530776" y="648515"/>
                      <a:pt x="532866" y="644047"/>
                      <a:pt x="535254" y="636153"/>
                    </a:cubicBezTo>
                    <a:cubicBezTo>
                      <a:pt x="535553" y="635061"/>
                      <a:pt x="537841" y="631684"/>
                      <a:pt x="542121" y="626024"/>
                    </a:cubicBezTo>
                    <a:cubicBezTo>
                      <a:pt x="542618" y="625429"/>
                      <a:pt x="544658" y="621358"/>
                      <a:pt x="548241" y="613811"/>
                    </a:cubicBezTo>
                    <a:cubicBezTo>
                      <a:pt x="550181" y="609640"/>
                      <a:pt x="553166" y="606363"/>
                      <a:pt x="555555" y="602342"/>
                    </a:cubicBezTo>
                    <a:close/>
                    <a:moveTo>
                      <a:pt x="219105" y="73580"/>
                    </a:moveTo>
                    <a:cubicBezTo>
                      <a:pt x="220299" y="72388"/>
                      <a:pt x="220299" y="71644"/>
                      <a:pt x="220448" y="70899"/>
                    </a:cubicBezTo>
                    <a:cubicBezTo>
                      <a:pt x="220448" y="70899"/>
                      <a:pt x="220448" y="67175"/>
                      <a:pt x="219403" y="67026"/>
                    </a:cubicBezTo>
                    <a:cubicBezTo>
                      <a:pt x="218955" y="67175"/>
                      <a:pt x="218806" y="67324"/>
                      <a:pt x="217910" y="68218"/>
                    </a:cubicBezTo>
                    <a:cubicBezTo>
                      <a:pt x="217313" y="68814"/>
                      <a:pt x="216418" y="69558"/>
                      <a:pt x="215522" y="70303"/>
                    </a:cubicBezTo>
                    <a:cubicBezTo>
                      <a:pt x="215224" y="70750"/>
                      <a:pt x="214328" y="71346"/>
                      <a:pt x="213880" y="71792"/>
                    </a:cubicBezTo>
                    <a:cubicBezTo>
                      <a:pt x="213582" y="71941"/>
                      <a:pt x="213134" y="72239"/>
                      <a:pt x="213134" y="72388"/>
                    </a:cubicBezTo>
                    <a:cubicBezTo>
                      <a:pt x="212089" y="73133"/>
                      <a:pt x="211641" y="73729"/>
                      <a:pt x="211193" y="74325"/>
                    </a:cubicBezTo>
                    <a:cubicBezTo>
                      <a:pt x="210148" y="75516"/>
                      <a:pt x="209551" y="76857"/>
                      <a:pt x="209551" y="78346"/>
                    </a:cubicBezTo>
                    <a:cubicBezTo>
                      <a:pt x="209551" y="79091"/>
                      <a:pt x="209701" y="79389"/>
                      <a:pt x="211044" y="78793"/>
                    </a:cubicBezTo>
                    <a:cubicBezTo>
                      <a:pt x="211044" y="78793"/>
                      <a:pt x="217463" y="75367"/>
                      <a:pt x="219105" y="73729"/>
                    </a:cubicBezTo>
                    <a:close/>
                    <a:moveTo>
                      <a:pt x="164174" y="54664"/>
                    </a:moveTo>
                    <a:cubicBezTo>
                      <a:pt x="163129" y="54664"/>
                      <a:pt x="158651" y="58536"/>
                      <a:pt x="158203" y="59132"/>
                    </a:cubicBezTo>
                    <a:cubicBezTo>
                      <a:pt x="158502" y="59132"/>
                      <a:pt x="158800" y="59132"/>
                      <a:pt x="162084" y="56451"/>
                    </a:cubicBezTo>
                    <a:cubicBezTo>
                      <a:pt x="164025" y="54961"/>
                      <a:pt x="164174" y="54813"/>
                      <a:pt x="164174" y="54515"/>
                    </a:cubicBezTo>
                    <a:close/>
                    <a:moveTo>
                      <a:pt x="126111" y="123328"/>
                    </a:moveTo>
                    <a:cubicBezTo>
                      <a:pt x="126111" y="123328"/>
                      <a:pt x="126708" y="122583"/>
                      <a:pt x="127454" y="121690"/>
                    </a:cubicBezTo>
                    <a:cubicBezTo>
                      <a:pt x="127902" y="121094"/>
                      <a:pt x="128350" y="120498"/>
                      <a:pt x="128797" y="119753"/>
                    </a:cubicBezTo>
                    <a:cubicBezTo>
                      <a:pt x="130439" y="117668"/>
                      <a:pt x="129992" y="117668"/>
                      <a:pt x="129693" y="117519"/>
                    </a:cubicBezTo>
                    <a:cubicBezTo>
                      <a:pt x="128051" y="117519"/>
                      <a:pt x="124916" y="122285"/>
                      <a:pt x="125215" y="123328"/>
                    </a:cubicBezTo>
                    <a:cubicBezTo>
                      <a:pt x="125215" y="123775"/>
                      <a:pt x="125812" y="123775"/>
                      <a:pt x="126260" y="123328"/>
                    </a:cubicBezTo>
                    <a:close/>
                    <a:moveTo>
                      <a:pt x="140142" y="112455"/>
                    </a:moveTo>
                    <a:cubicBezTo>
                      <a:pt x="140142" y="112455"/>
                      <a:pt x="142381" y="109625"/>
                      <a:pt x="141634" y="109476"/>
                    </a:cubicBezTo>
                    <a:cubicBezTo>
                      <a:pt x="141187" y="109476"/>
                      <a:pt x="139843" y="110370"/>
                      <a:pt x="138948" y="111114"/>
                    </a:cubicBezTo>
                    <a:cubicBezTo>
                      <a:pt x="138649" y="111412"/>
                      <a:pt x="138351" y="111412"/>
                      <a:pt x="138201" y="111412"/>
                    </a:cubicBezTo>
                    <a:cubicBezTo>
                      <a:pt x="138052" y="111412"/>
                      <a:pt x="138201" y="111114"/>
                      <a:pt x="138201" y="110966"/>
                    </a:cubicBezTo>
                    <a:cubicBezTo>
                      <a:pt x="137604" y="110221"/>
                      <a:pt x="134320" y="112604"/>
                      <a:pt x="133872" y="114987"/>
                    </a:cubicBezTo>
                    <a:cubicBezTo>
                      <a:pt x="133872" y="115881"/>
                      <a:pt x="134619" y="115285"/>
                      <a:pt x="136261" y="113498"/>
                    </a:cubicBezTo>
                    <a:cubicBezTo>
                      <a:pt x="137156" y="112753"/>
                      <a:pt x="137604" y="112753"/>
                      <a:pt x="137604" y="112753"/>
                    </a:cubicBezTo>
                    <a:cubicBezTo>
                      <a:pt x="137604" y="112753"/>
                      <a:pt x="137604" y="112753"/>
                      <a:pt x="137604" y="113051"/>
                    </a:cubicBezTo>
                    <a:cubicBezTo>
                      <a:pt x="137604" y="113349"/>
                      <a:pt x="137604" y="113498"/>
                      <a:pt x="137604" y="113647"/>
                    </a:cubicBezTo>
                    <a:cubicBezTo>
                      <a:pt x="137604" y="114093"/>
                      <a:pt x="138649" y="113647"/>
                      <a:pt x="139992" y="112306"/>
                    </a:cubicBezTo>
                    <a:close/>
                  </a:path>
                </a:pathLst>
              </a:custGeom>
              <a:solidFill>
                <a:srgbClr val="F59C24"/>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grpSp>
      <p:grpSp>
        <p:nvGrpSpPr>
          <p:cNvPr id="28385" name="Graphic 18">
            <a:extLst>
              <a:ext uri="{FF2B5EF4-FFF2-40B4-BE49-F238E27FC236}">
                <a16:creationId xmlns:a16="http://schemas.microsoft.com/office/drawing/2014/main" id="{1B5BD662-7686-F41A-DB3F-8C325D60D0AD}"/>
              </a:ext>
            </a:extLst>
          </p:cNvPr>
          <p:cNvGrpSpPr/>
          <p:nvPr/>
        </p:nvGrpSpPr>
        <p:grpSpPr>
          <a:xfrm>
            <a:off x="2881118" y="2505869"/>
            <a:ext cx="3433916" cy="782409"/>
            <a:chOff x="3134168" y="2378308"/>
            <a:chExt cx="3047615" cy="694391"/>
          </a:xfrm>
        </p:grpSpPr>
        <p:grpSp>
          <p:nvGrpSpPr>
            <p:cNvPr id="28386" name="Graphic 18">
              <a:extLst>
                <a:ext uri="{FF2B5EF4-FFF2-40B4-BE49-F238E27FC236}">
                  <a16:creationId xmlns:a16="http://schemas.microsoft.com/office/drawing/2014/main" id="{F596CBBC-951B-B749-362F-B37F5A5395D6}"/>
                </a:ext>
              </a:extLst>
            </p:cNvPr>
            <p:cNvGrpSpPr/>
            <p:nvPr/>
          </p:nvGrpSpPr>
          <p:grpSpPr>
            <a:xfrm>
              <a:off x="4497742" y="2378308"/>
              <a:ext cx="1684041" cy="694391"/>
              <a:chOff x="4497742" y="2378308"/>
              <a:chExt cx="1684041" cy="694391"/>
            </a:xfrm>
          </p:grpSpPr>
          <p:grpSp>
            <p:nvGrpSpPr>
              <p:cNvPr id="28387" name="Graphic 18">
                <a:extLst>
                  <a:ext uri="{FF2B5EF4-FFF2-40B4-BE49-F238E27FC236}">
                    <a16:creationId xmlns:a16="http://schemas.microsoft.com/office/drawing/2014/main" id="{43F1221B-0583-D5E5-8DEE-2F9D08761CA5}"/>
                  </a:ext>
                </a:extLst>
              </p:cNvPr>
              <p:cNvGrpSpPr/>
              <p:nvPr/>
            </p:nvGrpSpPr>
            <p:grpSpPr>
              <a:xfrm>
                <a:off x="4510131" y="2378308"/>
                <a:ext cx="581548" cy="216568"/>
                <a:chOff x="4510131" y="2378308"/>
                <a:chExt cx="581548" cy="216568"/>
              </a:xfrm>
              <a:solidFill>
                <a:srgbClr val="C34628"/>
              </a:solidFill>
            </p:grpSpPr>
            <p:sp>
              <p:nvSpPr>
                <p:cNvPr id="28388" name="Freeform 28387">
                  <a:extLst>
                    <a:ext uri="{FF2B5EF4-FFF2-40B4-BE49-F238E27FC236}">
                      <a16:creationId xmlns:a16="http://schemas.microsoft.com/office/drawing/2014/main" id="{3C49A660-A82F-5FFD-1F0B-C33FC6BF902C}"/>
                    </a:ext>
                  </a:extLst>
                </p:cNvPr>
                <p:cNvSpPr/>
                <p:nvPr/>
              </p:nvSpPr>
              <p:spPr>
                <a:xfrm>
                  <a:off x="4510131" y="2378308"/>
                  <a:ext cx="152551" cy="216568"/>
                </a:xfrm>
                <a:custGeom>
                  <a:avLst/>
                  <a:gdLst>
                    <a:gd name="connsiteX0" fmla="*/ 0 w 152551"/>
                    <a:gd name="connsiteY0" fmla="*/ 114391 h 216568"/>
                    <a:gd name="connsiteX1" fmla="*/ 0 w 152551"/>
                    <a:gd name="connsiteY1" fmla="*/ 111412 h 216568"/>
                    <a:gd name="connsiteX2" fmla="*/ 86277 w 152551"/>
                    <a:gd name="connsiteY2" fmla="*/ 0 h 216568"/>
                    <a:gd name="connsiteX3" fmla="*/ 140909 w 152551"/>
                    <a:gd name="connsiteY3" fmla="*/ 13405 h 216568"/>
                    <a:gd name="connsiteX4" fmla="*/ 126281 w 152551"/>
                    <a:gd name="connsiteY4" fmla="*/ 43790 h 216568"/>
                    <a:gd name="connsiteX5" fmla="*/ 87770 w 152551"/>
                    <a:gd name="connsiteY5" fmla="*/ 31577 h 216568"/>
                    <a:gd name="connsiteX6" fmla="*/ 42989 w 152551"/>
                    <a:gd name="connsiteY6" fmla="*/ 99199 h 216568"/>
                    <a:gd name="connsiteX7" fmla="*/ 86277 w 152551"/>
                    <a:gd name="connsiteY7" fmla="*/ 75665 h 216568"/>
                    <a:gd name="connsiteX8" fmla="*/ 152552 w 152551"/>
                    <a:gd name="connsiteY8" fmla="*/ 143883 h 216568"/>
                    <a:gd name="connsiteX9" fmla="*/ 77321 w 152551"/>
                    <a:gd name="connsiteY9" fmla="*/ 216569 h 216568"/>
                    <a:gd name="connsiteX10" fmla="*/ 0 w 152551"/>
                    <a:gd name="connsiteY10" fmla="*/ 114391 h 216568"/>
                    <a:gd name="connsiteX11" fmla="*/ 109861 w 152551"/>
                    <a:gd name="connsiteY11" fmla="*/ 144777 h 216568"/>
                    <a:gd name="connsiteX12" fmla="*/ 77619 w 152551"/>
                    <a:gd name="connsiteY12" fmla="*/ 106348 h 216568"/>
                    <a:gd name="connsiteX13" fmla="*/ 42989 w 152551"/>
                    <a:gd name="connsiteY13" fmla="*/ 144479 h 216568"/>
                    <a:gd name="connsiteX14" fmla="*/ 77321 w 152551"/>
                    <a:gd name="connsiteY14" fmla="*/ 185290 h 216568"/>
                    <a:gd name="connsiteX15" fmla="*/ 109861 w 152551"/>
                    <a:gd name="connsiteY15" fmla="*/ 144777 h 216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2551" h="216568">
                      <a:moveTo>
                        <a:pt x="0" y="114391"/>
                      </a:moveTo>
                      <a:lnTo>
                        <a:pt x="0" y="111412"/>
                      </a:lnTo>
                      <a:cubicBezTo>
                        <a:pt x="0" y="49450"/>
                        <a:pt x="27167" y="0"/>
                        <a:pt x="86277" y="0"/>
                      </a:cubicBezTo>
                      <a:cubicBezTo>
                        <a:pt x="107174" y="0"/>
                        <a:pt x="125684" y="4766"/>
                        <a:pt x="140909" y="13405"/>
                      </a:cubicBezTo>
                      <a:lnTo>
                        <a:pt x="126281" y="43790"/>
                      </a:lnTo>
                      <a:cubicBezTo>
                        <a:pt x="115832" y="37237"/>
                        <a:pt x="102696" y="31577"/>
                        <a:pt x="87770" y="31577"/>
                      </a:cubicBezTo>
                      <a:cubicBezTo>
                        <a:pt x="58513" y="31577"/>
                        <a:pt x="42989" y="58089"/>
                        <a:pt x="42989" y="99199"/>
                      </a:cubicBezTo>
                      <a:cubicBezTo>
                        <a:pt x="50453" y="86687"/>
                        <a:pt x="65379" y="75665"/>
                        <a:pt x="86277" y="75665"/>
                      </a:cubicBezTo>
                      <a:cubicBezTo>
                        <a:pt x="125982" y="75665"/>
                        <a:pt x="152552" y="104561"/>
                        <a:pt x="152552" y="143883"/>
                      </a:cubicBezTo>
                      <a:cubicBezTo>
                        <a:pt x="152552" y="188269"/>
                        <a:pt x="121803" y="216569"/>
                        <a:pt x="77321" y="216569"/>
                      </a:cubicBezTo>
                      <a:cubicBezTo>
                        <a:pt x="25674" y="216569"/>
                        <a:pt x="0" y="184396"/>
                        <a:pt x="0" y="114391"/>
                      </a:cubicBezTo>
                      <a:close/>
                      <a:moveTo>
                        <a:pt x="109861" y="144777"/>
                      </a:moveTo>
                      <a:cubicBezTo>
                        <a:pt x="109861" y="123328"/>
                        <a:pt x="100308" y="106348"/>
                        <a:pt x="77619" y="106348"/>
                      </a:cubicBezTo>
                      <a:cubicBezTo>
                        <a:pt x="54931" y="106348"/>
                        <a:pt x="42989" y="122732"/>
                        <a:pt x="42989" y="144479"/>
                      </a:cubicBezTo>
                      <a:cubicBezTo>
                        <a:pt x="42989" y="165033"/>
                        <a:pt x="54931" y="185290"/>
                        <a:pt x="77321" y="185290"/>
                      </a:cubicBezTo>
                      <a:cubicBezTo>
                        <a:pt x="99711" y="185290"/>
                        <a:pt x="109861" y="167417"/>
                        <a:pt x="109861" y="144777"/>
                      </a:cubicBez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89" name="Freeform 28388">
                  <a:extLst>
                    <a:ext uri="{FF2B5EF4-FFF2-40B4-BE49-F238E27FC236}">
                      <a16:creationId xmlns:a16="http://schemas.microsoft.com/office/drawing/2014/main" id="{6FBB290F-1DB4-E55D-CC4C-2D414FCC6347}"/>
                    </a:ext>
                  </a:extLst>
                </p:cNvPr>
                <p:cNvSpPr/>
                <p:nvPr/>
              </p:nvSpPr>
              <p:spPr>
                <a:xfrm>
                  <a:off x="4692836" y="2379500"/>
                  <a:ext cx="157328" cy="214483"/>
                </a:xfrm>
                <a:custGeom>
                  <a:avLst/>
                  <a:gdLst>
                    <a:gd name="connsiteX0" fmla="*/ 0 w 157328"/>
                    <a:gd name="connsiteY0" fmla="*/ 106050 h 214483"/>
                    <a:gd name="connsiteX1" fmla="*/ 78814 w 157328"/>
                    <a:gd name="connsiteY1" fmla="*/ 0 h 214483"/>
                    <a:gd name="connsiteX2" fmla="*/ 157329 w 157328"/>
                    <a:gd name="connsiteY2" fmla="*/ 106050 h 214483"/>
                    <a:gd name="connsiteX3" fmla="*/ 78814 w 157328"/>
                    <a:gd name="connsiteY3" fmla="*/ 214484 h 214483"/>
                    <a:gd name="connsiteX4" fmla="*/ 0 w 157328"/>
                    <a:gd name="connsiteY4" fmla="*/ 106050 h 214483"/>
                    <a:gd name="connsiteX5" fmla="*/ 114339 w 157328"/>
                    <a:gd name="connsiteY5" fmla="*/ 106050 h 214483"/>
                    <a:gd name="connsiteX6" fmla="*/ 78814 w 157328"/>
                    <a:gd name="connsiteY6" fmla="*/ 31577 h 214483"/>
                    <a:gd name="connsiteX7" fmla="*/ 42989 w 157328"/>
                    <a:gd name="connsiteY7" fmla="*/ 106050 h 214483"/>
                    <a:gd name="connsiteX8" fmla="*/ 78814 w 157328"/>
                    <a:gd name="connsiteY8" fmla="*/ 182907 h 214483"/>
                    <a:gd name="connsiteX9" fmla="*/ 114339 w 157328"/>
                    <a:gd name="connsiteY9" fmla="*/ 106050 h 214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328" h="214483">
                      <a:moveTo>
                        <a:pt x="0" y="106050"/>
                      </a:moveTo>
                      <a:cubicBezTo>
                        <a:pt x="0" y="38428"/>
                        <a:pt x="22092" y="0"/>
                        <a:pt x="78814" y="0"/>
                      </a:cubicBezTo>
                      <a:cubicBezTo>
                        <a:pt x="135535" y="0"/>
                        <a:pt x="157329" y="38428"/>
                        <a:pt x="157329" y="106050"/>
                      </a:cubicBezTo>
                      <a:cubicBezTo>
                        <a:pt x="157329" y="173672"/>
                        <a:pt x="135535" y="214484"/>
                        <a:pt x="78814" y="214484"/>
                      </a:cubicBezTo>
                      <a:cubicBezTo>
                        <a:pt x="22092" y="214484"/>
                        <a:pt x="0" y="173970"/>
                        <a:pt x="0" y="106050"/>
                      </a:cubicBezTo>
                      <a:close/>
                      <a:moveTo>
                        <a:pt x="114339" y="106050"/>
                      </a:moveTo>
                      <a:cubicBezTo>
                        <a:pt x="114339" y="62558"/>
                        <a:pt x="109264" y="31577"/>
                        <a:pt x="78814" y="31577"/>
                      </a:cubicBezTo>
                      <a:cubicBezTo>
                        <a:pt x="48363" y="31577"/>
                        <a:pt x="42989" y="62558"/>
                        <a:pt x="42989" y="106050"/>
                      </a:cubicBezTo>
                      <a:cubicBezTo>
                        <a:pt x="42989" y="149543"/>
                        <a:pt x="48363" y="182907"/>
                        <a:pt x="78814" y="182907"/>
                      </a:cubicBezTo>
                      <a:cubicBezTo>
                        <a:pt x="109264" y="182907"/>
                        <a:pt x="114339" y="149841"/>
                        <a:pt x="114339" y="106050"/>
                      </a:cubicBez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90" name="Freeform 28389">
                  <a:extLst>
                    <a:ext uri="{FF2B5EF4-FFF2-40B4-BE49-F238E27FC236}">
                      <a16:creationId xmlns:a16="http://schemas.microsoft.com/office/drawing/2014/main" id="{9036CA1E-3474-9598-5E1E-FECE49645C79}"/>
                    </a:ext>
                  </a:extLst>
                </p:cNvPr>
                <p:cNvSpPr/>
                <p:nvPr/>
              </p:nvSpPr>
              <p:spPr>
                <a:xfrm>
                  <a:off x="4882406" y="2378308"/>
                  <a:ext cx="209273" cy="216271"/>
                </a:xfrm>
                <a:custGeom>
                  <a:avLst/>
                  <a:gdLst>
                    <a:gd name="connsiteX0" fmla="*/ 0 w 209273"/>
                    <a:gd name="connsiteY0" fmla="*/ 48259 h 216271"/>
                    <a:gd name="connsiteX1" fmla="*/ 46273 w 209273"/>
                    <a:gd name="connsiteY1" fmla="*/ 0 h 216271"/>
                    <a:gd name="connsiteX2" fmla="*/ 92546 w 209273"/>
                    <a:gd name="connsiteY2" fmla="*/ 48259 h 216271"/>
                    <a:gd name="connsiteX3" fmla="*/ 46273 w 209273"/>
                    <a:gd name="connsiteY3" fmla="*/ 97709 h 216271"/>
                    <a:gd name="connsiteX4" fmla="*/ 0 w 209273"/>
                    <a:gd name="connsiteY4" fmla="*/ 48259 h 216271"/>
                    <a:gd name="connsiteX5" fmla="*/ 160612 w 209273"/>
                    <a:gd name="connsiteY5" fmla="*/ 3873 h 216271"/>
                    <a:gd name="connsiteX6" fmla="*/ 197631 w 209273"/>
                    <a:gd name="connsiteY6" fmla="*/ 3873 h 216271"/>
                    <a:gd name="connsiteX7" fmla="*/ 47467 w 209273"/>
                    <a:gd name="connsiteY7" fmla="*/ 212398 h 216271"/>
                    <a:gd name="connsiteX8" fmla="*/ 10449 w 209273"/>
                    <a:gd name="connsiteY8" fmla="*/ 212398 h 216271"/>
                    <a:gd name="connsiteX9" fmla="*/ 160612 w 209273"/>
                    <a:gd name="connsiteY9" fmla="*/ 3873 h 216271"/>
                    <a:gd name="connsiteX10" fmla="*/ 63290 w 209273"/>
                    <a:gd name="connsiteY10" fmla="*/ 48259 h 216271"/>
                    <a:gd name="connsiteX11" fmla="*/ 46273 w 209273"/>
                    <a:gd name="connsiteY11" fmla="*/ 21448 h 216271"/>
                    <a:gd name="connsiteX12" fmla="*/ 29257 w 209273"/>
                    <a:gd name="connsiteY12" fmla="*/ 48259 h 216271"/>
                    <a:gd name="connsiteX13" fmla="*/ 46273 w 209273"/>
                    <a:gd name="connsiteY13" fmla="*/ 76261 h 216271"/>
                    <a:gd name="connsiteX14" fmla="*/ 63290 w 209273"/>
                    <a:gd name="connsiteY14" fmla="*/ 48259 h 216271"/>
                    <a:gd name="connsiteX15" fmla="*/ 116728 w 209273"/>
                    <a:gd name="connsiteY15" fmla="*/ 166821 h 216271"/>
                    <a:gd name="connsiteX16" fmla="*/ 163001 w 209273"/>
                    <a:gd name="connsiteY16" fmla="*/ 118562 h 216271"/>
                    <a:gd name="connsiteX17" fmla="*/ 209274 w 209273"/>
                    <a:gd name="connsiteY17" fmla="*/ 166821 h 216271"/>
                    <a:gd name="connsiteX18" fmla="*/ 163001 w 209273"/>
                    <a:gd name="connsiteY18" fmla="*/ 216271 h 216271"/>
                    <a:gd name="connsiteX19" fmla="*/ 116728 w 209273"/>
                    <a:gd name="connsiteY19" fmla="*/ 166821 h 216271"/>
                    <a:gd name="connsiteX20" fmla="*/ 180167 w 209273"/>
                    <a:gd name="connsiteY20" fmla="*/ 166821 h 216271"/>
                    <a:gd name="connsiteX21" fmla="*/ 163150 w 209273"/>
                    <a:gd name="connsiteY21" fmla="*/ 140010 h 216271"/>
                    <a:gd name="connsiteX22" fmla="*/ 146133 w 209273"/>
                    <a:gd name="connsiteY22" fmla="*/ 166821 h 216271"/>
                    <a:gd name="connsiteX23" fmla="*/ 163150 w 209273"/>
                    <a:gd name="connsiteY23" fmla="*/ 194823 h 216271"/>
                    <a:gd name="connsiteX24" fmla="*/ 180167 w 209273"/>
                    <a:gd name="connsiteY24" fmla="*/ 166821 h 216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09273" h="216271">
                      <a:moveTo>
                        <a:pt x="0" y="48259"/>
                      </a:moveTo>
                      <a:cubicBezTo>
                        <a:pt x="0" y="19363"/>
                        <a:pt x="14927" y="0"/>
                        <a:pt x="46273" y="0"/>
                      </a:cubicBezTo>
                      <a:cubicBezTo>
                        <a:pt x="77619" y="0"/>
                        <a:pt x="92546" y="19363"/>
                        <a:pt x="92546" y="48259"/>
                      </a:cubicBezTo>
                      <a:cubicBezTo>
                        <a:pt x="92546" y="77155"/>
                        <a:pt x="77918" y="97709"/>
                        <a:pt x="46273" y="97709"/>
                      </a:cubicBezTo>
                      <a:cubicBezTo>
                        <a:pt x="14628" y="97709"/>
                        <a:pt x="0" y="77750"/>
                        <a:pt x="0" y="48259"/>
                      </a:cubicBezTo>
                      <a:close/>
                      <a:moveTo>
                        <a:pt x="160612" y="3873"/>
                      </a:moveTo>
                      <a:lnTo>
                        <a:pt x="197631" y="3873"/>
                      </a:lnTo>
                      <a:lnTo>
                        <a:pt x="47467" y="212398"/>
                      </a:lnTo>
                      <a:lnTo>
                        <a:pt x="10449" y="212398"/>
                      </a:lnTo>
                      <a:lnTo>
                        <a:pt x="160612" y="3873"/>
                      </a:lnTo>
                      <a:close/>
                      <a:moveTo>
                        <a:pt x="63290" y="48259"/>
                      </a:moveTo>
                      <a:cubicBezTo>
                        <a:pt x="63290" y="32173"/>
                        <a:pt x="58513" y="21448"/>
                        <a:pt x="46273" y="21448"/>
                      </a:cubicBezTo>
                      <a:cubicBezTo>
                        <a:pt x="34033" y="21448"/>
                        <a:pt x="29257" y="32173"/>
                        <a:pt x="29257" y="48259"/>
                      </a:cubicBezTo>
                      <a:cubicBezTo>
                        <a:pt x="29257" y="64345"/>
                        <a:pt x="33735" y="76261"/>
                        <a:pt x="46273" y="76261"/>
                      </a:cubicBezTo>
                      <a:cubicBezTo>
                        <a:pt x="58812" y="76261"/>
                        <a:pt x="63290" y="64941"/>
                        <a:pt x="63290" y="48259"/>
                      </a:cubicBezTo>
                      <a:close/>
                      <a:moveTo>
                        <a:pt x="116728" y="166821"/>
                      </a:moveTo>
                      <a:cubicBezTo>
                        <a:pt x="116728" y="137925"/>
                        <a:pt x="131654" y="118562"/>
                        <a:pt x="163001" y="118562"/>
                      </a:cubicBezTo>
                      <a:cubicBezTo>
                        <a:pt x="194347" y="118562"/>
                        <a:pt x="209274" y="137925"/>
                        <a:pt x="209274" y="166821"/>
                      </a:cubicBezTo>
                      <a:cubicBezTo>
                        <a:pt x="209274" y="195716"/>
                        <a:pt x="194646" y="216271"/>
                        <a:pt x="163001" y="216271"/>
                      </a:cubicBezTo>
                      <a:cubicBezTo>
                        <a:pt x="131356" y="216271"/>
                        <a:pt x="116728" y="196312"/>
                        <a:pt x="116728" y="166821"/>
                      </a:cubicBezTo>
                      <a:close/>
                      <a:moveTo>
                        <a:pt x="180167" y="166821"/>
                      </a:moveTo>
                      <a:cubicBezTo>
                        <a:pt x="180167" y="150734"/>
                        <a:pt x="175390" y="140010"/>
                        <a:pt x="163150" y="140010"/>
                      </a:cubicBezTo>
                      <a:cubicBezTo>
                        <a:pt x="150910" y="140010"/>
                        <a:pt x="146133" y="150734"/>
                        <a:pt x="146133" y="166821"/>
                      </a:cubicBezTo>
                      <a:cubicBezTo>
                        <a:pt x="146133" y="182907"/>
                        <a:pt x="150612" y="194823"/>
                        <a:pt x="163150" y="194823"/>
                      </a:cubicBezTo>
                      <a:cubicBezTo>
                        <a:pt x="175688" y="194823"/>
                        <a:pt x="180167" y="183503"/>
                        <a:pt x="180167" y="166821"/>
                      </a:cubicBez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grpSp>
            <p:nvGrpSpPr>
              <p:cNvPr id="28391" name="Graphic 18">
                <a:extLst>
                  <a:ext uri="{FF2B5EF4-FFF2-40B4-BE49-F238E27FC236}">
                    <a16:creationId xmlns:a16="http://schemas.microsoft.com/office/drawing/2014/main" id="{05E4C34A-D16E-1790-AC80-469D25F64A7E}"/>
                  </a:ext>
                </a:extLst>
              </p:cNvPr>
              <p:cNvGrpSpPr/>
              <p:nvPr/>
            </p:nvGrpSpPr>
            <p:grpSpPr>
              <a:xfrm>
                <a:off x="4497742" y="2680224"/>
                <a:ext cx="1684041" cy="392475"/>
                <a:chOff x="4497742" y="2680224"/>
                <a:chExt cx="1684041" cy="392475"/>
              </a:xfrm>
              <a:solidFill>
                <a:srgbClr val="1D1D1B"/>
              </a:solidFill>
            </p:grpSpPr>
            <p:sp>
              <p:nvSpPr>
                <p:cNvPr id="28392" name="Freeform 28391">
                  <a:extLst>
                    <a:ext uri="{FF2B5EF4-FFF2-40B4-BE49-F238E27FC236}">
                      <a16:creationId xmlns:a16="http://schemas.microsoft.com/office/drawing/2014/main" id="{AB8F5C46-08FF-EBE5-F692-4DDC1D65D072}"/>
                    </a:ext>
                  </a:extLst>
                </p:cNvPr>
                <p:cNvSpPr/>
                <p:nvPr/>
              </p:nvSpPr>
              <p:spPr>
                <a:xfrm>
                  <a:off x="4497891" y="2706141"/>
                  <a:ext cx="60005" cy="58834"/>
                </a:xfrm>
                <a:custGeom>
                  <a:avLst/>
                  <a:gdLst>
                    <a:gd name="connsiteX0" fmla="*/ 30003 w 60005"/>
                    <a:gd name="connsiteY0" fmla="*/ 58834 h 58834"/>
                    <a:gd name="connsiteX1" fmla="*/ 0 w 60005"/>
                    <a:gd name="connsiteY1" fmla="*/ 29492 h 58834"/>
                    <a:gd name="connsiteX2" fmla="*/ 30003 w 60005"/>
                    <a:gd name="connsiteY2" fmla="*/ 0 h 58834"/>
                    <a:gd name="connsiteX3" fmla="*/ 60006 w 60005"/>
                    <a:gd name="connsiteY3" fmla="*/ 29492 h 58834"/>
                    <a:gd name="connsiteX4" fmla="*/ 30003 w 60005"/>
                    <a:gd name="connsiteY4" fmla="*/ 58834 h 58834"/>
                    <a:gd name="connsiteX5" fmla="*/ 30003 w 60005"/>
                    <a:gd name="connsiteY5" fmla="*/ 9235 h 58834"/>
                    <a:gd name="connsiteX6" fmla="*/ 11494 w 60005"/>
                    <a:gd name="connsiteY6" fmla="*/ 29045 h 58834"/>
                    <a:gd name="connsiteX7" fmla="*/ 30003 w 60005"/>
                    <a:gd name="connsiteY7" fmla="*/ 49004 h 58834"/>
                    <a:gd name="connsiteX8" fmla="*/ 48363 w 60005"/>
                    <a:gd name="connsiteY8" fmla="*/ 29045 h 58834"/>
                    <a:gd name="connsiteX9" fmla="*/ 30003 w 60005"/>
                    <a:gd name="connsiteY9" fmla="*/ 9235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3136" y="58834"/>
                        <a:pt x="0" y="47067"/>
                        <a:pt x="0" y="29492"/>
                      </a:cubicBezTo>
                      <a:cubicBezTo>
                        <a:pt x="0" y="11916"/>
                        <a:pt x="13136" y="0"/>
                        <a:pt x="30003" y="0"/>
                      </a:cubicBezTo>
                      <a:cubicBezTo>
                        <a:pt x="46870" y="0"/>
                        <a:pt x="60006" y="12065"/>
                        <a:pt x="60006" y="29492"/>
                      </a:cubicBezTo>
                      <a:cubicBezTo>
                        <a:pt x="60006" y="46918"/>
                        <a:pt x="46870" y="58834"/>
                        <a:pt x="30003" y="58834"/>
                      </a:cubicBezTo>
                      <a:close/>
                      <a:moveTo>
                        <a:pt x="30003" y="9235"/>
                      </a:moveTo>
                      <a:cubicBezTo>
                        <a:pt x="18509" y="9235"/>
                        <a:pt x="11494" y="18023"/>
                        <a:pt x="11494" y="29045"/>
                      </a:cubicBezTo>
                      <a:cubicBezTo>
                        <a:pt x="11494" y="40067"/>
                        <a:pt x="18509" y="49004"/>
                        <a:pt x="30003" y="49004"/>
                      </a:cubicBezTo>
                      <a:cubicBezTo>
                        <a:pt x="41496" y="49004"/>
                        <a:pt x="48363" y="40216"/>
                        <a:pt x="48363" y="29045"/>
                      </a:cubicBezTo>
                      <a:cubicBezTo>
                        <a:pt x="48363" y="17874"/>
                        <a:pt x="41347" y="9235"/>
                        <a:pt x="30003"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93" name="Freeform 28392">
                  <a:extLst>
                    <a:ext uri="{FF2B5EF4-FFF2-40B4-BE49-F238E27FC236}">
                      <a16:creationId xmlns:a16="http://schemas.microsoft.com/office/drawing/2014/main" id="{A27B00B3-A9BD-CA1B-BD5F-A15A4BAA245B}"/>
                    </a:ext>
                  </a:extLst>
                </p:cNvPr>
                <p:cNvSpPr/>
                <p:nvPr/>
              </p:nvSpPr>
              <p:spPr>
                <a:xfrm>
                  <a:off x="4564017" y="2680224"/>
                  <a:ext cx="35376" cy="83559"/>
                </a:xfrm>
                <a:custGeom>
                  <a:avLst/>
                  <a:gdLst>
                    <a:gd name="connsiteX0" fmla="*/ 34481 w 35376"/>
                    <a:gd name="connsiteY0" fmla="*/ 9830 h 83559"/>
                    <a:gd name="connsiteX1" fmla="*/ 28062 w 35376"/>
                    <a:gd name="connsiteY1" fmla="*/ 8788 h 83559"/>
                    <a:gd name="connsiteX2" fmla="*/ 19405 w 35376"/>
                    <a:gd name="connsiteY2" fmla="*/ 20853 h 83559"/>
                    <a:gd name="connsiteX3" fmla="*/ 19405 w 35376"/>
                    <a:gd name="connsiteY3" fmla="*/ 27108 h 83559"/>
                    <a:gd name="connsiteX4" fmla="*/ 32839 w 35376"/>
                    <a:gd name="connsiteY4" fmla="*/ 27108 h 83559"/>
                    <a:gd name="connsiteX5" fmla="*/ 32839 w 35376"/>
                    <a:gd name="connsiteY5" fmla="*/ 36343 h 83559"/>
                    <a:gd name="connsiteX6" fmla="*/ 19405 w 35376"/>
                    <a:gd name="connsiteY6" fmla="*/ 36343 h 83559"/>
                    <a:gd name="connsiteX7" fmla="*/ 19405 w 35376"/>
                    <a:gd name="connsiteY7" fmla="*/ 83559 h 83559"/>
                    <a:gd name="connsiteX8" fmla="*/ 8060 w 35376"/>
                    <a:gd name="connsiteY8" fmla="*/ 83559 h 83559"/>
                    <a:gd name="connsiteX9" fmla="*/ 8060 w 35376"/>
                    <a:gd name="connsiteY9" fmla="*/ 36343 h 83559"/>
                    <a:gd name="connsiteX10" fmla="*/ 0 w 35376"/>
                    <a:gd name="connsiteY10" fmla="*/ 36343 h 83559"/>
                    <a:gd name="connsiteX11" fmla="*/ 0 w 35376"/>
                    <a:gd name="connsiteY11" fmla="*/ 27108 h 83559"/>
                    <a:gd name="connsiteX12" fmla="*/ 8060 w 35376"/>
                    <a:gd name="connsiteY12" fmla="*/ 27108 h 83559"/>
                    <a:gd name="connsiteX13" fmla="*/ 8060 w 35376"/>
                    <a:gd name="connsiteY13" fmla="*/ 21448 h 83559"/>
                    <a:gd name="connsiteX14" fmla="*/ 11941 w 35376"/>
                    <a:gd name="connsiteY14" fmla="*/ 6256 h 83559"/>
                    <a:gd name="connsiteX15" fmla="*/ 25525 w 35376"/>
                    <a:gd name="connsiteY15" fmla="*/ 0 h 83559"/>
                    <a:gd name="connsiteX16" fmla="*/ 35376 w 35376"/>
                    <a:gd name="connsiteY16" fmla="*/ 1340 h 83559"/>
                    <a:gd name="connsiteX17" fmla="*/ 34630 w 35376"/>
                    <a:gd name="connsiteY17" fmla="*/ 9830 h 8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376" h="83559">
                      <a:moveTo>
                        <a:pt x="34481" y="9830"/>
                      </a:moveTo>
                      <a:cubicBezTo>
                        <a:pt x="34481" y="9830"/>
                        <a:pt x="31197" y="8788"/>
                        <a:pt x="28062" y="8788"/>
                      </a:cubicBezTo>
                      <a:cubicBezTo>
                        <a:pt x="20599" y="8788"/>
                        <a:pt x="19405" y="14448"/>
                        <a:pt x="19405" y="20853"/>
                      </a:cubicBezTo>
                      <a:lnTo>
                        <a:pt x="19405" y="27108"/>
                      </a:lnTo>
                      <a:lnTo>
                        <a:pt x="32839" y="27108"/>
                      </a:lnTo>
                      <a:lnTo>
                        <a:pt x="32839" y="36343"/>
                      </a:lnTo>
                      <a:lnTo>
                        <a:pt x="19405" y="36343"/>
                      </a:lnTo>
                      <a:lnTo>
                        <a:pt x="19405" y="83559"/>
                      </a:lnTo>
                      <a:lnTo>
                        <a:pt x="8060" y="83559"/>
                      </a:lnTo>
                      <a:lnTo>
                        <a:pt x="8060" y="36343"/>
                      </a:lnTo>
                      <a:lnTo>
                        <a:pt x="0" y="36343"/>
                      </a:lnTo>
                      <a:lnTo>
                        <a:pt x="0" y="27108"/>
                      </a:lnTo>
                      <a:lnTo>
                        <a:pt x="8060" y="27108"/>
                      </a:lnTo>
                      <a:lnTo>
                        <a:pt x="8060" y="21448"/>
                      </a:lnTo>
                      <a:cubicBezTo>
                        <a:pt x="8060" y="14001"/>
                        <a:pt x="9553" y="9235"/>
                        <a:pt x="11941" y="6256"/>
                      </a:cubicBezTo>
                      <a:cubicBezTo>
                        <a:pt x="14479" y="3128"/>
                        <a:pt x="18957" y="0"/>
                        <a:pt x="25525" y="0"/>
                      </a:cubicBezTo>
                      <a:cubicBezTo>
                        <a:pt x="32093" y="0"/>
                        <a:pt x="35376" y="1340"/>
                        <a:pt x="35376" y="1340"/>
                      </a:cubicBezTo>
                      <a:lnTo>
                        <a:pt x="34630" y="983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94" name="Freeform 28393">
                  <a:extLst>
                    <a:ext uri="{FF2B5EF4-FFF2-40B4-BE49-F238E27FC236}">
                      <a16:creationId xmlns:a16="http://schemas.microsoft.com/office/drawing/2014/main" id="{77EBF335-F0CD-E0C3-17B7-7CF1993BDECD}"/>
                    </a:ext>
                  </a:extLst>
                </p:cNvPr>
                <p:cNvSpPr/>
                <p:nvPr/>
              </p:nvSpPr>
              <p:spPr>
                <a:xfrm>
                  <a:off x="4626113" y="2705843"/>
                  <a:ext cx="31644" cy="57791"/>
                </a:xfrm>
                <a:custGeom>
                  <a:avLst/>
                  <a:gdLst>
                    <a:gd name="connsiteX0" fmla="*/ 31048 w 31644"/>
                    <a:gd name="connsiteY0" fmla="*/ 11767 h 57791"/>
                    <a:gd name="connsiteX1" fmla="*/ 30600 w 31644"/>
                    <a:gd name="connsiteY1" fmla="*/ 11767 h 57791"/>
                    <a:gd name="connsiteX2" fmla="*/ 24331 w 31644"/>
                    <a:gd name="connsiteY2" fmla="*/ 10575 h 57791"/>
                    <a:gd name="connsiteX3" fmla="*/ 11494 w 31644"/>
                    <a:gd name="connsiteY3" fmla="*/ 29640 h 57791"/>
                    <a:gd name="connsiteX4" fmla="*/ 11494 w 31644"/>
                    <a:gd name="connsiteY4" fmla="*/ 57791 h 57791"/>
                    <a:gd name="connsiteX5" fmla="*/ 0 w 31644"/>
                    <a:gd name="connsiteY5" fmla="*/ 57791 h 57791"/>
                    <a:gd name="connsiteX6" fmla="*/ 0 w 31644"/>
                    <a:gd name="connsiteY6" fmla="*/ 1191 h 57791"/>
                    <a:gd name="connsiteX7" fmla="*/ 11494 w 31644"/>
                    <a:gd name="connsiteY7" fmla="*/ 1191 h 57791"/>
                    <a:gd name="connsiteX8" fmla="*/ 11494 w 31644"/>
                    <a:gd name="connsiteY8" fmla="*/ 9830 h 57791"/>
                    <a:gd name="connsiteX9" fmla="*/ 11792 w 31644"/>
                    <a:gd name="connsiteY9" fmla="*/ 9830 h 57791"/>
                    <a:gd name="connsiteX10" fmla="*/ 25674 w 31644"/>
                    <a:gd name="connsiteY10" fmla="*/ 0 h 57791"/>
                    <a:gd name="connsiteX11" fmla="*/ 31645 w 31644"/>
                    <a:gd name="connsiteY11" fmla="*/ 894 h 57791"/>
                    <a:gd name="connsiteX12" fmla="*/ 30898 w 31644"/>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644" h="57791">
                      <a:moveTo>
                        <a:pt x="31048" y="11767"/>
                      </a:moveTo>
                      <a:lnTo>
                        <a:pt x="30600" y="11767"/>
                      </a:lnTo>
                      <a:cubicBezTo>
                        <a:pt x="29555" y="11320"/>
                        <a:pt x="27465" y="10575"/>
                        <a:pt x="24331" y="10575"/>
                      </a:cubicBezTo>
                      <a:cubicBezTo>
                        <a:pt x="14031" y="10575"/>
                        <a:pt x="11494" y="21448"/>
                        <a:pt x="11494" y="29640"/>
                      </a:cubicBezTo>
                      <a:lnTo>
                        <a:pt x="11494" y="57791"/>
                      </a:lnTo>
                      <a:lnTo>
                        <a:pt x="0" y="57791"/>
                      </a:lnTo>
                      <a:lnTo>
                        <a:pt x="0" y="1191"/>
                      </a:lnTo>
                      <a:lnTo>
                        <a:pt x="11494" y="1191"/>
                      </a:lnTo>
                      <a:lnTo>
                        <a:pt x="11494" y="9830"/>
                      </a:lnTo>
                      <a:cubicBezTo>
                        <a:pt x="11494" y="9830"/>
                        <a:pt x="11792" y="9830"/>
                        <a:pt x="11792" y="9830"/>
                      </a:cubicBezTo>
                      <a:cubicBezTo>
                        <a:pt x="14479" y="3426"/>
                        <a:pt x="19703" y="0"/>
                        <a:pt x="25674" y="0"/>
                      </a:cubicBezTo>
                      <a:cubicBezTo>
                        <a:pt x="29555" y="0"/>
                        <a:pt x="31645" y="894"/>
                        <a:pt x="31645" y="894"/>
                      </a:cubicBezTo>
                      <a:lnTo>
                        <a:pt x="30898"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95" name="Freeform 28394">
                  <a:extLst>
                    <a:ext uri="{FF2B5EF4-FFF2-40B4-BE49-F238E27FC236}">
                      <a16:creationId xmlns:a16="http://schemas.microsoft.com/office/drawing/2014/main" id="{621D6759-7086-5432-CCB1-FD9F49FBD14F}"/>
                    </a:ext>
                  </a:extLst>
                </p:cNvPr>
                <p:cNvSpPr/>
                <p:nvPr/>
              </p:nvSpPr>
              <p:spPr>
                <a:xfrm>
                  <a:off x="4665818" y="2706886"/>
                  <a:ext cx="48661" cy="58089"/>
                </a:xfrm>
                <a:custGeom>
                  <a:avLst/>
                  <a:gdLst>
                    <a:gd name="connsiteX0" fmla="*/ 37615 w 48661"/>
                    <a:gd name="connsiteY0" fmla="*/ 56749 h 58089"/>
                    <a:gd name="connsiteX1" fmla="*/ 37615 w 48661"/>
                    <a:gd name="connsiteY1" fmla="*/ 48706 h 58089"/>
                    <a:gd name="connsiteX2" fmla="*/ 20002 w 48661"/>
                    <a:gd name="connsiteY2" fmla="*/ 58089 h 58089"/>
                    <a:gd name="connsiteX3" fmla="*/ 0 w 48661"/>
                    <a:gd name="connsiteY3" fmla="*/ 33960 h 58089"/>
                    <a:gd name="connsiteX4" fmla="*/ 0 w 48661"/>
                    <a:gd name="connsiteY4" fmla="*/ 0 h 58089"/>
                    <a:gd name="connsiteX5" fmla="*/ 11344 w 48661"/>
                    <a:gd name="connsiteY5" fmla="*/ 0 h 58089"/>
                    <a:gd name="connsiteX6" fmla="*/ 11344 w 48661"/>
                    <a:gd name="connsiteY6" fmla="*/ 33513 h 58089"/>
                    <a:gd name="connsiteX7" fmla="*/ 23136 w 48661"/>
                    <a:gd name="connsiteY7" fmla="*/ 48557 h 58089"/>
                    <a:gd name="connsiteX8" fmla="*/ 37168 w 48661"/>
                    <a:gd name="connsiteY8" fmla="*/ 30534 h 58089"/>
                    <a:gd name="connsiteX9" fmla="*/ 37168 w 48661"/>
                    <a:gd name="connsiteY9" fmla="*/ 149 h 58089"/>
                    <a:gd name="connsiteX10" fmla="*/ 48661 w 48661"/>
                    <a:gd name="connsiteY10" fmla="*/ 149 h 58089"/>
                    <a:gd name="connsiteX11" fmla="*/ 48661 w 48661"/>
                    <a:gd name="connsiteY11" fmla="*/ 56898 h 58089"/>
                    <a:gd name="connsiteX12" fmla="*/ 37615 w 48661"/>
                    <a:gd name="connsiteY12" fmla="*/ 56898 h 5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61" h="58089">
                      <a:moveTo>
                        <a:pt x="37615" y="56749"/>
                      </a:moveTo>
                      <a:lnTo>
                        <a:pt x="37615" y="48706"/>
                      </a:lnTo>
                      <a:cubicBezTo>
                        <a:pt x="34332" y="54217"/>
                        <a:pt x="27913" y="58089"/>
                        <a:pt x="20002" y="58089"/>
                      </a:cubicBezTo>
                      <a:cubicBezTo>
                        <a:pt x="4179" y="58089"/>
                        <a:pt x="0" y="48110"/>
                        <a:pt x="0" y="33960"/>
                      </a:cubicBezTo>
                      <a:lnTo>
                        <a:pt x="0" y="0"/>
                      </a:lnTo>
                      <a:lnTo>
                        <a:pt x="11344" y="0"/>
                      </a:lnTo>
                      <a:lnTo>
                        <a:pt x="11344" y="33513"/>
                      </a:lnTo>
                      <a:cubicBezTo>
                        <a:pt x="11344" y="41258"/>
                        <a:pt x="12986" y="48557"/>
                        <a:pt x="23136" y="48557"/>
                      </a:cubicBezTo>
                      <a:cubicBezTo>
                        <a:pt x="33287" y="48557"/>
                        <a:pt x="37168" y="39918"/>
                        <a:pt x="37168" y="30534"/>
                      </a:cubicBezTo>
                      <a:lnTo>
                        <a:pt x="37168" y="149"/>
                      </a:lnTo>
                      <a:lnTo>
                        <a:pt x="48661" y="149"/>
                      </a:lnTo>
                      <a:lnTo>
                        <a:pt x="48661" y="56898"/>
                      </a:lnTo>
                      <a:lnTo>
                        <a:pt x="37615" y="56898"/>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96" name="Freeform 28395">
                  <a:extLst>
                    <a:ext uri="{FF2B5EF4-FFF2-40B4-BE49-F238E27FC236}">
                      <a16:creationId xmlns:a16="http://schemas.microsoft.com/office/drawing/2014/main" id="{528216AB-5685-5D39-FE38-747D3182211F}"/>
                    </a:ext>
                  </a:extLst>
                </p:cNvPr>
                <p:cNvSpPr/>
                <p:nvPr/>
              </p:nvSpPr>
              <p:spPr>
                <a:xfrm>
                  <a:off x="4730153" y="2705843"/>
                  <a:ext cx="31644" cy="57791"/>
                </a:xfrm>
                <a:custGeom>
                  <a:avLst/>
                  <a:gdLst>
                    <a:gd name="connsiteX0" fmla="*/ 31048 w 31644"/>
                    <a:gd name="connsiteY0" fmla="*/ 11767 h 57791"/>
                    <a:gd name="connsiteX1" fmla="*/ 30600 w 31644"/>
                    <a:gd name="connsiteY1" fmla="*/ 11767 h 57791"/>
                    <a:gd name="connsiteX2" fmla="*/ 24331 w 31644"/>
                    <a:gd name="connsiteY2" fmla="*/ 10575 h 57791"/>
                    <a:gd name="connsiteX3" fmla="*/ 11494 w 31644"/>
                    <a:gd name="connsiteY3" fmla="*/ 29640 h 57791"/>
                    <a:gd name="connsiteX4" fmla="*/ 11494 w 31644"/>
                    <a:gd name="connsiteY4" fmla="*/ 57791 h 57791"/>
                    <a:gd name="connsiteX5" fmla="*/ 0 w 31644"/>
                    <a:gd name="connsiteY5" fmla="*/ 57791 h 57791"/>
                    <a:gd name="connsiteX6" fmla="*/ 0 w 31644"/>
                    <a:gd name="connsiteY6" fmla="*/ 1191 h 57791"/>
                    <a:gd name="connsiteX7" fmla="*/ 11494 w 31644"/>
                    <a:gd name="connsiteY7" fmla="*/ 1191 h 57791"/>
                    <a:gd name="connsiteX8" fmla="*/ 11494 w 31644"/>
                    <a:gd name="connsiteY8" fmla="*/ 9830 h 57791"/>
                    <a:gd name="connsiteX9" fmla="*/ 11792 w 31644"/>
                    <a:gd name="connsiteY9" fmla="*/ 9830 h 57791"/>
                    <a:gd name="connsiteX10" fmla="*/ 25674 w 31644"/>
                    <a:gd name="connsiteY10" fmla="*/ 0 h 57791"/>
                    <a:gd name="connsiteX11" fmla="*/ 31645 w 31644"/>
                    <a:gd name="connsiteY11" fmla="*/ 894 h 57791"/>
                    <a:gd name="connsiteX12" fmla="*/ 30898 w 31644"/>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644" h="57791">
                      <a:moveTo>
                        <a:pt x="31048" y="11767"/>
                      </a:moveTo>
                      <a:lnTo>
                        <a:pt x="30600" y="11767"/>
                      </a:lnTo>
                      <a:cubicBezTo>
                        <a:pt x="29555" y="11320"/>
                        <a:pt x="27465" y="10575"/>
                        <a:pt x="24331" y="10575"/>
                      </a:cubicBezTo>
                      <a:cubicBezTo>
                        <a:pt x="14031" y="10575"/>
                        <a:pt x="11494" y="21448"/>
                        <a:pt x="11494" y="29640"/>
                      </a:cubicBezTo>
                      <a:lnTo>
                        <a:pt x="11494" y="57791"/>
                      </a:lnTo>
                      <a:lnTo>
                        <a:pt x="0" y="57791"/>
                      </a:lnTo>
                      <a:lnTo>
                        <a:pt x="0" y="1191"/>
                      </a:lnTo>
                      <a:lnTo>
                        <a:pt x="11494" y="1191"/>
                      </a:lnTo>
                      <a:lnTo>
                        <a:pt x="11494" y="9830"/>
                      </a:lnTo>
                      <a:cubicBezTo>
                        <a:pt x="11494" y="9830"/>
                        <a:pt x="11792" y="9830"/>
                        <a:pt x="11792" y="9830"/>
                      </a:cubicBezTo>
                      <a:cubicBezTo>
                        <a:pt x="14479" y="3426"/>
                        <a:pt x="19703" y="0"/>
                        <a:pt x="25674" y="0"/>
                      </a:cubicBezTo>
                      <a:cubicBezTo>
                        <a:pt x="29555" y="0"/>
                        <a:pt x="31645" y="894"/>
                        <a:pt x="31645" y="894"/>
                      </a:cubicBezTo>
                      <a:lnTo>
                        <a:pt x="30898"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97" name="Freeform 28396">
                  <a:extLst>
                    <a:ext uri="{FF2B5EF4-FFF2-40B4-BE49-F238E27FC236}">
                      <a16:creationId xmlns:a16="http://schemas.microsoft.com/office/drawing/2014/main" id="{C505F2C5-5F68-242E-5A13-314DA8916685}"/>
                    </a:ext>
                  </a:extLst>
                </p:cNvPr>
                <p:cNvSpPr/>
                <p:nvPr/>
              </p:nvSpPr>
              <p:spPr>
                <a:xfrm>
                  <a:off x="4763141" y="2706290"/>
                  <a:ext cx="48810" cy="58685"/>
                </a:xfrm>
                <a:custGeom>
                  <a:avLst/>
                  <a:gdLst>
                    <a:gd name="connsiteX0" fmla="*/ 37765 w 48810"/>
                    <a:gd name="connsiteY0" fmla="*/ 57345 h 58685"/>
                    <a:gd name="connsiteX1" fmla="*/ 37765 w 48810"/>
                    <a:gd name="connsiteY1" fmla="*/ 50195 h 58685"/>
                    <a:gd name="connsiteX2" fmla="*/ 19554 w 48810"/>
                    <a:gd name="connsiteY2" fmla="*/ 58685 h 58685"/>
                    <a:gd name="connsiteX3" fmla="*/ 0 w 48810"/>
                    <a:gd name="connsiteY3" fmla="*/ 41258 h 58685"/>
                    <a:gd name="connsiteX4" fmla="*/ 22241 w 48810"/>
                    <a:gd name="connsiteY4" fmla="*/ 23980 h 58685"/>
                    <a:gd name="connsiteX5" fmla="*/ 37317 w 48810"/>
                    <a:gd name="connsiteY5" fmla="*/ 23385 h 58685"/>
                    <a:gd name="connsiteX6" fmla="*/ 37317 w 48810"/>
                    <a:gd name="connsiteY6" fmla="*/ 21150 h 58685"/>
                    <a:gd name="connsiteX7" fmla="*/ 23286 w 48810"/>
                    <a:gd name="connsiteY7" fmla="*/ 8341 h 58685"/>
                    <a:gd name="connsiteX8" fmla="*/ 6269 w 48810"/>
                    <a:gd name="connsiteY8" fmla="*/ 13256 h 58685"/>
                    <a:gd name="connsiteX9" fmla="*/ 2836 w 48810"/>
                    <a:gd name="connsiteY9" fmla="*/ 5660 h 58685"/>
                    <a:gd name="connsiteX10" fmla="*/ 24032 w 48810"/>
                    <a:gd name="connsiteY10" fmla="*/ 0 h 58685"/>
                    <a:gd name="connsiteX11" fmla="*/ 48811 w 48810"/>
                    <a:gd name="connsiteY11" fmla="*/ 24725 h 58685"/>
                    <a:gd name="connsiteX12" fmla="*/ 48811 w 48810"/>
                    <a:gd name="connsiteY12" fmla="*/ 57642 h 58685"/>
                    <a:gd name="connsiteX13" fmla="*/ 37765 w 48810"/>
                    <a:gd name="connsiteY13" fmla="*/ 57642 h 58685"/>
                    <a:gd name="connsiteX14" fmla="*/ 24181 w 48810"/>
                    <a:gd name="connsiteY14" fmla="*/ 31130 h 58685"/>
                    <a:gd name="connsiteX15" fmla="*/ 11344 w 48810"/>
                    <a:gd name="connsiteY15" fmla="*/ 40960 h 58685"/>
                    <a:gd name="connsiteX16" fmla="*/ 22987 w 48810"/>
                    <a:gd name="connsiteY16" fmla="*/ 50791 h 58685"/>
                    <a:gd name="connsiteX17" fmla="*/ 37466 w 48810"/>
                    <a:gd name="connsiteY17" fmla="*/ 42599 h 58685"/>
                    <a:gd name="connsiteX18" fmla="*/ 37466 w 48810"/>
                    <a:gd name="connsiteY18" fmla="*/ 30385 h 58685"/>
                    <a:gd name="connsiteX19" fmla="*/ 24181 w 48810"/>
                    <a:gd name="connsiteY19" fmla="*/ 31279 h 5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810" h="58685">
                      <a:moveTo>
                        <a:pt x="37765" y="57345"/>
                      </a:moveTo>
                      <a:lnTo>
                        <a:pt x="37765" y="50195"/>
                      </a:lnTo>
                      <a:cubicBezTo>
                        <a:pt x="35377" y="52578"/>
                        <a:pt x="30003" y="58685"/>
                        <a:pt x="19554" y="58685"/>
                      </a:cubicBezTo>
                      <a:cubicBezTo>
                        <a:pt x="9105" y="58685"/>
                        <a:pt x="0" y="52131"/>
                        <a:pt x="0" y="41258"/>
                      </a:cubicBezTo>
                      <a:cubicBezTo>
                        <a:pt x="0" y="30385"/>
                        <a:pt x="9105" y="24576"/>
                        <a:pt x="22241" y="23980"/>
                      </a:cubicBezTo>
                      <a:lnTo>
                        <a:pt x="37317" y="23385"/>
                      </a:lnTo>
                      <a:lnTo>
                        <a:pt x="37317" y="21150"/>
                      </a:lnTo>
                      <a:cubicBezTo>
                        <a:pt x="37317" y="12511"/>
                        <a:pt x="31496" y="8341"/>
                        <a:pt x="23286" y="8341"/>
                      </a:cubicBezTo>
                      <a:cubicBezTo>
                        <a:pt x="15076" y="8341"/>
                        <a:pt x="8060" y="12065"/>
                        <a:pt x="6269" y="13256"/>
                      </a:cubicBezTo>
                      <a:lnTo>
                        <a:pt x="2836" y="5660"/>
                      </a:lnTo>
                      <a:cubicBezTo>
                        <a:pt x="7016" y="3277"/>
                        <a:pt x="14628" y="0"/>
                        <a:pt x="24032" y="0"/>
                      </a:cubicBezTo>
                      <a:cubicBezTo>
                        <a:pt x="40601" y="0"/>
                        <a:pt x="48811" y="8341"/>
                        <a:pt x="48811" y="24725"/>
                      </a:cubicBezTo>
                      <a:lnTo>
                        <a:pt x="48811" y="57642"/>
                      </a:lnTo>
                      <a:lnTo>
                        <a:pt x="37765" y="57642"/>
                      </a:lnTo>
                      <a:close/>
                      <a:moveTo>
                        <a:pt x="24181" y="31130"/>
                      </a:moveTo>
                      <a:cubicBezTo>
                        <a:pt x="14927" y="31577"/>
                        <a:pt x="11344" y="35449"/>
                        <a:pt x="11344" y="40960"/>
                      </a:cubicBezTo>
                      <a:cubicBezTo>
                        <a:pt x="11344" y="46471"/>
                        <a:pt x="15524" y="50791"/>
                        <a:pt x="22987" y="50791"/>
                      </a:cubicBezTo>
                      <a:cubicBezTo>
                        <a:pt x="30451" y="50791"/>
                        <a:pt x="35227" y="45727"/>
                        <a:pt x="37466" y="42599"/>
                      </a:cubicBezTo>
                      <a:lnTo>
                        <a:pt x="37466" y="30385"/>
                      </a:lnTo>
                      <a:lnTo>
                        <a:pt x="24181" y="3127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98" name="Freeform 28397">
                  <a:extLst>
                    <a:ext uri="{FF2B5EF4-FFF2-40B4-BE49-F238E27FC236}">
                      <a16:creationId xmlns:a16="http://schemas.microsoft.com/office/drawing/2014/main" id="{06FE334D-49F4-455D-AFDA-6B1951931C67}"/>
                    </a:ext>
                  </a:extLst>
                </p:cNvPr>
                <p:cNvSpPr/>
                <p:nvPr/>
              </p:nvSpPr>
              <p:spPr>
                <a:xfrm>
                  <a:off x="4827177" y="2681416"/>
                  <a:ext cx="11344" cy="82218"/>
                </a:xfrm>
                <a:custGeom>
                  <a:avLst/>
                  <a:gdLst>
                    <a:gd name="connsiteX0" fmla="*/ 0 w 11344"/>
                    <a:gd name="connsiteY0" fmla="*/ 82219 h 82218"/>
                    <a:gd name="connsiteX1" fmla="*/ 0 w 11344"/>
                    <a:gd name="connsiteY1" fmla="*/ 0 h 82218"/>
                    <a:gd name="connsiteX2" fmla="*/ 11344 w 11344"/>
                    <a:gd name="connsiteY2" fmla="*/ 0 h 82218"/>
                    <a:gd name="connsiteX3" fmla="*/ 11344 w 11344"/>
                    <a:gd name="connsiteY3" fmla="*/ 82219 h 82218"/>
                    <a:gd name="connsiteX4" fmla="*/ 0 w 11344"/>
                    <a:gd name="connsiteY4" fmla="*/ 82219 h 82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4" h="82218">
                      <a:moveTo>
                        <a:pt x="0" y="82219"/>
                      </a:moveTo>
                      <a:lnTo>
                        <a:pt x="0" y="0"/>
                      </a:lnTo>
                      <a:lnTo>
                        <a:pt x="11344" y="0"/>
                      </a:lnTo>
                      <a:lnTo>
                        <a:pt x="11344" y="82219"/>
                      </a:lnTo>
                      <a:lnTo>
                        <a:pt x="0"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399" name="Freeform 28398">
                  <a:extLst>
                    <a:ext uri="{FF2B5EF4-FFF2-40B4-BE49-F238E27FC236}">
                      <a16:creationId xmlns:a16="http://schemas.microsoft.com/office/drawing/2014/main" id="{A2D95539-9724-28A7-1AAE-541B61DD4A7A}"/>
                    </a:ext>
                  </a:extLst>
                </p:cNvPr>
                <p:cNvSpPr/>
                <p:nvPr/>
              </p:nvSpPr>
              <p:spPr>
                <a:xfrm>
                  <a:off x="4879421" y="2681416"/>
                  <a:ext cx="49407" cy="82218"/>
                </a:xfrm>
                <a:custGeom>
                  <a:avLst/>
                  <a:gdLst>
                    <a:gd name="connsiteX0" fmla="*/ 37765 w 49407"/>
                    <a:gd name="connsiteY0" fmla="*/ 82219 h 82218"/>
                    <a:gd name="connsiteX1" fmla="*/ 37765 w 49407"/>
                    <a:gd name="connsiteY1" fmla="*/ 50195 h 82218"/>
                    <a:gd name="connsiteX2" fmla="*/ 26122 w 49407"/>
                    <a:gd name="connsiteY2" fmla="*/ 33960 h 82218"/>
                    <a:gd name="connsiteX3" fmla="*/ 11344 w 49407"/>
                    <a:gd name="connsiteY3" fmla="*/ 54217 h 82218"/>
                    <a:gd name="connsiteX4" fmla="*/ 11344 w 49407"/>
                    <a:gd name="connsiteY4" fmla="*/ 82219 h 82218"/>
                    <a:gd name="connsiteX5" fmla="*/ 0 w 49407"/>
                    <a:gd name="connsiteY5" fmla="*/ 82219 h 82218"/>
                    <a:gd name="connsiteX6" fmla="*/ 0 w 49407"/>
                    <a:gd name="connsiteY6" fmla="*/ 0 h 82218"/>
                    <a:gd name="connsiteX7" fmla="*/ 11344 w 49407"/>
                    <a:gd name="connsiteY7" fmla="*/ 0 h 82218"/>
                    <a:gd name="connsiteX8" fmla="*/ 11344 w 49407"/>
                    <a:gd name="connsiteY8" fmla="*/ 34556 h 82218"/>
                    <a:gd name="connsiteX9" fmla="*/ 11643 w 49407"/>
                    <a:gd name="connsiteY9" fmla="*/ 34556 h 82218"/>
                    <a:gd name="connsiteX10" fmla="*/ 29107 w 49407"/>
                    <a:gd name="connsiteY10" fmla="*/ 24576 h 82218"/>
                    <a:gd name="connsiteX11" fmla="*/ 49408 w 49407"/>
                    <a:gd name="connsiteY11" fmla="*/ 48557 h 82218"/>
                    <a:gd name="connsiteX12" fmla="*/ 49408 w 49407"/>
                    <a:gd name="connsiteY12" fmla="*/ 82219 h 82218"/>
                    <a:gd name="connsiteX13" fmla="*/ 37914 w 49407"/>
                    <a:gd name="connsiteY13"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82218">
                      <a:moveTo>
                        <a:pt x="37765" y="82219"/>
                      </a:moveTo>
                      <a:lnTo>
                        <a:pt x="37765" y="50195"/>
                      </a:lnTo>
                      <a:cubicBezTo>
                        <a:pt x="37765" y="42152"/>
                        <a:pt x="36421" y="33960"/>
                        <a:pt x="26122" y="33960"/>
                      </a:cubicBezTo>
                      <a:cubicBezTo>
                        <a:pt x="15822" y="33960"/>
                        <a:pt x="11344" y="42897"/>
                        <a:pt x="11344" y="54217"/>
                      </a:cubicBezTo>
                      <a:lnTo>
                        <a:pt x="11344" y="82219"/>
                      </a:lnTo>
                      <a:lnTo>
                        <a:pt x="0" y="82219"/>
                      </a:lnTo>
                      <a:lnTo>
                        <a:pt x="0" y="0"/>
                      </a:lnTo>
                      <a:lnTo>
                        <a:pt x="11344" y="0"/>
                      </a:lnTo>
                      <a:lnTo>
                        <a:pt x="11344" y="34556"/>
                      </a:lnTo>
                      <a:lnTo>
                        <a:pt x="11643" y="34556"/>
                      </a:lnTo>
                      <a:cubicBezTo>
                        <a:pt x="14628" y="28896"/>
                        <a:pt x="20898" y="24576"/>
                        <a:pt x="29107" y="24576"/>
                      </a:cubicBezTo>
                      <a:cubicBezTo>
                        <a:pt x="45377" y="24576"/>
                        <a:pt x="49408" y="35003"/>
                        <a:pt x="49408" y="48557"/>
                      </a:cubicBezTo>
                      <a:lnTo>
                        <a:pt x="49408" y="82219"/>
                      </a:lnTo>
                      <a:lnTo>
                        <a:pt x="37914"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00" name="Freeform 28399">
                  <a:extLst>
                    <a:ext uri="{FF2B5EF4-FFF2-40B4-BE49-F238E27FC236}">
                      <a16:creationId xmlns:a16="http://schemas.microsoft.com/office/drawing/2014/main" id="{C4AE0580-99AC-B239-A131-9522FCFCA3E0}"/>
                    </a:ext>
                  </a:extLst>
                </p:cNvPr>
                <p:cNvSpPr/>
                <p:nvPr/>
              </p:nvSpPr>
              <p:spPr>
                <a:xfrm>
                  <a:off x="4940322" y="2706141"/>
                  <a:ext cx="60005" cy="58834"/>
                </a:xfrm>
                <a:custGeom>
                  <a:avLst/>
                  <a:gdLst>
                    <a:gd name="connsiteX0" fmla="*/ 30003 w 60005"/>
                    <a:gd name="connsiteY0" fmla="*/ 58834 h 58834"/>
                    <a:gd name="connsiteX1" fmla="*/ 0 w 60005"/>
                    <a:gd name="connsiteY1" fmla="*/ 29492 h 58834"/>
                    <a:gd name="connsiteX2" fmla="*/ 30003 w 60005"/>
                    <a:gd name="connsiteY2" fmla="*/ 0 h 58834"/>
                    <a:gd name="connsiteX3" fmla="*/ 60006 w 60005"/>
                    <a:gd name="connsiteY3" fmla="*/ 29492 h 58834"/>
                    <a:gd name="connsiteX4" fmla="*/ 30003 w 60005"/>
                    <a:gd name="connsiteY4" fmla="*/ 58834 h 58834"/>
                    <a:gd name="connsiteX5" fmla="*/ 30003 w 60005"/>
                    <a:gd name="connsiteY5" fmla="*/ 9235 h 58834"/>
                    <a:gd name="connsiteX6" fmla="*/ 11494 w 60005"/>
                    <a:gd name="connsiteY6" fmla="*/ 29045 h 58834"/>
                    <a:gd name="connsiteX7" fmla="*/ 30003 w 60005"/>
                    <a:gd name="connsiteY7" fmla="*/ 49004 h 58834"/>
                    <a:gd name="connsiteX8" fmla="*/ 48363 w 60005"/>
                    <a:gd name="connsiteY8" fmla="*/ 29045 h 58834"/>
                    <a:gd name="connsiteX9" fmla="*/ 30003 w 60005"/>
                    <a:gd name="connsiteY9" fmla="*/ 9235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3136" y="58834"/>
                        <a:pt x="0" y="47067"/>
                        <a:pt x="0" y="29492"/>
                      </a:cubicBezTo>
                      <a:cubicBezTo>
                        <a:pt x="0" y="11916"/>
                        <a:pt x="13136" y="0"/>
                        <a:pt x="30003" y="0"/>
                      </a:cubicBezTo>
                      <a:cubicBezTo>
                        <a:pt x="46870" y="0"/>
                        <a:pt x="60006" y="12065"/>
                        <a:pt x="60006" y="29492"/>
                      </a:cubicBezTo>
                      <a:cubicBezTo>
                        <a:pt x="60006" y="46918"/>
                        <a:pt x="46870" y="58834"/>
                        <a:pt x="30003" y="58834"/>
                      </a:cubicBezTo>
                      <a:close/>
                      <a:moveTo>
                        <a:pt x="30003" y="9235"/>
                      </a:moveTo>
                      <a:cubicBezTo>
                        <a:pt x="18509" y="9235"/>
                        <a:pt x="11494" y="18023"/>
                        <a:pt x="11494" y="29045"/>
                      </a:cubicBezTo>
                      <a:cubicBezTo>
                        <a:pt x="11494" y="40067"/>
                        <a:pt x="18509" y="49004"/>
                        <a:pt x="30003" y="49004"/>
                      </a:cubicBezTo>
                      <a:cubicBezTo>
                        <a:pt x="41496" y="49004"/>
                        <a:pt x="48363" y="40216"/>
                        <a:pt x="48363" y="29045"/>
                      </a:cubicBezTo>
                      <a:cubicBezTo>
                        <a:pt x="48363" y="17874"/>
                        <a:pt x="41347" y="9235"/>
                        <a:pt x="30003"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01" name="Freeform 28400">
                  <a:extLst>
                    <a:ext uri="{FF2B5EF4-FFF2-40B4-BE49-F238E27FC236}">
                      <a16:creationId xmlns:a16="http://schemas.microsoft.com/office/drawing/2014/main" id="{E9F8369B-1E7A-47F9-2620-ACCC682696B2}"/>
                    </a:ext>
                  </a:extLst>
                </p:cNvPr>
                <p:cNvSpPr/>
                <p:nvPr/>
              </p:nvSpPr>
              <p:spPr>
                <a:xfrm>
                  <a:off x="5011821" y="2706886"/>
                  <a:ext cx="48661" cy="58089"/>
                </a:xfrm>
                <a:custGeom>
                  <a:avLst/>
                  <a:gdLst>
                    <a:gd name="connsiteX0" fmla="*/ 37616 w 48661"/>
                    <a:gd name="connsiteY0" fmla="*/ 56749 h 58089"/>
                    <a:gd name="connsiteX1" fmla="*/ 37616 w 48661"/>
                    <a:gd name="connsiteY1" fmla="*/ 48706 h 58089"/>
                    <a:gd name="connsiteX2" fmla="*/ 20002 w 48661"/>
                    <a:gd name="connsiteY2" fmla="*/ 58089 h 58089"/>
                    <a:gd name="connsiteX3" fmla="*/ 0 w 48661"/>
                    <a:gd name="connsiteY3" fmla="*/ 33960 h 58089"/>
                    <a:gd name="connsiteX4" fmla="*/ 0 w 48661"/>
                    <a:gd name="connsiteY4" fmla="*/ 0 h 58089"/>
                    <a:gd name="connsiteX5" fmla="*/ 11344 w 48661"/>
                    <a:gd name="connsiteY5" fmla="*/ 0 h 58089"/>
                    <a:gd name="connsiteX6" fmla="*/ 11344 w 48661"/>
                    <a:gd name="connsiteY6" fmla="*/ 33513 h 58089"/>
                    <a:gd name="connsiteX7" fmla="*/ 23136 w 48661"/>
                    <a:gd name="connsiteY7" fmla="*/ 48557 h 58089"/>
                    <a:gd name="connsiteX8" fmla="*/ 37168 w 48661"/>
                    <a:gd name="connsiteY8" fmla="*/ 30534 h 58089"/>
                    <a:gd name="connsiteX9" fmla="*/ 37168 w 48661"/>
                    <a:gd name="connsiteY9" fmla="*/ 149 h 58089"/>
                    <a:gd name="connsiteX10" fmla="*/ 48661 w 48661"/>
                    <a:gd name="connsiteY10" fmla="*/ 149 h 58089"/>
                    <a:gd name="connsiteX11" fmla="*/ 48661 w 48661"/>
                    <a:gd name="connsiteY11" fmla="*/ 56898 h 58089"/>
                    <a:gd name="connsiteX12" fmla="*/ 37616 w 48661"/>
                    <a:gd name="connsiteY12" fmla="*/ 56898 h 5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61" h="58089">
                      <a:moveTo>
                        <a:pt x="37616" y="56749"/>
                      </a:moveTo>
                      <a:lnTo>
                        <a:pt x="37616" y="48706"/>
                      </a:lnTo>
                      <a:cubicBezTo>
                        <a:pt x="34332" y="54217"/>
                        <a:pt x="27913" y="58089"/>
                        <a:pt x="20002" y="58089"/>
                      </a:cubicBezTo>
                      <a:cubicBezTo>
                        <a:pt x="4179" y="58089"/>
                        <a:pt x="0" y="48110"/>
                        <a:pt x="0" y="33960"/>
                      </a:cubicBezTo>
                      <a:lnTo>
                        <a:pt x="0" y="0"/>
                      </a:lnTo>
                      <a:lnTo>
                        <a:pt x="11344" y="0"/>
                      </a:lnTo>
                      <a:lnTo>
                        <a:pt x="11344" y="33513"/>
                      </a:lnTo>
                      <a:cubicBezTo>
                        <a:pt x="11344" y="41258"/>
                        <a:pt x="12986" y="48557"/>
                        <a:pt x="23136" y="48557"/>
                      </a:cubicBezTo>
                      <a:cubicBezTo>
                        <a:pt x="33287" y="48557"/>
                        <a:pt x="37168" y="39918"/>
                        <a:pt x="37168" y="30534"/>
                      </a:cubicBezTo>
                      <a:lnTo>
                        <a:pt x="37168" y="149"/>
                      </a:lnTo>
                      <a:lnTo>
                        <a:pt x="48661" y="149"/>
                      </a:lnTo>
                      <a:lnTo>
                        <a:pt x="48661" y="56898"/>
                      </a:lnTo>
                      <a:lnTo>
                        <a:pt x="37616" y="56898"/>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02" name="Freeform 28401">
                  <a:extLst>
                    <a:ext uri="{FF2B5EF4-FFF2-40B4-BE49-F238E27FC236}">
                      <a16:creationId xmlns:a16="http://schemas.microsoft.com/office/drawing/2014/main" id="{7D11A40E-4A3A-5830-B6F0-FF372D0C61AA}"/>
                    </a:ext>
                  </a:extLst>
                </p:cNvPr>
                <p:cNvSpPr/>
                <p:nvPr/>
              </p:nvSpPr>
              <p:spPr>
                <a:xfrm>
                  <a:off x="5070782" y="2705992"/>
                  <a:ext cx="43586" cy="58983"/>
                </a:xfrm>
                <a:custGeom>
                  <a:avLst/>
                  <a:gdLst>
                    <a:gd name="connsiteX0" fmla="*/ 22092 w 43586"/>
                    <a:gd name="connsiteY0" fmla="*/ 58983 h 58983"/>
                    <a:gd name="connsiteX1" fmla="*/ 0 w 43586"/>
                    <a:gd name="connsiteY1" fmla="*/ 48855 h 58983"/>
                    <a:gd name="connsiteX2" fmla="*/ 5523 w 43586"/>
                    <a:gd name="connsiteY2" fmla="*/ 42152 h 58983"/>
                    <a:gd name="connsiteX3" fmla="*/ 22241 w 43586"/>
                    <a:gd name="connsiteY3" fmla="*/ 50195 h 58983"/>
                    <a:gd name="connsiteX4" fmla="*/ 33138 w 43586"/>
                    <a:gd name="connsiteY4" fmla="*/ 42152 h 58983"/>
                    <a:gd name="connsiteX5" fmla="*/ 20300 w 43586"/>
                    <a:gd name="connsiteY5" fmla="*/ 32768 h 58983"/>
                    <a:gd name="connsiteX6" fmla="*/ 3583 w 43586"/>
                    <a:gd name="connsiteY6" fmla="*/ 16235 h 58983"/>
                    <a:gd name="connsiteX7" fmla="*/ 22689 w 43586"/>
                    <a:gd name="connsiteY7" fmla="*/ 0 h 58983"/>
                    <a:gd name="connsiteX8" fmla="*/ 42094 w 43586"/>
                    <a:gd name="connsiteY8" fmla="*/ 7447 h 58983"/>
                    <a:gd name="connsiteX9" fmla="*/ 37317 w 43586"/>
                    <a:gd name="connsiteY9" fmla="*/ 14448 h 58983"/>
                    <a:gd name="connsiteX10" fmla="*/ 22987 w 43586"/>
                    <a:gd name="connsiteY10" fmla="*/ 8341 h 58983"/>
                    <a:gd name="connsiteX11" fmla="*/ 13882 w 43586"/>
                    <a:gd name="connsiteY11" fmla="*/ 15342 h 58983"/>
                    <a:gd name="connsiteX12" fmla="*/ 24928 w 43586"/>
                    <a:gd name="connsiteY12" fmla="*/ 23832 h 58983"/>
                    <a:gd name="connsiteX13" fmla="*/ 32540 w 43586"/>
                    <a:gd name="connsiteY13" fmla="*/ 26513 h 58983"/>
                    <a:gd name="connsiteX14" fmla="*/ 43586 w 43586"/>
                    <a:gd name="connsiteY14" fmla="*/ 41109 h 58983"/>
                    <a:gd name="connsiteX15" fmla="*/ 21942 w 43586"/>
                    <a:gd name="connsiteY15" fmla="*/ 58983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586" h="58983">
                      <a:moveTo>
                        <a:pt x="22092" y="58983"/>
                      </a:moveTo>
                      <a:cubicBezTo>
                        <a:pt x="12538" y="58983"/>
                        <a:pt x="4777" y="55110"/>
                        <a:pt x="0" y="48855"/>
                      </a:cubicBezTo>
                      <a:lnTo>
                        <a:pt x="5523" y="42152"/>
                      </a:lnTo>
                      <a:cubicBezTo>
                        <a:pt x="10300" y="47067"/>
                        <a:pt x="17017" y="50195"/>
                        <a:pt x="22241" y="50195"/>
                      </a:cubicBezTo>
                      <a:cubicBezTo>
                        <a:pt x="27465" y="50195"/>
                        <a:pt x="33138" y="48259"/>
                        <a:pt x="33138" y="42152"/>
                      </a:cubicBezTo>
                      <a:cubicBezTo>
                        <a:pt x="33138" y="36045"/>
                        <a:pt x="24181" y="34109"/>
                        <a:pt x="20300" y="32768"/>
                      </a:cubicBezTo>
                      <a:cubicBezTo>
                        <a:pt x="11941" y="29938"/>
                        <a:pt x="3583" y="26959"/>
                        <a:pt x="3583" y="16235"/>
                      </a:cubicBezTo>
                      <a:cubicBezTo>
                        <a:pt x="3583" y="5511"/>
                        <a:pt x="12688" y="0"/>
                        <a:pt x="22689" y="0"/>
                      </a:cubicBezTo>
                      <a:cubicBezTo>
                        <a:pt x="32690" y="0"/>
                        <a:pt x="38511" y="3575"/>
                        <a:pt x="42094" y="7447"/>
                      </a:cubicBezTo>
                      <a:lnTo>
                        <a:pt x="37317" y="14448"/>
                      </a:lnTo>
                      <a:cubicBezTo>
                        <a:pt x="34033" y="11022"/>
                        <a:pt x="28510" y="8341"/>
                        <a:pt x="22987" y="8341"/>
                      </a:cubicBezTo>
                      <a:cubicBezTo>
                        <a:pt x="17464" y="8341"/>
                        <a:pt x="13882" y="10724"/>
                        <a:pt x="13882" y="15342"/>
                      </a:cubicBezTo>
                      <a:cubicBezTo>
                        <a:pt x="13882" y="19959"/>
                        <a:pt x="19405" y="22044"/>
                        <a:pt x="24928" y="23832"/>
                      </a:cubicBezTo>
                      <a:cubicBezTo>
                        <a:pt x="28062" y="24874"/>
                        <a:pt x="30152" y="25619"/>
                        <a:pt x="32540" y="26513"/>
                      </a:cubicBezTo>
                      <a:cubicBezTo>
                        <a:pt x="38810" y="29194"/>
                        <a:pt x="43586" y="33662"/>
                        <a:pt x="43586" y="41109"/>
                      </a:cubicBezTo>
                      <a:cubicBezTo>
                        <a:pt x="43586" y="53323"/>
                        <a:pt x="32988" y="58983"/>
                        <a:pt x="21942"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03" name="Freeform 28402">
                  <a:extLst>
                    <a:ext uri="{FF2B5EF4-FFF2-40B4-BE49-F238E27FC236}">
                      <a16:creationId xmlns:a16="http://schemas.microsoft.com/office/drawing/2014/main" id="{CEF72E68-E0B0-020F-7E2E-33CC986BC968}"/>
                    </a:ext>
                  </a:extLst>
                </p:cNvPr>
                <p:cNvSpPr/>
                <p:nvPr/>
              </p:nvSpPr>
              <p:spPr>
                <a:xfrm>
                  <a:off x="5121832" y="2706141"/>
                  <a:ext cx="55676" cy="58982"/>
                </a:xfrm>
                <a:custGeom>
                  <a:avLst/>
                  <a:gdLst>
                    <a:gd name="connsiteX0" fmla="*/ 55379 w 55676"/>
                    <a:gd name="connsiteY0" fmla="*/ 32024 h 58982"/>
                    <a:gd name="connsiteX1" fmla="*/ 11643 w 55676"/>
                    <a:gd name="connsiteY1" fmla="*/ 32024 h 58982"/>
                    <a:gd name="connsiteX2" fmla="*/ 29854 w 55676"/>
                    <a:gd name="connsiteY2" fmla="*/ 50046 h 58982"/>
                    <a:gd name="connsiteX3" fmla="*/ 48512 w 55676"/>
                    <a:gd name="connsiteY3" fmla="*/ 43492 h 58982"/>
                    <a:gd name="connsiteX4" fmla="*/ 53289 w 55676"/>
                    <a:gd name="connsiteY4" fmla="*/ 50046 h 58982"/>
                    <a:gd name="connsiteX5" fmla="*/ 28361 w 55676"/>
                    <a:gd name="connsiteY5" fmla="*/ 58983 h 58982"/>
                    <a:gd name="connsiteX6" fmla="*/ 0 w 55676"/>
                    <a:gd name="connsiteY6" fmla="*/ 29343 h 58982"/>
                    <a:gd name="connsiteX7" fmla="*/ 28809 w 55676"/>
                    <a:gd name="connsiteY7" fmla="*/ 0 h 58982"/>
                    <a:gd name="connsiteX8" fmla="*/ 55677 w 55676"/>
                    <a:gd name="connsiteY8" fmla="*/ 27108 h 58982"/>
                    <a:gd name="connsiteX9" fmla="*/ 55379 w 55676"/>
                    <a:gd name="connsiteY9" fmla="*/ 32173 h 58982"/>
                    <a:gd name="connsiteX10" fmla="*/ 28510 w 55676"/>
                    <a:gd name="connsiteY10" fmla="*/ 8192 h 58982"/>
                    <a:gd name="connsiteX11" fmla="*/ 11792 w 55676"/>
                    <a:gd name="connsiteY11" fmla="*/ 24427 h 58982"/>
                    <a:gd name="connsiteX12" fmla="*/ 44780 w 55676"/>
                    <a:gd name="connsiteY12" fmla="*/ 24427 h 58982"/>
                    <a:gd name="connsiteX13" fmla="*/ 28510 w 55676"/>
                    <a:gd name="connsiteY13" fmla="*/ 8192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6" h="58982">
                      <a:moveTo>
                        <a:pt x="55379" y="32024"/>
                      </a:moveTo>
                      <a:lnTo>
                        <a:pt x="11643" y="32024"/>
                      </a:lnTo>
                      <a:cubicBezTo>
                        <a:pt x="12240" y="43195"/>
                        <a:pt x="19405" y="50046"/>
                        <a:pt x="29854" y="50046"/>
                      </a:cubicBezTo>
                      <a:cubicBezTo>
                        <a:pt x="40302" y="50046"/>
                        <a:pt x="47318" y="44386"/>
                        <a:pt x="48512" y="43492"/>
                      </a:cubicBezTo>
                      <a:lnTo>
                        <a:pt x="53289" y="50046"/>
                      </a:lnTo>
                      <a:cubicBezTo>
                        <a:pt x="53289" y="50046"/>
                        <a:pt x="45228" y="58983"/>
                        <a:pt x="28361" y="58983"/>
                      </a:cubicBezTo>
                      <a:cubicBezTo>
                        <a:pt x="11494" y="58983"/>
                        <a:pt x="0" y="47365"/>
                        <a:pt x="0" y="29343"/>
                      </a:cubicBezTo>
                      <a:cubicBezTo>
                        <a:pt x="0" y="11320"/>
                        <a:pt x="12986" y="0"/>
                        <a:pt x="28809" y="0"/>
                      </a:cubicBezTo>
                      <a:cubicBezTo>
                        <a:pt x="44631" y="0"/>
                        <a:pt x="55677" y="11171"/>
                        <a:pt x="55677" y="27108"/>
                      </a:cubicBezTo>
                      <a:cubicBezTo>
                        <a:pt x="55677" y="29194"/>
                        <a:pt x="55379" y="32173"/>
                        <a:pt x="55379" y="32173"/>
                      </a:cubicBezTo>
                      <a:close/>
                      <a:moveTo>
                        <a:pt x="28510" y="8192"/>
                      </a:moveTo>
                      <a:cubicBezTo>
                        <a:pt x="17166" y="8192"/>
                        <a:pt x="12091" y="17576"/>
                        <a:pt x="11792" y="24427"/>
                      </a:cubicBezTo>
                      <a:lnTo>
                        <a:pt x="44780" y="24427"/>
                      </a:lnTo>
                      <a:cubicBezTo>
                        <a:pt x="44780" y="18172"/>
                        <a:pt x="39855" y="8192"/>
                        <a:pt x="28510"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04" name="Freeform 28403">
                  <a:extLst>
                    <a:ext uri="{FF2B5EF4-FFF2-40B4-BE49-F238E27FC236}">
                      <a16:creationId xmlns:a16="http://schemas.microsoft.com/office/drawing/2014/main" id="{99C891FD-53B5-C5A6-7A5C-121C2974A04F}"/>
                    </a:ext>
                  </a:extLst>
                </p:cNvPr>
                <p:cNvSpPr/>
                <p:nvPr/>
              </p:nvSpPr>
              <p:spPr>
                <a:xfrm>
                  <a:off x="5189600" y="2681416"/>
                  <a:ext cx="49407" cy="82218"/>
                </a:xfrm>
                <a:custGeom>
                  <a:avLst/>
                  <a:gdLst>
                    <a:gd name="connsiteX0" fmla="*/ 37765 w 49407"/>
                    <a:gd name="connsiteY0" fmla="*/ 82219 h 82218"/>
                    <a:gd name="connsiteX1" fmla="*/ 37765 w 49407"/>
                    <a:gd name="connsiteY1" fmla="*/ 50195 h 82218"/>
                    <a:gd name="connsiteX2" fmla="*/ 26122 w 49407"/>
                    <a:gd name="connsiteY2" fmla="*/ 33960 h 82218"/>
                    <a:gd name="connsiteX3" fmla="*/ 11344 w 49407"/>
                    <a:gd name="connsiteY3" fmla="*/ 54217 h 82218"/>
                    <a:gd name="connsiteX4" fmla="*/ 11344 w 49407"/>
                    <a:gd name="connsiteY4" fmla="*/ 82219 h 82218"/>
                    <a:gd name="connsiteX5" fmla="*/ 0 w 49407"/>
                    <a:gd name="connsiteY5" fmla="*/ 82219 h 82218"/>
                    <a:gd name="connsiteX6" fmla="*/ 0 w 49407"/>
                    <a:gd name="connsiteY6" fmla="*/ 0 h 82218"/>
                    <a:gd name="connsiteX7" fmla="*/ 11344 w 49407"/>
                    <a:gd name="connsiteY7" fmla="*/ 0 h 82218"/>
                    <a:gd name="connsiteX8" fmla="*/ 11344 w 49407"/>
                    <a:gd name="connsiteY8" fmla="*/ 34556 h 82218"/>
                    <a:gd name="connsiteX9" fmla="*/ 11643 w 49407"/>
                    <a:gd name="connsiteY9" fmla="*/ 34556 h 82218"/>
                    <a:gd name="connsiteX10" fmla="*/ 29107 w 49407"/>
                    <a:gd name="connsiteY10" fmla="*/ 24576 h 82218"/>
                    <a:gd name="connsiteX11" fmla="*/ 49408 w 49407"/>
                    <a:gd name="connsiteY11" fmla="*/ 48557 h 82218"/>
                    <a:gd name="connsiteX12" fmla="*/ 49408 w 49407"/>
                    <a:gd name="connsiteY12" fmla="*/ 82219 h 82218"/>
                    <a:gd name="connsiteX13" fmla="*/ 37914 w 49407"/>
                    <a:gd name="connsiteY13"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82218">
                      <a:moveTo>
                        <a:pt x="37765" y="82219"/>
                      </a:moveTo>
                      <a:lnTo>
                        <a:pt x="37765" y="50195"/>
                      </a:lnTo>
                      <a:cubicBezTo>
                        <a:pt x="37765" y="42152"/>
                        <a:pt x="36421" y="33960"/>
                        <a:pt x="26122" y="33960"/>
                      </a:cubicBezTo>
                      <a:cubicBezTo>
                        <a:pt x="15822" y="33960"/>
                        <a:pt x="11344" y="42897"/>
                        <a:pt x="11344" y="54217"/>
                      </a:cubicBezTo>
                      <a:lnTo>
                        <a:pt x="11344" y="82219"/>
                      </a:lnTo>
                      <a:lnTo>
                        <a:pt x="0" y="82219"/>
                      </a:lnTo>
                      <a:lnTo>
                        <a:pt x="0" y="0"/>
                      </a:lnTo>
                      <a:lnTo>
                        <a:pt x="11344" y="0"/>
                      </a:lnTo>
                      <a:lnTo>
                        <a:pt x="11344" y="34556"/>
                      </a:lnTo>
                      <a:lnTo>
                        <a:pt x="11643" y="34556"/>
                      </a:lnTo>
                      <a:cubicBezTo>
                        <a:pt x="14628" y="28896"/>
                        <a:pt x="20897" y="24576"/>
                        <a:pt x="29107" y="24576"/>
                      </a:cubicBezTo>
                      <a:cubicBezTo>
                        <a:pt x="45377" y="24576"/>
                        <a:pt x="49408" y="35003"/>
                        <a:pt x="49408" y="48557"/>
                      </a:cubicBezTo>
                      <a:lnTo>
                        <a:pt x="49408" y="82219"/>
                      </a:lnTo>
                      <a:lnTo>
                        <a:pt x="37914"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05" name="Freeform 28404">
                  <a:extLst>
                    <a:ext uri="{FF2B5EF4-FFF2-40B4-BE49-F238E27FC236}">
                      <a16:creationId xmlns:a16="http://schemas.microsoft.com/office/drawing/2014/main" id="{355A6008-01D6-220C-43DF-95C5B41915AA}"/>
                    </a:ext>
                  </a:extLst>
                </p:cNvPr>
                <p:cNvSpPr/>
                <p:nvPr/>
              </p:nvSpPr>
              <p:spPr>
                <a:xfrm>
                  <a:off x="5250650" y="2706141"/>
                  <a:ext cx="60005" cy="58834"/>
                </a:xfrm>
                <a:custGeom>
                  <a:avLst/>
                  <a:gdLst>
                    <a:gd name="connsiteX0" fmla="*/ 30003 w 60005"/>
                    <a:gd name="connsiteY0" fmla="*/ 58834 h 58834"/>
                    <a:gd name="connsiteX1" fmla="*/ 0 w 60005"/>
                    <a:gd name="connsiteY1" fmla="*/ 29492 h 58834"/>
                    <a:gd name="connsiteX2" fmla="*/ 30003 w 60005"/>
                    <a:gd name="connsiteY2" fmla="*/ 0 h 58834"/>
                    <a:gd name="connsiteX3" fmla="*/ 60006 w 60005"/>
                    <a:gd name="connsiteY3" fmla="*/ 29492 h 58834"/>
                    <a:gd name="connsiteX4" fmla="*/ 30003 w 60005"/>
                    <a:gd name="connsiteY4" fmla="*/ 58834 h 58834"/>
                    <a:gd name="connsiteX5" fmla="*/ 30003 w 60005"/>
                    <a:gd name="connsiteY5" fmla="*/ 9235 h 58834"/>
                    <a:gd name="connsiteX6" fmla="*/ 11494 w 60005"/>
                    <a:gd name="connsiteY6" fmla="*/ 29045 h 58834"/>
                    <a:gd name="connsiteX7" fmla="*/ 30003 w 60005"/>
                    <a:gd name="connsiteY7" fmla="*/ 49004 h 58834"/>
                    <a:gd name="connsiteX8" fmla="*/ 48363 w 60005"/>
                    <a:gd name="connsiteY8" fmla="*/ 29045 h 58834"/>
                    <a:gd name="connsiteX9" fmla="*/ 30003 w 60005"/>
                    <a:gd name="connsiteY9" fmla="*/ 9235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3135" y="58834"/>
                        <a:pt x="0" y="47067"/>
                        <a:pt x="0" y="29492"/>
                      </a:cubicBezTo>
                      <a:cubicBezTo>
                        <a:pt x="0" y="11916"/>
                        <a:pt x="13135" y="0"/>
                        <a:pt x="30003" y="0"/>
                      </a:cubicBezTo>
                      <a:cubicBezTo>
                        <a:pt x="46870" y="0"/>
                        <a:pt x="60006" y="12065"/>
                        <a:pt x="60006" y="29492"/>
                      </a:cubicBezTo>
                      <a:cubicBezTo>
                        <a:pt x="60006" y="46918"/>
                        <a:pt x="46870" y="58834"/>
                        <a:pt x="30003" y="58834"/>
                      </a:cubicBezTo>
                      <a:close/>
                      <a:moveTo>
                        <a:pt x="30003" y="9235"/>
                      </a:moveTo>
                      <a:cubicBezTo>
                        <a:pt x="18509" y="9235"/>
                        <a:pt x="11494" y="18023"/>
                        <a:pt x="11494" y="29045"/>
                      </a:cubicBezTo>
                      <a:cubicBezTo>
                        <a:pt x="11494" y="40067"/>
                        <a:pt x="18509" y="49004"/>
                        <a:pt x="30003" y="49004"/>
                      </a:cubicBezTo>
                      <a:cubicBezTo>
                        <a:pt x="41496" y="49004"/>
                        <a:pt x="48363" y="40216"/>
                        <a:pt x="48363" y="29045"/>
                      </a:cubicBezTo>
                      <a:cubicBezTo>
                        <a:pt x="48363" y="17874"/>
                        <a:pt x="41347" y="9235"/>
                        <a:pt x="30003"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06" name="Freeform 28405">
                  <a:extLst>
                    <a:ext uri="{FF2B5EF4-FFF2-40B4-BE49-F238E27FC236}">
                      <a16:creationId xmlns:a16="http://schemas.microsoft.com/office/drawing/2014/main" id="{CC10BCCB-EC58-223A-4E79-6551EAC31209}"/>
                    </a:ext>
                  </a:extLst>
                </p:cNvPr>
                <p:cNvSpPr/>
                <p:nvPr/>
              </p:nvSpPr>
              <p:spPr>
                <a:xfrm>
                  <a:off x="5323194" y="2681416"/>
                  <a:ext cx="11344" cy="82218"/>
                </a:xfrm>
                <a:custGeom>
                  <a:avLst/>
                  <a:gdLst>
                    <a:gd name="connsiteX0" fmla="*/ 0 w 11344"/>
                    <a:gd name="connsiteY0" fmla="*/ 82219 h 82218"/>
                    <a:gd name="connsiteX1" fmla="*/ 0 w 11344"/>
                    <a:gd name="connsiteY1" fmla="*/ 0 h 82218"/>
                    <a:gd name="connsiteX2" fmla="*/ 11344 w 11344"/>
                    <a:gd name="connsiteY2" fmla="*/ 0 h 82218"/>
                    <a:gd name="connsiteX3" fmla="*/ 11344 w 11344"/>
                    <a:gd name="connsiteY3" fmla="*/ 82219 h 82218"/>
                    <a:gd name="connsiteX4" fmla="*/ 0 w 11344"/>
                    <a:gd name="connsiteY4" fmla="*/ 82219 h 82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4" h="82218">
                      <a:moveTo>
                        <a:pt x="0" y="82219"/>
                      </a:moveTo>
                      <a:lnTo>
                        <a:pt x="0" y="0"/>
                      </a:lnTo>
                      <a:lnTo>
                        <a:pt x="11344" y="0"/>
                      </a:lnTo>
                      <a:lnTo>
                        <a:pt x="11344" y="82219"/>
                      </a:lnTo>
                      <a:lnTo>
                        <a:pt x="0"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07" name="Freeform 28406">
                  <a:extLst>
                    <a:ext uri="{FF2B5EF4-FFF2-40B4-BE49-F238E27FC236}">
                      <a16:creationId xmlns:a16="http://schemas.microsoft.com/office/drawing/2014/main" id="{E6BEF9BD-2F6E-E976-945B-AE9C77E293CF}"/>
                    </a:ext>
                  </a:extLst>
                </p:cNvPr>
                <p:cNvSpPr/>
                <p:nvPr/>
              </p:nvSpPr>
              <p:spPr>
                <a:xfrm>
                  <a:off x="5346928" y="2681416"/>
                  <a:ext cx="58811" cy="83559"/>
                </a:xfrm>
                <a:custGeom>
                  <a:avLst/>
                  <a:gdLst>
                    <a:gd name="connsiteX0" fmla="*/ 47915 w 58811"/>
                    <a:gd name="connsiteY0" fmla="*/ 82219 h 83559"/>
                    <a:gd name="connsiteX1" fmla="*/ 47915 w 58811"/>
                    <a:gd name="connsiteY1" fmla="*/ 73133 h 83559"/>
                    <a:gd name="connsiteX2" fmla="*/ 47617 w 58811"/>
                    <a:gd name="connsiteY2" fmla="*/ 73133 h 83559"/>
                    <a:gd name="connsiteX3" fmla="*/ 27615 w 58811"/>
                    <a:gd name="connsiteY3" fmla="*/ 83559 h 83559"/>
                    <a:gd name="connsiteX4" fmla="*/ 0 w 58811"/>
                    <a:gd name="connsiteY4" fmla="*/ 53919 h 83559"/>
                    <a:gd name="connsiteX5" fmla="*/ 27316 w 58811"/>
                    <a:gd name="connsiteY5" fmla="*/ 24576 h 83559"/>
                    <a:gd name="connsiteX6" fmla="*/ 47169 w 58811"/>
                    <a:gd name="connsiteY6" fmla="*/ 34407 h 83559"/>
                    <a:gd name="connsiteX7" fmla="*/ 47467 w 58811"/>
                    <a:gd name="connsiteY7" fmla="*/ 34407 h 83559"/>
                    <a:gd name="connsiteX8" fmla="*/ 47467 w 58811"/>
                    <a:gd name="connsiteY8" fmla="*/ 0 h 83559"/>
                    <a:gd name="connsiteX9" fmla="*/ 58812 w 58811"/>
                    <a:gd name="connsiteY9" fmla="*/ 0 h 83559"/>
                    <a:gd name="connsiteX10" fmla="*/ 58812 w 58811"/>
                    <a:gd name="connsiteY10" fmla="*/ 82219 h 83559"/>
                    <a:gd name="connsiteX11" fmla="*/ 47766 w 58811"/>
                    <a:gd name="connsiteY11" fmla="*/ 82219 h 83559"/>
                    <a:gd name="connsiteX12" fmla="*/ 29854 w 58811"/>
                    <a:gd name="connsiteY12" fmla="*/ 33960 h 83559"/>
                    <a:gd name="connsiteX13" fmla="*/ 11792 w 58811"/>
                    <a:gd name="connsiteY13" fmla="*/ 53770 h 83559"/>
                    <a:gd name="connsiteX14" fmla="*/ 29854 w 58811"/>
                    <a:gd name="connsiteY14" fmla="*/ 73729 h 83559"/>
                    <a:gd name="connsiteX15" fmla="*/ 47915 w 58811"/>
                    <a:gd name="connsiteY15" fmla="*/ 53770 h 83559"/>
                    <a:gd name="connsiteX16" fmla="*/ 29854 w 58811"/>
                    <a:gd name="connsiteY16" fmla="*/ 33960 h 8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811" h="83559">
                      <a:moveTo>
                        <a:pt x="47915" y="82219"/>
                      </a:moveTo>
                      <a:lnTo>
                        <a:pt x="47915" y="73133"/>
                      </a:lnTo>
                      <a:lnTo>
                        <a:pt x="47617" y="73133"/>
                      </a:lnTo>
                      <a:cubicBezTo>
                        <a:pt x="42989" y="79984"/>
                        <a:pt x="35974" y="83559"/>
                        <a:pt x="27615" y="83559"/>
                      </a:cubicBezTo>
                      <a:cubicBezTo>
                        <a:pt x="10747" y="83559"/>
                        <a:pt x="0" y="70750"/>
                        <a:pt x="0" y="53919"/>
                      </a:cubicBezTo>
                      <a:cubicBezTo>
                        <a:pt x="0" y="37088"/>
                        <a:pt x="10747" y="24576"/>
                        <a:pt x="27316" y="24576"/>
                      </a:cubicBezTo>
                      <a:cubicBezTo>
                        <a:pt x="36571" y="24576"/>
                        <a:pt x="43138" y="28598"/>
                        <a:pt x="47169" y="34407"/>
                      </a:cubicBezTo>
                      <a:lnTo>
                        <a:pt x="47467" y="34407"/>
                      </a:lnTo>
                      <a:lnTo>
                        <a:pt x="47467" y="0"/>
                      </a:lnTo>
                      <a:lnTo>
                        <a:pt x="58812" y="0"/>
                      </a:lnTo>
                      <a:lnTo>
                        <a:pt x="58812" y="82219"/>
                      </a:lnTo>
                      <a:lnTo>
                        <a:pt x="47766" y="82219"/>
                      </a:lnTo>
                      <a:close/>
                      <a:moveTo>
                        <a:pt x="29854" y="33960"/>
                      </a:moveTo>
                      <a:cubicBezTo>
                        <a:pt x="18509" y="33960"/>
                        <a:pt x="11792" y="42599"/>
                        <a:pt x="11792" y="53770"/>
                      </a:cubicBezTo>
                      <a:cubicBezTo>
                        <a:pt x="11792" y="64941"/>
                        <a:pt x="18509" y="73729"/>
                        <a:pt x="29854" y="73729"/>
                      </a:cubicBezTo>
                      <a:cubicBezTo>
                        <a:pt x="41198" y="73729"/>
                        <a:pt x="47915" y="65090"/>
                        <a:pt x="47915" y="53770"/>
                      </a:cubicBezTo>
                      <a:cubicBezTo>
                        <a:pt x="47915" y="42450"/>
                        <a:pt x="41198" y="33960"/>
                        <a:pt x="29854" y="33960"/>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08" name="Freeform 28407">
                  <a:extLst>
                    <a:ext uri="{FF2B5EF4-FFF2-40B4-BE49-F238E27FC236}">
                      <a16:creationId xmlns:a16="http://schemas.microsoft.com/office/drawing/2014/main" id="{5858E057-B3FD-A368-F908-48FE9D71D52B}"/>
                    </a:ext>
                  </a:extLst>
                </p:cNvPr>
                <p:cNvSpPr/>
                <p:nvPr/>
              </p:nvSpPr>
              <p:spPr>
                <a:xfrm>
                  <a:off x="5416636" y="2705992"/>
                  <a:ext cx="43586" cy="58983"/>
                </a:xfrm>
                <a:custGeom>
                  <a:avLst/>
                  <a:gdLst>
                    <a:gd name="connsiteX0" fmla="*/ 22092 w 43586"/>
                    <a:gd name="connsiteY0" fmla="*/ 58983 h 58983"/>
                    <a:gd name="connsiteX1" fmla="*/ 0 w 43586"/>
                    <a:gd name="connsiteY1" fmla="*/ 48855 h 58983"/>
                    <a:gd name="connsiteX2" fmla="*/ 5523 w 43586"/>
                    <a:gd name="connsiteY2" fmla="*/ 42152 h 58983"/>
                    <a:gd name="connsiteX3" fmla="*/ 22241 w 43586"/>
                    <a:gd name="connsiteY3" fmla="*/ 50195 h 58983"/>
                    <a:gd name="connsiteX4" fmla="*/ 33138 w 43586"/>
                    <a:gd name="connsiteY4" fmla="*/ 42152 h 58983"/>
                    <a:gd name="connsiteX5" fmla="*/ 20300 w 43586"/>
                    <a:gd name="connsiteY5" fmla="*/ 32768 h 58983"/>
                    <a:gd name="connsiteX6" fmla="*/ 3583 w 43586"/>
                    <a:gd name="connsiteY6" fmla="*/ 16235 h 58983"/>
                    <a:gd name="connsiteX7" fmla="*/ 22689 w 43586"/>
                    <a:gd name="connsiteY7" fmla="*/ 0 h 58983"/>
                    <a:gd name="connsiteX8" fmla="*/ 42094 w 43586"/>
                    <a:gd name="connsiteY8" fmla="*/ 7447 h 58983"/>
                    <a:gd name="connsiteX9" fmla="*/ 37317 w 43586"/>
                    <a:gd name="connsiteY9" fmla="*/ 14448 h 58983"/>
                    <a:gd name="connsiteX10" fmla="*/ 22987 w 43586"/>
                    <a:gd name="connsiteY10" fmla="*/ 8341 h 58983"/>
                    <a:gd name="connsiteX11" fmla="*/ 13882 w 43586"/>
                    <a:gd name="connsiteY11" fmla="*/ 15342 h 58983"/>
                    <a:gd name="connsiteX12" fmla="*/ 24928 w 43586"/>
                    <a:gd name="connsiteY12" fmla="*/ 23832 h 58983"/>
                    <a:gd name="connsiteX13" fmla="*/ 32541 w 43586"/>
                    <a:gd name="connsiteY13" fmla="*/ 26513 h 58983"/>
                    <a:gd name="connsiteX14" fmla="*/ 43586 w 43586"/>
                    <a:gd name="connsiteY14" fmla="*/ 41109 h 58983"/>
                    <a:gd name="connsiteX15" fmla="*/ 21942 w 43586"/>
                    <a:gd name="connsiteY15" fmla="*/ 58983 h 5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586" h="58983">
                      <a:moveTo>
                        <a:pt x="22092" y="58983"/>
                      </a:moveTo>
                      <a:cubicBezTo>
                        <a:pt x="12538" y="58983"/>
                        <a:pt x="4777" y="55110"/>
                        <a:pt x="0" y="48855"/>
                      </a:cubicBezTo>
                      <a:lnTo>
                        <a:pt x="5523" y="42152"/>
                      </a:lnTo>
                      <a:cubicBezTo>
                        <a:pt x="10300" y="47067"/>
                        <a:pt x="17017" y="50195"/>
                        <a:pt x="22241" y="50195"/>
                      </a:cubicBezTo>
                      <a:cubicBezTo>
                        <a:pt x="27465" y="50195"/>
                        <a:pt x="33138" y="48259"/>
                        <a:pt x="33138" y="42152"/>
                      </a:cubicBezTo>
                      <a:cubicBezTo>
                        <a:pt x="33138" y="36045"/>
                        <a:pt x="24181" y="34109"/>
                        <a:pt x="20300" y="32768"/>
                      </a:cubicBezTo>
                      <a:cubicBezTo>
                        <a:pt x="11941" y="29938"/>
                        <a:pt x="3583" y="26959"/>
                        <a:pt x="3583" y="16235"/>
                      </a:cubicBezTo>
                      <a:cubicBezTo>
                        <a:pt x="3583" y="5511"/>
                        <a:pt x="12688" y="0"/>
                        <a:pt x="22689" y="0"/>
                      </a:cubicBezTo>
                      <a:cubicBezTo>
                        <a:pt x="32690" y="0"/>
                        <a:pt x="38511" y="3575"/>
                        <a:pt x="42094" y="7447"/>
                      </a:cubicBezTo>
                      <a:lnTo>
                        <a:pt x="37317" y="14448"/>
                      </a:lnTo>
                      <a:cubicBezTo>
                        <a:pt x="34033" y="11022"/>
                        <a:pt x="28510" y="8341"/>
                        <a:pt x="22987" y="8341"/>
                      </a:cubicBezTo>
                      <a:cubicBezTo>
                        <a:pt x="17464" y="8341"/>
                        <a:pt x="13882" y="10724"/>
                        <a:pt x="13882" y="15342"/>
                      </a:cubicBezTo>
                      <a:cubicBezTo>
                        <a:pt x="13882" y="19959"/>
                        <a:pt x="19405" y="22044"/>
                        <a:pt x="24928" y="23832"/>
                      </a:cubicBezTo>
                      <a:cubicBezTo>
                        <a:pt x="28062" y="24874"/>
                        <a:pt x="30152" y="25619"/>
                        <a:pt x="32541" y="26513"/>
                      </a:cubicBezTo>
                      <a:cubicBezTo>
                        <a:pt x="38810" y="29194"/>
                        <a:pt x="43586" y="33662"/>
                        <a:pt x="43586" y="41109"/>
                      </a:cubicBezTo>
                      <a:cubicBezTo>
                        <a:pt x="43586" y="53323"/>
                        <a:pt x="32988" y="58983"/>
                        <a:pt x="21942"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09" name="Freeform 28408">
                  <a:extLst>
                    <a:ext uri="{FF2B5EF4-FFF2-40B4-BE49-F238E27FC236}">
                      <a16:creationId xmlns:a16="http://schemas.microsoft.com/office/drawing/2014/main" id="{A3906580-62D8-904D-D664-41EFF0521A98}"/>
                    </a:ext>
                  </a:extLst>
                </p:cNvPr>
                <p:cNvSpPr/>
                <p:nvPr/>
              </p:nvSpPr>
              <p:spPr>
                <a:xfrm>
                  <a:off x="5494106" y="2681565"/>
                  <a:ext cx="14926" cy="82069"/>
                </a:xfrm>
                <a:custGeom>
                  <a:avLst/>
                  <a:gdLst>
                    <a:gd name="connsiteX0" fmla="*/ 7463 w 14926"/>
                    <a:gd name="connsiteY0" fmla="*/ 14001 h 82069"/>
                    <a:gd name="connsiteX1" fmla="*/ 0 w 14926"/>
                    <a:gd name="connsiteY1" fmla="*/ 7001 h 82069"/>
                    <a:gd name="connsiteX2" fmla="*/ 7463 w 14926"/>
                    <a:gd name="connsiteY2" fmla="*/ 0 h 82069"/>
                    <a:gd name="connsiteX3" fmla="*/ 14927 w 14926"/>
                    <a:gd name="connsiteY3" fmla="*/ 7001 h 82069"/>
                    <a:gd name="connsiteX4" fmla="*/ 7463 w 14926"/>
                    <a:gd name="connsiteY4" fmla="*/ 14001 h 82069"/>
                    <a:gd name="connsiteX5" fmla="*/ 1791 w 14926"/>
                    <a:gd name="connsiteY5" fmla="*/ 82070 h 82069"/>
                    <a:gd name="connsiteX6" fmla="*/ 1791 w 14926"/>
                    <a:gd name="connsiteY6" fmla="*/ 25470 h 82069"/>
                    <a:gd name="connsiteX7" fmla="*/ 13285 w 14926"/>
                    <a:gd name="connsiteY7" fmla="*/ 25470 h 82069"/>
                    <a:gd name="connsiteX8" fmla="*/ 13285 w 14926"/>
                    <a:gd name="connsiteY8" fmla="*/ 82070 h 82069"/>
                    <a:gd name="connsiteX9" fmla="*/ 1791 w 14926"/>
                    <a:gd name="connsiteY9" fmla="*/ 82070 h 8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069">
                      <a:moveTo>
                        <a:pt x="7463" y="14001"/>
                      </a:moveTo>
                      <a:cubicBezTo>
                        <a:pt x="2985" y="14001"/>
                        <a:pt x="0" y="11022"/>
                        <a:pt x="0" y="7001"/>
                      </a:cubicBezTo>
                      <a:cubicBezTo>
                        <a:pt x="0" y="2979"/>
                        <a:pt x="3135" y="0"/>
                        <a:pt x="7463" y="0"/>
                      </a:cubicBezTo>
                      <a:cubicBezTo>
                        <a:pt x="11792" y="0"/>
                        <a:pt x="14927" y="2979"/>
                        <a:pt x="14927" y="7001"/>
                      </a:cubicBezTo>
                      <a:cubicBezTo>
                        <a:pt x="14927" y="11022"/>
                        <a:pt x="11792" y="14001"/>
                        <a:pt x="7463" y="14001"/>
                      </a:cubicBezTo>
                      <a:close/>
                      <a:moveTo>
                        <a:pt x="1791" y="82070"/>
                      </a:moveTo>
                      <a:lnTo>
                        <a:pt x="1791" y="25470"/>
                      </a:lnTo>
                      <a:lnTo>
                        <a:pt x="13285" y="25470"/>
                      </a:lnTo>
                      <a:lnTo>
                        <a:pt x="13285" y="82070"/>
                      </a:lnTo>
                      <a:lnTo>
                        <a:pt x="1791" y="8207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10" name="Freeform 28409">
                  <a:extLst>
                    <a:ext uri="{FF2B5EF4-FFF2-40B4-BE49-F238E27FC236}">
                      <a16:creationId xmlns:a16="http://schemas.microsoft.com/office/drawing/2014/main" id="{3CFF4364-34F6-4717-FD45-CC21ECA4F459}"/>
                    </a:ext>
                  </a:extLst>
                </p:cNvPr>
                <p:cNvSpPr/>
                <p:nvPr/>
              </p:nvSpPr>
              <p:spPr>
                <a:xfrm>
                  <a:off x="5523512" y="2705992"/>
                  <a:ext cx="49407" cy="57642"/>
                </a:xfrm>
                <a:custGeom>
                  <a:avLst/>
                  <a:gdLst>
                    <a:gd name="connsiteX0" fmla="*/ 37914 w 49407"/>
                    <a:gd name="connsiteY0" fmla="*/ 57643 h 57642"/>
                    <a:gd name="connsiteX1" fmla="*/ 37914 w 49407"/>
                    <a:gd name="connsiteY1" fmla="*/ 26066 h 57642"/>
                    <a:gd name="connsiteX2" fmla="*/ 26122 w 49407"/>
                    <a:gd name="connsiteY2" fmla="*/ 9384 h 57642"/>
                    <a:gd name="connsiteX3" fmla="*/ 11494 w 49407"/>
                    <a:gd name="connsiteY3" fmla="*/ 29194 h 57642"/>
                    <a:gd name="connsiteX4" fmla="*/ 11494 w 49407"/>
                    <a:gd name="connsiteY4" fmla="*/ 57643 h 57642"/>
                    <a:gd name="connsiteX5" fmla="*/ 0 w 49407"/>
                    <a:gd name="connsiteY5" fmla="*/ 57643 h 57642"/>
                    <a:gd name="connsiteX6" fmla="*/ 0 w 49407"/>
                    <a:gd name="connsiteY6" fmla="*/ 1043 h 57642"/>
                    <a:gd name="connsiteX7" fmla="*/ 11494 w 49407"/>
                    <a:gd name="connsiteY7" fmla="*/ 1043 h 57642"/>
                    <a:gd name="connsiteX8" fmla="*/ 11494 w 49407"/>
                    <a:gd name="connsiteY8" fmla="*/ 9980 h 57642"/>
                    <a:gd name="connsiteX9" fmla="*/ 11792 w 49407"/>
                    <a:gd name="connsiteY9" fmla="*/ 9980 h 57642"/>
                    <a:gd name="connsiteX10" fmla="*/ 29107 w 49407"/>
                    <a:gd name="connsiteY10" fmla="*/ 0 h 57642"/>
                    <a:gd name="connsiteX11" fmla="*/ 49408 w 49407"/>
                    <a:gd name="connsiteY11" fmla="*/ 24129 h 57642"/>
                    <a:gd name="connsiteX12" fmla="*/ 49408 w 49407"/>
                    <a:gd name="connsiteY12" fmla="*/ 57643 h 57642"/>
                    <a:gd name="connsiteX13" fmla="*/ 37914 w 49407"/>
                    <a:gd name="connsiteY13" fmla="*/ 57643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914" y="57643"/>
                      </a:moveTo>
                      <a:lnTo>
                        <a:pt x="37914" y="26066"/>
                      </a:lnTo>
                      <a:cubicBezTo>
                        <a:pt x="37914" y="16533"/>
                        <a:pt x="36272" y="9384"/>
                        <a:pt x="26122" y="9384"/>
                      </a:cubicBezTo>
                      <a:cubicBezTo>
                        <a:pt x="15972" y="9384"/>
                        <a:pt x="11494" y="18321"/>
                        <a:pt x="11494" y="29194"/>
                      </a:cubicBezTo>
                      <a:lnTo>
                        <a:pt x="11494" y="57643"/>
                      </a:lnTo>
                      <a:lnTo>
                        <a:pt x="0" y="57643"/>
                      </a:lnTo>
                      <a:lnTo>
                        <a:pt x="0" y="1043"/>
                      </a:lnTo>
                      <a:lnTo>
                        <a:pt x="11494" y="1043"/>
                      </a:lnTo>
                      <a:lnTo>
                        <a:pt x="11494" y="9980"/>
                      </a:lnTo>
                      <a:cubicBezTo>
                        <a:pt x="11494" y="9980"/>
                        <a:pt x="11792" y="9980"/>
                        <a:pt x="11792" y="9980"/>
                      </a:cubicBezTo>
                      <a:cubicBezTo>
                        <a:pt x="14778" y="4319"/>
                        <a:pt x="20897" y="0"/>
                        <a:pt x="29107" y="0"/>
                      </a:cubicBezTo>
                      <a:cubicBezTo>
                        <a:pt x="45228" y="0"/>
                        <a:pt x="49408" y="10575"/>
                        <a:pt x="49408" y="24129"/>
                      </a:cubicBezTo>
                      <a:lnTo>
                        <a:pt x="49408" y="57643"/>
                      </a:lnTo>
                      <a:lnTo>
                        <a:pt x="37914" y="57643"/>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11" name="Freeform 28410">
                  <a:extLst>
                    <a:ext uri="{FF2B5EF4-FFF2-40B4-BE49-F238E27FC236}">
                      <a16:creationId xmlns:a16="http://schemas.microsoft.com/office/drawing/2014/main" id="{6BF059E5-60D1-1A40-63DB-BF451D60FD7B}"/>
                    </a:ext>
                  </a:extLst>
                </p:cNvPr>
                <p:cNvSpPr/>
                <p:nvPr/>
              </p:nvSpPr>
              <p:spPr>
                <a:xfrm>
                  <a:off x="5607848" y="2681416"/>
                  <a:ext cx="58811" cy="83559"/>
                </a:xfrm>
                <a:custGeom>
                  <a:avLst/>
                  <a:gdLst>
                    <a:gd name="connsiteX0" fmla="*/ 47915 w 58811"/>
                    <a:gd name="connsiteY0" fmla="*/ 82219 h 83559"/>
                    <a:gd name="connsiteX1" fmla="*/ 47915 w 58811"/>
                    <a:gd name="connsiteY1" fmla="*/ 73133 h 83559"/>
                    <a:gd name="connsiteX2" fmla="*/ 47617 w 58811"/>
                    <a:gd name="connsiteY2" fmla="*/ 73133 h 83559"/>
                    <a:gd name="connsiteX3" fmla="*/ 27615 w 58811"/>
                    <a:gd name="connsiteY3" fmla="*/ 83559 h 83559"/>
                    <a:gd name="connsiteX4" fmla="*/ 0 w 58811"/>
                    <a:gd name="connsiteY4" fmla="*/ 53919 h 83559"/>
                    <a:gd name="connsiteX5" fmla="*/ 27316 w 58811"/>
                    <a:gd name="connsiteY5" fmla="*/ 24576 h 83559"/>
                    <a:gd name="connsiteX6" fmla="*/ 47169 w 58811"/>
                    <a:gd name="connsiteY6" fmla="*/ 34407 h 83559"/>
                    <a:gd name="connsiteX7" fmla="*/ 47467 w 58811"/>
                    <a:gd name="connsiteY7" fmla="*/ 34407 h 83559"/>
                    <a:gd name="connsiteX8" fmla="*/ 47467 w 58811"/>
                    <a:gd name="connsiteY8" fmla="*/ 0 h 83559"/>
                    <a:gd name="connsiteX9" fmla="*/ 58812 w 58811"/>
                    <a:gd name="connsiteY9" fmla="*/ 0 h 83559"/>
                    <a:gd name="connsiteX10" fmla="*/ 58812 w 58811"/>
                    <a:gd name="connsiteY10" fmla="*/ 82219 h 83559"/>
                    <a:gd name="connsiteX11" fmla="*/ 47766 w 58811"/>
                    <a:gd name="connsiteY11" fmla="*/ 82219 h 83559"/>
                    <a:gd name="connsiteX12" fmla="*/ 30003 w 58811"/>
                    <a:gd name="connsiteY12" fmla="*/ 33960 h 83559"/>
                    <a:gd name="connsiteX13" fmla="*/ 11941 w 58811"/>
                    <a:gd name="connsiteY13" fmla="*/ 53770 h 83559"/>
                    <a:gd name="connsiteX14" fmla="*/ 30003 w 58811"/>
                    <a:gd name="connsiteY14" fmla="*/ 73729 h 83559"/>
                    <a:gd name="connsiteX15" fmla="*/ 48064 w 58811"/>
                    <a:gd name="connsiteY15" fmla="*/ 53770 h 83559"/>
                    <a:gd name="connsiteX16" fmla="*/ 30003 w 58811"/>
                    <a:gd name="connsiteY16" fmla="*/ 33960 h 8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811" h="83559">
                      <a:moveTo>
                        <a:pt x="47915" y="82219"/>
                      </a:moveTo>
                      <a:lnTo>
                        <a:pt x="47915" y="73133"/>
                      </a:lnTo>
                      <a:lnTo>
                        <a:pt x="47617" y="73133"/>
                      </a:lnTo>
                      <a:cubicBezTo>
                        <a:pt x="42989" y="79984"/>
                        <a:pt x="35974" y="83559"/>
                        <a:pt x="27615" y="83559"/>
                      </a:cubicBezTo>
                      <a:cubicBezTo>
                        <a:pt x="10747" y="83559"/>
                        <a:pt x="0" y="70750"/>
                        <a:pt x="0" y="53919"/>
                      </a:cubicBezTo>
                      <a:cubicBezTo>
                        <a:pt x="0" y="37088"/>
                        <a:pt x="10747" y="24576"/>
                        <a:pt x="27316" y="24576"/>
                      </a:cubicBezTo>
                      <a:cubicBezTo>
                        <a:pt x="36571" y="24576"/>
                        <a:pt x="43138" y="28598"/>
                        <a:pt x="47169" y="34407"/>
                      </a:cubicBezTo>
                      <a:lnTo>
                        <a:pt x="47467" y="34407"/>
                      </a:lnTo>
                      <a:lnTo>
                        <a:pt x="47467" y="0"/>
                      </a:lnTo>
                      <a:lnTo>
                        <a:pt x="58812" y="0"/>
                      </a:lnTo>
                      <a:lnTo>
                        <a:pt x="58812" y="82219"/>
                      </a:lnTo>
                      <a:lnTo>
                        <a:pt x="47766" y="82219"/>
                      </a:lnTo>
                      <a:close/>
                      <a:moveTo>
                        <a:pt x="30003" y="33960"/>
                      </a:moveTo>
                      <a:cubicBezTo>
                        <a:pt x="18659" y="33960"/>
                        <a:pt x="11941" y="42599"/>
                        <a:pt x="11941" y="53770"/>
                      </a:cubicBezTo>
                      <a:cubicBezTo>
                        <a:pt x="11941" y="64941"/>
                        <a:pt x="18659" y="73729"/>
                        <a:pt x="30003" y="73729"/>
                      </a:cubicBezTo>
                      <a:cubicBezTo>
                        <a:pt x="41347" y="73729"/>
                        <a:pt x="48064" y="65090"/>
                        <a:pt x="48064" y="53770"/>
                      </a:cubicBezTo>
                      <a:cubicBezTo>
                        <a:pt x="48064" y="42450"/>
                        <a:pt x="41347" y="33960"/>
                        <a:pt x="30003" y="33960"/>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12" name="Freeform 28411">
                  <a:extLst>
                    <a:ext uri="{FF2B5EF4-FFF2-40B4-BE49-F238E27FC236}">
                      <a16:creationId xmlns:a16="http://schemas.microsoft.com/office/drawing/2014/main" id="{61F85505-F83A-0EFA-5BF7-F8DD4FC1BD01}"/>
                    </a:ext>
                  </a:extLst>
                </p:cNvPr>
                <p:cNvSpPr/>
                <p:nvPr/>
              </p:nvSpPr>
              <p:spPr>
                <a:xfrm>
                  <a:off x="5679199" y="2706141"/>
                  <a:ext cx="55677" cy="58982"/>
                </a:xfrm>
                <a:custGeom>
                  <a:avLst/>
                  <a:gdLst>
                    <a:gd name="connsiteX0" fmla="*/ 55379 w 55677"/>
                    <a:gd name="connsiteY0" fmla="*/ 32024 h 58982"/>
                    <a:gd name="connsiteX1" fmla="*/ 11643 w 55677"/>
                    <a:gd name="connsiteY1" fmla="*/ 32024 h 58982"/>
                    <a:gd name="connsiteX2" fmla="*/ 29854 w 55677"/>
                    <a:gd name="connsiteY2" fmla="*/ 50046 h 58982"/>
                    <a:gd name="connsiteX3" fmla="*/ 48512 w 55677"/>
                    <a:gd name="connsiteY3" fmla="*/ 43492 h 58982"/>
                    <a:gd name="connsiteX4" fmla="*/ 53289 w 55677"/>
                    <a:gd name="connsiteY4" fmla="*/ 50046 h 58982"/>
                    <a:gd name="connsiteX5" fmla="*/ 28361 w 55677"/>
                    <a:gd name="connsiteY5" fmla="*/ 58983 h 58982"/>
                    <a:gd name="connsiteX6" fmla="*/ 0 w 55677"/>
                    <a:gd name="connsiteY6" fmla="*/ 29343 h 58982"/>
                    <a:gd name="connsiteX7" fmla="*/ 28809 w 55677"/>
                    <a:gd name="connsiteY7" fmla="*/ 0 h 58982"/>
                    <a:gd name="connsiteX8" fmla="*/ 55677 w 55677"/>
                    <a:gd name="connsiteY8" fmla="*/ 27108 h 58982"/>
                    <a:gd name="connsiteX9" fmla="*/ 55379 w 55677"/>
                    <a:gd name="connsiteY9" fmla="*/ 32173 h 58982"/>
                    <a:gd name="connsiteX10" fmla="*/ 28659 w 55677"/>
                    <a:gd name="connsiteY10" fmla="*/ 8192 h 58982"/>
                    <a:gd name="connsiteX11" fmla="*/ 11941 w 55677"/>
                    <a:gd name="connsiteY11" fmla="*/ 24427 h 58982"/>
                    <a:gd name="connsiteX12" fmla="*/ 44930 w 55677"/>
                    <a:gd name="connsiteY12" fmla="*/ 24427 h 58982"/>
                    <a:gd name="connsiteX13" fmla="*/ 28659 w 55677"/>
                    <a:gd name="connsiteY13" fmla="*/ 8192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7" h="58982">
                      <a:moveTo>
                        <a:pt x="55379" y="32024"/>
                      </a:moveTo>
                      <a:lnTo>
                        <a:pt x="11643" y="32024"/>
                      </a:lnTo>
                      <a:cubicBezTo>
                        <a:pt x="12240" y="43195"/>
                        <a:pt x="19405" y="50046"/>
                        <a:pt x="29854" y="50046"/>
                      </a:cubicBezTo>
                      <a:cubicBezTo>
                        <a:pt x="40303" y="50046"/>
                        <a:pt x="47318" y="44386"/>
                        <a:pt x="48512" y="43492"/>
                      </a:cubicBezTo>
                      <a:lnTo>
                        <a:pt x="53289" y="50046"/>
                      </a:lnTo>
                      <a:cubicBezTo>
                        <a:pt x="53289" y="50046"/>
                        <a:pt x="45228" y="58983"/>
                        <a:pt x="28361" y="58983"/>
                      </a:cubicBezTo>
                      <a:cubicBezTo>
                        <a:pt x="11494" y="58983"/>
                        <a:pt x="0" y="47365"/>
                        <a:pt x="0" y="29343"/>
                      </a:cubicBezTo>
                      <a:cubicBezTo>
                        <a:pt x="0" y="11320"/>
                        <a:pt x="12986" y="0"/>
                        <a:pt x="28809" y="0"/>
                      </a:cubicBezTo>
                      <a:cubicBezTo>
                        <a:pt x="44631" y="0"/>
                        <a:pt x="55677" y="11171"/>
                        <a:pt x="55677" y="27108"/>
                      </a:cubicBezTo>
                      <a:cubicBezTo>
                        <a:pt x="55677" y="29194"/>
                        <a:pt x="55379" y="32173"/>
                        <a:pt x="55379" y="32173"/>
                      </a:cubicBezTo>
                      <a:close/>
                      <a:moveTo>
                        <a:pt x="28659" y="8192"/>
                      </a:moveTo>
                      <a:cubicBezTo>
                        <a:pt x="17315" y="8192"/>
                        <a:pt x="12240" y="17576"/>
                        <a:pt x="11941" y="24427"/>
                      </a:cubicBezTo>
                      <a:lnTo>
                        <a:pt x="44930" y="24427"/>
                      </a:lnTo>
                      <a:cubicBezTo>
                        <a:pt x="44930" y="18172"/>
                        <a:pt x="40004" y="8192"/>
                        <a:pt x="28659"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13" name="Freeform 28412">
                  <a:extLst>
                    <a:ext uri="{FF2B5EF4-FFF2-40B4-BE49-F238E27FC236}">
                      <a16:creationId xmlns:a16="http://schemas.microsoft.com/office/drawing/2014/main" id="{D46996A5-AC77-E9E9-AE2E-05CEE34E3948}"/>
                    </a:ext>
                  </a:extLst>
                </p:cNvPr>
                <p:cNvSpPr/>
                <p:nvPr/>
              </p:nvSpPr>
              <p:spPr>
                <a:xfrm>
                  <a:off x="5738607" y="2707034"/>
                  <a:ext cx="57318" cy="56599"/>
                </a:xfrm>
                <a:custGeom>
                  <a:avLst/>
                  <a:gdLst>
                    <a:gd name="connsiteX0" fmla="*/ 33585 w 57318"/>
                    <a:gd name="connsiteY0" fmla="*/ 56600 h 56599"/>
                    <a:gd name="connsiteX1" fmla="*/ 23584 w 57318"/>
                    <a:gd name="connsiteY1" fmla="*/ 56600 h 56599"/>
                    <a:gd name="connsiteX2" fmla="*/ 0 w 57318"/>
                    <a:gd name="connsiteY2" fmla="*/ 0 h 56599"/>
                    <a:gd name="connsiteX3" fmla="*/ 11941 w 57318"/>
                    <a:gd name="connsiteY3" fmla="*/ 0 h 56599"/>
                    <a:gd name="connsiteX4" fmla="*/ 28809 w 57318"/>
                    <a:gd name="connsiteY4" fmla="*/ 42599 h 56599"/>
                    <a:gd name="connsiteX5" fmla="*/ 45527 w 57318"/>
                    <a:gd name="connsiteY5" fmla="*/ 0 h 56599"/>
                    <a:gd name="connsiteX6" fmla="*/ 57319 w 57318"/>
                    <a:gd name="connsiteY6" fmla="*/ 0 h 56599"/>
                    <a:gd name="connsiteX7" fmla="*/ 33734 w 57318"/>
                    <a:gd name="connsiteY7" fmla="*/ 56600 h 56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318" h="56599">
                      <a:moveTo>
                        <a:pt x="33585" y="56600"/>
                      </a:moveTo>
                      <a:lnTo>
                        <a:pt x="23584" y="56600"/>
                      </a:lnTo>
                      <a:lnTo>
                        <a:pt x="0" y="0"/>
                      </a:lnTo>
                      <a:lnTo>
                        <a:pt x="11941" y="0"/>
                      </a:lnTo>
                      <a:lnTo>
                        <a:pt x="28809" y="42599"/>
                      </a:lnTo>
                      <a:lnTo>
                        <a:pt x="45527" y="0"/>
                      </a:lnTo>
                      <a:lnTo>
                        <a:pt x="57319" y="0"/>
                      </a:lnTo>
                      <a:lnTo>
                        <a:pt x="33734" y="5660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14" name="Freeform 28413">
                  <a:extLst>
                    <a:ext uri="{FF2B5EF4-FFF2-40B4-BE49-F238E27FC236}">
                      <a16:creationId xmlns:a16="http://schemas.microsoft.com/office/drawing/2014/main" id="{95DE9206-9042-B199-EC5B-1021722A36D9}"/>
                    </a:ext>
                  </a:extLst>
                </p:cNvPr>
                <p:cNvSpPr/>
                <p:nvPr/>
              </p:nvSpPr>
              <p:spPr>
                <a:xfrm>
                  <a:off x="5799658" y="2706141"/>
                  <a:ext cx="55676" cy="58982"/>
                </a:xfrm>
                <a:custGeom>
                  <a:avLst/>
                  <a:gdLst>
                    <a:gd name="connsiteX0" fmla="*/ 55378 w 55676"/>
                    <a:gd name="connsiteY0" fmla="*/ 32024 h 58982"/>
                    <a:gd name="connsiteX1" fmla="*/ 11643 w 55676"/>
                    <a:gd name="connsiteY1" fmla="*/ 32024 h 58982"/>
                    <a:gd name="connsiteX2" fmla="*/ 29854 w 55676"/>
                    <a:gd name="connsiteY2" fmla="*/ 50046 h 58982"/>
                    <a:gd name="connsiteX3" fmla="*/ 48512 w 55676"/>
                    <a:gd name="connsiteY3" fmla="*/ 43492 h 58982"/>
                    <a:gd name="connsiteX4" fmla="*/ 53289 w 55676"/>
                    <a:gd name="connsiteY4" fmla="*/ 50046 h 58982"/>
                    <a:gd name="connsiteX5" fmla="*/ 28361 w 55676"/>
                    <a:gd name="connsiteY5" fmla="*/ 58983 h 58982"/>
                    <a:gd name="connsiteX6" fmla="*/ 0 w 55676"/>
                    <a:gd name="connsiteY6" fmla="*/ 29343 h 58982"/>
                    <a:gd name="connsiteX7" fmla="*/ 28809 w 55676"/>
                    <a:gd name="connsiteY7" fmla="*/ 0 h 58982"/>
                    <a:gd name="connsiteX8" fmla="*/ 55677 w 55676"/>
                    <a:gd name="connsiteY8" fmla="*/ 27108 h 58982"/>
                    <a:gd name="connsiteX9" fmla="*/ 55378 w 55676"/>
                    <a:gd name="connsiteY9" fmla="*/ 32173 h 58982"/>
                    <a:gd name="connsiteX10" fmla="*/ 28510 w 55676"/>
                    <a:gd name="connsiteY10" fmla="*/ 8192 h 58982"/>
                    <a:gd name="connsiteX11" fmla="*/ 11792 w 55676"/>
                    <a:gd name="connsiteY11" fmla="*/ 24427 h 58982"/>
                    <a:gd name="connsiteX12" fmla="*/ 44780 w 55676"/>
                    <a:gd name="connsiteY12" fmla="*/ 24427 h 58982"/>
                    <a:gd name="connsiteX13" fmla="*/ 28510 w 55676"/>
                    <a:gd name="connsiteY13" fmla="*/ 8192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6" h="58982">
                      <a:moveTo>
                        <a:pt x="55378" y="32024"/>
                      </a:moveTo>
                      <a:lnTo>
                        <a:pt x="11643" y="32024"/>
                      </a:lnTo>
                      <a:cubicBezTo>
                        <a:pt x="12240" y="43195"/>
                        <a:pt x="19405" y="50046"/>
                        <a:pt x="29854" y="50046"/>
                      </a:cubicBezTo>
                      <a:cubicBezTo>
                        <a:pt x="40302" y="50046"/>
                        <a:pt x="47318" y="44386"/>
                        <a:pt x="48512" y="43492"/>
                      </a:cubicBezTo>
                      <a:lnTo>
                        <a:pt x="53289" y="50046"/>
                      </a:lnTo>
                      <a:cubicBezTo>
                        <a:pt x="53289" y="50046"/>
                        <a:pt x="45228" y="58983"/>
                        <a:pt x="28361" y="58983"/>
                      </a:cubicBezTo>
                      <a:cubicBezTo>
                        <a:pt x="11494" y="58983"/>
                        <a:pt x="0" y="47365"/>
                        <a:pt x="0" y="29343"/>
                      </a:cubicBezTo>
                      <a:cubicBezTo>
                        <a:pt x="0" y="11320"/>
                        <a:pt x="12986" y="0"/>
                        <a:pt x="28809" y="0"/>
                      </a:cubicBezTo>
                      <a:cubicBezTo>
                        <a:pt x="44631" y="0"/>
                        <a:pt x="55677" y="11171"/>
                        <a:pt x="55677" y="27108"/>
                      </a:cubicBezTo>
                      <a:cubicBezTo>
                        <a:pt x="55677" y="29194"/>
                        <a:pt x="55378" y="32173"/>
                        <a:pt x="55378" y="32173"/>
                      </a:cubicBezTo>
                      <a:close/>
                      <a:moveTo>
                        <a:pt x="28510" y="8192"/>
                      </a:moveTo>
                      <a:cubicBezTo>
                        <a:pt x="17166" y="8192"/>
                        <a:pt x="12091" y="17576"/>
                        <a:pt x="11792" y="24427"/>
                      </a:cubicBezTo>
                      <a:lnTo>
                        <a:pt x="44780" y="24427"/>
                      </a:lnTo>
                      <a:cubicBezTo>
                        <a:pt x="44780" y="18172"/>
                        <a:pt x="39855" y="8192"/>
                        <a:pt x="28510"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15" name="Freeform 28414">
                  <a:extLst>
                    <a:ext uri="{FF2B5EF4-FFF2-40B4-BE49-F238E27FC236}">
                      <a16:creationId xmlns:a16="http://schemas.microsoft.com/office/drawing/2014/main" id="{B95736FE-9EA5-D98B-C3BF-DB0FAB02A277}"/>
                    </a:ext>
                  </a:extLst>
                </p:cNvPr>
                <p:cNvSpPr/>
                <p:nvPr/>
              </p:nvSpPr>
              <p:spPr>
                <a:xfrm>
                  <a:off x="5867276" y="2681416"/>
                  <a:ext cx="11344" cy="82218"/>
                </a:xfrm>
                <a:custGeom>
                  <a:avLst/>
                  <a:gdLst>
                    <a:gd name="connsiteX0" fmla="*/ 0 w 11344"/>
                    <a:gd name="connsiteY0" fmla="*/ 82219 h 82218"/>
                    <a:gd name="connsiteX1" fmla="*/ 0 w 11344"/>
                    <a:gd name="connsiteY1" fmla="*/ 0 h 82218"/>
                    <a:gd name="connsiteX2" fmla="*/ 11344 w 11344"/>
                    <a:gd name="connsiteY2" fmla="*/ 0 h 82218"/>
                    <a:gd name="connsiteX3" fmla="*/ 11344 w 11344"/>
                    <a:gd name="connsiteY3" fmla="*/ 82219 h 82218"/>
                    <a:gd name="connsiteX4" fmla="*/ 0 w 11344"/>
                    <a:gd name="connsiteY4" fmla="*/ 82219 h 82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4" h="82218">
                      <a:moveTo>
                        <a:pt x="0" y="82219"/>
                      </a:moveTo>
                      <a:lnTo>
                        <a:pt x="0" y="0"/>
                      </a:lnTo>
                      <a:lnTo>
                        <a:pt x="11344" y="0"/>
                      </a:lnTo>
                      <a:lnTo>
                        <a:pt x="11344" y="82219"/>
                      </a:lnTo>
                      <a:lnTo>
                        <a:pt x="0"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16" name="Freeform 28415">
                  <a:extLst>
                    <a:ext uri="{FF2B5EF4-FFF2-40B4-BE49-F238E27FC236}">
                      <a16:creationId xmlns:a16="http://schemas.microsoft.com/office/drawing/2014/main" id="{FE756464-C549-F9B5-6696-0AC1ED8A7CD5}"/>
                    </a:ext>
                  </a:extLst>
                </p:cNvPr>
                <p:cNvSpPr/>
                <p:nvPr/>
              </p:nvSpPr>
              <p:spPr>
                <a:xfrm>
                  <a:off x="5891309" y="2706141"/>
                  <a:ext cx="60005" cy="58834"/>
                </a:xfrm>
                <a:custGeom>
                  <a:avLst/>
                  <a:gdLst>
                    <a:gd name="connsiteX0" fmla="*/ 30003 w 60005"/>
                    <a:gd name="connsiteY0" fmla="*/ 58834 h 58834"/>
                    <a:gd name="connsiteX1" fmla="*/ 0 w 60005"/>
                    <a:gd name="connsiteY1" fmla="*/ 29492 h 58834"/>
                    <a:gd name="connsiteX2" fmla="*/ 30003 w 60005"/>
                    <a:gd name="connsiteY2" fmla="*/ 0 h 58834"/>
                    <a:gd name="connsiteX3" fmla="*/ 60006 w 60005"/>
                    <a:gd name="connsiteY3" fmla="*/ 29492 h 58834"/>
                    <a:gd name="connsiteX4" fmla="*/ 30003 w 60005"/>
                    <a:gd name="connsiteY4" fmla="*/ 58834 h 58834"/>
                    <a:gd name="connsiteX5" fmla="*/ 30003 w 60005"/>
                    <a:gd name="connsiteY5" fmla="*/ 9235 h 58834"/>
                    <a:gd name="connsiteX6" fmla="*/ 11494 w 60005"/>
                    <a:gd name="connsiteY6" fmla="*/ 29045 h 58834"/>
                    <a:gd name="connsiteX7" fmla="*/ 30003 w 60005"/>
                    <a:gd name="connsiteY7" fmla="*/ 49004 h 58834"/>
                    <a:gd name="connsiteX8" fmla="*/ 48363 w 60005"/>
                    <a:gd name="connsiteY8" fmla="*/ 29045 h 58834"/>
                    <a:gd name="connsiteX9" fmla="*/ 30003 w 60005"/>
                    <a:gd name="connsiteY9" fmla="*/ 9235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3136" y="58834"/>
                        <a:pt x="0" y="47067"/>
                        <a:pt x="0" y="29492"/>
                      </a:cubicBezTo>
                      <a:cubicBezTo>
                        <a:pt x="0" y="11916"/>
                        <a:pt x="13136" y="0"/>
                        <a:pt x="30003" y="0"/>
                      </a:cubicBezTo>
                      <a:cubicBezTo>
                        <a:pt x="46870" y="0"/>
                        <a:pt x="60006" y="12065"/>
                        <a:pt x="60006" y="29492"/>
                      </a:cubicBezTo>
                      <a:cubicBezTo>
                        <a:pt x="60006" y="46918"/>
                        <a:pt x="46870" y="58834"/>
                        <a:pt x="30003" y="58834"/>
                      </a:cubicBezTo>
                      <a:close/>
                      <a:moveTo>
                        <a:pt x="30003" y="9235"/>
                      </a:moveTo>
                      <a:cubicBezTo>
                        <a:pt x="18509" y="9235"/>
                        <a:pt x="11494" y="18023"/>
                        <a:pt x="11494" y="29045"/>
                      </a:cubicBezTo>
                      <a:cubicBezTo>
                        <a:pt x="11494" y="40067"/>
                        <a:pt x="18509" y="49004"/>
                        <a:pt x="30003" y="49004"/>
                      </a:cubicBezTo>
                      <a:cubicBezTo>
                        <a:pt x="41496" y="49004"/>
                        <a:pt x="48363" y="40216"/>
                        <a:pt x="48363" y="29045"/>
                      </a:cubicBezTo>
                      <a:cubicBezTo>
                        <a:pt x="48363" y="17874"/>
                        <a:pt x="41347" y="9235"/>
                        <a:pt x="30003"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17" name="Freeform 28416">
                  <a:extLst>
                    <a:ext uri="{FF2B5EF4-FFF2-40B4-BE49-F238E27FC236}">
                      <a16:creationId xmlns:a16="http://schemas.microsoft.com/office/drawing/2014/main" id="{2AEE11EF-94CE-65CA-7404-23E6EC9AB653}"/>
                    </a:ext>
                  </a:extLst>
                </p:cNvPr>
                <p:cNvSpPr/>
                <p:nvPr/>
              </p:nvSpPr>
              <p:spPr>
                <a:xfrm>
                  <a:off x="5963853" y="2705992"/>
                  <a:ext cx="58811" cy="79835"/>
                </a:xfrm>
                <a:custGeom>
                  <a:avLst/>
                  <a:gdLst>
                    <a:gd name="connsiteX0" fmla="*/ 31048 w 58811"/>
                    <a:gd name="connsiteY0" fmla="*/ 58983 h 79835"/>
                    <a:gd name="connsiteX1" fmla="*/ 11494 w 58811"/>
                    <a:gd name="connsiteY1" fmla="*/ 48855 h 79835"/>
                    <a:gd name="connsiteX2" fmla="*/ 11494 w 58811"/>
                    <a:gd name="connsiteY2" fmla="*/ 48855 h 79835"/>
                    <a:gd name="connsiteX3" fmla="*/ 11494 w 58811"/>
                    <a:gd name="connsiteY3" fmla="*/ 79836 h 79835"/>
                    <a:gd name="connsiteX4" fmla="*/ 0 w 58811"/>
                    <a:gd name="connsiteY4" fmla="*/ 79836 h 79835"/>
                    <a:gd name="connsiteX5" fmla="*/ 0 w 58811"/>
                    <a:gd name="connsiteY5" fmla="*/ 1043 h 79835"/>
                    <a:gd name="connsiteX6" fmla="*/ 11046 w 58811"/>
                    <a:gd name="connsiteY6" fmla="*/ 1043 h 79835"/>
                    <a:gd name="connsiteX7" fmla="*/ 11046 w 58811"/>
                    <a:gd name="connsiteY7" fmla="*/ 9980 h 79835"/>
                    <a:gd name="connsiteX8" fmla="*/ 11344 w 58811"/>
                    <a:gd name="connsiteY8" fmla="*/ 9980 h 79835"/>
                    <a:gd name="connsiteX9" fmla="*/ 31496 w 58811"/>
                    <a:gd name="connsiteY9" fmla="*/ 0 h 79835"/>
                    <a:gd name="connsiteX10" fmla="*/ 58812 w 58811"/>
                    <a:gd name="connsiteY10" fmla="*/ 29343 h 79835"/>
                    <a:gd name="connsiteX11" fmla="*/ 31197 w 58811"/>
                    <a:gd name="connsiteY11" fmla="*/ 58983 h 79835"/>
                    <a:gd name="connsiteX12" fmla="*/ 28809 w 58811"/>
                    <a:gd name="connsiteY12" fmla="*/ 9384 h 79835"/>
                    <a:gd name="connsiteX13" fmla="*/ 10747 w 58811"/>
                    <a:gd name="connsiteY13" fmla="*/ 29194 h 79835"/>
                    <a:gd name="connsiteX14" fmla="*/ 28809 w 58811"/>
                    <a:gd name="connsiteY14" fmla="*/ 49153 h 79835"/>
                    <a:gd name="connsiteX15" fmla="*/ 46870 w 58811"/>
                    <a:gd name="connsiteY15" fmla="*/ 29194 h 79835"/>
                    <a:gd name="connsiteX16" fmla="*/ 28809 w 58811"/>
                    <a:gd name="connsiteY16" fmla="*/ 9384 h 79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811" h="79835">
                      <a:moveTo>
                        <a:pt x="31048" y="58983"/>
                      </a:moveTo>
                      <a:cubicBezTo>
                        <a:pt x="22092" y="58983"/>
                        <a:pt x="15524" y="55110"/>
                        <a:pt x="11494" y="48855"/>
                      </a:cubicBezTo>
                      <a:lnTo>
                        <a:pt x="11494" y="48855"/>
                      </a:lnTo>
                      <a:cubicBezTo>
                        <a:pt x="11494" y="48855"/>
                        <a:pt x="11494" y="79836"/>
                        <a:pt x="11494" y="79836"/>
                      </a:cubicBezTo>
                      <a:lnTo>
                        <a:pt x="0" y="79836"/>
                      </a:lnTo>
                      <a:lnTo>
                        <a:pt x="0" y="1043"/>
                      </a:lnTo>
                      <a:lnTo>
                        <a:pt x="11046" y="1043"/>
                      </a:lnTo>
                      <a:lnTo>
                        <a:pt x="11046" y="9980"/>
                      </a:lnTo>
                      <a:lnTo>
                        <a:pt x="11344" y="9980"/>
                      </a:lnTo>
                      <a:cubicBezTo>
                        <a:pt x="16270" y="3277"/>
                        <a:pt x="23137" y="0"/>
                        <a:pt x="31496" y="0"/>
                      </a:cubicBezTo>
                      <a:cubicBezTo>
                        <a:pt x="48214" y="0"/>
                        <a:pt x="58812" y="12512"/>
                        <a:pt x="58812" y="29343"/>
                      </a:cubicBezTo>
                      <a:cubicBezTo>
                        <a:pt x="58812" y="46174"/>
                        <a:pt x="48064" y="58983"/>
                        <a:pt x="31197" y="58983"/>
                      </a:cubicBezTo>
                      <a:close/>
                      <a:moveTo>
                        <a:pt x="28809" y="9384"/>
                      </a:moveTo>
                      <a:cubicBezTo>
                        <a:pt x="17464" y="9384"/>
                        <a:pt x="10747" y="18023"/>
                        <a:pt x="10747" y="29194"/>
                      </a:cubicBezTo>
                      <a:cubicBezTo>
                        <a:pt x="10747" y="40365"/>
                        <a:pt x="17464" y="49153"/>
                        <a:pt x="28809" y="49153"/>
                      </a:cubicBezTo>
                      <a:cubicBezTo>
                        <a:pt x="40153" y="49153"/>
                        <a:pt x="46870" y="40514"/>
                        <a:pt x="46870" y="29194"/>
                      </a:cubicBezTo>
                      <a:cubicBezTo>
                        <a:pt x="46870" y="17874"/>
                        <a:pt x="40153" y="9384"/>
                        <a:pt x="28809" y="9384"/>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18" name="Freeform 28417">
                  <a:extLst>
                    <a:ext uri="{FF2B5EF4-FFF2-40B4-BE49-F238E27FC236}">
                      <a16:creationId xmlns:a16="http://schemas.microsoft.com/office/drawing/2014/main" id="{155E0E17-4A1A-19E8-6F1A-2EAD88D68ADA}"/>
                    </a:ext>
                  </a:extLst>
                </p:cNvPr>
                <p:cNvSpPr/>
                <p:nvPr/>
              </p:nvSpPr>
              <p:spPr>
                <a:xfrm>
                  <a:off x="6033113" y="2681565"/>
                  <a:ext cx="14926" cy="82069"/>
                </a:xfrm>
                <a:custGeom>
                  <a:avLst/>
                  <a:gdLst>
                    <a:gd name="connsiteX0" fmla="*/ 7463 w 14926"/>
                    <a:gd name="connsiteY0" fmla="*/ 14001 h 82069"/>
                    <a:gd name="connsiteX1" fmla="*/ 0 w 14926"/>
                    <a:gd name="connsiteY1" fmla="*/ 7001 h 82069"/>
                    <a:gd name="connsiteX2" fmla="*/ 7463 w 14926"/>
                    <a:gd name="connsiteY2" fmla="*/ 0 h 82069"/>
                    <a:gd name="connsiteX3" fmla="*/ 14927 w 14926"/>
                    <a:gd name="connsiteY3" fmla="*/ 7001 h 82069"/>
                    <a:gd name="connsiteX4" fmla="*/ 7463 w 14926"/>
                    <a:gd name="connsiteY4" fmla="*/ 14001 h 82069"/>
                    <a:gd name="connsiteX5" fmla="*/ 1791 w 14926"/>
                    <a:gd name="connsiteY5" fmla="*/ 82070 h 82069"/>
                    <a:gd name="connsiteX6" fmla="*/ 1791 w 14926"/>
                    <a:gd name="connsiteY6" fmla="*/ 25470 h 82069"/>
                    <a:gd name="connsiteX7" fmla="*/ 13285 w 14926"/>
                    <a:gd name="connsiteY7" fmla="*/ 25470 h 82069"/>
                    <a:gd name="connsiteX8" fmla="*/ 13285 w 14926"/>
                    <a:gd name="connsiteY8" fmla="*/ 82070 h 82069"/>
                    <a:gd name="connsiteX9" fmla="*/ 1791 w 14926"/>
                    <a:gd name="connsiteY9" fmla="*/ 82070 h 8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069">
                      <a:moveTo>
                        <a:pt x="7463" y="14001"/>
                      </a:moveTo>
                      <a:cubicBezTo>
                        <a:pt x="2985" y="14001"/>
                        <a:pt x="0" y="11022"/>
                        <a:pt x="0" y="7001"/>
                      </a:cubicBezTo>
                      <a:cubicBezTo>
                        <a:pt x="0" y="2979"/>
                        <a:pt x="3135" y="0"/>
                        <a:pt x="7463" y="0"/>
                      </a:cubicBezTo>
                      <a:cubicBezTo>
                        <a:pt x="11792" y="0"/>
                        <a:pt x="14927" y="2979"/>
                        <a:pt x="14927" y="7001"/>
                      </a:cubicBezTo>
                      <a:cubicBezTo>
                        <a:pt x="14927" y="11022"/>
                        <a:pt x="11792" y="14001"/>
                        <a:pt x="7463" y="14001"/>
                      </a:cubicBezTo>
                      <a:close/>
                      <a:moveTo>
                        <a:pt x="1791" y="82070"/>
                      </a:moveTo>
                      <a:lnTo>
                        <a:pt x="1791" y="25470"/>
                      </a:lnTo>
                      <a:lnTo>
                        <a:pt x="13285" y="25470"/>
                      </a:lnTo>
                      <a:lnTo>
                        <a:pt x="13285" y="82070"/>
                      </a:lnTo>
                      <a:lnTo>
                        <a:pt x="1791" y="8207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19" name="Freeform 28418">
                  <a:extLst>
                    <a:ext uri="{FF2B5EF4-FFF2-40B4-BE49-F238E27FC236}">
                      <a16:creationId xmlns:a16="http://schemas.microsoft.com/office/drawing/2014/main" id="{A639B3D1-1079-05C7-B4B3-B60E76FDB9DA}"/>
                    </a:ext>
                  </a:extLst>
                </p:cNvPr>
                <p:cNvSpPr/>
                <p:nvPr/>
              </p:nvSpPr>
              <p:spPr>
                <a:xfrm>
                  <a:off x="6062519" y="2705992"/>
                  <a:ext cx="49407" cy="57642"/>
                </a:xfrm>
                <a:custGeom>
                  <a:avLst/>
                  <a:gdLst>
                    <a:gd name="connsiteX0" fmla="*/ 37914 w 49407"/>
                    <a:gd name="connsiteY0" fmla="*/ 57643 h 57642"/>
                    <a:gd name="connsiteX1" fmla="*/ 37914 w 49407"/>
                    <a:gd name="connsiteY1" fmla="*/ 26066 h 57642"/>
                    <a:gd name="connsiteX2" fmla="*/ 26122 w 49407"/>
                    <a:gd name="connsiteY2" fmla="*/ 9384 h 57642"/>
                    <a:gd name="connsiteX3" fmla="*/ 11494 w 49407"/>
                    <a:gd name="connsiteY3" fmla="*/ 29194 h 57642"/>
                    <a:gd name="connsiteX4" fmla="*/ 11494 w 49407"/>
                    <a:gd name="connsiteY4" fmla="*/ 57643 h 57642"/>
                    <a:gd name="connsiteX5" fmla="*/ 0 w 49407"/>
                    <a:gd name="connsiteY5" fmla="*/ 57643 h 57642"/>
                    <a:gd name="connsiteX6" fmla="*/ 0 w 49407"/>
                    <a:gd name="connsiteY6" fmla="*/ 1043 h 57642"/>
                    <a:gd name="connsiteX7" fmla="*/ 11494 w 49407"/>
                    <a:gd name="connsiteY7" fmla="*/ 1043 h 57642"/>
                    <a:gd name="connsiteX8" fmla="*/ 11494 w 49407"/>
                    <a:gd name="connsiteY8" fmla="*/ 9980 h 57642"/>
                    <a:gd name="connsiteX9" fmla="*/ 11792 w 49407"/>
                    <a:gd name="connsiteY9" fmla="*/ 9980 h 57642"/>
                    <a:gd name="connsiteX10" fmla="*/ 29107 w 49407"/>
                    <a:gd name="connsiteY10" fmla="*/ 0 h 57642"/>
                    <a:gd name="connsiteX11" fmla="*/ 49408 w 49407"/>
                    <a:gd name="connsiteY11" fmla="*/ 24129 h 57642"/>
                    <a:gd name="connsiteX12" fmla="*/ 49408 w 49407"/>
                    <a:gd name="connsiteY12" fmla="*/ 57643 h 57642"/>
                    <a:gd name="connsiteX13" fmla="*/ 37914 w 49407"/>
                    <a:gd name="connsiteY13" fmla="*/ 57643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914" y="57643"/>
                      </a:moveTo>
                      <a:lnTo>
                        <a:pt x="37914" y="26066"/>
                      </a:lnTo>
                      <a:cubicBezTo>
                        <a:pt x="37914" y="16533"/>
                        <a:pt x="36272" y="9384"/>
                        <a:pt x="26122" y="9384"/>
                      </a:cubicBezTo>
                      <a:cubicBezTo>
                        <a:pt x="15972" y="9384"/>
                        <a:pt x="11494" y="18321"/>
                        <a:pt x="11494" y="29194"/>
                      </a:cubicBezTo>
                      <a:lnTo>
                        <a:pt x="11494" y="57643"/>
                      </a:lnTo>
                      <a:lnTo>
                        <a:pt x="0" y="57643"/>
                      </a:lnTo>
                      <a:lnTo>
                        <a:pt x="0" y="1043"/>
                      </a:lnTo>
                      <a:lnTo>
                        <a:pt x="11494" y="1043"/>
                      </a:lnTo>
                      <a:lnTo>
                        <a:pt x="11494" y="9980"/>
                      </a:lnTo>
                      <a:cubicBezTo>
                        <a:pt x="11494" y="9980"/>
                        <a:pt x="11792" y="9980"/>
                        <a:pt x="11792" y="9980"/>
                      </a:cubicBezTo>
                      <a:cubicBezTo>
                        <a:pt x="14777" y="4319"/>
                        <a:pt x="20897" y="0"/>
                        <a:pt x="29107" y="0"/>
                      </a:cubicBezTo>
                      <a:cubicBezTo>
                        <a:pt x="45228" y="0"/>
                        <a:pt x="49408" y="10575"/>
                        <a:pt x="49408" y="24129"/>
                      </a:cubicBezTo>
                      <a:lnTo>
                        <a:pt x="49408" y="57643"/>
                      </a:lnTo>
                      <a:lnTo>
                        <a:pt x="37914" y="57643"/>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20" name="Freeform 28419">
                  <a:extLst>
                    <a:ext uri="{FF2B5EF4-FFF2-40B4-BE49-F238E27FC236}">
                      <a16:creationId xmlns:a16="http://schemas.microsoft.com/office/drawing/2014/main" id="{DA31C58A-A7C5-6F61-4531-826C80EF7ADE}"/>
                    </a:ext>
                  </a:extLst>
                </p:cNvPr>
                <p:cNvSpPr/>
                <p:nvPr/>
              </p:nvSpPr>
              <p:spPr>
                <a:xfrm>
                  <a:off x="6123122" y="2705992"/>
                  <a:ext cx="58662" cy="81027"/>
                </a:xfrm>
                <a:custGeom>
                  <a:avLst/>
                  <a:gdLst>
                    <a:gd name="connsiteX0" fmla="*/ 52692 w 58662"/>
                    <a:gd name="connsiteY0" fmla="*/ 70154 h 81027"/>
                    <a:gd name="connsiteX1" fmla="*/ 27316 w 58662"/>
                    <a:gd name="connsiteY1" fmla="*/ 81027 h 81027"/>
                    <a:gd name="connsiteX2" fmla="*/ 1941 w 58662"/>
                    <a:gd name="connsiteY2" fmla="*/ 72537 h 81027"/>
                    <a:gd name="connsiteX3" fmla="*/ 7314 w 58662"/>
                    <a:gd name="connsiteY3" fmla="*/ 64494 h 81027"/>
                    <a:gd name="connsiteX4" fmla="*/ 27615 w 58662"/>
                    <a:gd name="connsiteY4" fmla="*/ 71644 h 81027"/>
                    <a:gd name="connsiteX5" fmla="*/ 47467 w 58662"/>
                    <a:gd name="connsiteY5" fmla="*/ 49599 h 81027"/>
                    <a:gd name="connsiteX6" fmla="*/ 47467 w 58662"/>
                    <a:gd name="connsiteY6" fmla="*/ 46769 h 81027"/>
                    <a:gd name="connsiteX7" fmla="*/ 47169 w 58662"/>
                    <a:gd name="connsiteY7" fmla="*/ 46769 h 81027"/>
                    <a:gd name="connsiteX8" fmla="*/ 27316 w 58662"/>
                    <a:gd name="connsiteY8" fmla="*/ 56898 h 81027"/>
                    <a:gd name="connsiteX9" fmla="*/ 0 w 58662"/>
                    <a:gd name="connsiteY9" fmla="*/ 28449 h 81027"/>
                    <a:gd name="connsiteX10" fmla="*/ 27316 w 58662"/>
                    <a:gd name="connsiteY10" fmla="*/ 0 h 81027"/>
                    <a:gd name="connsiteX11" fmla="*/ 47169 w 58662"/>
                    <a:gd name="connsiteY11" fmla="*/ 9980 h 81027"/>
                    <a:gd name="connsiteX12" fmla="*/ 47467 w 58662"/>
                    <a:gd name="connsiteY12" fmla="*/ 9980 h 81027"/>
                    <a:gd name="connsiteX13" fmla="*/ 47467 w 58662"/>
                    <a:gd name="connsiteY13" fmla="*/ 1043 h 81027"/>
                    <a:gd name="connsiteX14" fmla="*/ 58662 w 58662"/>
                    <a:gd name="connsiteY14" fmla="*/ 1043 h 81027"/>
                    <a:gd name="connsiteX15" fmla="*/ 58662 w 58662"/>
                    <a:gd name="connsiteY15" fmla="*/ 45727 h 81027"/>
                    <a:gd name="connsiteX16" fmla="*/ 52393 w 58662"/>
                    <a:gd name="connsiteY16" fmla="*/ 70154 h 81027"/>
                    <a:gd name="connsiteX17" fmla="*/ 30003 w 58662"/>
                    <a:gd name="connsiteY17" fmla="*/ 9235 h 81027"/>
                    <a:gd name="connsiteX18" fmla="*/ 11941 w 58662"/>
                    <a:gd name="connsiteY18" fmla="*/ 28449 h 81027"/>
                    <a:gd name="connsiteX19" fmla="*/ 30003 w 58662"/>
                    <a:gd name="connsiteY19" fmla="*/ 47663 h 81027"/>
                    <a:gd name="connsiteX20" fmla="*/ 48064 w 58662"/>
                    <a:gd name="connsiteY20" fmla="*/ 28449 h 81027"/>
                    <a:gd name="connsiteX21" fmla="*/ 30003 w 58662"/>
                    <a:gd name="connsiteY21" fmla="*/ 9235 h 81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8662" h="81027">
                      <a:moveTo>
                        <a:pt x="52692" y="70154"/>
                      </a:moveTo>
                      <a:cubicBezTo>
                        <a:pt x="48512" y="75218"/>
                        <a:pt x="41496" y="81027"/>
                        <a:pt x="27316" y="81027"/>
                      </a:cubicBezTo>
                      <a:cubicBezTo>
                        <a:pt x="13136" y="81027"/>
                        <a:pt x="3732" y="73729"/>
                        <a:pt x="1941" y="72537"/>
                      </a:cubicBezTo>
                      <a:lnTo>
                        <a:pt x="7314" y="64494"/>
                      </a:lnTo>
                      <a:cubicBezTo>
                        <a:pt x="10300" y="67175"/>
                        <a:pt x="19106" y="71644"/>
                        <a:pt x="27615" y="71644"/>
                      </a:cubicBezTo>
                      <a:cubicBezTo>
                        <a:pt x="42094" y="71644"/>
                        <a:pt x="47467" y="63005"/>
                        <a:pt x="47467" y="49599"/>
                      </a:cubicBezTo>
                      <a:lnTo>
                        <a:pt x="47467" y="46769"/>
                      </a:lnTo>
                      <a:lnTo>
                        <a:pt x="47169" y="46769"/>
                      </a:lnTo>
                      <a:cubicBezTo>
                        <a:pt x="43288" y="52429"/>
                        <a:pt x="36869" y="56898"/>
                        <a:pt x="27316" y="56898"/>
                      </a:cubicBezTo>
                      <a:cubicBezTo>
                        <a:pt x="12688" y="56898"/>
                        <a:pt x="0" y="46472"/>
                        <a:pt x="0" y="28449"/>
                      </a:cubicBezTo>
                      <a:cubicBezTo>
                        <a:pt x="0" y="10426"/>
                        <a:pt x="12837" y="0"/>
                        <a:pt x="27316" y="0"/>
                      </a:cubicBezTo>
                      <a:cubicBezTo>
                        <a:pt x="37168" y="0"/>
                        <a:pt x="43735" y="4766"/>
                        <a:pt x="47169" y="9980"/>
                      </a:cubicBezTo>
                      <a:lnTo>
                        <a:pt x="47467" y="9980"/>
                      </a:lnTo>
                      <a:lnTo>
                        <a:pt x="47467" y="1043"/>
                      </a:lnTo>
                      <a:cubicBezTo>
                        <a:pt x="47467" y="1043"/>
                        <a:pt x="58662" y="1043"/>
                        <a:pt x="58662" y="1043"/>
                      </a:cubicBezTo>
                      <a:lnTo>
                        <a:pt x="58662" y="45727"/>
                      </a:lnTo>
                      <a:cubicBezTo>
                        <a:pt x="58662" y="58238"/>
                        <a:pt x="56572" y="65090"/>
                        <a:pt x="52393" y="70154"/>
                      </a:cubicBezTo>
                      <a:close/>
                      <a:moveTo>
                        <a:pt x="30003" y="9235"/>
                      </a:moveTo>
                      <a:cubicBezTo>
                        <a:pt x="18360" y="9235"/>
                        <a:pt x="11941" y="17874"/>
                        <a:pt x="11941" y="28449"/>
                      </a:cubicBezTo>
                      <a:cubicBezTo>
                        <a:pt x="11941" y="39024"/>
                        <a:pt x="18360" y="47663"/>
                        <a:pt x="30003" y="47663"/>
                      </a:cubicBezTo>
                      <a:cubicBezTo>
                        <a:pt x="41646" y="47663"/>
                        <a:pt x="48064" y="39173"/>
                        <a:pt x="48064" y="28449"/>
                      </a:cubicBezTo>
                      <a:cubicBezTo>
                        <a:pt x="48064" y="17725"/>
                        <a:pt x="41795" y="9235"/>
                        <a:pt x="30003"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21" name="Freeform 28420">
                  <a:extLst>
                    <a:ext uri="{FF2B5EF4-FFF2-40B4-BE49-F238E27FC236}">
                      <a16:creationId xmlns:a16="http://schemas.microsoft.com/office/drawing/2014/main" id="{3F657C34-955D-7310-F904-25E774E3C441}"/>
                    </a:ext>
                  </a:extLst>
                </p:cNvPr>
                <p:cNvSpPr/>
                <p:nvPr/>
              </p:nvSpPr>
              <p:spPr>
                <a:xfrm>
                  <a:off x="4497742" y="2848981"/>
                  <a:ext cx="51198" cy="58982"/>
                </a:xfrm>
                <a:custGeom>
                  <a:avLst/>
                  <a:gdLst>
                    <a:gd name="connsiteX0" fmla="*/ 28659 w 51198"/>
                    <a:gd name="connsiteY0" fmla="*/ 58983 h 58982"/>
                    <a:gd name="connsiteX1" fmla="*/ 0 w 51198"/>
                    <a:gd name="connsiteY1" fmla="*/ 29491 h 58982"/>
                    <a:gd name="connsiteX2" fmla="*/ 28958 w 51198"/>
                    <a:gd name="connsiteY2" fmla="*/ 0 h 58982"/>
                    <a:gd name="connsiteX3" fmla="*/ 50900 w 51198"/>
                    <a:gd name="connsiteY3" fmla="*/ 8043 h 58982"/>
                    <a:gd name="connsiteX4" fmla="*/ 46870 w 51198"/>
                    <a:gd name="connsiteY4" fmla="*/ 16384 h 58982"/>
                    <a:gd name="connsiteX5" fmla="*/ 29854 w 51198"/>
                    <a:gd name="connsiteY5" fmla="*/ 9533 h 58982"/>
                    <a:gd name="connsiteX6" fmla="*/ 11494 w 51198"/>
                    <a:gd name="connsiteY6" fmla="*/ 29045 h 58982"/>
                    <a:gd name="connsiteX7" fmla="*/ 29854 w 51198"/>
                    <a:gd name="connsiteY7" fmla="*/ 49152 h 58982"/>
                    <a:gd name="connsiteX8" fmla="*/ 47169 w 51198"/>
                    <a:gd name="connsiteY8" fmla="*/ 42003 h 58982"/>
                    <a:gd name="connsiteX9" fmla="*/ 51199 w 51198"/>
                    <a:gd name="connsiteY9" fmla="*/ 50344 h 58982"/>
                    <a:gd name="connsiteX10" fmla="*/ 28510 w 51198"/>
                    <a:gd name="connsiteY10" fmla="*/ 58983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198" h="58982">
                      <a:moveTo>
                        <a:pt x="28659" y="58983"/>
                      </a:moveTo>
                      <a:cubicBezTo>
                        <a:pt x="13434" y="58983"/>
                        <a:pt x="0" y="47514"/>
                        <a:pt x="0" y="29491"/>
                      </a:cubicBezTo>
                      <a:cubicBezTo>
                        <a:pt x="0" y="11469"/>
                        <a:pt x="14031" y="0"/>
                        <a:pt x="28958" y="0"/>
                      </a:cubicBezTo>
                      <a:cubicBezTo>
                        <a:pt x="43885" y="0"/>
                        <a:pt x="50303" y="7447"/>
                        <a:pt x="50900" y="8043"/>
                      </a:cubicBezTo>
                      <a:lnTo>
                        <a:pt x="46870" y="16384"/>
                      </a:lnTo>
                      <a:cubicBezTo>
                        <a:pt x="44930" y="14448"/>
                        <a:pt x="40004" y="9533"/>
                        <a:pt x="29854" y="9533"/>
                      </a:cubicBezTo>
                      <a:cubicBezTo>
                        <a:pt x="19703" y="9533"/>
                        <a:pt x="11494" y="17129"/>
                        <a:pt x="11494" y="29045"/>
                      </a:cubicBezTo>
                      <a:cubicBezTo>
                        <a:pt x="11494" y="40960"/>
                        <a:pt x="18957" y="49152"/>
                        <a:pt x="29854" y="49152"/>
                      </a:cubicBezTo>
                      <a:cubicBezTo>
                        <a:pt x="40750" y="49152"/>
                        <a:pt x="47169" y="42003"/>
                        <a:pt x="47169" y="42003"/>
                      </a:cubicBezTo>
                      <a:lnTo>
                        <a:pt x="51199" y="50344"/>
                      </a:lnTo>
                      <a:cubicBezTo>
                        <a:pt x="49557" y="51982"/>
                        <a:pt x="43736" y="58983"/>
                        <a:pt x="28510"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22" name="Freeform 28421">
                  <a:extLst>
                    <a:ext uri="{FF2B5EF4-FFF2-40B4-BE49-F238E27FC236}">
                      <a16:creationId xmlns:a16="http://schemas.microsoft.com/office/drawing/2014/main" id="{D86A78A4-E2D3-E0CB-CAF5-F52DF7EA128F}"/>
                    </a:ext>
                  </a:extLst>
                </p:cNvPr>
                <p:cNvSpPr/>
                <p:nvPr/>
              </p:nvSpPr>
              <p:spPr>
                <a:xfrm>
                  <a:off x="4554613" y="2849130"/>
                  <a:ext cx="60005" cy="58834"/>
                </a:xfrm>
                <a:custGeom>
                  <a:avLst/>
                  <a:gdLst>
                    <a:gd name="connsiteX0" fmla="*/ 30003 w 60005"/>
                    <a:gd name="connsiteY0" fmla="*/ 58834 h 58834"/>
                    <a:gd name="connsiteX1" fmla="*/ 0 w 60005"/>
                    <a:gd name="connsiteY1" fmla="*/ 29492 h 58834"/>
                    <a:gd name="connsiteX2" fmla="*/ 30003 w 60005"/>
                    <a:gd name="connsiteY2" fmla="*/ 0 h 58834"/>
                    <a:gd name="connsiteX3" fmla="*/ 60006 w 60005"/>
                    <a:gd name="connsiteY3" fmla="*/ 29492 h 58834"/>
                    <a:gd name="connsiteX4" fmla="*/ 30003 w 60005"/>
                    <a:gd name="connsiteY4" fmla="*/ 58834 h 58834"/>
                    <a:gd name="connsiteX5" fmla="*/ 30003 w 60005"/>
                    <a:gd name="connsiteY5" fmla="*/ 9235 h 58834"/>
                    <a:gd name="connsiteX6" fmla="*/ 11494 w 60005"/>
                    <a:gd name="connsiteY6" fmla="*/ 29045 h 58834"/>
                    <a:gd name="connsiteX7" fmla="*/ 30003 w 60005"/>
                    <a:gd name="connsiteY7" fmla="*/ 49004 h 58834"/>
                    <a:gd name="connsiteX8" fmla="*/ 48363 w 60005"/>
                    <a:gd name="connsiteY8" fmla="*/ 29045 h 58834"/>
                    <a:gd name="connsiteX9" fmla="*/ 30003 w 60005"/>
                    <a:gd name="connsiteY9" fmla="*/ 9235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3136" y="58834"/>
                        <a:pt x="0" y="47067"/>
                        <a:pt x="0" y="29492"/>
                      </a:cubicBezTo>
                      <a:cubicBezTo>
                        <a:pt x="0" y="11916"/>
                        <a:pt x="13136" y="0"/>
                        <a:pt x="30003" y="0"/>
                      </a:cubicBezTo>
                      <a:cubicBezTo>
                        <a:pt x="46870" y="0"/>
                        <a:pt x="60006" y="12065"/>
                        <a:pt x="60006" y="29492"/>
                      </a:cubicBezTo>
                      <a:cubicBezTo>
                        <a:pt x="60006" y="46918"/>
                        <a:pt x="46870" y="58834"/>
                        <a:pt x="30003" y="58834"/>
                      </a:cubicBezTo>
                      <a:close/>
                      <a:moveTo>
                        <a:pt x="30003" y="9235"/>
                      </a:moveTo>
                      <a:cubicBezTo>
                        <a:pt x="18509" y="9235"/>
                        <a:pt x="11494" y="18023"/>
                        <a:pt x="11494" y="29045"/>
                      </a:cubicBezTo>
                      <a:cubicBezTo>
                        <a:pt x="11494" y="40067"/>
                        <a:pt x="18509" y="49004"/>
                        <a:pt x="30003" y="49004"/>
                      </a:cubicBezTo>
                      <a:cubicBezTo>
                        <a:pt x="41496" y="49004"/>
                        <a:pt x="48363" y="40216"/>
                        <a:pt x="48363" y="29045"/>
                      </a:cubicBezTo>
                      <a:cubicBezTo>
                        <a:pt x="48363" y="17874"/>
                        <a:pt x="41347" y="9235"/>
                        <a:pt x="30003"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23" name="Freeform 28422">
                  <a:extLst>
                    <a:ext uri="{FF2B5EF4-FFF2-40B4-BE49-F238E27FC236}">
                      <a16:creationId xmlns:a16="http://schemas.microsoft.com/office/drawing/2014/main" id="{1164870F-29E6-CC2C-7BA8-2359A9FAB4DA}"/>
                    </a:ext>
                  </a:extLst>
                </p:cNvPr>
                <p:cNvSpPr/>
                <p:nvPr/>
              </p:nvSpPr>
              <p:spPr>
                <a:xfrm>
                  <a:off x="4626113" y="2850024"/>
                  <a:ext cx="48661" cy="58089"/>
                </a:xfrm>
                <a:custGeom>
                  <a:avLst/>
                  <a:gdLst>
                    <a:gd name="connsiteX0" fmla="*/ 37466 w 48661"/>
                    <a:gd name="connsiteY0" fmla="*/ 56749 h 58089"/>
                    <a:gd name="connsiteX1" fmla="*/ 37466 w 48661"/>
                    <a:gd name="connsiteY1" fmla="*/ 48706 h 58089"/>
                    <a:gd name="connsiteX2" fmla="*/ 19853 w 48661"/>
                    <a:gd name="connsiteY2" fmla="*/ 58089 h 58089"/>
                    <a:gd name="connsiteX3" fmla="*/ 0 w 48661"/>
                    <a:gd name="connsiteY3" fmla="*/ 33960 h 58089"/>
                    <a:gd name="connsiteX4" fmla="*/ 0 w 48661"/>
                    <a:gd name="connsiteY4" fmla="*/ 0 h 58089"/>
                    <a:gd name="connsiteX5" fmla="*/ 11344 w 48661"/>
                    <a:gd name="connsiteY5" fmla="*/ 0 h 58089"/>
                    <a:gd name="connsiteX6" fmla="*/ 11344 w 48661"/>
                    <a:gd name="connsiteY6" fmla="*/ 33513 h 58089"/>
                    <a:gd name="connsiteX7" fmla="*/ 23137 w 48661"/>
                    <a:gd name="connsiteY7" fmla="*/ 48557 h 58089"/>
                    <a:gd name="connsiteX8" fmla="*/ 37168 w 48661"/>
                    <a:gd name="connsiteY8" fmla="*/ 30534 h 58089"/>
                    <a:gd name="connsiteX9" fmla="*/ 37168 w 48661"/>
                    <a:gd name="connsiteY9" fmla="*/ 149 h 58089"/>
                    <a:gd name="connsiteX10" fmla="*/ 48661 w 48661"/>
                    <a:gd name="connsiteY10" fmla="*/ 149 h 58089"/>
                    <a:gd name="connsiteX11" fmla="*/ 48661 w 48661"/>
                    <a:gd name="connsiteY11" fmla="*/ 56898 h 58089"/>
                    <a:gd name="connsiteX12" fmla="*/ 37616 w 48661"/>
                    <a:gd name="connsiteY12" fmla="*/ 56898 h 5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61" h="58089">
                      <a:moveTo>
                        <a:pt x="37466" y="56749"/>
                      </a:moveTo>
                      <a:lnTo>
                        <a:pt x="37466" y="48706"/>
                      </a:lnTo>
                      <a:cubicBezTo>
                        <a:pt x="34182" y="54217"/>
                        <a:pt x="27764" y="58089"/>
                        <a:pt x="19853" y="58089"/>
                      </a:cubicBezTo>
                      <a:cubicBezTo>
                        <a:pt x="4030" y="58089"/>
                        <a:pt x="0" y="48110"/>
                        <a:pt x="0" y="33960"/>
                      </a:cubicBezTo>
                      <a:lnTo>
                        <a:pt x="0" y="0"/>
                      </a:lnTo>
                      <a:lnTo>
                        <a:pt x="11344" y="0"/>
                      </a:lnTo>
                      <a:lnTo>
                        <a:pt x="11344" y="33513"/>
                      </a:lnTo>
                      <a:cubicBezTo>
                        <a:pt x="11344" y="41258"/>
                        <a:pt x="12986" y="48557"/>
                        <a:pt x="23137" y="48557"/>
                      </a:cubicBezTo>
                      <a:cubicBezTo>
                        <a:pt x="33287" y="48557"/>
                        <a:pt x="37168" y="39918"/>
                        <a:pt x="37168" y="30534"/>
                      </a:cubicBezTo>
                      <a:lnTo>
                        <a:pt x="37168" y="149"/>
                      </a:lnTo>
                      <a:lnTo>
                        <a:pt x="48661" y="149"/>
                      </a:lnTo>
                      <a:lnTo>
                        <a:pt x="48661" y="56898"/>
                      </a:lnTo>
                      <a:lnTo>
                        <a:pt x="37616" y="56898"/>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24" name="Freeform 28423">
                  <a:extLst>
                    <a:ext uri="{FF2B5EF4-FFF2-40B4-BE49-F238E27FC236}">
                      <a16:creationId xmlns:a16="http://schemas.microsoft.com/office/drawing/2014/main" id="{2CA985B4-1BFB-859D-7DCD-FEDFC9FE544F}"/>
                    </a:ext>
                  </a:extLst>
                </p:cNvPr>
                <p:cNvSpPr/>
                <p:nvPr/>
              </p:nvSpPr>
              <p:spPr>
                <a:xfrm>
                  <a:off x="4690447" y="2849130"/>
                  <a:ext cx="49407" cy="57642"/>
                </a:xfrm>
                <a:custGeom>
                  <a:avLst/>
                  <a:gdLst>
                    <a:gd name="connsiteX0" fmla="*/ 37914 w 49407"/>
                    <a:gd name="connsiteY0" fmla="*/ 57643 h 57642"/>
                    <a:gd name="connsiteX1" fmla="*/ 37914 w 49407"/>
                    <a:gd name="connsiteY1" fmla="*/ 26066 h 57642"/>
                    <a:gd name="connsiteX2" fmla="*/ 26122 w 49407"/>
                    <a:gd name="connsiteY2" fmla="*/ 9384 h 57642"/>
                    <a:gd name="connsiteX3" fmla="*/ 11494 w 49407"/>
                    <a:gd name="connsiteY3" fmla="*/ 29194 h 57642"/>
                    <a:gd name="connsiteX4" fmla="*/ 11494 w 49407"/>
                    <a:gd name="connsiteY4" fmla="*/ 57643 h 57642"/>
                    <a:gd name="connsiteX5" fmla="*/ 0 w 49407"/>
                    <a:gd name="connsiteY5" fmla="*/ 57643 h 57642"/>
                    <a:gd name="connsiteX6" fmla="*/ 0 w 49407"/>
                    <a:gd name="connsiteY6" fmla="*/ 1043 h 57642"/>
                    <a:gd name="connsiteX7" fmla="*/ 11494 w 49407"/>
                    <a:gd name="connsiteY7" fmla="*/ 1043 h 57642"/>
                    <a:gd name="connsiteX8" fmla="*/ 11494 w 49407"/>
                    <a:gd name="connsiteY8" fmla="*/ 9980 h 57642"/>
                    <a:gd name="connsiteX9" fmla="*/ 11792 w 49407"/>
                    <a:gd name="connsiteY9" fmla="*/ 9980 h 57642"/>
                    <a:gd name="connsiteX10" fmla="*/ 29107 w 49407"/>
                    <a:gd name="connsiteY10" fmla="*/ 0 h 57642"/>
                    <a:gd name="connsiteX11" fmla="*/ 49408 w 49407"/>
                    <a:gd name="connsiteY11" fmla="*/ 24129 h 57642"/>
                    <a:gd name="connsiteX12" fmla="*/ 49408 w 49407"/>
                    <a:gd name="connsiteY12" fmla="*/ 57643 h 57642"/>
                    <a:gd name="connsiteX13" fmla="*/ 37914 w 49407"/>
                    <a:gd name="connsiteY13" fmla="*/ 57643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914" y="57643"/>
                      </a:moveTo>
                      <a:lnTo>
                        <a:pt x="37914" y="26066"/>
                      </a:lnTo>
                      <a:cubicBezTo>
                        <a:pt x="37914" y="16533"/>
                        <a:pt x="36272" y="9384"/>
                        <a:pt x="26122" y="9384"/>
                      </a:cubicBezTo>
                      <a:cubicBezTo>
                        <a:pt x="15524" y="9384"/>
                        <a:pt x="11494" y="18321"/>
                        <a:pt x="11494" y="29194"/>
                      </a:cubicBezTo>
                      <a:lnTo>
                        <a:pt x="11494" y="57643"/>
                      </a:lnTo>
                      <a:lnTo>
                        <a:pt x="0" y="57643"/>
                      </a:lnTo>
                      <a:lnTo>
                        <a:pt x="0" y="1043"/>
                      </a:lnTo>
                      <a:lnTo>
                        <a:pt x="11494" y="1043"/>
                      </a:lnTo>
                      <a:lnTo>
                        <a:pt x="11494" y="9980"/>
                      </a:lnTo>
                      <a:cubicBezTo>
                        <a:pt x="11494" y="9980"/>
                        <a:pt x="11792" y="9980"/>
                        <a:pt x="11792" y="9980"/>
                      </a:cubicBezTo>
                      <a:cubicBezTo>
                        <a:pt x="14778" y="4319"/>
                        <a:pt x="20898" y="0"/>
                        <a:pt x="29107" y="0"/>
                      </a:cubicBezTo>
                      <a:cubicBezTo>
                        <a:pt x="45228" y="0"/>
                        <a:pt x="49408" y="10575"/>
                        <a:pt x="49408" y="24129"/>
                      </a:cubicBezTo>
                      <a:lnTo>
                        <a:pt x="49408" y="57643"/>
                      </a:lnTo>
                      <a:lnTo>
                        <a:pt x="37914" y="57643"/>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25" name="Freeform 28424">
                  <a:extLst>
                    <a:ext uri="{FF2B5EF4-FFF2-40B4-BE49-F238E27FC236}">
                      <a16:creationId xmlns:a16="http://schemas.microsoft.com/office/drawing/2014/main" id="{F3168FD0-C8C6-9869-6F31-DF67AA4AC25D}"/>
                    </a:ext>
                  </a:extLst>
                </p:cNvPr>
                <p:cNvSpPr/>
                <p:nvPr/>
              </p:nvSpPr>
              <p:spPr>
                <a:xfrm>
                  <a:off x="4748960" y="2833193"/>
                  <a:ext cx="33734" cy="74920"/>
                </a:xfrm>
                <a:custGeom>
                  <a:avLst/>
                  <a:gdLst>
                    <a:gd name="connsiteX0" fmla="*/ 23286 w 33734"/>
                    <a:gd name="connsiteY0" fmla="*/ 74771 h 74920"/>
                    <a:gd name="connsiteX1" fmla="*/ 8359 w 33734"/>
                    <a:gd name="connsiteY1" fmla="*/ 51983 h 74920"/>
                    <a:gd name="connsiteX2" fmla="*/ 8359 w 33734"/>
                    <a:gd name="connsiteY2" fmla="*/ 26215 h 74920"/>
                    <a:gd name="connsiteX3" fmla="*/ 0 w 33734"/>
                    <a:gd name="connsiteY3" fmla="*/ 26215 h 74920"/>
                    <a:gd name="connsiteX4" fmla="*/ 0 w 33734"/>
                    <a:gd name="connsiteY4" fmla="*/ 16980 h 74920"/>
                    <a:gd name="connsiteX5" fmla="*/ 8359 w 33734"/>
                    <a:gd name="connsiteY5" fmla="*/ 16980 h 74920"/>
                    <a:gd name="connsiteX6" fmla="*/ 8359 w 33734"/>
                    <a:gd name="connsiteY6" fmla="*/ 0 h 74920"/>
                    <a:gd name="connsiteX7" fmla="*/ 19853 w 33734"/>
                    <a:gd name="connsiteY7" fmla="*/ 0 h 74920"/>
                    <a:gd name="connsiteX8" fmla="*/ 19853 w 33734"/>
                    <a:gd name="connsiteY8" fmla="*/ 16980 h 74920"/>
                    <a:gd name="connsiteX9" fmla="*/ 33436 w 33734"/>
                    <a:gd name="connsiteY9" fmla="*/ 16980 h 74920"/>
                    <a:gd name="connsiteX10" fmla="*/ 33436 w 33734"/>
                    <a:gd name="connsiteY10" fmla="*/ 26215 h 74920"/>
                    <a:gd name="connsiteX11" fmla="*/ 19853 w 33734"/>
                    <a:gd name="connsiteY11" fmla="*/ 26215 h 74920"/>
                    <a:gd name="connsiteX12" fmla="*/ 19853 w 33734"/>
                    <a:gd name="connsiteY12" fmla="*/ 51834 h 74920"/>
                    <a:gd name="connsiteX13" fmla="*/ 21345 w 33734"/>
                    <a:gd name="connsiteY13" fmla="*/ 62260 h 74920"/>
                    <a:gd name="connsiteX14" fmla="*/ 27167 w 33734"/>
                    <a:gd name="connsiteY14" fmla="*/ 65090 h 74920"/>
                    <a:gd name="connsiteX15" fmla="*/ 32988 w 33734"/>
                    <a:gd name="connsiteY15" fmla="*/ 63749 h 74920"/>
                    <a:gd name="connsiteX16" fmla="*/ 33734 w 33734"/>
                    <a:gd name="connsiteY16" fmla="*/ 72984 h 74920"/>
                    <a:gd name="connsiteX17" fmla="*/ 23286 w 33734"/>
                    <a:gd name="connsiteY17" fmla="*/ 74920 h 74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920">
                      <a:moveTo>
                        <a:pt x="23286" y="74771"/>
                      </a:moveTo>
                      <a:cubicBezTo>
                        <a:pt x="9105" y="74771"/>
                        <a:pt x="8359" y="63154"/>
                        <a:pt x="8359" y="51983"/>
                      </a:cubicBezTo>
                      <a:lnTo>
                        <a:pt x="8359" y="26215"/>
                      </a:lnTo>
                      <a:lnTo>
                        <a:pt x="0" y="26215"/>
                      </a:lnTo>
                      <a:lnTo>
                        <a:pt x="0" y="16980"/>
                      </a:lnTo>
                      <a:lnTo>
                        <a:pt x="8359" y="16980"/>
                      </a:lnTo>
                      <a:lnTo>
                        <a:pt x="8359" y="0"/>
                      </a:lnTo>
                      <a:lnTo>
                        <a:pt x="19853" y="0"/>
                      </a:lnTo>
                      <a:lnTo>
                        <a:pt x="19853" y="16980"/>
                      </a:lnTo>
                      <a:lnTo>
                        <a:pt x="33436" y="16980"/>
                      </a:lnTo>
                      <a:lnTo>
                        <a:pt x="33436" y="26215"/>
                      </a:lnTo>
                      <a:lnTo>
                        <a:pt x="19853" y="26215"/>
                      </a:lnTo>
                      <a:lnTo>
                        <a:pt x="19853" y="51834"/>
                      </a:lnTo>
                      <a:cubicBezTo>
                        <a:pt x="19853" y="56600"/>
                        <a:pt x="19853" y="59877"/>
                        <a:pt x="21345" y="62260"/>
                      </a:cubicBezTo>
                      <a:cubicBezTo>
                        <a:pt x="22390" y="64047"/>
                        <a:pt x="24032" y="65090"/>
                        <a:pt x="27167" y="65090"/>
                      </a:cubicBezTo>
                      <a:cubicBezTo>
                        <a:pt x="30301" y="65090"/>
                        <a:pt x="32988" y="63749"/>
                        <a:pt x="32988" y="63749"/>
                      </a:cubicBezTo>
                      <a:lnTo>
                        <a:pt x="33734" y="72984"/>
                      </a:lnTo>
                      <a:cubicBezTo>
                        <a:pt x="30749" y="74325"/>
                        <a:pt x="27316" y="74920"/>
                        <a:pt x="23286" y="74920"/>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26" name="Freeform 28425">
                  <a:extLst>
                    <a:ext uri="{FF2B5EF4-FFF2-40B4-BE49-F238E27FC236}">
                      <a16:creationId xmlns:a16="http://schemas.microsoft.com/office/drawing/2014/main" id="{FF6C6477-8A6B-5B8C-A182-9C628EA25C28}"/>
                    </a:ext>
                  </a:extLst>
                </p:cNvPr>
                <p:cNvSpPr/>
                <p:nvPr/>
              </p:nvSpPr>
              <p:spPr>
                <a:xfrm>
                  <a:off x="4792099" y="2848832"/>
                  <a:ext cx="31794" cy="57791"/>
                </a:xfrm>
                <a:custGeom>
                  <a:avLst/>
                  <a:gdLst>
                    <a:gd name="connsiteX0" fmla="*/ 31048 w 31794"/>
                    <a:gd name="connsiteY0" fmla="*/ 11767 h 57791"/>
                    <a:gd name="connsiteX1" fmla="*/ 30600 w 31794"/>
                    <a:gd name="connsiteY1" fmla="*/ 11767 h 57791"/>
                    <a:gd name="connsiteX2" fmla="*/ 24331 w 31794"/>
                    <a:gd name="connsiteY2" fmla="*/ 10575 h 57791"/>
                    <a:gd name="connsiteX3" fmla="*/ 11494 w 31794"/>
                    <a:gd name="connsiteY3" fmla="*/ 29640 h 57791"/>
                    <a:gd name="connsiteX4" fmla="*/ 11494 w 31794"/>
                    <a:gd name="connsiteY4" fmla="*/ 57791 h 57791"/>
                    <a:gd name="connsiteX5" fmla="*/ 0 w 31794"/>
                    <a:gd name="connsiteY5" fmla="*/ 57791 h 57791"/>
                    <a:gd name="connsiteX6" fmla="*/ 0 w 31794"/>
                    <a:gd name="connsiteY6" fmla="*/ 1192 h 57791"/>
                    <a:gd name="connsiteX7" fmla="*/ 11494 w 31794"/>
                    <a:gd name="connsiteY7" fmla="*/ 1192 h 57791"/>
                    <a:gd name="connsiteX8" fmla="*/ 11494 w 31794"/>
                    <a:gd name="connsiteY8" fmla="*/ 9830 h 57791"/>
                    <a:gd name="connsiteX9" fmla="*/ 11792 w 31794"/>
                    <a:gd name="connsiteY9" fmla="*/ 9830 h 57791"/>
                    <a:gd name="connsiteX10" fmla="*/ 25823 w 31794"/>
                    <a:gd name="connsiteY10" fmla="*/ 0 h 57791"/>
                    <a:gd name="connsiteX11" fmla="*/ 31794 w 31794"/>
                    <a:gd name="connsiteY11" fmla="*/ 894 h 57791"/>
                    <a:gd name="connsiteX12" fmla="*/ 31048 w 31794"/>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794" h="57791">
                      <a:moveTo>
                        <a:pt x="31048" y="11767"/>
                      </a:moveTo>
                      <a:lnTo>
                        <a:pt x="30600" y="11767"/>
                      </a:lnTo>
                      <a:cubicBezTo>
                        <a:pt x="29555" y="11320"/>
                        <a:pt x="27465" y="10575"/>
                        <a:pt x="24331" y="10575"/>
                      </a:cubicBezTo>
                      <a:cubicBezTo>
                        <a:pt x="14031" y="10575"/>
                        <a:pt x="11494" y="21448"/>
                        <a:pt x="11494" y="29640"/>
                      </a:cubicBezTo>
                      <a:lnTo>
                        <a:pt x="11494" y="57791"/>
                      </a:lnTo>
                      <a:lnTo>
                        <a:pt x="0" y="57791"/>
                      </a:lnTo>
                      <a:lnTo>
                        <a:pt x="0" y="1192"/>
                      </a:lnTo>
                      <a:lnTo>
                        <a:pt x="11494" y="1192"/>
                      </a:lnTo>
                      <a:lnTo>
                        <a:pt x="11494" y="9830"/>
                      </a:lnTo>
                      <a:cubicBezTo>
                        <a:pt x="11494" y="9830"/>
                        <a:pt x="11792" y="9830"/>
                        <a:pt x="11792" y="9830"/>
                      </a:cubicBezTo>
                      <a:cubicBezTo>
                        <a:pt x="14479" y="3426"/>
                        <a:pt x="19703" y="0"/>
                        <a:pt x="25823" y="0"/>
                      </a:cubicBezTo>
                      <a:cubicBezTo>
                        <a:pt x="29704" y="0"/>
                        <a:pt x="31794" y="894"/>
                        <a:pt x="31794" y="894"/>
                      </a:cubicBezTo>
                      <a:lnTo>
                        <a:pt x="31048"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27" name="Freeform 28426">
                  <a:extLst>
                    <a:ext uri="{FF2B5EF4-FFF2-40B4-BE49-F238E27FC236}">
                      <a16:creationId xmlns:a16="http://schemas.microsoft.com/office/drawing/2014/main" id="{64D7A75D-C3F4-B2AD-BF03-CC9079DCD474}"/>
                    </a:ext>
                  </a:extLst>
                </p:cNvPr>
                <p:cNvSpPr/>
                <p:nvPr/>
              </p:nvSpPr>
              <p:spPr>
                <a:xfrm>
                  <a:off x="4831058" y="2824554"/>
                  <a:ext cx="14926" cy="82218"/>
                </a:xfrm>
                <a:custGeom>
                  <a:avLst/>
                  <a:gdLst>
                    <a:gd name="connsiteX0" fmla="*/ 7463 w 14926"/>
                    <a:gd name="connsiteY0" fmla="*/ 14001 h 82218"/>
                    <a:gd name="connsiteX1" fmla="*/ 0 w 14926"/>
                    <a:gd name="connsiteY1" fmla="*/ 7000 h 82218"/>
                    <a:gd name="connsiteX2" fmla="*/ 7463 w 14926"/>
                    <a:gd name="connsiteY2" fmla="*/ 0 h 82218"/>
                    <a:gd name="connsiteX3" fmla="*/ 14927 w 14926"/>
                    <a:gd name="connsiteY3" fmla="*/ 7000 h 82218"/>
                    <a:gd name="connsiteX4" fmla="*/ 7463 w 14926"/>
                    <a:gd name="connsiteY4" fmla="*/ 14001 h 82218"/>
                    <a:gd name="connsiteX5" fmla="*/ 1642 w 14926"/>
                    <a:gd name="connsiteY5" fmla="*/ 82219 h 82218"/>
                    <a:gd name="connsiteX6" fmla="*/ 1642 w 14926"/>
                    <a:gd name="connsiteY6" fmla="*/ 25619 h 82218"/>
                    <a:gd name="connsiteX7" fmla="*/ 13136 w 14926"/>
                    <a:gd name="connsiteY7" fmla="*/ 25619 h 82218"/>
                    <a:gd name="connsiteX8" fmla="*/ 13136 w 14926"/>
                    <a:gd name="connsiteY8" fmla="*/ 82219 h 82218"/>
                    <a:gd name="connsiteX9" fmla="*/ 1642 w 14926"/>
                    <a:gd name="connsiteY9"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218">
                      <a:moveTo>
                        <a:pt x="7463" y="14001"/>
                      </a:moveTo>
                      <a:cubicBezTo>
                        <a:pt x="2985" y="14001"/>
                        <a:pt x="0" y="11022"/>
                        <a:pt x="0" y="7000"/>
                      </a:cubicBezTo>
                      <a:cubicBezTo>
                        <a:pt x="0" y="2979"/>
                        <a:pt x="3135" y="0"/>
                        <a:pt x="7463" y="0"/>
                      </a:cubicBezTo>
                      <a:cubicBezTo>
                        <a:pt x="11792" y="0"/>
                        <a:pt x="14927" y="2979"/>
                        <a:pt x="14927" y="7000"/>
                      </a:cubicBezTo>
                      <a:cubicBezTo>
                        <a:pt x="14927" y="11022"/>
                        <a:pt x="11792" y="14001"/>
                        <a:pt x="7463" y="14001"/>
                      </a:cubicBezTo>
                      <a:close/>
                      <a:moveTo>
                        <a:pt x="1642" y="82219"/>
                      </a:moveTo>
                      <a:lnTo>
                        <a:pt x="1642" y="25619"/>
                      </a:lnTo>
                      <a:lnTo>
                        <a:pt x="13136" y="25619"/>
                      </a:lnTo>
                      <a:lnTo>
                        <a:pt x="13136" y="82219"/>
                      </a:lnTo>
                      <a:lnTo>
                        <a:pt x="1642"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28" name="Freeform 28427">
                  <a:extLst>
                    <a:ext uri="{FF2B5EF4-FFF2-40B4-BE49-F238E27FC236}">
                      <a16:creationId xmlns:a16="http://schemas.microsoft.com/office/drawing/2014/main" id="{9F99D933-CEEB-0574-AD70-E97DE98F8239}"/>
                    </a:ext>
                  </a:extLst>
                </p:cNvPr>
                <p:cNvSpPr/>
                <p:nvPr/>
              </p:nvSpPr>
              <p:spPr>
                <a:xfrm>
                  <a:off x="4856433" y="2849130"/>
                  <a:ext cx="55677" cy="58982"/>
                </a:xfrm>
                <a:custGeom>
                  <a:avLst/>
                  <a:gdLst>
                    <a:gd name="connsiteX0" fmla="*/ 55378 w 55677"/>
                    <a:gd name="connsiteY0" fmla="*/ 32024 h 58982"/>
                    <a:gd name="connsiteX1" fmla="*/ 11643 w 55677"/>
                    <a:gd name="connsiteY1" fmla="*/ 32024 h 58982"/>
                    <a:gd name="connsiteX2" fmla="*/ 29854 w 55677"/>
                    <a:gd name="connsiteY2" fmla="*/ 50046 h 58982"/>
                    <a:gd name="connsiteX3" fmla="*/ 48512 w 55677"/>
                    <a:gd name="connsiteY3" fmla="*/ 43493 h 58982"/>
                    <a:gd name="connsiteX4" fmla="*/ 53289 w 55677"/>
                    <a:gd name="connsiteY4" fmla="*/ 50046 h 58982"/>
                    <a:gd name="connsiteX5" fmla="*/ 28361 w 55677"/>
                    <a:gd name="connsiteY5" fmla="*/ 58983 h 58982"/>
                    <a:gd name="connsiteX6" fmla="*/ 0 w 55677"/>
                    <a:gd name="connsiteY6" fmla="*/ 29343 h 58982"/>
                    <a:gd name="connsiteX7" fmla="*/ 28809 w 55677"/>
                    <a:gd name="connsiteY7" fmla="*/ 0 h 58982"/>
                    <a:gd name="connsiteX8" fmla="*/ 55677 w 55677"/>
                    <a:gd name="connsiteY8" fmla="*/ 27108 h 58982"/>
                    <a:gd name="connsiteX9" fmla="*/ 55378 w 55677"/>
                    <a:gd name="connsiteY9" fmla="*/ 32173 h 58982"/>
                    <a:gd name="connsiteX10" fmla="*/ 28659 w 55677"/>
                    <a:gd name="connsiteY10" fmla="*/ 8192 h 58982"/>
                    <a:gd name="connsiteX11" fmla="*/ 11941 w 55677"/>
                    <a:gd name="connsiteY11" fmla="*/ 24427 h 58982"/>
                    <a:gd name="connsiteX12" fmla="*/ 44930 w 55677"/>
                    <a:gd name="connsiteY12" fmla="*/ 24427 h 58982"/>
                    <a:gd name="connsiteX13" fmla="*/ 28659 w 55677"/>
                    <a:gd name="connsiteY13" fmla="*/ 8192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7" h="58982">
                      <a:moveTo>
                        <a:pt x="55378" y="32024"/>
                      </a:moveTo>
                      <a:lnTo>
                        <a:pt x="11643" y="32024"/>
                      </a:lnTo>
                      <a:cubicBezTo>
                        <a:pt x="12240" y="43195"/>
                        <a:pt x="19405" y="50046"/>
                        <a:pt x="29854" y="50046"/>
                      </a:cubicBezTo>
                      <a:cubicBezTo>
                        <a:pt x="40302" y="50046"/>
                        <a:pt x="47318" y="44386"/>
                        <a:pt x="48512" y="43493"/>
                      </a:cubicBezTo>
                      <a:lnTo>
                        <a:pt x="53289" y="50046"/>
                      </a:lnTo>
                      <a:cubicBezTo>
                        <a:pt x="53289" y="50046"/>
                        <a:pt x="45228" y="58983"/>
                        <a:pt x="28361" y="58983"/>
                      </a:cubicBezTo>
                      <a:cubicBezTo>
                        <a:pt x="11494" y="58983"/>
                        <a:pt x="0" y="47365"/>
                        <a:pt x="0" y="29343"/>
                      </a:cubicBezTo>
                      <a:cubicBezTo>
                        <a:pt x="0" y="11320"/>
                        <a:pt x="12986" y="0"/>
                        <a:pt x="28809" y="0"/>
                      </a:cubicBezTo>
                      <a:cubicBezTo>
                        <a:pt x="44631" y="0"/>
                        <a:pt x="55677" y="11171"/>
                        <a:pt x="55677" y="27108"/>
                      </a:cubicBezTo>
                      <a:cubicBezTo>
                        <a:pt x="55677" y="29194"/>
                        <a:pt x="55378" y="32173"/>
                        <a:pt x="55378" y="32173"/>
                      </a:cubicBezTo>
                      <a:close/>
                      <a:moveTo>
                        <a:pt x="28659" y="8192"/>
                      </a:moveTo>
                      <a:cubicBezTo>
                        <a:pt x="17315" y="8192"/>
                        <a:pt x="12240" y="17576"/>
                        <a:pt x="11941" y="24427"/>
                      </a:cubicBezTo>
                      <a:lnTo>
                        <a:pt x="44930" y="24427"/>
                      </a:lnTo>
                      <a:cubicBezTo>
                        <a:pt x="44930" y="18172"/>
                        <a:pt x="40004" y="8192"/>
                        <a:pt x="28659"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29" name="Freeform 28428">
                  <a:extLst>
                    <a:ext uri="{FF2B5EF4-FFF2-40B4-BE49-F238E27FC236}">
                      <a16:creationId xmlns:a16="http://schemas.microsoft.com/office/drawing/2014/main" id="{59423AFA-7FEF-82CB-9B84-652CDD171147}"/>
                    </a:ext>
                  </a:extLst>
                </p:cNvPr>
                <p:cNvSpPr/>
                <p:nvPr/>
              </p:nvSpPr>
              <p:spPr>
                <a:xfrm>
                  <a:off x="4918081" y="2848981"/>
                  <a:ext cx="43437" cy="58982"/>
                </a:xfrm>
                <a:custGeom>
                  <a:avLst/>
                  <a:gdLst>
                    <a:gd name="connsiteX0" fmla="*/ 22092 w 43437"/>
                    <a:gd name="connsiteY0" fmla="*/ 58983 h 58982"/>
                    <a:gd name="connsiteX1" fmla="*/ 0 w 43437"/>
                    <a:gd name="connsiteY1" fmla="*/ 48855 h 58982"/>
                    <a:gd name="connsiteX2" fmla="*/ 5523 w 43437"/>
                    <a:gd name="connsiteY2" fmla="*/ 42152 h 58982"/>
                    <a:gd name="connsiteX3" fmla="*/ 22241 w 43437"/>
                    <a:gd name="connsiteY3" fmla="*/ 50195 h 58982"/>
                    <a:gd name="connsiteX4" fmla="*/ 33138 w 43437"/>
                    <a:gd name="connsiteY4" fmla="*/ 42152 h 58982"/>
                    <a:gd name="connsiteX5" fmla="*/ 20300 w 43437"/>
                    <a:gd name="connsiteY5" fmla="*/ 32768 h 58982"/>
                    <a:gd name="connsiteX6" fmla="*/ 3583 w 43437"/>
                    <a:gd name="connsiteY6" fmla="*/ 16235 h 58982"/>
                    <a:gd name="connsiteX7" fmla="*/ 22689 w 43437"/>
                    <a:gd name="connsiteY7" fmla="*/ 0 h 58982"/>
                    <a:gd name="connsiteX8" fmla="*/ 41944 w 43437"/>
                    <a:gd name="connsiteY8" fmla="*/ 7447 h 58982"/>
                    <a:gd name="connsiteX9" fmla="*/ 37168 w 43437"/>
                    <a:gd name="connsiteY9" fmla="*/ 14448 h 58982"/>
                    <a:gd name="connsiteX10" fmla="*/ 22838 w 43437"/>
                    <a:gd name="connsiteY10" fmla="*/ 8341 h 58982"/>
                    <a:gd name="connsiteX11" fmla="*/ 13733 w 43437"/>
                    <a:gd name="connsiteY11" fmla="*/ 15342 h 58982"/>
                    <a:gd name="connsiteX12" fmla="*/ 24779 w 43437"/>
                    <a:gd name="connsiteY12" fmla="*/ 23831 h 58982"/>
                    <a:gd name="connsiteX13" fmla="*/ 32391 w 43437"/>
                    <a:gd name="connsiteY13" fmla="*/ 26513 h 58982"/>
                    <a:gd name="connsiteX14" fmla="*/ 43437 w 43437"/>
                    <a:gd name="connsiteY14" fmla="*/ 41109 h 58982"/>
                    <a:gd name="connsiteX15" fmla="*/ 21793 w 43437"/>
                    <a:gd name="connsiteY15" fmla="*/ 58983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37" h="58982">
                      <a:moveTo>
                        <a:pt x="22092" y="58983"/>
                      </a:moveTo>
                      <a:cubicBezTo>
                        <a:pt x="12539" y="58983"/>
                        <a:pt x="4777" y="55110"/>
                        <a:pt x="0" y="48855"/>
                      </a:cubicBezTo>
                      <a:lnTo>
                        <a:pt x="5523" y="42152"/>
                      </a:lnTo>
                      <a:cubicBezTo>
                        <a:pt x="10300" y="47216"/>
                        <a:pt x="17017" y="50195"/>
                        <a:pt x="22241" y="50195"/>
                      </a:cubicBezTo>
                      <a:cubicBezTo>
                        <a:pt x="27465" y="50195"/>
                        <a:pt x="33138" y="48259"/>
                        <a:pt x="33138" y="42152"/>
                      </a:cubicBezTo>
                      <a:cubicBezTo>
                        <a:pt x="33138" y="36045"/>
                        <a:pt x="24181" y="34109"/>
                        <a:pt x="20300" y="32768"/>
                      </a:cubicBezTo>
                      <a:cubicBezTo>
                        <a:pt x="11941" y="29938"/>
                        <a:pt x="3583" y="26959"/>
                        <a:pt x="3583" y="16235"/>
                      </a:cubicBezTo>
                      <a:cubicBezTo>
                        <a:pt x="3583" y="5511"/>
                        <a:pt x="12688" y="0"/>
                        <a:pt x="22689" y="0"/>
                      </a:cubicBezTo>
                      <a:cubicBezTo>
                        <a:pt x="32690" y="0"/>
                        <a:pt x="38362" y="3575"/>
                        <a:pt x="41944" y="7447"/>
                      </a:cubicBezTo>
                      <a:lnTo>
                        <a:pt x="37168" y="14448"/>
                      </a:lnTo>
                      <a:cubicBezTo>
                        <a:pt x="33884" y="11022"/>
                        <a:pt x="28361" y="8341"/>
                        <a:pt x="22838" y="8341"/>
                      </a:cubicBezTo>
                      <a:cubicBezTo>
                        <a:pt x="17315" y="8341"/>
                        <a:pt x="13733" y="10724"/>
                        <a:pt x="13733" y="15342"/>
                      </a:cubicBezTo>
                      <a:cubicBezTo>
                        <a:pt x="13733" y="19959"/>
                        <a:pt x="19256" y="22044"/>
                        <a:pt x="24779" y="23831"/>
                      </a:cubicBezTo>
                      <a:cubicBezTo>
                        <a:pt x="27913" y="24874"/>
                        <a:pt x="30003" y="25619"/>
                        <a:pt x="32391" y="26513"/>
                      </a:cubicBezTo>
                      <a:cubicBezTo>
                        <a:pt x="38660" y="29194"/>
                        <a:pt x="43437" y="33662"/>
                        <a:pt x="43437" y="41109"/>
                      </a:cubicBezTo>
                      <a:cubicBezTo>
                        <a:pt x="43437" y="53323"/>
                        <a:pt x="32839" y="58983"/>
                        <a:pt x="21793"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30" name="Freeform 28429">
                  <a:extLst>
                    <a:ext uri="{FF2B5EF4-FFF2-40B4-BE49-F238E27FC236}">
                      <a16:creationId xmlns:a16="http://schemas.microsoft.com/office/drawing/2014/main" id="{EDD04B26-8E1E-C4D1-6A69-431A0CC1E603}"/>
                    </a:ext>
                  </a:extLst>
                </p:cNvPr>
                <p:cNvSpPr/>
                <p:nvPr/>
              </p:nvSpPr>
              <p:spPr>
                <a:xfrm>
                  <a:off x="4996745" y="2848832"/>
                  <a:ext cx="31644" cy="57791"/>
                </a:xfrm>
                <a:custGeom>
                  <a:avLst/>
                  <a:gdLst>
                    <a:gd name="connsiteX0" fmla="*/ 31048 w 31644"/>
                    <a:gd name="connsiteY0" fmla="*/ 11767 h 57791"/>
                    <a:gd name="connsiteX1" fmla="*/ 30600 w 31644"/>
                    <a:gd name="connsiteY1" fmla="*/ 11767 h 57791"/>
                    <a:gd name="connsiteX2" fmla="*/ 24331 w 31644"/>
                    <a:gd name="connsiteY2" fmla="*/ 10575 h 57791"/>
                    <a:gd name="connsiteX3" fmla="*/ 11494 w 31644"/>
                    <a:gd name="connsiteY3" fmla="*/ 29640 h 57791"/>
                    <a:gd name="connsiteX4" fmla="*/ 11494 w 31644"/>
                    <a:gd name="connsiteY4" fmla="*/ 57791 h 57791"/>
                    <a:gd name="connsiteX5" fmla="*/ 0 w 31644"/>
                    <a:gd name="connsiteY5" fmla="*/ 57791 h 57791"/>
                    <a:gd name="connsiteX6" fmla="*/ 0 w 31644"/>
                    <a:gd name="connsiteY6" fmla="*/ 1192 h 57791"/>
                    <a:gd name="connsiteX7" fmla="*/ 11494 w 31644"/>
                    <a:gd name="connsiteY7" fmla="*/ 1192 h 57791"/>
                    <a:gd name="connsiteX8" fmla="*/ 11494 w 31644"/>
                    <a:gd name="connsiteY8" fmla="*/ 9830 h 57791"/>
                    <a:gd name="connsiteX9" fmla="*/ 11792 w 31644"/>
                    <a:gd name="connsiteY9" fmla="*/ 9830 h 57791"/>
                    <a:gd name="connsiteX10" fmla="*/ 25674 w 31644"/>
                    <a:gd name="connsiteY10" fmla="*/ 0 h 57791"/>
                    <a:gd name="connsiteX11" fmla="*/ 31645 w 31644"/>
                    <a:gd name="connsiteY11" fmla="*/ 894 h 57791"/>
                    <a:gd name="connsiteX12" fmla="*/ 30898 w 31644"/>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644" h="57791">
                      <a:moveTo>
                        <a:pt x="31048" y="11767"/>
                      </a:moveTo>
                      <a:lnTo>
                        <a:pt x="30600" y="11767"/>
                      </a:lnTo>
                      <a:cubicBezTo>
                        <a:pt x="29555" y="11320"/>
                        <a:pt x="27465" y="10575"/>
                        <a:pt x="24331" y="10575"/>
                      </a:cubicBezTo>
                      <a:cubicBezTo>
                        <a:pt x="14031" y="10575"/>
                        <a:pt x="11494" y="21448"/>
                        <a:pt x="11494" y="29640"/>
                      </a:cubicBezTo>
                      <a:lnTo>
                        <a:pt x="11494" y="57791"/>
                      </a:lnTo>
                      <a:lnTo>
                        <a:pt x="0" y="57791"/>
                      </a:lnTo>
                      <a:lnTo>
                        <a:pt x="0" y="1192"/>
                      </a:lnTo>
                      <a:lnTo>
                        <a:pt x="11494" y="1192"/>
                      </a:lnTo>
                      <a:lnTo>
                        <a:pt x="11494" y="9830"/>
                      </a:lnTo>
                      <a:cubicBezTo>
                        <a:pt x="11494" y="9830"/>
                        <a:pt x="11792" y="9830"/>
                        <a:pt x="11792" y="9830"/>
                      </a:cubicBezTo>
                      <a:cubicBezTo>
                        <a:pt x="14479" y="3426"/>
                        <a:pt x="19703" y="0"/>
                        <a:pt x="25674" y="0"/>
                      </a:cubicBezTo>
                      <a:cubicBezTo>
                        <a:pt x="29555" y="0"/>
                        <a:pt x="31645" y="894"/>
                        <a:pt x="31645" y="894"/>
                      </a:cubicBezTo>
                      <a:lnTo>
                        <a:pt x="30898"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31" name="Freeform 28430">
                  <a:extLst>
                    <a:ext uri="{FF2B5EF4-FFF2-40B4-BE49-F238E27FC236}">
                      <a16:creationId xmlns:a16="http://schemas.microsoft.com/office/drawing/2014/main" id="{35A3E17F-3232-EE38-A766-9F7ADD77F9EA}"/>
                    </a:ext>
                  </a:extLst>
                </p:cNvPr>
                <p:cNvSpPr/>
                <p:nvPr/>
              </p:nvSpPr>
              <p:spPr>
                <a:xfrm>
                  <a:off x="5032271" y="2849130"/>
                  <a:ext cx="55676" cy="58982"/>
                </a:xfrm>
                <a:custGeom>
                  <a:avLst/>
                  <a:gdLst>
                    <a:gd name="connsiteX0" fmla="*/ 55379 w 55676"/>
                    <a:gd name="connsiteY0" fmla="*/ 32024 h 58982"/>
                    <a:gd name="connsiteX1" fmla="*/ 11643 w 55676"/>
                    <a:gd name="connsiteY1" fmla="*/ 32024 h 58982"/>
                    <a:gd name="connsiteX2" fmla="*/ 29854 w 55676"/>
                    <a:gd name="connsiteY2" fmla="*/ 50046 h 58982"/>
                    <a:gd name="connsiteX3" fmla="*/ 48512 w 55676"/>
                    <a:gd name="connsiteY3" fmla="*/ 43493 h 58982"/>
                    <a:gd name="connsiteX4" fmla="*/ 53289 w 55676"/>
                    <a:gd name="connsiteY4" fmla="*/ 50046 h 58982"/>
                    <a:gd name="connsiteX5" fmla="*/ 28361 w 55676"/>
                    <a:gd name="connsiteY5" fmla="*/ 58983 h 58982"/>
                    <a:gd name="connsiteX6" fmla="*/ 0 w 55676"/>
                    <a:gd name="connsiteY6" fmla="*/ 29343 h 58982"/>
                    <a:gd name="connsiteX7" fmla="*/ 28809 w 55676"/>
                    <a:gd name="connsiteY7" fmla="*/ 0 h 58982"/>
                    <a:gd name="connsiteX8" fmla="*/ 55677 w 55676"/>
                    <a:gd name="connsiteY8" fmla="*/ 27108 h 58982"/>
                    <a:gd name="connsiteX9" fmla="*/ 55379 w 55676"/>
                    <a:gd name="connsiteY9" fmla="*/ 32173 h 58982"/>
                    <a:gd name="connsiteX10" fmla="*/ 28510 w 55676"/>
                    <a:gd name="connsiteY10" fmla="*/ 8192 h 58982"/>
                    <a:gd name="connsiteX11" fmla="*/ 11792 w 55676"/>
                    <a:gd name="connsiteY11" fmla="*/ 24427 h 58982"/>
                    <a:gd name="connsiteX12" fmla="*/ 44780 w 55676"/>
                    <a:gd name="connsiteY12" fmla="*/ 24427 h 58982"/>
                    <a:gd name="connsiteX13" fmla="*/ 28510 w 55676"/>
                    <a:gd name="connsiteY13" fmla="*/ 8192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6" h="58982">
                      <a:moveTo>
                        <a:pt x="55379" y="32024"/>
                      </a:moveTo>
                      <a:lnTo>
                        <a:pt x="11643" y="32024"/>
                      </a:lnTo>
                      <a:cubicBezTo>
                        <a:pt x="12240" y="43195"/>
                        <a:pt x="19405" y="50046"/>
                        <a:pt x="29854" y="50046"/>
                      </a:cubicBezTo>
                      <a:cubicBezTo>
                        <a:pt x="40302" y="50046"/>
                        <a:pt x="47318" y="44386"/>
                        <a:pt x="48512" y="43493"/>
                      </a:cubicBezTo>
                      <a:lnTo>
                        <a:pt x="53289" y="50046"/>
                      </a:lnTo>
                      <a:cubicBezTo>
                        <a:pt x="53289" y="50046"/>
                        <a:pt x="45228" y="58983"/>
                        <a:pt x="28361" y="58983"/>
                      </a:cubicBezTo>
                      <a:cubicBezTo>
                        <a:pt x="11494" y="58983"/>
                        <a:pt x="0" y="47365"/>
                        <a:pt x="0" y="29343"/>
                      </a:cubicBezTo>
                      <a:cubicBezTo>
                        <a:pt x="0" y="11320"/>
                        <a:pt x="12986" y="0"/>
                        <a:pt x="28809" y="0"/>
                      </a:cubicBezTo>
                      <a:cubicBezTo>
                        <a:pt x="44631" y="0"/>
                        <a:pt x="55677" y="11171"/>
                        <a:pt x="55677" y="27108"/>
                      </a:cubicBezTo>
                      <a:cubicBezTo>
                        <a:pt x="55677" y="29194"/>
                        <a:pt x="55379" y="32173"/>
                        <a:pt x="55379" y="32173"/>
                      </a:cubicBezTo>
                      <a:close/>
                      <a:moveTo>
                        <a:pt x="28510" y="8192"/>
                      </a:moveTo>
                      <a:cubicBezTo>
                        <a:pt x="17166" y="8192"/>
                        <a:pt x="12091" y="17576"/>
                        <a:pt x="11792" y="24427"/>
                      </a:cubicBezTo>
                      <a:lnTo>
                        <a:pt x="44780" y="24427"/>
                      </a:lnTo>
                      <a:cubicBezTo>
                        <a:pt x="44780" y="18172"/>
                        <a:pt x="39855" y="8192"/>
                        <a:pt x="28510"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32" name="Freeform 28431">
                  <a:extLst>
                    <a:ext uri="{FF2B5EF4-FFF2-40B4-BE49-F238E27FC236}">
                      <a16:creationId xmlns:a16="http://schemas.microsoft.com/office/drawing/2014/main" id="{768A3480-153E-F426-0911-9EA716BDBF34}"/>
                    </a:ext>
                  </a:extLst>
                </p:cNvPr>
                <p:cNvSpPr/>
                <p:nvPr/>
              </p:nvSpPr>
              <p:spPr>
                <a:xfrm>
                  <a:off x="5100039" y="2824554"/>
                  <a:ext cx="11344" cy="82218"/>
                </a:xfrm>
                <a:custGeom>
                  <a:avLst/>
                  <a:gdLst>
                    <a:gd name="connsiteX0" fmla="*/ 0 w 11344"/>
                    <a:gd name="connsiteY0" fmla="*/ 82219 h 82218"/>
                    <a:gd name="connsiteX1" fmla="*/ 0 w 11344"/>
                    <a:gd name="connsiteY1" fmla="*/ 0 h 82218"/>
                    <a:gd name="connsiteX2" fmla="*/ 11344 w 11344"/>
                    <a:gd name="connsiteY2" fmla="*/ 0 h 82218"/>
                    <a:gd name="connsiteX3" fmla="*/ 11344 w 11344"/>
                    <a:gd name="connsiteY3" fmla="*/ 82219 h 82218"/>
                    <a:gd name="connsiteX4" fmla="*/ 0 w 11344"/>
                    <a:gd name="connsiteY4" fmla="*/ 82219 h 82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4" h="82218">
                      <a:moveTo>
                        <a:pt x="0" y="82219"/>
                      </a:moveTo>
                      <a:lnTo>
                        <a:pt x="0" y="0"/>
                      </a:lnTo>
                      <a:lnTo>
                        <a:pt x="11344" y="0"/>
                      </a:lnTo>
                      <a:lnTo>
                        <a:pt x="11344" y="82219"/>
                      </a:lnTo>
                      <a:lnTo>
                        <a:pt x="0"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33" name="Freeform 28432">
                  <a:extLst>
                    <a:ext uri="{FF2B5EF4-FFF2-40B4-BE49-F238E27FC236}">
                      <a16:creationId xmlns:a16="http://schemas.microsoft.com/office/drawing/2014/main" id="{021F8FF7-E126-81D8-E880-DFE34F860D8E}"/>
                    </a:ext>
                  </a:extLst>
                </p:cNvPr>
                <p:cNvSpPr/>
                <p:nvPr/>
              </p:nvSpPr>
              <p:spPr>
                <a:xfrm>
                  <a:off x="5119593" y="2850024"/>
                  <a:ext cx="57617" cy="79686"/>
                </a:xfrm>
                <a:custGeom>
                  <a:avLst/>
                  <a:gdLst>
                    <a:gd name="connsiteX0" fmla="*/ 30301 w 57617"/>
                    <a:gd name="connsiteY0" fmla="*/ 66579 h 79686"/>
                    <a:gd name="connsiteX1" fmla="*/ 15375 w 57617"/>
                    <a:gd name="connsiteY1" fmla="*/ 79687 h 79686"/>
                    <a:gd name="connsiteX2" fmla="*/ 4627 w 57617"/>
                    <a:gd name="connsiteY2" fmla="*/ 77601 h 79686"/>
                    <a:gd name="connsiteX3" fmla="*/ 6866 w 57617"/>
                    <a:gd name="connsiteY3" fmla="*/ 68367 h 79686"/>
                    <a:gd name="connsiteX4" fmla="*/ 12837 w 57617"/>
                    <a:gd name="connsiteY4" fmla="*/ 69707 h 79686"/>
                    <a:gd name="connsiteX5" fmla="*/ 20300 w 57617"/>
                    <a:gd name="connsiteY5" fmla="*/ 63005 h 79686"/>
                    <a:gd name="connsiteX6" fmla="*/ 22987 w 57617"/>
                    <a:gd name="connsiteY6" fmla="*/ 55557 h 79686"/>
                    <a:gd name="connsiteX7" fmla="*/ 0 w 57617"/>
                    <a:gd name="connsiteY7" fmla="*/ 0 h 79686"/>
                    <a:gd name="connsiteX8" fmla="*/ 11941 w 57617"/>
                    <a:gd name="connsiteY8" fmla="*/ 0 h 79686"/>
                    <a:gd name="connsiteX9" fmla="*/ 29107 w 57617"/>
                    <a:gd name="connsiteY9" fmla="*/ 44088 h 79686"/>
                    <a:gd name="connsiteX10" fmla="*/ 45825 w 57617"/>
                    <a:gd name="connsiteY10" fmla="*/ 0 h 79686"/>
                    <a:gd name="connsiteX11" fmla="*/ 57617 w 57617"/>
                    <a:gd name="connsiteY11" fmla="*/ 0 h 79686"/>
                    <a:gd name="connsiteX12" fmla="*/ 30301 w 57617"/>
                    <a:gd name="connsiteY12" fmla="*/ 66579 h 79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617" h="79686">
                      <a:moveTo>
                        <a:pt x="30301" y="66579"/>
                      </a:moveTo>
                      <a:cubicBezTo>
                        <a:pt x="26420" y="76410"/>
                        <a:pt x="21644" y="79687"/>
                        <a:pt x="15375" y="79687"/>
                      </a:cubicBezTo>
                      <a:cubicBezTo>
                        <a:pt x="9105" y="79687"/>
                        <a:pt x="4627" y="77601"/>
                        <a:pt x="4627" y="77601"/>
                      </a:cubicBezTo>
                      <a:lnTo>
                        <a:pt x="6866" y="68367"/>
                      </a:lnTo>
                      <a:cubicBezTo>
                        <a:pt x="6866" y="68367"/>
                        <a:pt x="10001" y="69707"/>
                        <a:pt x="12837" y="69707"/>
                      </a:cubicBezTo>
                      <a:cubicBezTo>
                        <a:pt x="17464" y="69707"/>
                        <a:pt x="18659" y="67175"/>
                        <a:pt x="20300" y="63005"/>
                      </a:cubicBezTo>
                      <a:lnTo>
                        <a:pt x="22987" y="55557"/>
                      </a:lnTo>
                      <a:lnTo>
                        <a:pt x="0" y="0"/>
                      </a:lnTo>
                      <a:lnTo>
                        <a:pt x="11941" y="0"/>
                      </a:lnTo>
                      <a:cubicBezTo>
                        <a:pt x="11941" y="0"/>
                        <a:pt x="29107" y="44088"/>
                        <a:pt x="29107" y="44088"/>
                      </a:cubicBezTo>
                      <a:lnTo>
                        <a:pt x="45825" y="0"/>
                      </a:lnTo>
                      <a:lnTo>
                        <a:pt x="57617" y="0"/>
                      </a:lnTo>
                      <a:cubicBezTo>
                        <a:pt x="57617" y="0"/>
                        <a:pt x="30301" y="66579"/>
                        <a:pt x="30301" y="66579"/>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34" name="Freeform 28433">
                  <a:extLst>
                    <a:ext uri="{FF2B5EF4-FFF2-40B4-BE49-F238E27FC236}">
                      <a16:creationId xmlns:a16="http://schemas.microsoft.com/office/drawing/2014/main" id="{5927945B-C86E-0B0B-959F-4197EEDAFC2E}"/>
                    </a:ext>
                  </a:extLst>
                </p:cNvPr>
                <p:cNvSpPr/>
                <p:nvPr/>
              </p:nvSpPr>
              <p:spPr>
                <a:xfrm>
                  <a:off x="5204825" y="2849130"/>
                  <a:ext cx="60005" cy="58834"/>
                </a:xfrm>
                <a:custGeom>
                  <a:avLst/>
                  <a:gdLst>
                    <a:gd name="connsiteX0" fmla="*/ 30003 w 60005"/>
                    <a:gd name="connsiteY0" fmla="*/ 58834 h 58834"/>
                    <a:gd name="connsiteX1" fmla="*/ 0 w 60005"/>
                    <a:gd name="connsiteY1" fmla="*/ 29492 h 58834"/>
                    <a:gd name="connsiteX2" fmla="*/ 30003 w 60005"/>
                    <a:gd name="connsiteY2" fmla="*/ 0 h 58834"/>
                    <a:gd name="connsiteX3" fmla="*/ 60006 w 60005"/>
                    <a:gd name="connsiteY3" fmla="*/ 29492 h 58834"/>
                    <a:gd name="connsiteX4" fmla="*/ 30003 w 60005"/>
                    <a:gd name="connsiteY4" fmla="*/ 58834 h 58834"/>
                    <a:gd name="connsiteX5" fmla="*/ 30003 w 60005"/>
                    <a:gd name="connsiteY5" fmla="*/ 9235 h 58834"/>
                    <a:gd name="connsiteX6" fmla="*/ 11494 w 60005"/>
                    <a:gd name="connsiteY6" fmla="*/ 29045 h 58834"/>
                    <a:gd name="connsiteX7" fmla="*/ 30003 w 60005"/>
                    <a:gd name="connsiteY7" fmla="*/ 49004 h 58834"/>
                    <a:gd name="connsiteX8" fmla="*/ 48363 w 60005"/>
                    <a:gd name="connsiteY8" fmla="*/ 29045 h 58834"/>
                    <a:gd name="connsiteX9" fmla="*/ 30003 w 60005"/>
                    <a:gd name="connsiteY9" fmla="*/ 9235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3136" y="58834"/>
                        <a:pt x="0" y="47067"/>
                        <a:pt x="0" y="29492"/>
                      </a:cubicBezTo>
                      <a:cubicBezTo>
                        <a:pt x="0" y="11916"/>
                        <a:pt x="13136" y="0"/>
                        <a:pt x="30003" y="0"/>
                      </a:cubicBezTo>
                      <a:cubicBezTo>
                        <a:pt x="46870" y="0"/>
                        <a:pt x="60006" y="12065"/>
                        <a:pt x="60006" y="29492"/>
                      </a:cubicBezTo>
                      <a:cubicBezTo>
                        <a:pt x="60006" y="46918"/>
                        <a:pt x="46870" y="58834"/>
                        <a:pt x="30003" y="58834"/>
                      </a:cubicBezTo>
                      <a:close/>
                      <a:moveTo>
                        <a:pt x="30003" y="9235"/>
                      </a:moveTo>
                      <a:cubicBezTo>
                        <a:pt x="18509" y="9235"/>
                        <a:pt x="11494" y="18023"/>
                        <a:pt x="11494" y="29045"/>
                      </a:cubicBezTo>
                      <a:cubicBezTo>
                        <a:pt x="11494" y="40067"/>
                        <a:pt x="18509" y="49004"/>
                        <a:pt x="30003" y="49004"/>
                      </a:cubicBezTo>
                      <a:cubicBezTo>
                        <a:pt x="41496" y="49004"/>
                        <a:pt x="48363" y="40216"/>
                        <a:pt x="48363" y="29045"/>
                      </a:cubicBezTo>
                      <a:cubicBezTo>
                        <a:pt x="48363" y="17874"/>
                        <a:pt x="41347" y="9235"/>
                        <a:pt x="30003"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35" name="Freeform 28434">
                  <a:extLst>
                    <a:ext uri="{FF2B5EF4-FFF2-40B4-BE49-F238E27FC236}">
                      <a16:creationId xmlns:a16="http://schemas.microsoft.com/office/drawing/2014/main" id="{F10B1B3A-7C1D-8021-FCDD-72F403D4B21F}"/>
                    </a:ext>
                  </a:extLst>
                </p:cNvPr>
                <p:cNvSpPr/>
                <p:nvPr/>
              </p:nvSpPr>
              <p:spPr>
                <a:xfrm>
                  <a:off x="5276772" y="2849130"/>
                  <a:ext cx="49407" cy="57642"/>
                </a:xfrm>
                <a:custGeom>
                  <a:avLst/>
                  <a:gdLst>
                    <a:gd name="connsiteX0" fmla="*/ 37914 w 49407"/>
                    <a:gd name="connsiteY0" fmla="*/ 57643 h 57642"/>
                    <a:gd name="connsiteX1" fmla="*/ 37914 w 49407"/>
                    <a:gd name="connsiteY1" fmla="*/ 26066 h 57642"/>
                    <a:gd name="connsiteX2" fmla="*/ 26122 w 49407"/>
                    <a:gd name="connsiteY2" fmla="*/ 9384 h 57642"/>
                    <a:gd name="connsiteX3" fmla="*/ 11494 w 49407"/>
                    <a:gd name="connsiteY3" fmla="*/ 29194 h 57642"/>
                    <a:gd name="connsiteX4" fmla="*/ 11494 w 49407"/>
                    <a:gd name="connsiteY4" fmla="*/ 57643 h 57642"/>
                    <a:gd name="connsiteX5" fmla="*/ 0 w 49407"/>
                    <a:gd name="connsiteY5" fmla="*/ 57643 h 57642"/>
                    <a:gd name="connsiteX6" fmla="*/ 0 w 49407"/>
                    <a:gd name="connsiteY6" fmla="*/ 1043 h 57642"/>
                    <a:gd name="connsiteX7" fmla="*/ 11494 w 49407"/>
                    <a:gd name="connsiteY7" fmla="*/ 1043 h 57642"/>
                    <a:gd name="connsiteX8" fmla="*/ 11494 w 49407"/>
                    <a:gd name="connsiteY8" fmla="*/ 9980 h 57642"/>
                    <a:gd name="connsiteX9" fmla="*/ 11792 w 49407"/>
                    <a:gd name="connsiteY9" fmla="*/ 9980 h 57642"/>
                    <a:gd name="connsiteX10" fmla="*/ 29107 w 49407"/>
                    <a:gd name="connsiteY10" fmla="*/ 0 h 57642"/>
                    <a:gd name="connsiteX11" fmla="*/ 49408 w 49407"/>
                    <a:gd name="connsiteY11" fmla="*/ 24129 h 57642"/>
                    <a:gd name="connsiteX12" fmla="*/ 49408 w 49407"/>
                    <a:gd name="connsiteY12" fmla="*/ 57643 h 57642"/>
                    <a:gd name="connsiteX13" fmla="*/ 37914 w 49407"/>
                    <a:gd name="connsiteY13" fmla="*/ 57643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914" y="57643"/>
                      </a:moveTo>
                      <a:lnTo>
                        <a:pt x="37914" y="26066"/>
                      </a:lnTo>
                      <a:cubicBezTo>
                        <a:pt x="37914" y="16533"/>
                        <a:pt x="36272" y="9384"/>
                        <a:pt x="26122" y="9384"/>
                      </a:cubicBezTo>
                      <a:cubicBezTo>
                        <a:pt x="15524" y="9384"/>
                        <a:pt x="11494" y="18321"/>
                        <a:pt x="11494" y="29194"/>
                      </a:cubicBezTo>
                      <a:lnTo>
                        <a:pt x="11494" y="57643"/>
                      </a:lnTo>
                      <a:lnTo>
                        <a:pt x="0" y="57643"/>
                      </a:lnTo>
                      <a:lnTo>
                        <a:pt x="0" y="1043"/>
                      </a:lnTo>
                      <a:lnTo>
                        <a:pt x="11494" y="1043"/>
                      </a:lnTo>
                      <a:lnTo>
                        <a:pt x="11494" y="9980"/>
                      </a:lnTo>
                      <a:cubicBezTo>
                        <a:pt x="11494" y="9980"/>
                        <a:pt x="11792" y="9980"/>
                        <a:pt x="11792" y="9980"/>
                      </a:cubicBezTo>
                      <a:cubicBezTo>
                        <a:pt x="14777" y="4319"/>
                        <a:pt x="20897" y="0"/>
                        <a:pt x="29107" y="0"/>
                      </a:cubicBezTo>
                      <a:cubicBezTo>
                        <a:pt x="45228" y="0"/>
                        <a:pt x="49408" y="10575"/>
                        <a:pt x="49408" y="24129"/>
                      </a:cubicBezTo>
                      <a:lnTo>
                        <a:pt x="49408" y="57643"/>
                      </a:lnTo>
                      <a:lnTo>
                        <a:pt x="37914" y="57643"/>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36" name="Freeform 28435">
                  <a:extLst>
                    <a:ext uri="{FF2B5EF4-FFF2-40B4-BE49-F238E27FC236}">
                      <a16:creationId xmlns:a16="http://schemas.microsoft.com/office/drawing/2014/main" id="{12716573-047A-ED90-2534-05CB6182C819}"/>
                    </a:ext>
                  </a:extLst>
                </p:cNvPr>
                <p:cNvSpPr/>
                <p:nvPr/>
              </p:nvSpPr>
              <p:spPr>
                <a:xfrm>
                  <a:off x="5365736" y="2824554"/>
                  <a:ext cx="11344" cy="82218"/>
                </a:xfrm>
                <a:custGeom>
                  <a:avLst/>
                  <a:gdLst>
                    <a:gd name="connsiteX0" fmla="*/ 0 w 11344"/>
                    <a:gd name="connsiteY0" fmla="*/ 82219 h 82218"/>
                    <a:gd name="connsiteX1" fmla="*/ 0 w 11344"/>
                    <a:gd name="connsiteY1" fmla="*/ 0 h 82218"/>
                    <a:gd name="connsiteX2" fmla="*/ 11345 w 11344"/>
                    <a:gd name="connsiteY2" fmla="*/ 0 h 82218"/>
                    <a:gd name="connsiteX3" fmla="*/ 11345 w 11344"/>
                    <a:gd name="connsiteY3" fmla="*/ 82219 h 82218"/>
                    <a:gd name="connsiteX4" fmla="*/ 0 w 11344"/>
                    <a:gd name="connsiteY4" fmla="*/ 82219 h 82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4" h="82218">
                      <a:moveTo>
                        <a:pt x="0" y="82219"/>
                      </a:moveTo>
                      <a:lnTo>
                        <a:pt x="0" y="0"/>
                      </a:lnTo>
                      <a:lnTo>
                        <a:pt x="11345" y="0"/>
                      </a:lnTo>
                      <a:lnTo>
                        <a:pt x="11345" y="82219"/>
                      </a:lnTo>
                      <a:lnTo>
                        <a:pt x="0"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37" name="Freeform 28436">
                  <a:extLst>
                    <a:ext uri="{FF2B5EF4-FFF2-40B4-BE49-F238E27FC236}">
                      <a16:creationId xmlns:a16="http://schemas.microsoft.com/office/drawing/2014/main" id="{2510010A-D594-86A0-0D11-7612CB16327B}"/>
                    </a:ext>
                  </a:extLst>
                </p:cNvPr>
                <p:cNvSpPr/>
                <p:nvPr/>
              </p:nvSpPr>
              <p:spPr>
                <a:xfrm>
                  <a:off x="5392156" y="2824554"/>
                  <a:ext cx="14926" cy="82218"/>
                </a:xfrm>
                <a:custGeom>
                  <a:avLst/>
                  <a:gdLst>
                    <a:gd name="connsiteX0" fmla="*/ 7463 w 14926"/>
                    <a:gd name="connsiteY0" fmla="*/ 14001 h 82218"/>
                    <a:gd name="connsiteX1" fmla="*/ 0 w 14926"/>
                    <a:gd name="connsiteY1" fmla="*/ 7000 h 82218"/>
                    <a:gd name="connsiteX2" fmla="*/ 7463 w 14926"/>
                    <a:gd name="connsiteY2" fmla="*/ 0 h 82218"/>
                    <a:gd name="connsiteX3" fmla="*/ 14927 w 14926"/>
                    <a:gd name="connsiteY3" fmla="*/ 7000 h 82218"/>
                    <a:gd name="connsiteX4" fmla="*/ 7463 w 14926"/>
                    <a:gd name="connsiteY4" fmla="*/ 14001 h 82218"/>
                    <a:gd name="connsiteX5" fmla="*/ 1791 w 14926"/>
                    <a:gd name="connsiteY5" fmla="*/ 82219 h 82218"/>
                    <a:gd name="connsiteX6" fmla="*/ 1791 w 14926"/>
                    <a:gd name="connsiteY6" fmla="*/ 25619 h 82218"/>
                    <a:gd name="connsiteX7" fmla="*/ 13285 w 14926"/>
                    <a:gd name="connsiteY7" fmla="*/ 25619 h 82218"/>
                    <a:gd name="connsiteX8" fmla="*/ 13285 w 14926"/>
                    <a:gd name="connsiteY8" fmla="*/ 82219 h 82218"/>
                    <a:gd name="connsiteX9" fmla="*/ 1791 w 14926"/>
                    <a:gd name="connsiteY9"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218">
                      <a:moveTo>
                        <a:pt x="7463" y="14001"/>
                      </a:moveTo>
                      <a:cubicBezTo>
                        <a:pt x="2985" y="14001"/>
                        <a:pt x="0" y="11022"/>
                        <a:pt x="0" y="7000"/>
                      </a:cubicBezTo>
                      <a:cubicBezTo>
                        <a:pt x="0" y="2979"/>
                        <a:pt x="3135" y="0"/>
                        <a:pt x="7463" y="0"/>
                      </a:cubicBezTo>
                      <a:cubicBezTo>
                        <a:pt x="11792" y="0"/>
                        <a:pt x="14927" y="2979"/>
                        <a:pt x="14927" y="7000"/>
                      </a:cubicBezTo>
                      <a:cubicBezTo>
                        <a:pt x="14927" y="11022"/>
                        <a:pt x="11792" y="14001"/>
                        <a:pt x="7463" y="14001"/>
                      </a:cubicBezTo>
                      <a:close/>
                      <a:moveTo>
                        <a:pt x="1791" y="82219"/>
                      </a:moveTo>
                      <a:lnTo>
                        <a:pt x="1791" y="25619"/>
                      </a:lnTo>
                      <a:lnTo>
                        <a:pt x="13285" y="25619"/>
                      </a:lnTo>
                      <a:lnTo>
                        <a:pt x="13285" y="82219"/>
                      </a:lnTo>
                      <a:lnTo>
                        <a:pt x="1791"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38" name="Freeform 28437">
                  <a:extLst>
                    <a:ext uri="{FF2B5EF4-FFF2-40B4-BE49-F238E27FC236}">
                      <a16:creationId xmlns:a16="http://schemas.microsoft.com/office/drawing/2014/main" id="{4F1933EE-FC13-4B2E-119D-3E8AE5D854D0}"/>
                    </a:ext>
                  </a:extLst>
                </p:cNvPr>
                <p:cNvSpPr/>
                <p:nvPr/>
              </p:nvSpPr>
              <p:spPr>
                <a:xfrm>
                  <a:off x="5413949" y="2850173"/>
                  <a:ext cx="57318" cy="56599"/>
                </a:xfrm>
                <a:custGeom>
                  <a:avLst/>
                  <a:gdLst>
                    <a:gd name="connsiteX0" fmla="*/ 33585 w 57318"/>
                    <a:gd name="connsiteY0" fmla="*/ 56600 h 56599"/>
                    <a:gd name="connsiteX1" fmla="*/ 23584 w 57318"/>
                    <a:gd name="connsiteY1" fmla="*/ 56600 h 56599"/>
                    <a:gd name="connsiteX2" fmla="*/ 0 w 57318"/>
                    <a:gd name="connsiteY2" fmla="*/ 0 h 56599"/>
                    <a:gd name="connsiteX3" fmla="*/ 11941 w 57318"/>
                    <a:gd name="connsiteY3" fmla="*/ 0 h 56599"/>
                    <a:gd name="connsiteX4" fmla="*/ 28809 w 57318"/>
                    <a:gd name="connsiteY4" fmla="*/ 42599 h 56599"/>
                    <a:gd name="connsiteX5" fmla="*/ 45527 w 57318"/>
                    <a:gd name="connsiteY5" fmla="*/ 0 h 56599"/>
                    <a:gd name="connsiteX6" fmla="*/ 57319 w 57318"/>
                    <a:gd name="connsiteY6" fmla="*/ 0 h 56599"/>
                    <a:gd name="connsiteX7" fmla="*/ 33734 w 57318"/>
                    <a:gd name="connsiteY7" fmla="*/ 56600 h 56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318" h="56599">
                      <a:moveTo>
                        <a:pt x="33585" y="56600"/>
                      </a:moveTo>
                      <a:lnTo>
                        <a:pt x="23584" y="56600"/>
                      </a:lnTo>
                      <a:lnTo>
                        <a:pt x="0" y="0"/>
                      </a:lnTo>
                      <a:lnTo>
                        <a:pt x="11941" y="0"/>
                      </a:lnTo>
                      <a:lnTo>
                        <a:pt x="28809" y="42599"/>
                      </a:lnTo>
                      <a:lnTo>
                        <a:pt x="45527" y="0"/>
                      </a:lnTo>
                      <a:lnTo>
                        <a:pt x="57319" y="0"/>
                      </a:lnTo>
                      <a:lnTo>
                        <a:pt x="33734" y="5660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39" name="Freeform 28438">
                  <a:extLst>
                    <a:ext uri="{FF2B5EF4-FFF2-40B4-BE49-F238E27FC236}">
                      <a16:creationId xmlns:a16="http://schemas.microsoft.com/office/drawing/2014/main" id="{99B85239-F117-78FE-CD52-00D2709E0BE3}"/>
                    </a:ext>
                  </a:extLst>
                </p:cNvPr>
                <p:cNvSpPr/>
                <p:nvPr/>
              </p:nvSpPr>
              <p:spPr>
                <a:xfrm>
                  <a:off x="5475000" y="2849130"/>
                  <a:ext cx="55676" cy="58982"/>
                </a:xfrm>
                <a:custGeom>
                  <a:avLst/>
                  <a:gdLst>
                    <a:gd name="connsiteX0" fmla="*/ 55378 w 55676"/>
                    <a:gd name="connsiteY0" fmla="*/ 32024 h 58982"/>
                    <a:gd name="connsiteX1" fmla="*/ 11643 w 55676"/>
                    <a:gd name="connsiteY1" fmla="*/ 32024 h 58982"/>
                    <a:gd name="connsiteX2" fmla="*/ 29854 w 55676"/>
                    <a:gd name="connsiteY2" fmla="*/ 50046 h 58982"/>
                    <a:gd name="connsiteX3" fmla="*/ 48512 w 55676"/>
                    <a:gd name="connsiteY3" fmla="*/ 43493 h 58982"/>
                    <a:gd name="connsiteX4" fmla="*/ 53289 w 55676"/>
                    <a:gd name="connsiteY4" fmla="*/ 50046 h 58982"/>
                    <a:gd name="connsiteX5" fmla="*/ 28361 w 55676"/>
                    <a:gd name="connsiteY5" fmla="*/ 58983 h 58982"/>
                    <a:gd name="connsiteX6" fmla="*/ 0 w 55676"/>
                    <a:gd name="connsiteY6" fmla="*/ 29343 h 58982"/>
                    <a:gd name="connsiteX7" fmla="*/ 28809 w 55676"/>
                    <a:gd name="connsiteY7" fmla="*/ 0 h 58982"/>
                    <a:gd name="connsiteX8" fmla="*/ 55677 w 55676"/>
                    <a:gd name="connsiteY8" fmla="*/ 27108 h 58982"/>
                    <a:gd name="connsiteX9" fmla="*/ 55378 w 55676"/>
                    <a:gd name="connsiteY9" fmla="*/ 32173 h 58982"/>
                    <a:gd name="connsiteX10" fmla="*/ 28510 w 55676"/>
                    <a:gd name="connsiteY10" fmla="*/ 8192 h 58982"/>
                    <a:gd name="connsiteX11" fmla="*/ 11792 w 55676"/>
                    <a:gd name="connsiteY11" fmla="*/ 24427 h 58982"/>
                    <a:gd name="connsiteX12" fmla="*/ 44780 w 55676"/>
                    <a:gd name="connsiteY12" fmla="*/ 24427 h 58982"/>
                    <a:gd name="connsiteX13" fmla="*/ 28510 w 55676"/>
                    <a:gd name="connsiteY13" fmla="*/ 8192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6" h="58982">
                      <a:moveTo>
                        <a:pt x="55378" y="32024"/>
                      </a:moveTo>
                      <a:lnTo>
                        <a:pt x="11643" y="32024"/>
                      </a:lnTo>
                      <a:cubicBezTo>
                        <a:pt x="12240" y="43195"/>
                        <a:pt x="19405" y="50046"/>
                        <a:pt x="29854" y="50046"/>
                      </a:cubicBezTo>
                      <a:cubicBezTo>
                        <a:pt x="40302" y="50046"/>
                        <a:pt x="47318" y="44386"/>
                        <a:pt x="48512" y="43493"/>
                      </a:cubicBezTo>
                      <a:lnTo>
                        <a:pt x="53289" y="50046"/>
                      </a:lnTo>
                      <a:cubicBezTo>
                        <a:pt x="53289" y="50046"/>
                        <a:pt x="45228" y="58983"/>
                        <a:pt x="28361" y="58983"/>
                      </a:cubicBezTo>
                      <a:cubicBezTo>
                        <a:pt x="11494" y="58983"/>
                        <a:pt x="0" y="47365"/>
                        <a:pt x="0" y="29343"/>
                      </a:cubicBezTo>
                      <a:cubicBezTo>
                        <a:pt x="0" y="11320"/>
                        <a:pt x="12986" y="0"/>
                        <a:pt x="28809" y="0"/>
                      </a:cubicBezTo>
                      <a:cubicBezTo>
                        <a:pt x="44631" y="0"/>
                        <a:pt x="55677" y="11171"/>
                        <a:pt x="55677" y="27108"/>
                      </a:cubicBezTo>
                      <a:cubicBezTo>
                        <a:pt x="55677" y="29194"/>
                        <a:pt x="55378" y="32173"/>
                        <a:pt x="55378" y="32173"/>
                      </a:cubicBezTo>
                      <a:close/>
                      <a:moveTo>
                        <a:pt x="28510" y="8192"/>
                      </a:moveTo>
                      <a:cubicBezTo>
                        <a:pt x="17166" y="8192"/>
                        <a:pt x="12091" y="17576"/>
                        <a:pt x="11792" y="24427"/>
                      </a:cubicBezTo>
                      <a:lnTo>
                        <a:pt x="44780" y="24427"/>
                      </a:lnTo>
                      <a:cubicBezTo>
                        <a:pt x="44780" y="18172"/>
                        <a:pt x="39855" y="8192"/>
                        <a:pt x="28510"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40" name="Freeform 28439">
                  <a:extLst>
                    <a:ext uri="{FF2B5EF4-FFF2-40B4-BE49-F238E27FC236}">
                      <a16:creationId xmlns:a16="http://schemas.microsoft.com/office/drawing/2014/main" id="{9CB951B8-04A5-1D38-B0DF-348863CF1130}"/>
                    </a:ext>
                  </a:extLst>
                </p:cNvPr>
                <p:cNvSpPr/>
                <p:nvPr/>
              </p:nvSpPr>
              <p:spPr>
                <a:xfrm>
                  <a:off x="5536498" y="2848981"/>
                  <a:ext cx="43437" cy="58982"/>
                </a:xfrm>
                <a:custGeom>
                  <a:avLst/>
                  <a:gdLst>
                    <a:gd name="connsiteX0" fmla="*/ 22092 w 43437"/>
                    <a:gd name="connsiteY0" fmla="*/ 58983 h 58982"/>
                    <a:gd name="connsiteX1" fmla="*/ 0 w 43437"/>
                    <a:gd name="connsiteY1" fmla="*/ 48855 h 58982"/>
                    <a:gd name="connsiteX2" fmla="*/ 5523 w 43437"/>
                    <a:gd name="connsiteY2" fmla="*/ 42152 h 58982"/>
                    <a:gd name="connsiteX3" fmla="*/ 22241 w 43437"/>
                    <a:gd name="connsiteY3" fmla="*/ 50195 h 58982"/>
                    <a:gd name="connsiteX4" fmla="*/ 33138 w 43437"/>
                    <a:gd name="connsiteY4" fmla="*/ 42152 h 58982"/>
                    <a:gd name="connsiteX5" fmla="*/ 20300 w 43437"/>
                    <a:gd name="connsiteY5" fmla="*/ 32768 h 58982"/>
                    <a:gd name="connsiteX6" fmla="*/ 3583 w 43437"/>
                    <a:gd name="connsiteY6" fmla="*/ 16235 h 58982"/>
                    <a:gd name="connsiteX7" fmla="*/ 22689 w 43437"/>
                    <a:gd name="connsiteY7" fmla="*/ 0 h 58982"/>
                    <a:gd name="connsiteX8" fmla="*/ 41944 w 43437"/>
                    <a:gd name="connsiteY8" fmla="*/ 7447 h 58982"/>
                    <a:gd name="connsiteX9" fmla="*/ 37168 w 43437"/>
                    <a:gd name="connsiteY9" fmla="*/ 14448 h 58982"/>
                    <a:gd name="connsiteX10" fmla="*/ 22838 w 43437"/>
                    <a:gd name="connsiteY10" fmla="*/ 8341 h 58982"/>
                    <a:gd name="connsiteX11" fmla="*/ 13733 w 43437"/>
                    <a:gd name="connsiteY11" fmla="*/ 15342 h 58982"/>
                    <a:gd name="connsiteX12" fmla="*/ 24779 w 43437"/>
                    <a:gd name="connsiteY12" fmla="*/ 23831 h 58982"/>
                    <a:gd name="connsiteX13" fmla="*/ 32391 w 43437"/>
                    <a:gd name="connsiteY13" fmla="*/ 26513 h 58982"/>
                    <a:gd name="connsiteX14" fmla="*/ 43437 w 43437"/>
                    <a:gd name="connsiteY14" fmla="*/ 41109 h 58982"/>
                    <a:gd name="connsiteX15" fmla="*/ 21793 w 43437"/>
                    <a:gd name="connsiteY15" fmla="*/ 58983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437" h="58982">
                      <a:moveTo>
                        <a:pt x="22092" y="58983"/>
                      </a:moveTo>
                      <a:cubicBezTo>
                        <a:pt x="12538" y="58983"/>
                        <a:pt x="4777" y="55110"/>
                        <a:pt x="0" y="48855"/>
                      </a:cubicBezTo>
                      <a:lnTo>
                        <a:pt x="5523" y="42152"/>
                      </a:lnTo>
                      <a:cubicBezTo>
                        <a:pt x="10300" y="47216"/>
                        <a:pt x="17017" y="50195"/>
                        <a:pt x="22241" y="50195"/>
                      </a:cubicBezTo>
                      <a:cubicBezTo>
                        <a:pt x="27465" y="50195"/>
                        <a:pt x="33138" y="48259"/>
                        <a:pt x="33138" y="42152"/>
                      </a:cubicBezTo>
                      <a:cubicBezTo>
                        <a:pt x="33138" y="36045"/>
                        <a:pt x="24182" y="34109"/>
                        <a:pt x="20300" y="32768"/>
                      </a:cubicBezTo>
                      <a:cubicBezTo>
                        <a:pt x="11941" y="29938"/>
                        <a:pt x="3583" y="26959"/>
                        <a:pt x="3583" y="16235"/>
                      </a:cubicBezTo>
                      <a:cubicBezTo>
                        <a:pt x="3583" y="5511"/>
                        <a:pt x="12688" y="0"/>
                        <a:pt x="22689" y="0"/>
                      </a:cubicBezTo>
                      <a:cubicBezTo>
                        <a:pt x="32690" y="0"/>
                        <a:pt x="38362" y="3575"/>
                        <a:pt x="41944" y="7447"/>
                      </a:cubicBezTo>
                      <a:lnTo>
                        <a:pt x="37168" y="14448"/>
                      </a:lnTo>
                      <a:cubicBezTo>
                        <a:pt x="33884" y="11022"/>
                        <a:pt x="28361" y="8341"/>
                        <a:pt x="22838" y="8341"/>
                      </a:cubicBezTo>
                      <a:cubicBezTo>
                        <a:pt x="17315" y="8341"/>
                        <a:pt x="13733" y="10724"/>
                        <a:pt x="13733" y="15342"/>
                      </a:cubicBezTo>
                      <a:cubicBezTo>
                        <a:pt x="13733" y="19959"/>
                        <a:pt x="19256" y="22044"/>
                        <a:pt x="24779" y="23831"/>
                      </a:cubicBezTo>
                      <a:cubicBezTo>
                        <a:pt x="27913" y="24874"/>
                        <a:pt x="30003" y="25619"/>
                        <a:pt x="32391" y="26513"/>
                      </a:cubicBezTo>
                      <a:cubicBezTo>
                        <a:pt x="38660" y="29194"/>
                        <a:pt x="43437" y="33662"/>
                        <a:pt x="43437" y="41109"/>
                      </a:cubicBezTo>
                      <a:cubicBezTo>
                        <a:pt x="43437" y="53323"/>
                        <a:pt x="32839" y="58983"/>
                        <a:pt x="21793"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41" name="Freeform 28440">
                  <a:extLst>
                    <a:ext uri="{FF2B5EF4-FFF2-40B4-BE49-F238E27FC236}">
                      <a16:creationId xmlns:a16="http://schemas.microsoft.com/office/drawing/2014/main" id="{233AD026-DBB7-CC7C-CB43-8D47A34C26E8}"/>
                    </a:ext>
                  </a:extLst>
                </p:cNvPr>
                <p:cNvSpPr/>
                <p:nvPr/>
              </p:nvSpPr>
              <p:spPr>
                <a:xfrm>
                  <a:off x="5585309" y="2833193"/>
                  <a:ext cx="33734" cy="74920"/>
                </a:xfrm>
                <a:custGeom>
                  <a:avLst/>
                  <a:gdLst>
                    <a:gd name="connsiteX0" fmla="*/ 23286 w 33734"/>
                    <a:gd name="connsiteY0" fmla="*/ 74771 h 74920"/>
                    <a:gd name="connsiteX1" fmla="*/ 8359 w 33734"/>
                    <a:gd name="connsiteY1" fmla="*/ 51983 h 74920"/>
                    <a:gd name="connsiteX2" fmla="*/ 8359 w 33734"/>
                    <a:gd name="connsiteY2" fmla="*/ 26215 h 74920"/>
                    <a:gd name="connsiteX3" fmla="*/ 0 w 33734"/>
                    <a:gd name="connsiteY3" fmla="*/ 26215 h 74920"/>
                    <a:gd name="connsiteX4" fmla="*/ 0 w 33734"/>
                    <a:gd name="connsiteY4" fmla="*/ 16980 h 74920"/>
                    <a:gd name="connsiteX5" fmla="*/ 8359 w 33734"/>
                    <a:gd name="connsiteY5" fmla="*/ 16980 h 74920"/>
                    <a:gd name="connsiteX6" fmla="*/ 8359 w 33734"/>
                    <a:gd name="connsiteY6" fmla="*/ 0 h 74920"/>
                    <a:gd name="connsiteX7" fmla="*/ 19853 w 33734"/>
                    <a:gd name="connsiteY7" fmla="*/ 0 h 74920"/>
                    <a:gd name="connsiteX8" fmla="*/ 19853 w 33734"/>
                    <a:gd name="connsiteY8" fmla="*/ 16980 h 74920"/>
                    <a:gd name="connsiteX9" fmla="*/ 33436 w 33734"/>
                    <a:gd name="connsiteY9" fmla="*/ 16980 h 74920"/>
                    <a:gd name="connsiteX10" fmla="*/ 33436 w 33734"/>
                    <a:gd name="connsiteY10" fmla="*/ 26215 h 74920"/>
                    <a:gd name="connsiteX11" fmla="*/ 19853 w 33734"/>
                    <a:gd name="connsiteY11" fmla="*/ 26215 h 74920"/>
                    <a:gd name="connsiteX12" fmla="*/ 19853 w 33734"/>
                    <a:gd name="connsiteY12" fmla="*/ 51834 h 74920"/>
                    <a:gd name="connsiteX13" fmla="*/ 21345 w 33734"/>
                    <a:gd name="connsiteY13" fmla="*/ 62260 h 74920"/>
                    <a:gd name="connsiteX14" fmla="*/ 27167 w 33734"/>
                    <a:gd name="connsiteY14" fmla="*/ 65090 h 74920"/>
                    <a:gd name="connsiteX15" fmla="*/ 32988 w 33734"/>
                    <a:gd name="connsiteY15" fmla="*/ 63749 h 74920"/>
                    <a:gd name="connsiteX16" fmla="*/ 33734 w 33734"/>
                    <a:gd name="connsiteY16" fmla="*/ 72984 h 74920"/>
                    <a:gd name="connsiteX17" fmla="*/ 23286 w 33734"/>
                    <a:gd name="connsiteY17" fmla="*/ 74920 h 74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920">
                      <a:moveTo>
                        <a:pt x="23286" y="74771"/>
                      </a:moveTo>
                      <a:cubicBezTo>
                        <a:pt x="9105" y="74771"/>
                        <a:pt x="8359" y="63154"/>
                        <a:pt x="8359" y="51983"/>
                      </a:cubicBezTo>
                      <a:lnTo>
                        <a:pt x="8359" y="26215"/>
                      </a:lnTo>
                      <a:lnTo>
                        <a:pt x="0" y="26215"/>
                      </a:lnTo>
                      <a:lnTo>
                        <a:pt x="0" y="16980"/>
                      </a:lnTo>
                      <a:lnTo>
                        <a:pt x="8359" y="16980"/>
                      </a:lnTo>
                      <a:lnTo>
                        <a:pt x="8359" y="0"/>
                      </a:lnTo>
                      <a:lnTo>
                        <a:pt x="19853" y="0"/>
                      </a:lnTo>
                      <a:lnTo>
                        <a:pt x="19853" y="16980"/>
                      </a:lnTo>
                      <a:lnTo>
                        <a:pt x="33436" y="16980"/>
                      </a:lnTo>
                      <a:lnTo>
                        <a:pt x="33436" y="26215"/>
                      </a:lnTo>
                      <a:lnTo>
                        <a:pt x="19853" y="26215"/>
                      </a:lnTo>
                      <a:lnTo>
                        <a:pt x="19853" y="51834"/>
                      </a:lnTo>
                      <a:cubicBezTo>
                        <a:pt x="19853" y="56600"/>
                        <a:pt x="19853" y="59877"/>
                        <a:pt x="21345" y="62260"/>
                      </a:cubicBezTo>
                      <a:cubicBezTo>
                        <a:pt x="22390" y="64047"/>
                        <a:pt x="24032" y="65090"/>
                        <a:pt x="27167" y="65090"/>
                      </a:cubicBezTo>
                      <a:cubicBezTo>
                        <a:pt x="30301" y="65090"/>
                        <a:pt x="32988" y="63749"/>
                        <a:pt x="32988" y="63749"/>
                      </a:cubicBezTo>
                      <a:lnTo>
                        <a:pt x="33734" y="72984"/>
                      </a:lnTo>
                      <a:cubicBezTo>
                        <a:pt x="30749" y="74325"/>
                        <a:pt x="27316" y="74920"/>
                        <a:pt x="23286" y="74920"/>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42" name="Freeform 28441">
                  <a:extLst>
                    <a:ext uri="{FF2B5EF4-FFF2-40B4-BE49-F238E27FC236}">
                      <a16:creationId xmlns:a16="http://schemas.microsoft.com/office/drawing/2014/main" id="{93C12089-020D-0AD2-8EBA-85FAB245C299}"/>
                    </a:ext>
                  </a:extLst>
                </p:cNvPr>
                <p:cNvSpPr/>
                <p:nvPr/>
              </p:nvSpPr>
              <p:spPr>
                <a:xfrm>
                  <a:off x="5624865" y="2849130"/>
                  <a:ext cx="60005" cy="58834"/>
                </a:xfrm>
                <a:custGeom>
                  <a:avLst/>
                  <a:gdLst>
                    <a:gd name="connsiteX0" fmla="*/ 30003 w 60005"/>
                    <a:gd name="connsiteY0" fmla="*/ 58834 h 58834"/>
                    <a:gd name="connsiteX1" fmla="*/ 0 w 60005"/>
                    <a:gd name="connsiteY1" fmla="*/ 29492 h 58834"/>
                    <a:gd name="connsiteX2" fmla="*/ 30003 w 60005"/>
                    <a:gd name="connsiteY2" fmla="*/ 0 h 58834"/>
                    <a:gd name="connsiteX3" fmla="*/ 60006 w 60005"/>
                    <a:gd name="connsiteY3" fmla="*/ 29492 h 58834"/>
                    <a:gd name="connsiteX4" fmla="*/ 30003 w 60005"/>
                    <a:gd name="connsiteY4" fmla="*/ 58834 h 58834"/>
                    <a:gd name="connsiteX5" fmla="*/ 30003 w 60005"/>
                    <a:gd name="connsiteY5" fmla="*/ 9235 h 58834"/>
                    <a:gd name="connsiteX6" fmla="*/ 11494 w 60005"/>
                    <a:gd name="connsiteY6" fmla="*/ 29045 h 58834"/>
                    <a:gd name="connsiteX7" fmla="*/ 30003 w 60005"/>
                    <a:gd name="connsiteY7" fmla="*/ 49004 h 58834"/>
                    <a:gd name="connsiteX8" fmla="*/ 48363 w 60005"/>
                    <a:gd name="connsiteY8" fmla="*/ 29045 h 58834"/>
                    <a:gd name="connsiteX9" fmla="*/ 30003 w 60005"/>
                    <a:gd name="connsiteY9" fmla="*/ 9235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2986" y="58834"/>
                        <a:pt x="0" y="47067"/>
                        <a:pt x="0" y="29492"/>
                      </a:cubicBezTo>
                      <a:cubicBezTo>
                        <a:pt x="0" y="11916"/>
                        <a:pt x="13136" y="0"/>
                        <a:pt x="30003" y="0"/>
                      </a:cubicBezTo>
                      <a:cubicBezTo>
                        <a:pt x="46870" y="0"/>
                        <a:pt x="60006" y="12065"/>
                        <a:pt x="60006" y="29492"/>
                      </a:cubicBezTo>
                      <a:cubicBezTo>
                        <a:pt x="60006" y="46918"/>
                        <a:pt x="46870" y="58834"/>
                        <a:pt x="30003" y="58834"/>
                      </a:cubicBezTo>
                      <a:close/>
                      <a:moveTo>
                        <a:pt x="30003" y="9235"/>
                      </a:moveTo>
                      <a:cubicBezTo>
                        <a:pt x="18509" y="9235"/>
                        <a:pt x="11494" y="18023"/>
                        <a:pt x="11494" y="29045"/>
                      </a:cubicBezTo>
                      <a:cubicBezTo>
                        <a:pt x="11494" y="40067"/>
                        <a:pt x="18509" y="49004"/>
                        <a:pt x="30003" y="49004"/>
                      </a:cubicBezTo>
                      <a:cubicBezTo>
                        <a:pt x="41496" y="49004"/>
                        <a:pt x="48363" y="40216"/>
                        <a:pt x="48363" y="29045"/>
                      </a:cubicBezTo>
                      <a:cubicBezTo>
                        <a:pt x="48363" y="17874"/>
                        <a:pt x="41347" y="9235"/>
                        <a:pt x="30003"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43" name="Freeform 28442">
                  <a:extLst>
                    <a:ext uri="{FF2B5EF4-FFF2-40B4-BE49-F238E27FC236}">
                      <a16:creationId xmlns:a16="http://schemas.microsoft.com/office/drawing/2014/main" id="{D2EF516C-5525-2294-3600-CF9EACB0D706}"/>
                    </a:ext>
                  </a:extLst>
                </p:cNvPr>
                <p:cNvSpPr/>
                <p:nvPr/>
              </p:nvSpPr>
              <p:spPr>
                <a:xfrm>
                  <a:off x="5692931" y="2848981"/>
                  <a:ext cx="51199" cy="58982"/>
                </a:xfrm>
                <a:custGeom>
                  <a:avLst/>
                  <a:gdLst>
                    <a:gd name="connsiteX0" fmla="*/ 28660 w 51199"/>
                    <a:gd name="connsiteY0" fmla="*/ 58983 h 58982"/>
                    <a:gd name="connsiteX1" fmla="*/ 0 w 51199"/>
                    <a:gd name="connsiteY1" fmla="*/ 29491 h 58982"/>
                    <a:gd name="connsiteX2" fmla="*/ 28958 w 51199"/>
                    <a:gd name="connsiteY2" fmla="*/ 0 h 58982"/>
                    <a:gd name="connsiteX3" fmla="*/ 50900 w 51199"/>
                    <a:gd name="connsiteY3" fmla="*/ 8043 h 58982"/>
                    <a:gd name="connsiteX4" fmla="*/ 46870 w 51199"/>
                    <a:gd name="connsiteY4" fmla="*/ 16384 h 58982"/>
                    <a:gd name="connsiteX5" fmla="*/ 29854 w 51199"/>
                    <a:gd name="connsiteY5" fmla="*/ 9533 h 58982"/>
                    <a:gd name="connsiteX6" fmla="*/ 11494 w 51199"/>
                    <a:gd name="connsiteY6" fmla="*/ 29045 h 58982"/>
                    <a:gd name="connsiteX7" fmla="*/ 29854 w 51199"/>
                    <a:gd name="connsiteY7" fmla="*/ 49152 h 58982"/>
                    <a:gd name="connsiteX8" fmla="*/ 47169 w 51199"/>
                    <a:gd name="connsiteY8" fmla="*/ 42003 h 58982"/>
                    <a:gd name="connsiteX9" fmla="*/ 51199 w 51199"/>
                    <a:gd name="connsiteY9" fmla="*/ 50344 h 58982"/>
                    <a:gd name="connsiteX10" fmla="*/ 28510 w 51199"/>
                    <a:gd name="connsiteY10" fmla="*/ 58983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199" h="58982">
                      <a:moveTo>
                        <a:pt x="28660" y="58983"/>
                      </a:moveTo>
                      <a:cubicBezTo>
                        <a:pt x="13434" y="58983"/>
                        <a:pt x="0" y="47514"/>
                        <a:pt x="0" y="29491"/>
                      </a:cubicBezTo>
                      <a:cubicBezTo>
                        <a:pt x="0" y="11469"/>
                        <a:pt x="14031" y="0"/>
                        <a:pt x="28958" y="0"/>
                      </a:cubicBezTo>
                      <a:cubicBezTo>
                        <a:pt x="43885" y="0"/>
                        <a:pt x="50303" y="7447"/>
                        <a:pt x="50900" y="8043"/>
                      </a:cubicBezTo>
                      <a:lnTo>
                        <a:pt x="46870" y="16384"/>
                      </a:lnTo>
                      <a:cubicBezTo>
                        <a:pt x="44930" y="14448"/>
                        <a:pt x="40004" y="9533"/>
                        <a:pt x="29854" y="9533"/>
                      </a:cubicBezTo>
                      <a:cubicBezTo>
                        <a:pt x="19703" y="9533"/>
                        <a:pt x="11494" y="17129"/>
                        <a:pt x="11494" y="29045"/>
                      </a:cubicBezTo>
                      <a:cubicBezTo>
                        <a:pt x="11494" y="40960"/>
                        <a:pt x="18957" y="49152"/>
                        <a:pt x="29854" y="49152"/>
                      </a:cubicBezTo>
                      <a:cubicBezTo>
                        <a:pt x="40750" y="49152"/>
                        <a:pt x="47169" y="42003"/>
                        <a:pt x="47169" y="42003"/>
                      </a:cubicBezTo>
                      <a:lnTo>
                        <a:pt x="51199" y="50344"/>
                      </a:lnTo>
                      <a:cubicBezTo>
                        <a:pt x="49557" y="51982"/>
                        <a:pt x="43736" y="58983"/>
                        <a:pt x="28510"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44" name="Freeform 28443">
                  <a:extLst>
                    <a:ext uri="{FF2B5EF4-FFF2-40B4-BE49-F238E27FC236}">
                      <a16:creationId xmlns:a16="http://schemas.microsoft.com/office/drawing/2014/main" id="{B6EA48FB-0CAF-B906-D802-354D468E866D}"/>
                    </a:ext>
                  </a:extLst>
                </p:cNvPr>
                <p:cNvSpPr/>
                <p:nvPr/>
              </p:nvSpPr>
              <p:spPr>
                <a:xfrm>
                  <a:off x="5754131" y="2824554"/>
                  <a:ext cx="50751" cy="82218"/>
                </a:xfrm>
                <a:custGeom>
                  <a:avLst/>
                  <a:gdLst>
                    <a:gd name="connsiteX0" fmla="*/ 37317 w 50751"/>
                    <a:gd name="connsiteY0" fmla="*/ 82219 h 82218"/>
                    <a:gd name="connsiteX1" fmla="*/ 17912 w 50751"/>
                    <a:gd name="connsiteY1" fmla="*/ 54812 h 82218"/>
                    <a:gd name="connsiteX2" fmla="*/ 11344 w 50751"/>
                    <a:gd name="connsiteY2" fmla="*/ 61068 h 82218"/>
                    <a:gd name="connsiteX3" fmla="*/ 11344 w 50751"/>
                    <a:gd name="connsiteY3" fmla="*/ 82219 h 82218"/>
                    <a:gd name="connsiteX4" fmla="*/ 0 w 50751"/>
                    <a:gd name="connsiteY4" fmla="*/ 82219 h 82218"/>
                    <a:gd name="connsiteX5" fmla="*/ 0 w 50751"/>
                    <a:gd name="connsiteY5" fmla="*/ 0 h 82218"/>
                    <a:gd name="connsiteX6" fmla="*/ 11344 w 50751"/>
                    <a:gd name="connsiteY6" fmla="*/ 0 h 82218"/>
                    <a:gd name="connsiteX7" fmla="*/ 11344 w 50751"/>
                    <a:gd name="connsiteY7" fmla="*/ 48259 h 82218"/>
                    <a:gd name="connsiteX8" fmla="*/ 34481 w 50751"/>
                    <a:gd name="connsiteY8" fmla="*/ 25619 h 82218"/>
                    <a:gd name="connsiteX9" fmla="*/ 47915 w 50751"/>
                    <a:gd name="connsiteY9" fmla="*/ 25619 h 82218"/>
                    <a:gd name="connsiteX10" fmla="*/ 25674 w 50751"/>
                    <a:gd name="connsiteY10" fmla="*/ 46918 h 82218"/>
                    <a:gd name="connsiteX11" fmla="*/ 50751 w 50751"/>
                    <a:gd name="connsiteY11" fmla="*/ 82219 h 82218"/>
                    <a:gd name="connsiteX12" fmla="*/ 37317 w 50751"/>
                    <a:gd name="connsiteY12" fmla="*/ 82219 h 8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751" h="82218">
                      <a:moveTo>
                        <a:pt x="37317" y="82219"/>
                      </a:moveTo>
                      <a:lnTo>
                        <a:pt x="17912" y="54812"/>
                      </a:lnTo>
                      <a:lnTo>
                        <a:pt x="11344" y="61068"/>
                      </a:lnTo>
                      <a:lnTo>
                        <a:pt x="11344" y="82219"/>
                      </a:lnTo>
                      <a:lnTo>
                        <a:pt x="0" y="82219"/>
                      </a:lnTo>
                      <a:lnTo>
                        <a:pt x="0" y="0"/>
                      </a:lnTo>
                      <a:lnTo>
                        <a:pt x="11344" y="0"/>
                      </a:lnTo>
                      <a:lnTo>
                        <a:pt x="11344" y="48259"/>
                      </a:lnTo>
                      <a:lnTo>
                        <a:pt x="34481" y="25619"/>
                      </a:lnTo>
                      <a:lnTo>
                        <a:pt x="47915" y="25619"/>
                      </a:lnTo>
                      <a:lnTo>
                        <a:pt x="25674" y="46918"/>
                      </a:lnTo>
                      <a:lnTo>
                        <a:pt x="50751" y="82219"/>
                      </a:lnTo>
                      <a:lnTo>
                        <a:pt x="37317" y="8221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45" name="Freeform 28444">
                  <a:extLst>
                    <a:ext uri="{FF2B5EF4-FFF2-40B4-BE49-F238E27FC236}">
                      <a16:creationId xmlns:a16="http://schemas.microsoft.com/office/drawing/2014/main" id="{0487E51A-0B9B-E9D9-56FD-7D9F41AA9FFF}"/>
                    </a:ext>
                  </a:extLst>
                </p:cNvPr>
                <p:cNvSpPr/>
                <p:nvPr/>
              </p:nvSpPr>
              <p:spPr>
                <a:xfrm>
                  <a:off x="5829661" y="2823213"/>
                  <a:ext cx="35376" cy="83559"/>
                </a:xfrm>
                <a:custGeom>
                  <a:avLst/>
                  <a:gdLst>
                    <a:gd name="connsiteX0" fmla="*/ 34481 w 35376"/>
                    <a:gd name="connsiteY0" fmla="*/ 9831 h 83559"/>
                    <a:gd name="connsiteX1" fmla="*/ 28062 w 35376"/>
                    <a:gd name="connsiteY1" fmla="*/ 8788 h 83559"/>
                    <a:gd name="connsiteX2" fmla="*/ 19405 w 35376"/>
                    <a:gd name="connsiteY2" fmla="*/ 20853 h 83559"/>
                    <a:gd name="connsiteX3" fmla="*/ 19405 w 35376"/>
                    <a:gd name="connsiteY3" fmla="*/ 27108 h 83559"/>
                    <a:gd name="connsiteX4" fmla="*/ 32839 w 35376"/>
                    <a:gd name="connsiteY4" fmla="*/ 27108 h 83559"/>
                    <a:gd name="connsiteX5" fmla="*/ 32839 w 35376"/>
                    <a:gd name="connsiteY5" fmla="*/ 36343 h 83559"/>
                    <a:gd name="connsiteX6" fmla="*/ 19405 w 35376"/>
                    <a:gd name="connsiteY6" fmla="*/ 36343 h 83559"/>
                    <a:gd name="connsiteX7" fmla="*/ 19405 w 35376"/>
                    <a:gd name="connsiteY7" fmla="*/ 83559 h 83559"/>
                    <a:gd name="connsiteX8" fmla="*/ 8061 w 35376"/>
                    <a:gd name="connsiteY8" fmla="*/ 83559 h 83559"/>
                    <a:gd name="connsiteX9" fmla="*/ 8061 w 35376"/>
                    <a:gd name="connsiteY9" fmla="*/ 36343 h 83559"/>
                    <a:gd name="connsiteX10" fmla="*/ 0 w 35376"/>
                    <a:gd name="connsiteY10" fmla="*/ 36343 h 83559"/>
                    <a:gd name="connsiteX11" fmla="*/ 0 w 35376"/>
                    <a:gd name="connsiteY11" fmla="*/ 27108 h 83559"/>
                    <a:gd name="connsiteX12" fmla="*/ 8061 w 35376"/>
                    <a:gd name="connsiteY12" fmla="*/ 27108 h 83559"/>
                    <a:gd name="connsiteX13" fmla="*/ 8061 w 35376"/>
                    <a:gd name="connsiteY13" fmla="*/ 21448 h 83559"/>
                    <a:gd name="connsiteX14" fmla="*/ 11941 w 35376"/>
                    <a:gd name="connsiteY14" fmla="*/ 6256 h 83559"/>
                    <a:gd name="connsiteX15" fmla="*/ 25525 w 35376"/>
                    <a:gd name="connsiteY15" fmla="*/ 0 h 83559"/>
                    <a:gd name="connsiteX16" fmla="*/ 35377 w 35376"/>
                    <a:gd name="connsiteY16" fmla="*/ 1341 h 83559"/>
                    <a:gd name="connsiteX17" fmla="*/ 34630 w 35376"/>
                    <a:gd name="connsiteY17" fmla="*/ 9831 h 8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376" h="83559">
                      <a:moveTo>
                        <a:pt x="34481" y="9831"/>
                      </a:moveTo>
                      <a:cubicBezTo>
                        <a:pt x="34481" y="9831"/>
                        <a:pt x="31197" y="8788"/>
                        <a:pt x="28062" y="8788"/>
                      </a:cubicBezTo>
                      <a:cubicBezTo>
                        <a:pt x="20599" y="8788"/>
                        <a:pt x="19405" y="14448"/>
                        <a:pt x="19405" y="20853"/>
                      </a:cubicBezTo>
                      <a:lnTo>
                        <a:pt x="19405" y="27108"/>
                      </a:lnTo>
                      <a:lnTo>
                        <a:pt x="32839" y="27108"/>
                      </a:lnTo>
                      <a:lnTo>
                        <a:pt x="32839" y="36343"/>
                      </a:lnTo>
                      <a:lnTo>
                        <a:pt x="19405" y="36343"/>
                      </a:lnTo>
                      <a:lnTo>
                        <a:pt x="19405" y="83559"/>
                      </a:lnTo>
                      <a:lnTo>
                        <a:pt x="8061" y="83559"/>
                      </a:lnTo>
                      <a:lnTo>
                        <a:pt x="8061" y="36343"/>
                      </a:lnTo>
                      <a:lnTo>
                        <a:pt x="0" y="36343"/>
                      </a:lnTo>
                      <a:lnTo>
                        <a:pt x="0" y="27108"/>
                      </a:lnTo>
                      <a:lnTo>
                        <a:pt x="8061" y="27108"/>
                      </a:lnTo>
                      <a:lnTo>
                        <a:pt x="8061" y="21448"/>
                      </a:lnTo>
                      <a:cubicBezTo>
                        <a:pt x="8061" y="14001"/>
                        <a:pt x="9553" y="9235"/>
                        <a:pt x="11941" y="6256"/>
                      </a:cubicBezTo>
                      <a:cubicBezTo>
                        <a:pt x="14479" y="3128"/>
                        <a:pt x="18957" y="0"/>
                        <a:pt x="25525" y="0"/>
                      </a:cubicBezTo>
                      <a:cubicBezTo>
                        <a:pt x="32093" y="0"/>
                        <a:pt x="35377" y="1341"/>
                        <a:pt x="35377" y="1341"/>
                      </a:cubicBezTo>
                      <a:lnTo>
                        <a:pt x="34630" y="9831"/>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46" name="Freeform 28445">
                  <a:extLst>
                    <a:ext uri="{FF2B5EF4-FFF2-40B4-BE49-F238E27FC236}">
                      <a16:creationId xmlns:a16="http://schemas.microsoft.com/office/drawing/2014/main" id="{864C14E8-1AC4-974C-0591-7528D044C380}"/>
                    </a:ext>
                  </a:extLst>
                </p:cNvPr>
                <p:cNvSpPr/>
                <p:nvPr/>
              </p:nvSpPr>
              <p:spPr>
                <a:xfrm>
                  <a:off x="5864142" y="2849130"/>
                  <a:ext cx="60005" cy="58834"/>
                </a:xfrm>
                <a:custGeom>
                  <a:avLst/>
                  <a:gdLst>
                    <a:gd name="connsiteX0" fmla="*/ 30003 w 60005"/>
                    <a:gd name="connsiteY0" fmla="*/ 58834 h 58834"/>
                    <a:gd name="connsiteX1" fmla="*/ 0 w 60005"/>
                    <a:gd name="connsiteY1" fmla="*/ 29492 h 58834"/>
                    <a:gd name="connsiteX2" fmla="*/ 30003 w 60005"/>
                    <a:gd name="connsiteY2" fmla="*/ 0 h 58834"/>
                    <a:gd name="connsiteX3" fmla="*/ 60006 w 60005"/>
                    <a:gd name="connsiteY3" fmla="*/ 29492 h 58834"/>
                    <a:gd name="connsiteX4" fmla="*/ 30003 w 60005"/>
                    <a:gd name="connsiteY4" fmla="*/ 58834 h 58834"/>
                    <a:gd name="connsiteX5" fmla="*/ 30003 w 60005"/>
                    <a:gd name="connsiteY5" fmla="*/ 9235 h 58834"/>
                    <a:gd name="connsiteX6" fmla="*/ 11494 w 60005"/>
                    <a:gd name="connsiteY6" fmla="*/ 29045 h 58834"/>
                    <a:gd name="connsiteX7" fmla="*/ 30003 w 60005"/>
                    <a:gd name="connsiteY7" fmla="*/ 49004 h 58834"/>
                    <a:gd name="connsiteX8" fmla="*/ 48363 w 60005"/>
                    <a:gd name="connsiteY8" fmla="*/ 29045 h 58834"/>
                    <a:gd name="connsiteX9" fmla="*/ 30003 w 60005"/>
                    <a:gd name="connsiteY9" fmla="*/ 9235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3136" y="58834"/>
                        <a:pt x="0" y="47067"/>
                        <a:pt x="0" y="29492"/>
                      </a:cubicBezTo>
                      <a:cubicBezTo>
                        <a:pt x="0" y="11916"/>
                        <a:pt x="13136" y="0"/>
                        <a:pt x="30003" y="0"/>
                      </a:cubicBezTo>
                      <a:cubicBezTo>
                        <a:pt x="46870" y="0"/>
                        <a:pt x="60006" y="12065"/>
                        <a:pt x="60006" y="29492"/>
                      </a:cubicBezTo>
                      <a:cubicBezTo>
                        <a:pt x="60006" y="46918"/>
                        <a:pt x="46870" y="58834"/>
                        <a:pt x="30003" y="58834"/>
                      </a:cubicBezTo>
                      <a:close/>
                      <a:moveTo>
                        <a:pt x="30003" y="9235"/>
                      </a:moveTo>
                      <a:cubicBezTo>
                        <a:pt x="18509" y="9235"/>
                        <a:pt x="11494" y="18023"/>
                        <a:pt x="11494" y="29045"/>
                      </a:cubicBezTo>
                      <a:cubicBezTo>
                        <a:pt x="11494" y="40067"/>
                        <a:pt x="18509" y="49004"/>
                        <a:pt x="30003" y="49004"/>
                      </a:cubicBezTo>
                      <a:cubicBezTo>
                        <a:pt x="41496" y="49004"/>
                        <a:pt x="48363" y="40216"/>
                        <a:pt x="48363" y="29045"/>
                      </a:cubicBezTo>
                      <a:cubicBezTo>
                        <a:pt x="48363" y="17874"/>
                        <a:pt x="41347" y="9235"/>
                        <a:pt x="30003"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47" name="Freeform 28446">
                  <a:extLst>
                    <a:ext uri="{FF2B5EF4-FFF2-40B4-BE49-F238E27FC236}">
                      <a16:creationId xmlns:a16="http://schemas.microsoft.com/office/drawing/2014/main" id="{BAF2E5A4-00A1-BDFA-8DD7-BA843257EEA2}"/>
                    </a:ext>
                  </a:extLst>
                </p:cNvPr>
                <p:cNvSpPr/>
                <p:nvPr/>
              </p:nvSpPr>
              <p:spPr>
                <a:xfrm>
                  <a:off x="5935940" y="2848832"/>
                  <a:ext cx="31644" cy="57791"/>
                </a:xfrm>
                <a:custGeom>
                  <a:avLst/>
                  <a:gdLst>
                    <a:gd name="connsiteX0" fmla="*/ 31048 w 31644"/>
                    <a:gd name="connsiteY0" fmla="*/ 11767 h 57791"/>
                    <a:gd name="connsiteX1" fmla="*/ 30600 w 31644"/>
                    <a:gd name="connsiteY1" fmla="*/ 11767 h 57791"/>
                    <a:gd name="connsiteX2" fmla="*/ 24331 w 31644"/>
                    <a:gd name="connsiteY2" fmla="*/ 10575 h 57791"/>
                    <a:gd name="connsiteX3" fmla="*/ 11493 w 31644"/>
                    <a:gd name="connsiteY3" fmla="*/ 29640 h 57791"/>
                    <a:gd name="connsiteX4" fmla="*/ 11493 w 31644"/>
                    <a:gd name="connsiteY4" fmla="*/ 57791 h 57791"/>
                    <a:gd name="connsiteX5" fmla="*/ 0 w 31644"/>
                    <a:gd name="connsiteY5" fmla="*/ 57791 h 57791"/>
                    <a:gd name="connsiteX6" fmla="*/ 0 w 31644"/>
                    <a:gd name="connsiteY6" fmla="*/ 1192 h 57791"/>
                    <a:gd name="connsiteX7" fmla="*/ 11493 w 31644"/>
                    <a:gd name="connsiteY7" fmla="*/ 1192 h 57791"/>
                    <a:gd name="connsiteX8" fmla="*/ 11493 w 31644"/>
                    <a:gd name="connsiteY8" fmla="*/ 9830 h 57791"/>
                    <a:gd name="connsiteX9" fmla="*/ 11792 w 31644"/>
                    <a:gd name="connsiteY9" fmla="*/ 9830 h 57791"/>
                    <a:gd name="connsiteX10" fmla="*/ 25674 w 31644"/>
                    <a:gd name="connsiteY10" fmla="*/ 0 h 57791"/>
                    <a:gd name="connsiteX11" fmla="*/ 31645 w 31644"/>
                    <a:gd name="connsiteY11" fmla="*/ 894 h 57791"/>
                    <a:gd name="connsiteX12" fmla="*/ 30898 w 31644"/>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644" h="57791">
                      <a:moveTo>
                        <a:pt x="31048" y="11767"/>
                      </a:moveTo>
                      <a:lnTo>
                        <a:pt x="30600" y="11767"/>
                      </a:lnTo>
                      <a:cubicBezTo>
                        <a:pt x="29555" y="11320"/>
                        <a:pt x="27465" y="10575"/>
                        <a:pt x="24331" y="10575"/>
                      </a:cubicBezTo>
                      <a:cubicBezTo>
                        <a:pt x="14031" y="10575"/>
                        <a:pt x="11493" y="21448"/>
                        <a:pt x="11493" y="29640"/>
                      </a:cubicBezTo>
                      <a:lnTo>
                        <a:pt x="11493" y="57791"/>
                      </a:lnTo>
                      <a:lnTo>
                        <a:pt x="0" y="57791"/>
                      </a:lnTo>
                      <a:lnTo>
                        <a:pt x="0" y="1192"/>
                      </a:lnTo>
                      <a:lnTo>
                        <a:pt x="11493" y="1192"/>
                      </a:lnTo>
                      <a:lnTo>
                        <a:pt x="11493" y="9830"/>
                      </a:lnTo>
                      <a:cubicBezTo>
                        <a:pt x="11493" y="9830"/>
                        <a:pt x="11792" y="9830"/>
                        <a:pt x="11792" y="9830"/>
                      </a:cubicBezTo>
                      <a:cubicBezTo>
                        <a:pt x="14479" y="3426"/>
                        <a:pt x="19703" y="0"/>
                        <a:pt x="25674" y="0"/>
                      </a:cubicBezTo>
                      <a:cubicBezTo>
                        <a:pt x="29555" y="0"/>
                        <a:pt x="31645" y="894"/>
                        <a:pt x="31645" y="894"/>
                      </a:cubicBezTo>
                      <a:lnTo>
                        <a:pt x="30898"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48" name="Freeform 28447">
                  <a:extLst>
                    <a:ext uri="{FF2B5EF4-FFF2-40B4-BE49-F238E27FC236}">
                      <a16:creationId xmlns:a16="http://schemas.microsoft.com/office/drawing/2014/main" id="{90D82177-3105-8271-EE2F-D2B46B53867A}"/>
                    </a:ext>
                  </a:extLst>
                </p:cNvPr>
                <p:cNvSpPr/>
                <p:nvPr/>
              </p:nvSpPr>
              <p:spPr>
                <a:xfrm>
                  <a:off x="4497742" y="2992119"/>
                  <a:ext cx="55676" cy="58982"/>
                </a:xfrm>
                <a:custGeom>
                  <a:avLst/>
                  <a:gdLst>
                    <a:gd name="connsiteX0" fmla="*/ 55378 w 55676"/>
                    <a:gd name="connsiteY0" fmla="*/ 32024 h 58982"/>
                    <a:gd name="connsiteX1" fmla="*/ 11643 w 55676"/>
                    <a:gd name="connsiteY1" fmla="*/ 32024 h 58982"/>
                    <a:gd name="connsiteX2" fmla="*/ 29854 w 55676"/>
                    <a:gd name="connsiteY2" fmla="*/ 50046 h 58982"/>
                    <a:gd name="connsiteX3" fmla="*/ 48512 w 55676"/>
                    <a:gd name="connsiteY3" fmla="*/ 43492 h 58982"/>
                    <a:gd name="connsiteX4" fmla="*/ 53289 w 55676"/>
                    <a:gd name="connsiteY4" fmla="*/ 50046 h 58982"/>
                    <a:gd name="connsiteX5" fmla="*/ 28361 w 55676"/>
                    <a:gd name="connsiteY5" fmla="*/ 58983 h 58982"/>
                    <a:gd name="connsiteX6" fmla="*/ 0 w 55676"/>
                    <a:gd name="connsiteY6" fmla="*/ 29342 h 58982"/>
                    <a:gd name="connsiteX7" fmla="*/ 28809 w 55676"/>
                    <a:gd name="connsiteY7" fmla="*/ 0 h 58982"/>
                    <a:gd name="connsiteX8" fmla="*/ 55677 w 55676"/>
                    <a:gd name="connsiteY8" fmla="*/ 27108 h 58982"/>
                    <a:gd name="connsiteX9" fmla="*/ 55378 w 55676"/>
                    <a:gd name="connsiteY9" fmla="*/ 32172 h 58982"/>
                    <a:gd name="connsiteX10" fmla="*/ 28510 w 55676"/>
                    <a:gd name="connsiteY10" fmla="*/ 8192 h 58982"/>
                    <a:gd name="connsiteX11" fmla="*/ 11792 w 55676"/>
                    <a:gd name="connsiteY11" fmla="*/ 24427 h 58982"/>
                    <a:gd name="connsiteX12" fmla="*/ 44780 w 55676"/>
                    <a:gd name="connsiteY12" fmla="*/ 24427 h 58982"/>
                    <a:gd name="connsiteX13" fmla="*/ 28510 w 55676"/>
                    <a:gd name="connsiteY13" fmla="*/ 8192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6" h="58982">
                      <a:moveTo>
                        <a:pt x="55378" y="32024"/>
                      </a:moveTo>
                      <a:lnTo>
                        <a:pt x="11643" y="32024"/>
                      </a:lnTo>
                      <a:cubicBezTo>
                        <a:pt x="12240" y="43195"/>
                        <a:pt x="19405" y="50046"/>
                        <a:pt x="29854" y="50046"/>
                      </a:cubicBezTo>
                      <a:cubicBezTo>
                        <a:pt x="40302" y="50046"/>
                        <a:pt x="47318" y="44386"/>
                        <a:pt x="48512" y="43492"/>
                      </a:cubicBezTo>
                      <a:lnTo>
                        <a:pt x="53289" y="50046"/>
                      </a:lnTo>
                      <a:cubicBezTo>
                        <a:pt x="53289" y="50046"/>
                        <a:pt x="45228" y="58983"/>
                        <a:pt x="28361" y="58983"/>
                      </a:cubicBezTo>
                      <a:cubicBezTo>
                        <a:pt x="11494" y="58983"/>
                        <a:pt x="0" y="47365"/>
                        <a:pt x="0" y="29342"/>
                      </a:cubicBezTo>
                      <a:cubicBezTo>
                        <a:pt x="0" y="11320"/>
                        <a:pt x="12986" y="0"/>
                        <a:pt x="28809" y="0"/>
                      </a:cubicBezTo>
                      <a:cubicBezTo>
                        <a:pt x="44631" y="0"/>
                        <a:pt x="55677" y="11171"/>
                        <a:pt x="55677" y="27108"/>
                      </a:cubicBezTo>
                      <a:cubicBezTo>
                        <a:pt x="55677" y="29194"/>
                        <a:pt x="55378" y="32172"/>
                        <a:pt x="55378" y="32172"/>
                      </a:cubicBezTo>
                      <a:close/>
                      <a:moveTo>
                        <a:pt x="28510" y="8192"/>
                      </a:moveTo>
                      <a:cubicBezTo>
                        <a:pt x="17166" y="8192"/>
                        <a:pt x="12091" y="17576"/>
                        <a:pt x="11792" y="24427"/>
                      </a:cubicBezTo>
                      <a:lnTo>
                        <a:pt x="44780" y="24427"/>
                      </a:lnTo>
                      <a:cubicBezTo>
                        <a:pt x="44780" y="18171"/>
                        <a:pt x="39855" y="8192"/>
                        <a:pt x="28510"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49" name="Freeform 28448">
                  <a:extLst>
                    <a:ext uri="{FF2B5EF4-FFF2-40B4-BE49-F238E27FC236}">
                      <a16:creationId xmlns:a16="http://schemas.microsoft.com/office/drawing/2014/main" id="{EC0574C1-257C-9E36-294D-D800347A50D9}"/>
                    </a:ext>
                  </a:extLst>
                </p:cNvPr>
                <p:cNvSpPr/>
                <p:nvPr/>
              </p:nvSpPr>
              <p:spPr>
                <a:xfrm>
                  <a:off x="4561480" y="2991970"/>
                  <a:ext cx="51348" cy="58982"/>
                </a:xfrm>
                <a:custGeom>
                  <a:avLst/>
                  <a:gdLst>
                    <a:gd name="connsiteX0" fmla="*/ 28660 w 51348"/>
                    <a:gd name="connsiteY0" fmla="*/ 58983 h 58982"/>
                    <a:gd name="connsiteX1" fmla="*/ 0 w 51348"/>
                    <a:gd name="connsiteY1" fmla="*/ 29491 h 58982"/>
                    <a:gd name="connsiteX2" fmla="*/ 28958 w 51348"/>
                    <a:gd name="connsiteY2" fmla="*/ 0 h 58982"/>
                    <a:gd name="connsiteX3" fmla="*/ 50900 w 51348"/>
                    <a:gd name="connsiteY3" fmla="*/ 8043 h 58982"/>
                    <a:gd name="connsiteX4" fmla="*/ 46870 w 51348"/>
                    <a:gd name="connsiteY4" fmla="*/ 16384 h 58982"/>
                    <a:gd name="connsiteX5" fmla="*/ 30003 w 51348"/>
                    <a:gd name="connsiteY5" fmla="*/ 9533 h 58982"/>
                    <a:gd name="connsiteX6" fmla="*/ 11643 w 51348"/>
                    <a:gd name="connsiteY6" fmla="*/ 29045 h 58982"/>
                    <a:gd name="connsiteX7" fmla="*/ 30003 w 51348"/>
                    <a:gd name="connsiteY7" fmla="*/ 49152 h 58982"/>
                    <a:gd name="connsiteX8" fmla="*/ 47318 w 51348"/>
                    <a:gd name="connsiteY8" fmla="*/ 42003 h 58982"/>
                    <a:gd name="connsiteX9" fmla="*/ 51348 w 51348"/>
                    <a:gd name="connsiteY9" fmla="*/ 50344 h 58982"/>
                    <a:gd name="connsiteX10" fmla="*/ 28660 w 51348"/>
                    <a:gd name="connsiteY10" fmla="*/ 58983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348" h="58982">
                      <a:moveTo>
                        <a:pt x="28660" y="58983"/>
                      </a:moveTo>
                      <a:cubicBezTo>
                        <a:pt x="13434" y="58983"/>
                        <a:pt x="0" y="47514"/>
                        <a:pt x="0" y="29491"/>
                      </a:cubicBezTo>
                      <a:cubicBezTo>
                        <a:pt x="0" y="11469"/>
                        <a:pt x="14031" y="0"/>
                        <a:pt x="28958" y="0"/>
                      </a:cubicBezTo>
                      <a:cubicBezTo>
                        <a:pt x="43885" y="0"/>
                        <a:pt x="50303" y="7447"/>
                        <a:pt x="50900" y="8043"/>
                      </a:cubicBezTo>
                      <a:lnTo>
                        <a:pt x="46870" y="16384"/>
                      </a:lnTo>
                      <a:cubicBezTo>
                        <a:pt x="44930" y="14448"/>
                        <a:pt x="40004" y="9533"/>
                        <a:pt x="30003" y="9533"/>
                      </a:cubicBezTo>
                      <a:cubicBezTo>
                        <a:pt x="20002" y="9533"/>
                        <a:pt x="11643" y="17129"/>
                        <a:pt x="11643" y="29045"/>
                      </a:cubicBezTo>
                      <a:cubicBezTo>
                        <a:pt x="11643" y="40960"/>
                        <a:pt x="19106" y="49152"/>
                        <a:pt x="30003" y="49152"/>
                      </a:cubicBezTo>
                      <a:cubicBezTo>
                        <a:pt x="40900" y="49152"/>
                        <a:pt x="47318" y="42003"/>
                        <a:pt x="47318" y="42003"/>
                      </a:cubicBezTo>
                      <a:lnTo>
                        <a:pt x="51348" y="50344"/>
                      </a:lnTo>
                      <a:cubicBezTo>
                        <a:pt x="49706" y="51982"/>
                        <a:pt x="43885" y="58983"/>
                        <a:pt x="28660"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50" name="Freeform 28449">
                  <a:extLst>
                    <a:ext uri="{FF2B5EF4-FFF2-40B4-BE49-F238E27FC236}">
                      <a16:creationId xmlns:a16="http://schemas.microsoft.com/office/drawing/2014/main" id="{62BA418A-C83A-99A0-349E-2E1F0F97D952}"/>
                    </a:ext>
                  </a:extLst>
                </p:cNvPr>
                <p:cNvSpPr/>
                <p:nvPr/>
              </p:nvSpPr>
              <p:spPr>
                <a:xfrm>
                  <a:off x="4618351" y="2992119"/>
                  <a:ext cx="60005" cy="58834"/>
                </a:xfrm>
                <a:custGeom>
                  <a:avLst/>
                  <a:gdLst>
                    <a:gd name="connsiteX0" fmla="*/ 30003 w 60005"/>
                    <a:gd name="connsiteY0" fmla="*/ 58834 h 58834"/>
                    <a:gd name="connsiteX1" fmla="*/ 0 w 60005"/>
                    <a:gd name="connsiteY1" fmla="*/ 29491 h 58834"/>
                    <a:gd name="connsiteX2" fmla="*/ 30003 w 60005"/>
                    <a:gd name="connsiteY2" fmla="*/ 0 h 58834"/>
                    <a:gd name="connsiteX3" fmla="*/ 60006 w 60005"/>
                    <a:gd name="connsiteY3" fmla="*/ 29491 h 58834"/>
                    <a:gd name="connsiteX4" fmla="*/ 30003 w 60005"/>
                    <a:gd name="connsiteY4" fmla="*/ 58834 h 58834"/>
                    <a:gd name="connsiteX5" fmla="*/ 30003 w 60005"/>
                    <a:gd name="connsiteY5" fmla="*/ 9235 h 58834"/>
                    <a:gd name="connsiteX6" fmla="*/ 11494 w 60005"/>
                    <a:gd name="connsiteY6" fmla="*/ 29045 h 58834"/>
                    <a:gd name="connsiteX7" fmla="*/ 30003 w 60005"/>
                    <a:gd name="connsiteY7" fmla="*/ 49003 h 58834"/>
                    <a:gd name="connsiteX8" fmla="*/ 48363 w 60005"/>
                    <a:gd name="connsiteY8" fmla="*/ 29045 h 58834"/>
                    <a:gd name="connsiteX9" fmla="*/ 30003 w 60005"/>
                    <a:gd name="connsiteY9" fmla="*/ 9235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2986" y="58834"/>
                        <a:pt x="0" y="47067"/>
                        <a:pt x="0" y="29491"/>
                      </a:cubicBezTo>
                      <a:cubicBezTo>
                        <a:pt x="0" y="11916"/>
                        <a:pt x="13136" y="0"/>
                        <a:pt x="30003" y="0"/>
                      </a:cubicBezTo>
                      <a:cubicBezTo>
                        <a:pt x="46870" y="0"/>
                        <a:pt x="60006" y="12065"/>
                        <a:pt x="60006" y="29491"/>
                      </a:cubicBezTo>
                      <a:cubicBezTo>
                        <a:pt x="60006" y="46918"/>
                        <a:pt x="46870" y="58834"/>
                        <a:pt x="30003" y="58834"/>
                      </a:cubicBezTo>
                      <a:close/>
                      <a:moveTo>
                        <a:pt x="30003" y="9235"/>
                      </a:moveTo>
                      <a:cubicBezTo>
                        <a:pt x="18509" y="9235"/>
                        <a:pt x="11494" y="18023"/>
                        <a:pt x="11494" y="29045"/>
                      </a:cubicBezTo>
                      <a:cubicBezTo>
                        <a:pt x="11494" y="40067"/>
                        <a:pt x="18509" y="49003"/>
                        <a:pt x="30003" y="49003"/>
                      </a:cubicBezTo>
                      <a:cubicBezTo>
                        <a:pt x="41496" y="49003"/>
                        <a:pt x="48363" y="40216"/>
                        <a:pt x="48363" y="29045"/>
                      </a:cubicBezTo>
                      <a:cubicBezTo>
                        <a:pt x="48363" y="17874"/>
                        <a:pt x="41347" y="9235"/>
                        <a:pt x="30003"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51" name="Freeform 28450">
                  <a:extLst>
                    <a:ext uri="{FF2B5EF4-FFF2-40B4-BE49-F238E27FC236}">
                      <a16:creationId xmlns:a16="http://schemas.microsoft.com/office/drawing/2014/main" id="{AF1E15BF-D71B-FBD0-858A-67FA483DD06B}"/>
                    </a:ext>
                  </a:extLst>
                </p:cNvPr>
                <p:cNvSpPr/>
                <p:nvPr/>
              </p:nvSpPr>
              <p:spPr>
                <a:xfrm>
                  <a:off x="4690149" y="2991970"/>
                  <a:ext cx="49407" cy="57642"/>
                </a:xfrm>
                <a:custGeom>
                  <a:avLst/>
                  <a:gdLst>
                    <a:gd name="connsiteX0" fmla="*/ 37914 w 49407"/>
                    <a:gd name="connsiteY0" fmla="*/ 57642 h 57642"/>
                    <a:gd name="connsiteX1" fmla="*/ 37914 w 49407"/>
                    <a:gd name="connsiteY1" fmla="*/ 26066 h 57642"/>
                    <a:gd name="connsiteX2" fmla="*/ 26122 w 49407"/>
                    <a:gd name="connsiteY2" fmla="*/ 9384 h 57642"/>
                    <a:gd name="connsiteX3" fmla="*/ 11494 w 49407"/>
                    <a:gd name="connsiteY3" fmla="*/ 29194 h 57642"/>
                    <a:gd name="connsiteX4" fmla="*/ 11494 w 49407"/>
                    <a:gd name="connsiteY4" fmla="*/ 57642 h 57642"/>
                    <a:gd name="connsiteX5" fmla="*/ 0 w 49407"/>
                    <a:gd name="connsiteY5" fmla="*/ 57642 h 57642"/>
                    <a:gd name="connsiteX6" fmla="*/ 0 w 49407"/>
                    <a:gd name="connsiteY6" fmla="*/ 1043 h 57642"/>
                    <a:gd name="connsiteX7" fmla="*/ 11494 w 49407"/>
                    <a:gd name="connsiteY7" fmla="*/ 1043 h 57642"/>
                    <a:gd name="connsiteX8" fmla="*/ 11494 w 49407"/>
                    <a:gd name="connsiteY8" fmla="*/ 9979 h 57642"/>
                    <a:gd name="connsiteX9" fmla="*/ 11792 w 49407"/>
                    <a:gd name="connsiteY9" fmla="*/ 9979 h 57642"/>
                    <a:gd name="connsiteX10" fmla="*/ 29107 w 49407"/>
                    <a:gd name="connsiteY10" fmla="*/ 0 h 57642"/>
                    <a:gd name="connsiteX11" fmla="*/ 49408 w 49407"/>
                    <a:gd name="connsiteY11" fmla="*/ 24129 h 57642"/>
                    <a:gd name="connsiteX12" fmla="*/ 49408 w 49407"/>
                    <a:gd name="connsiteY12" fmla="*/ 57642 h 57642"/>
                    <a:gd name="connsiteX13" fmla="*/ 37914 w 49407"/>
                    <a:gd name="connsiteY13" fmla="*/ 57642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407" h="57642">
                      <a:moveTo>
                        <a:pt x="37914" y="57642"/>
                      </a:moveTo>
                      <a:lnTo>
                        <a:pt x="37914" y="26066"/>
                      </a:lnTo>
                      <a:cubicBezTo>
                        <a:pt x="37914" y="16533"/>
                        <a:pt x="36272" y="9384"/>
                        <a:pt x="26122" y="9384"/>
                      </a:cubicBezTo>
                      <a:cubicBezTo>
                        <a:pt x="15972" y="9384"/>
                        <a:pt x="11494" y="18320"/>
                        <a:pt x="11494" y="29194"/>
                      </a:cubicBezTo>
                      <a:lnTo>
                        <a:pt x="11494" y="57642"/>
                      </a:lnTo>
                      <a:lnTo>
                        <a:pt x="0" y="57642"/>
                      </a:lnTo>
                      <a:lnTo>
                        <a:pt x="0" y="1043"/>
                      </a:lnTo>
                      <a:lnTo>
                        <a:pt x="11494" y="1043"/>
                      </a:lnTo>
                      <a:lnTo>
                        <a:pt x="11494" y="9979"/>
                      </a:lnTo>
                      <a:cubicBezTo>
                        <a:pt x="11494" y="9979"/>
                        <a:pt x="11792" y="9979"/>
                        <a:pt x="11792" y="9979"/>
                      </a:cubicBezTo>
                      <a:cubicBezTo>
                        <a:pt x="14778" y="4319"/>
                        <a:pt x="20898" y="0"/>
                        <a:pt x="29107" y="0"/>
                      </a:cubicBezTo>
                      <a:cubicBezTo>
                        <a:pt x="45228" y="0"/>
                        <a:pt x="49408" y="10575"/>
                        <a:pt x="49408" y="24129"/>
                      </a:cubicBezTo>
                      <a:lnTo>
                        <a:pt x="49408" y="57642"/>
                      </a:lnTo>
                      <a:lnTo>
                        <a:pt x="37914" y="57642"/>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52" name="Freeform 28451">
                  <a:extLst>
                    <a:ext uri="{FF2B5EF4-FFF2-40B4-BE49-F238E27FC236}">
                      <a16:creationId xmlns:a16="http://schemas.microsoft.com/office/drawing/2014/main" id="{F43C36D7-9A1F-2464-ECD9-62A14463AE82}"/>
                    </a:ext>
                  </a:extLst>
                </p:cNvPr>
                <p:cNvSpPr/>
                <p:nvPr/>
              </p:nvSpPr>
              <p:spPr>
                <a:xfrm>
                  <a:off x="4751199" y="2992119"/>
                  <a:ext cx="60005" cy="58834"/>
                </a:xfrm>
                <a:custGeom>
                  <a:avLst/>
                  <a:gdLst>
                    <a:gd name="connsiteX0" fmla="*/ 30003 w 60005"/>
                    <a:gd name="connsiteY0" fmla="*/ 58834 h 58834"/>
                    <a:gd name="connsiteX1" fmla="*/ 0 w 60005"/>
                    <a:gd name="connsiteY1" fmla="*/ 29491 h 58834"/>
                    <a:gd name="connsiteX2" fmla="*/ 30003 w 60005"/>
                    <a:gd name="connsiteY2" fmla="*/ 0 h 58834"/>
                    <a:gd name="connsiteX3" fmla="*/ 60006 w 60005"/>
                    <a:gd name="connsiteY3" fmla="*/ 29491 h 58834"/>
                    <a:gd name="connsiteX4" fmla="*/ 30003 w 60005"/>
                    <a:gd name="connsiteY4" fmla="*/ 58834 h 58834"/>
                    <a:gd name="connsiteX5" fmla="*/ 30003 w 60005"/>
                    <a:gd name="connsiteY5" fmla="*/ 9235 h 58834"/>
                    <a:gd name="connsiteX6" fmla="*/ 11494 w 60005"/>
                    <a:gd name="connsiteY6" fmla="*/ 29045 h 58834"/>
                    <a:gd name="connsiteX7" fmla="*/ 30003 w 60005"/>
                    <a:gd name="connsiteY7" fmla="*/ 49003 h 58834"/>
                    <a:gd name="connsiteX8" fmla="*/ 48363 w 60005"/>
                    <a:gd name="connsiteY8" fmla="*/ 29045 h 58834"/>
                    <a:gd name="connsiteX9" fmla="*/ 30003 w 60005"/>
                    <a:gd name="connsiteY9" fmla="*/ 9235 h 58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005" h="58834">
                      <a:moveTo>
                        <a:pt x="30003" y="58834"/>
                      </a:moveTo>
                      <a:cubicBezTo>
                        <a:pt x="13136" y="58834"/>
                        <a:pt x="0" y="47067"/>
                        <a:pt x="0" y="29491"/>
                      </a:cubicBezTo>
                      <a:cubicBezTo>
                        <a:pt x="0" y="11916"/>
                        <a:pt x="13136" y="0"/>
                        <a:pt x="30003" y="0"/>
                      </a:cubicBezTo>
                      <a:cubicBezTo>
                        <a:pt x="46870" y="0"/>
                        <a:pt x="60006" y="12065"/>
                        <a:pt x="60006" y="29491"/>
                      </a:cubicBezTo>
                      <a:cubicBezTo>
                        <a:pt x="60006" y="46918"/>
                        <a:pt x="46870" y="58834"/>
                        <a:pt x="30003" y="58834"/>
                      </a:cubicBezTo>
                      <a:close/>
                      <a:moveTo>
                        <a:pt x="30003" y="9235"/>
                      </a:moveTo>
                      <a:cubicBezTo>
                        <a:pt x="18509" y="9235"/>
                        <a:pt x="11494" y="18023"/>
                        <a:pt x="11494" y="29045"/>
                      </a:cubicBezTo>
                      <a:cubicBezTo>
                        <a:pt x="11494" y="40067"/>
                        <a:pt x="18509" y="49003"/>
                        <a:pt x="30003" y="49003"/>
                      </a:cubicBezTo>
                      <a:cubicBezTo>
                        <a:pt x="41497" y="49003"/>
                        <a:pt x="48363" y="40216"/>
                        <a:pt x="48363" y="29045"/>
                      </a:cubicBezTo>
                      <a:cubicBezTo>
                        <a:pt x="48363" y="17874"/>
                        <a:pt x="41347" y="9235"/>
                        <a:pt x="30003" y="923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53" name="Freeform 28452">
                  <a:extLst>
                    <a:ext uri="{FF2B5EF4-FFF2-40B4-BE49-F238E27FC236}">
                      <a16:creationId xmlns:a16="http://schemas.microsoft.com/office/drawing/2014/main" id="{F5139C5F-5528-AD7C-D331-5A3F4220C669}"/>
                    </a:ext>
                  </a:extLst>
                </p:cNvPr>
                <p:cNvSpPr/>
                <p:nvPr/>
              </p:nvSpPr>
              <p:spPr>
                <a:xfrm>
                  <a:off x="4822997" y="2991970"/>
                  <a:ext cx="82395" cy="57642"/>
                </a:xfrm>
                <a:custGeom>
                  <a:avLst/>
                  <a:gdLst>
                    <a:gd name="connsiteX0" fmla="*/ 70902 w 82395"/>
                    <a:gd name="connsiteY0" fmla="*/ 57642 h 57642"/>
                    <a:gd name="connsiteX1" fmla="*/ 70902 w 82395"/>
                    <a:gd name="connsiteY1" fmla="*/ 24725 h 57642"/>
                    <a:gd name="connsiteX2" fmla="*/ 60453 w 82395"/>
                    <a:gd name="connsiteY2" fmla="*/ 9533 h 57642"/>
                    <a:gd name="connsiteX3" fmla="*/ 46870 w 82395"/>
                    <a:gd name="connsiteY3" fmla="*/ 28300 h 57642"/>
                    <a:gd name="connsiteX4" fmla="*/ 46870 w 82395"/>
                    <a:gd name="connsiteY4" fmla="*/ 57642 h 57642"/>
                    <a:gd name="connsiteX5" fmla="*/ 35376 w 82395"/>
                    <a:gd name="connsiteY5" fmla="*/ 57642 h 57642"/>
                    <a:gd name="connsiteX6" fmla="*/ 35376 w 82395"/>
                    <a:gd name="connsiteY6" fmla="*/ 24725 h 57642"/>
                    <a:gd name="connsiteX7" fmla="*/ 25077 w 82395"/>
                    <a:gd name="connsiteY7" fmla="*/ 9533 h 57642"/>
                    <a:gd name="connsiteX8" fmla="*/ 11494 w 82395"/>
                    <a:gd name="connsiteY8" fmla="*/ 28300 h 57642"/>
                    <a:gd name="connsiteX9" fmla="*/ 11494 w 82395"/>
                    <a:gd name="connsiteY9" fmla="*/ 57642 h 57642"/>
                    <a:gd name="connsiteX10" fmla="*/ 0 w 82395"/>
                    <a:gd name="connsiteY10" fmla="*/ 57642 h 57642"/>
                    <a:gd name="connsiteX11" fmla="*/ 0 w 82395"/>
                    <a:gd name="connsiteY11" fmla="*/ 1043 h 57642"/>
                    <a:gd name="connsiteX12" fmla="*/ 11494 w 82395"/>
                    <a:gd name="connsiteY12" fmla="*/ 1043 h 57642"/>
                    <a:gd name="connsiteX13" fmla="*/ 11494 w 82395"/>
                    <a:gd name="connsiteY13" fmla="*/ 9979 h 57642"/>
                    <a:gd name="connsiteX14" fmla="*/ 11792 w 82395"/>
                    <a:gd name="connsiteY14" fmla="*/ 9979 h 57642"/>
                    <a:gd name="connsiteX15" fmla="*/ 28212 w 82395"/>
                    <a:gd name="connsiteY15" fmla="*/ 0 h 57642"/>
                    <a:gd name="connsiteX16" fmla="*/ 45079 w 82395"/>
                    <a:gd name="connsiteY16" fmla="*/ 11171 h 57642"/>
                    <a:gd name="connsiteX17" fmla="*/ 63140 w 82395"/>
                    <a:gd name="connsiteY17" fmla="*/ 0 h 57642"/>
                    <a:gd name="connsiteX18" fmla="*/ 82396 w 82395"/>
                    <a:gd name="connsiteY18" fmla="*/ 23385 h 57642"/>
                    <a:gd name="connsiteX19" fmla="*/ 82396 w 82395"/>
                    <a:gd name="connsiteY19" fmla="*/ 57642 h 57642"/>
                    <a:gd name="connsiteX20" fmla="*/ 71052 w 82395"/>
                    <a:gd name="connsiteY20" fmla="*/ 57642 h 5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2395" h="57642">
                      <a:moveTo>
                        <a:pt x="70902" y="57642"/>
                      </a:moveTo>
                      <a:lnTo>
                        <a:pt x="70902" y="24725"/>
                      </a:lnTo>
                      <a:cubicBezTo>
                        <a:pt x="70902" y="18172"/>
                        <a:pt x="69708" y="9533"/>
                        <a:pt x="60453" y="9533"/>
                      </a:cubicBezTo>
                      <a:cubicBezTo>
                        <a:pt x="51199" y="9533"/>
                        <a:pt x="46870" y="18172"/>
                        <a:pt x="46870" y="28300"/>
                      </a:cubicBezTo>
                      <a:lnTo>
                        <a:pt x="46870" y="57642"/>
                      </a:lnTo>
                      <a:lnTo>
                        <a:pt x="35376" y="57642"/>
                      </a:lnTo>
                      <a:lnTo>
                        <a:pt x="35376" y="24725"/>
                      </a:lnTo>
                      <a:cubicBezTo>
                        <a:pt x="35376" y="16384"/>
                        <a:pt x="33287" y="9533"/>
                        <a:pt x="25077" y="9533"/>
                      </a:cubicBezTo>
                      <a:cubicBezTo>
                        <a:pt x="15972" y="9533"/>
                        <a:pt x="11494" y="18172"/>
                        <a:pt x="11494" y="28300"/>
                      </a:cubicBezTo>
                      <a:lnTo>
                        <a:pt x="11494" y="57642"/>
                      </a:lnTo>
                      <a:lnTo>
                        <a:pt x="0" y="57642"/>
                      </a:lnTo>
                      <a:lnTo>
                        <a:pt x="0" y="1043"/>
                      </a:lnTo>
                      <a:lnTo>
                        <a:pt x="11494" y="1043"/>
                      </a:lnTo>
                      <a:lnTo>
                        <a:pt x="11494" y="9979"/>
                      </a:lnTo>
                      <a:cubicBezTo>
                        <a:pt x="11494" y="9979"/>
                        <a:pt x="11792" y="9979"/>
                        <a:pt x="11792" y="9979"/>
                      </a:cubicBezTo>
                      <a:cubicBezTo>
                        <a:pt x="14479" y="4766"/>
                        <a:pt x="20599" y="0"/>
                        <a:pt x="28212" y="0"/>
                      </a:cubicBezTo>
                      <a:cubicBezTo>
                        <a:pt x="36571" y="0"/>
                        <a:pt x="42392" y="3873"/>
                        <a:pt x="45079" y="11171"/>
                      </a:cubicBezTo>
                      <a:cubicBezTo>
                        <a:pt x="48960" y="4022"/>
                        <a:pt x="55080" y="0"/>
                        <a:pt x="63140" y="0"/>
                      </a:cubicBezTo>
                      <a:cubicBezTo>
                        <a:pt x="78366" y="0"/>
                        <a:pt x="82396" y="11022"/>
                        <a:pt x="82396" y="23385"/>
                      </a:cubicBezTo>
                      <a:lnTo>
                        <a:pt x="82396" y="57642"/>
                      </a:lnTo>
                      <a:lnTo>
                        <a:pt x="71052" y="57642"/>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54" name="Freeform 28453">
                  <a:extLst>
                    <a:ext uri="{FF2B5EF4-FFF2-40B4-BE49-F238E27FC236}">
                      <a16:creationId xmlns:a16="http://schemas.microsoft.com/office/drawing/2014/main" id="{3D9A8F22-DAFC-4C10-A470-40947187E148}"/>
                    </a:ext>
                  </a:extLst>
                </p:cNvPr>
                <p:cNvSpPr/>
                <p:nvPr/>
              </p:nvSpPr>
              <p:spPr>
                <a:xfrm>
                  <a:off x="4919275" y="2967543"/>
                  <a:ext cx="14926" cy="82069"/>
                </a:xfrm>
                <a:custGeom>
                  <a:avLst/>
                  <a:gdLst>
                    <a:gd name="connsiteX0" fmla="*/ 7463 w 14926"/>
                    <a:gd name="connsiteY0" fmla="*/ 14001 h 82069"/>
                    <a:gd name="connsiteX1" fmla="*/ 0 w 14926"/>
                    <a:gd name="connsiteY1" fmla="*/ 7001 h 82069"/>
                    <a:gd name="connsiteX2" fmla="*/ 7463 w 14926"/>
                    <a:gd name="connsiteY2" fmla="*/ 0 h 82069"/>
                    <a:gd name="connsiteX3" fmla="*/ 14927 w 14926"/>
                    <a:gd name="connsiteY3" fmla="*/ 7001 h 82069"/>
                    <a:gd name="connsiteX4" fmla="*/ 7463 w 14926"/>
                    <a:gd name="connsiteY4" fmla="*/ 14001 h 82069"/>
                    <a:gd name="connsiteX5" fmla="*/ 1791 w 14926"/>
                    <a:gd name="connsiteY5" fmla="*/ 82070 h 82069"/>
                    <a:gd name="connsiteX6" fmla="*/ 1791 w 14926"/>
                    <a:gd name="connsiteY6" fmla="*/ 25470 h 82069"/>
                    <a:gd name="connsiteX7" fmla="*/ 13285 w 14926"/>
                    <a:gd name="connsiteY7" fmla="*/ 25470 h 82069"/>
                    <a:gd name="connsiteX8" fmla="*/ 13285 w 14926"/>
                    <a:gd name="connsiteY8" fmla="*/ 82070 h 82069"/>
                    <a:gd name="connsiteX9" fmla="*/ 1791 w 14926"/>
                    <a:gd name="connsiteY9" fmla="*/ 82070 h 8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069">
                      <a:moveTo>
                        <a:pt x="7463" y="14001"/>
                      </a:moveTo>
                      <a:cubicBezTo>
                        <a:pt x="2985" y="14001"/>
                        <a:pt x="0" y="11022"/>
                        <a:pt x="0" y="7001"/>
                      </a:cubicBezTo>
                      <a:cubicBezTo>
                        <a:pt x="0" y="2979"/>
                        <a:pt x="3135" y="0"/>
                        <a:pt x="7463" y="0"/>
                      </a:cubicBezTo>
                      <a:cubicBezTo>
                        <a:pt x="11792" y="0"/>
                        <a:pt x="14927" y="2979"/>
                        <a:pt x="14927" y="7001"/>
                      </a:cubicBezTo>
                      <a:cubicBezTo>
                        <a:pt x="14927" y="11022"/>
                        <a:pt x="11792" y="14001"/>
                        <a:pt x="7463" y="14001"/>
                      </a:cubicBezTo>
                      <a:close/>
                      <a:moveTo>
                        <a:pt x="1791" y="82070"/>
                      </a:moveTo>
                      <a:lnTo>
                        <a:pt x="1791" y="25470"/>
                      </a:lnTo>
                      <a:lnTo>
                        <a:pt x="13285" y="25470"/>
                      </a:lnTo>
                      <a:lnTo>
                        <a:pt x="13285" y="82070"/>
                      </a:lnTo>
                      <a:lnTo>
                        <a:pt x="1791" y="8207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55" name="Freeform 28454">
                  <a:extLst>
                    <a:ext uri="{FF2B5EF4-FFF2-40B4-BE49-F238E27FC236}">
                      <a16:creationId xmlns:a16="http://schemas.microsoft.com/office/drawing/2014/main" id="{4D70B6A9-E5D1-1A27-C951-4550A4ECF0D7}"/>
                    </a:ext>
                  </a:extLst>
                </p:cNvPr>
                <p:cNvSpPr/>
                <p:nvPr/>
              </p:nvSpPr>
              <p:spPr>
                <a:xfrm>
                  <a:off x="4944800" y="2991970"/>
                  <a:ext cx="51198" cy="58982"/>
                </a:xfrm>
                <a:custGeom>
                  <a:avLst/>
                  <a:gdLst>
                    <a:gd name="connsiteX0" fmla="*/ 28660 w 51198"/>
                    <a:gd name="connsiteY0" fmla="*/ 58983 h 58982"/>
                    <a:gd name="connsiteX1" fmla="*/ 0 w 51198"/>
                    <a:gd name="connsiteY1" fmla="*/ 29491 h 58982"/>
                    <a:gd name="connsiteX2" fmla="*/ 28958 w 51198"/>
                    <a:gd name="connsiteY2" fmla="*/ 0 h 58982"/>
                    <a:gd name="connsiteX3" fmla="*/ 50900 w 51198"/>
                    <a:gd name="connsiteY3" fmla="*/ 8043 h 58982"/>
                    <a:gd name="connsiteX4" fmla="*/ 46870 w 51198"/>
                    <a:gd name="connsiteY4" fmla="*/ 16384 h 58982"/>
                    <a:gd name="connsiteX5" fmla="*/ 29854 w 51198"/>
                    <a:gd name="connsiteY5" fmla="*/ 9533 h 58982"/>
                    <a:gd name="connsiteX6" fmla="*/ 11494 w 51198"/>
                    <a:gd name="connsiteY6" fmla="*/ 29045 h 58982"/>
                    <a:gd name="connsiteX7" fmla="*/ 29854 w 51198"/>
                    <a:gd name="connsiteY7" fmla="*/ 49152 h 58982"/>
                    <a:gd name="connsiteX8" fmla="*/ 47169 w 51198"/>
                    <a:gd name="connsiteY8" fmla="*/ 42003 h 58982"/>
                    <a:gd name="connsiteX9" fmla="*/ 51199 w 51198"/>
                    <a:gd name="connsiteY9" fmla="*/ 50344 h 58982"/>
                    <a:gd name="connsiteX10" fmla="*/ 28510 w 51198"/>
                    <a:gd name="connsiteY10" fmla="*/ 58983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198" h="58982">
                      <a:moveTo>
                        <a:pt x="28660" y="58983"/>
                      </a:moveTo>
                      <a:cubicBezTo>
                        <a:pt x="13434" y="58983"/>
                        <a:pt x="0" y="47514"/>
                        <a:pt x="0" y="29491"/>
                      </a:cubicBezTo>
                      <a:cubicBezTo>
                        <a:pt x="0" y="11469"/>
                        <a:pt x="14031" y="0"/>
                        <a:pt x="28958" y="0"/>
                      </a:cubicBezTo>
                      <a:cubicBezTo>
                        <a:pt x="43885" y="0"/>
                        <a:pt x="50303" y="7447"/>
                        <a:pt x="50900" y="8043"/>
                      </a:cubicBezTo>
                      <a:lnTo>
                        <a:pt x="46870" y="16384"/>
                      </a:lnTo>
                      <a:cubicBezTo>
                        <a:pt x="44930" y="14448"/>
                        <a:pt x="40004" y="9533"/>
                        <a:pt x="29854" y="9533"/>
                      </a:cubicBezTo>
                      <a:cubicBezTo>
                        <a:pt x="19703" y="9533"/>
                        <a:pt x="11494" y="17129"/>
                        <a:pt x="11494" y="29045"/>
                      </a:cubicBezTo>
                      <a:cubicBezTo>
                        <a:pt x="11494" y="40960"/>
                        <a:pt x="18957" y="49152"/>
                        <a:pt x="29854" y="49152"/>
                      </a:cubicBezTo>
                      <a:cubicBezTo>
                        <a:pt x="40750" y="49152"/>
                        <a:pt x="47169" y="42003"/>
                        <a:pt x="47169" y="42003"/>
                      </a:cubicBezTo>
                      <a:lnTo>
                        <a:pt x="51199" y="50344"/>
                      </a:lnTo>
                      <a:cubicBezTo>
                        <a:pt x="49557" y="51982"/>
                        <a:pt x="43736" y="58983"/>
                        <a:pt x="28510"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56" name="Freeform 28455">
                  <a:extLst>
                    <a:ext uri="{FF2B5EF4-FFF2-40B4-BE49-F238E27FC236}">
                      <a16:creationId xmlns:a16="http://schemas.microsoft.com/office/drawing/2014/main" id="{2F82660D-5CCA-C5E3-0ABA-023DF567F684}"/>
                    </a:ext>
                  </a:extLst>
                </p:cNvPr>
                <p:cNvSpPr/>
                <p:nvPr/>
              </p:nvSpPr>
              <p:spPr>
                <a:xfrm>
                  <a:off x="5023613" y="2991970"/>
                  <a:ext cx="43586" cy="58982"/>
                </a:xfrm>
                <a:custGeom>
                  <a:avLst/>
                  <a:gdLst>
                    <a:gd name="connsiteX0" fmla="*/ 22092 w 43586"/>
                    <a:gd name="connsiteY0" fmla="*/ 58983 h 58982"/>
                    <a:gd name="connsiteX1" fmla="*/ 0 w 43586"/>
                    <a:gd name="connsiteY1" fmla="*/ 48855 h 58982"/>
                    <a:gd name="connsiteX2" fmla="*/ 5523 w 43586"/>
                    <a:gd name="connsiteY2" fmla="*/ 42152 h 58982"/>
                    <a:gd name="connsiteX3" fmla="*/ 22241 w 43586"/>
                    <a:gd name="connsiteY3" fmla="*/ 50195 h 58982"/>
                    <a:gd name="connsiteX4" fmla="*/ 33138 w 43586"/>
                    <a:gd name="connsiteY4" fmla="*/ 42152 h 58982"/>
                    <a:gd name="connsiteX5" fmla="*/ 20300 w 43586"/>
                    <a:gd name="connsiteY5" fmla="*/ 32768 h 58982"/>
                    <a:gd name="connsiteX6" fmla="*/ 3583 w 43586"/>
                    <a:gd name="connsiteY6" fmla="*/ 16235 h 58982"/>
                    <a:gd name="connsiteX7" fmla="*/ 22689 w 43586"/>
                    <a:gd name="connsiteY7" fmla="*/ 0 h 58982"/>
                    <a:gd name="connsiteX8" fmla="*/ 42094 w 43586"/>
                    <a:gd name="connsiteY8" fmla="*/ 7447 h 58982"/>
                    <a:gd name="connsiteX9" fmla="*/ 37317 w 43586"/>
                    <a:gd name="connsiteY9" fmla="*/ 14448 h 58982"/>
                    <a:gd name="connsiteX10" fmla="*/ 22987 w 43586"/>
                    <a:gd name="connsiteY10" fmla="*/ 8341 h 58982"/>
                    <a:gd name="connsiteX11" fmla="*/ 13882 w 43586"/>
                    <a:gd name="connsiteY11" fmla="*/ 15342 h 58982"/>
                    <a:gd name="connsiteX12" fmla="*/ 24928 w 43586"/>
                    <a:gd name="connsiteY12" fmla="*/ 23831 h 58982"/>
                    <a:gd name="connsiteX13" fmla="*/ 32541 w 43586"/>
                    <a:gd name="connsiteY13" fmla="*/ 26513 h 58982"/>
                    <a:gd name="connsiteX14" fmla="*/ 43586 w 43586"/>
                    <a:gd name="connsiteY14" fmla="*/ 41109 h 58982"/>
                    <a:gd name="connsiteX15" fmla="*/ 21942 w 43586"/>
                    <a:gd name="connsiteY15" fmla="*/ 58983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586" h="58982">
                      <a:moveTo>
                        <a:pt x="22092" y="58983"/>
                      </a:moveTo>
                      <a:cubicBezTo>
                        <a:pt x="12539" y="58983"/>
                        <a:pt x="4777" y="55110"/>
                        <a:pt x="0" y="48855"/>
                      </a:cubicBezTo>
                      <a:lnTo>
                        <a:pt x="5523" y="42152"/>
                      </a:lnTo>
                      <a:cubicBezTo>
                        <a:pt x="10300" y="47216"/>
                        <a:pt x="17017" y="50195"/>
                        <a:pt x="22241" y="50195"/>
                      </a:cubicBezTo>
                      <a:cubicBezTo>
                        <a:pt x="27465" y="50195"/>
                        <a:pt x="33138" y="48259"/>
                        <a:pt x="33138" y="42152"/>
                      </a:cubicBezTo>
                      <a:cubicBezTo>
                        <a:pt x="33138" y="36045"/>
                        <a:pt x="24182" y="34109"/>
                        <a:pt x="20300" y="32768"/>
                      </a:cubicBezTo>
                      <a:cubicBezTo>
                        <a:pt x="11941" y="29938"/>
                        <a:pt x="3583" y="26959"/>
                        <a:pt x="3583" y="16235"/>
                      </a:cubicBezTo>
                      <a:cubicBezTo>
                        <a:pt x="3583" y="5511"/>
                        <a:pt x="12688" y="0"/>
                        <a:pt x="22689" y="0"/>
                      </a:cubicBezTo>
                      <a:cubicBezTo>
                        <a:pt x="32690" y="0"/>
                        <a:pt x="38511" y="3575"/>
                        <a:pt x="42094" y="7447"/>
                      </a:cubicBezTo>
                      <a:lnTo>
                        <a:pt x="37317" y="14448"/>
                      </a:lnTo>
                      <a:cubicBezTo>
                        <a:pt x="34033" y="11022"/>
                        <a:pt x="28510" y="8341"/>
                        <a:pt x="22987" y="8341"/>
                      </a:cubicBezTo>
                      <a:cubicBezTo>
                        <a:pt x="17464" y="8341"/>
                        <a:pt x="13882" y="10724"/>
                        <a:pt x="13882" y="15342"/>
                      </a:cubicBezTo>
                      <a:cubicBezTo>
                        <a:pt x="13882" y="19959"/>
                        <a:pt x="19405" y="22044"/>
                        <a:pt x="24928" y="23831"/>
                      </a:cubicBezTo>
                      <a:cubicBezTo>
                        <a:pt x="28062" y="24874"/>
                        <a:pt x="30152" y="25619"/>
                        <a:pt x="32541" y="26513"/>
                      </a:cubicBezTo>
                      <a:cubicBezTo>
                        <a:pt x="38810" y="29194"/>
                        <a:pt x="43586" y="33662"/>
                        <a:pt x="43586" y="41109"/>
                      </a:cubicBezTo>
                      <a:cubicBezTo>
                        <a:pt x="43586" y="53323"/>
                        <a:pt x="32988" y="58983"/>
                        <a:pt x="21942"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57" name="Freeform 28456">
                  <a:extLst>
                    <a:ext uri="{FF2B5EF4-FFF2-40B4-BE49-F238E27FC236}">
                      <a16:creationId xmlns:a16="http://schemas.microsoft.com/office/drawing/2014/main" id="{9149E6C7-68E5-FC53-7891-8C5A0881DB13}"/>
                    </a:ext>
                  </a:extLst>
                </p:cNvPr>
                <p:cNvSpPr/>
                <p:nvPr/>
              </p:nvSpPr>
              <p:spPr>
                <a:xfrm>
                  <a:off x="5074663" y="2992119"/>
                  <a:ext cx="55677" cy="58982"/>
                </a:xfrm>
                <a:custGeom>
                  <a:avLst/>
                  <a:gdLst>
                    <a:gd name="connsiteX0" fmla="*/ 55379 w 55677"/>
                    <a:gd name="connsiteY0" fmla="*/ 32024 h 58982"/>
                    <a:gd name="connsiteX1" fmla="*/ 11643 w 55677"/>
                    <a:gd name="connsiteY1" fmla="*/ 32024 h 58982"/>
                    <a:gd name="connsiteX2" fmla="*/ 29854 w 55677"/>
                    <a:gd name="connsiteY2" fmla="*/ 50046 h 58982"/>
                    <a:gd name="connsiteX3" fmla="*/ 48512 w 55677"/>
                    <a:gd name="connsiteY3" fmla="*/ 43492 h 58982"/>
                    <a:gd name="connsiteX4" fmla="*/ 53289 w 55677"/>
                    <a:gd name="connsiteY4" fmla="*/ 50046 h 58982"/>
                    <a:gd name="connsiteX5" fmla="*/ 28361 w 55677"/>
                    <a:gd name="connsiteY5" fmla="*/ 58983 h 58982"/>
                    <a:gd name="connsiteX6" fmla="*/ 0 w 55677"/>
                    <a:gd name="connsiteY6" fmla="*/ 29342 h 58982"/>
                    <a:gd name="connsiteX7" fmla="*/ 28809 w 55677"/>
                    <a:gd name="connsiteY7" fmla="*/ 0 h 58982"/>
                    <a:gd name="connsiteX8" fmla="*/ 55677 w 55677"/>
                    <a:gd name="connsiteY8" fmla="*/ 27108 h 58982"/>
                    <a:gd name="connsiteX9" fmla="*/ 55379 w 55677"/>
                    <a:gd name="connsiteY9" fmla="*/ 32172 h 58982"/>
                    <a:gd name="connsiteX10" fmla="*/ 28510 w 55677"/>
                    <a:gd name="connsiteY10" fmla="*/ 8192 h 58982"/>
                    <a:gd name="connsiteX11" fmla="*/ 11792 w 55677"/>
                    <a:gd name="connsiteY11" fmla="*/ 24427 h 58982"/>
                    <a:gd name="connsiteX12" fmla="*/ 44780 w 55677"/>
                    <a:gd name="connsiteY12" fmla="*/ 24427 h 58982"/>
                    <a:gd name="connsiteX13" fmla="*/ 28361 w 55677"/>
                    <a:gd name="connsiteY13" fmla="*/ 8192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5677" h="58982">
                      <a:moveTo>
                        <a:pt x="55379" y="32024"/>
                      </a:moveTo>
                      <a:lnTo>
                        <a:pt x="11643" y="32024"/>
                      </a:lnTo>
                      <a:cubicBezTo>
                        <a:pt x="12240" y="43195"/>
                        <a:pt x="19405" y="50046"/>
                        <a:pt x="29854" y="50046"/>
                      </a:cubicBezTo>
                      <a:cubicBezTo>
                        <a:pt x="40303" y="50046"/>
                        <a:pt x="47318" y="44386"/>
                        <a:pt x="48512" y="43492"/>
                      </a:cubicBezTo>
                      <a:lnTo>
                        <a:pt x="53289" y="50046"/>
                      </a:lnTo>
                      <a:cubicBezTo>
                        <a:pt x="53289" y="50046"/>
                        <a:pt x="45228" y="58983"/>
                        <a:pt x="28361" y="58983"/>
                      </a:cubicBezTo>
                      <a:cubicBezTo>
                        <a:pt x="11494" y="58983"/>
                        <a:pt x="0" y="47365"/>
                        <a:pt x="0" y="29342"/>
                      </a:cubicBezTo>
                      <a:cubicBezTo>
                        <a:pt x="0" y="11320"/>
                        <a:pt x="12986" y="0"/>
                        <a:pt x="28809" y="0"/>
                      </a:cubicBezTo>
                      <a:cubicBezTo>
                        <a:pt x="44631" y="0"/>
                        <a:pt x="55677" y="11171"/>
                        <a:pt x="55677" y="27108"/>
                      </a:cubicBezTo>
                      <a:cubicBezTo>
                        <a:pt x="55677" y="29194"/>
                        <a:pt x="55379" y="32172"/>
                        <a:pt x="55379" y="32172"/>
                      </a:cubicBezTo>
                      <a:close/>
                      <a:moveTo>
                        <a:pt x="28510" y="8192"/>
                      </a:moveTo>
                      <a:cubicBezTo>
                        <a:pt x="17166" y="8192"/>
                        <a:pt x="12240" y="17576"/>
                        <a:pt x="11792" y="24427"/>
                      </a:cubicBezTo>
                      <a:lnTo>
                        <a:pt x="44780" y="24427"/>
                      </a:lnTo>
                      <a:cubicBezTo>
                        <a:pt x="44780" y="18171"/>
                        <a:pt x="39855" y="8192"/>
                        <a:pt x="28361" y="8192"/>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58" name="Freeform 28457">
                  <a:extLst>
                    <a:ext uri="{FF2B5EF4-FFF2-40B4-BE49-F238E27FC236}">
                      <a16:creationId xmlns:a16="http://schemas.microsoft.com/office/drawing/2014/main" id="{CB68B2CC-D749-91A9-BFFD-5ABEEF2F65A0}"/>
                    </a:ext>
                  </a:extLst>
                </p:cNvPr>
                <p:cNvSpPr/>
                <p:nvPr/>
              </p:nvSpPr>
              <p:spPr>
                <a:xfrm>
                  <a:off x="5138550" y="2991970"/>
                  <a:ext cx="51199" cy="58982"/>
                </a:xfrm>
                <a:custGeom>
                  <a:avLst/>
                  <a:gdLst>
                    <a:gd name="connsiteX0" fmla="*/ 28660 w 51199"/>
                    <a:gd name="connsiteY0" fmla="*/ 58983 h 58982"/>
                    <a:gd name="connsiteX1" fmla="*/ 0 w 51199"/>
                    <a:gd name="connsiteY1" fmla="*/ 29491 h 58982"/>
                    <a:gd name="connsiteX2" fmla="*/ 28958 w 51199"/>
                    <a:gd name="connsiteY2" fmla="*/ 0 h 58982"/>
                    <a:gd name="connsiteX3" fmla="*/ 50900 w 51199"/>
                    <a:gd name="connsiteY3" fmla="*/ 8043 h 58982"/>
                    <a:gd name="connsiteX4" fmla="*/ 46870 w 51199"/>
                    <a:gd name="connsiteY4" fmla="*/ 16384 h 58982"/>
                    <a:gd name="connsiteX5" fmla="*/ 29854 w 51199"/>
                    <a:gd name="connsiteY5" fmla="*/ 9533 h 58982"/>
                    <a:gd name="connsiteX6" fmla="*/ 11494 w 51199"/>
                    <a:gd name="connsiteY6" fmla="*/ 29045 h 58982"/>
                    <a:gd name="connsiteX7" fmla="*/ 29854 w 51199"/>
                    <a:gd name="connsiteY7" fmla="*/ 49152 h 58982"/>
                    <a:gd name="connsiteX8" fmla="*/ 47169 w 51199"/>
                    <a:gd name="connsiteY8" fmla="*/ 42003 h 58982"/>
                    <a:gd name="connsiteX9" fmla="*/ 51199 w 51199"/>
                    <a:gd name="connsiteY9" fmla="*/ 50344 h 58982"/>
                    <a:gd name="connsiteX10" fmla="*/ 28510 w 51199"/>
                    <a:gd name="connsiteY10" fmla="*/ 58983 h 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199" h="58982">
                      <a:moveTo>
                        <a:pt x="28660" y="58983"/>
                      </a:moveTo>
                      <a:cubicBezTo>
                        <a:pt x="13434" y="58983"/>
                        <a:pt x="0" y="47514"/>
                        <a:pt x="0" y="29491"/>
                      </a:cubicBezTo>
                      <a:cubicBezTo>
                        <a:pt x="0" y="11469"/>
                        <a:pt x="14031" y="0"/>
                        <a:pt x="28958" y="0"/>
                      </a:cubicBezTo>
                      <a:cubicBezTo>
                        <a:pt x="43885" y="0"/>
                        <a:pt x="50303" y="7447"/>
                        <a:pt x="50900" y="8043"/>
                      </a:cubicBezTo>
                      <a:lnTo>
                        <a:pt x="46870" y="16384"/>
                      </a:lnTo>
                      <a:cubicBezTo>
                        <a:pt x="44930" y="14448"/>
                        <a:pt x="40004" y="9533"/>
                        <a:pt x="29854" y="9533"/>
                      </a:cubicBezTo>
                      <a:cubicBezTo>
                        <a:pt x="19703" y="9533"/>
                        <a:pt x="11494" y="17129"/>
                        <a:pt x="11494" y="29045"/>
                      </a:cubicBezTo>
                      <a:cubicBezTo>
                        <a:pt x="11494" y="40960"/>
                        <a:pt x="18957" y="49152"/>
                        <a:pt x="29854" y="49152"/>
                      </a:cubicBezTo>
                      <a:cubicBezTo>
                        <a:pt x="40750" y="49152"/>
                        <a:pt x="47169" y="42003"/>
                        <a:pt x="47169" y="42003"/>
                      </a:cubicBezTo>
                      <a:lnTo>
                        <a:pt x="51199" y="50344"/>
                      </a:lnTo>
                      <a:cubicBezTo>
                        <a:pt x="49557" y="51982"/>
                        <a:pt x="43736" y="58983"/>
                        <a:pt x="28510" y="58983"/>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59" name="Freeform 28458">
                  <a:extLst>
                    <a:ext uri="{FF2B5EF4-FFF2-40B4-BE49-F238E27FC236}">
                      <a16:creationId xmlns:a16="http://schemas.microsoft.com/office/drawing/2014/main" id="{7406DFA9-3DE1-32F2-92CD-6F9B1102D9C7}"/>
                    </a:ext>
                  </a:extLst>
                </p:cNvPr>
                <p:cNvSpPr/>
                <p:nvPr/>
              </p:nvSpPr>
              <p:spPr>
                <a:xfrm>
                  <a:off x="5198556" y="2992864"/>
                  <a:ext cx="48661" cy="58089"/>
                </a:xfrm>
                <a:custGeom>
                  <a:avLst/>
                  <a:gdLst>
                    <a:gd name="connsiteX0" fmla="*/ 37616 w 48661"/>
                    <a:gd name="connsiteY0" fmla="*/ 56749 h 58089"/>
                    <a:gd name="connsiteX1" fmla="*/ 37616 w 48661"/>
                    <a:gd name="connsiteY1" fmla="*/ 48706 h 58089"/>
                    <a:gd name="connsiteX2" fmla="*/ 20002 w 48661"/>
                    <a:gd name="connsiteY2" fmla="*/ 58089 h 58089"/>
                    <a:gd name="connsiteX3" fmla="*/ 0 w 48661"/>
                    <a:gd name="connsiteY3" fmla="*/ 33960 h 58089"/>
                    <a:gd name="connsiteX4" fmla="*/ 0 w 48661"/>
                    <a:gd name="connsiteY4" fmla="*/ 0 h 58089"/>
                    <a:gd name="connsiteX5" fmla="*/ 11345 w 48661"/>
                    <a:gd name="connsiteY5" fmla="*/ 0 h 58089"/>
                    <a:gd name="connsiteX6" fmla="*/ 11345 w 48661"/>
                    <a:gd name="connsiteY6" fmla="*/ 33513 h 58089"/>
                    <a:gd name="connsiteX7" fmla="*/ 23137 w 48661"/>
                    <a:gd name="connsiteY7" fmla="*/ 48557 h 58089"/>
                    <a:gd name="connsiteX8" fmla="*/ 37168 w 48661"/>
                    <a:gd name="connsiteY8" fmla="*/ 30534 h 58089"/>
                    <a:gd name="connsiteX9" fmla="*/ 37168 w 48661"/>
                    <a:gd name="connsiteY9" fmla="*/ 149 h 58089"/>
                    <a:gd name="connsiteX10" fmla="*/ 48662 w 48661"/>
                    <a:gd name="connsiteY10" fmla="*/ 149 h 58089"/>
                    <a:gd name="connsiteX11" fmla="*/ 48662 w 48661"/>
                    <a:gd name="connsiteY11" fmla="*/ 56898 h 58089"/>
                    <a:gd name="connsiteX12" fmla="*/ 37616 w 48661"/>
                    <a:gd name="connsiteY12" fmla="*/ 56898 h 5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61" h="58089">
                      <a:moveTo>
                        <a:pt x="37616" y="56749"/>
                      </a:moveTo>
                      <a:lnTo>
                        <a:pt x="37616" y="48706"/>
                      </a:lnTo>
                      <a:cubicBezTo>
                        <a:pt x="34332" y="54217"/>
                        <a:pt x="27913" y="58089"/>
                        <a:pt x="20002" y="58089"/>
                      </a:cubicBezTo>
                      <a:cubicBezTo>
                        <a:pt x="4179" y="58089"/>
                        <a:pt x="0" y="48110"/>
                        <a:pt x="0" y="33960"/>
                      </a:cubicBezTo>
                      <a:lnTo>
                        <a:pt x="0" y="0"/>
                      </a:lnTo>
                      <a:lnTo>
                        <a:pt x="11345" y="0"/>
                      </a:lnTo>
                      <a:lnTo>
                        <a:pt x="11345" y="33513"/>
                      </a:lnTo>
                      <a:cubicBezTo>
                        <a:pt x="11345" y="41258"/>
                        <a:pt x="12986" y="48557"/>
                        <a:pt x="23137" y="48557"/>
                      </a:cubicBezTo>
                      <a:cubicBezTo>
                        <a:pt x="33287" y="48557"/>
                        <a:pt x="37168" y="39918"/>
                        <a:pt x="37168" y="30534"/>
                      </a:cubicBezTo>
                      <a:lnTo>
                        <a:pt x="37168" y="149"/>
                      </a:lnTo>
                      <a:lnTo>
                        <a:pt x="48662" y="149"/>
                      </a:lnTo>
                      <a:lnTo>
                        <a:pt x="48662" y="56898"/>
                      </a:lnTo>
                      <a:lnTo>
                        <a:pt x="37616" y="56898"/>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60" name="Freeform 28459">
                  <a:extLst>
                    <a:ext uri="{FF2B5EF4-FFF2-40B4-BE49-F238E27FC236}">
                      <a16:creationId xmlns:a16="http://schemas.microsoft.com/office/drawing/2014/main" id="{463B3804-3008-CF65-E409-172F642F28A5}"/>
                    </a:ext>
                  </a:extLst>
                </p:cNvPr>
                <p:cNvSpPr/>
                <p:nvPr/>
              </p:nvSpPr>
              <p:spPr>
                <a:xfrm>
                  <a:off x="5263039" y="2991821"/>
                  <a:ext cx="31644" cy="57791"/>
                </a:xfrm>
                <a:custGeom>
                  <a:avLst/>
                  <a:gdLst>
                    <a:gd name="connsiteX0" fmla="*/ 31048 w 31644"/>
                    <a:gd name="connsiteY0" fmla="*/ 11767 h 57791"/>
                    <a:gd name="connsiteX1" fmla="*/ 30600 w 31644"/>
                    <a:gd name="connsiteY1" fmla="*/ 11767 h 57791"/>
                    <a:gd name="connsiteX2" fmla="*/ 24331 w 31644"/>
                    <a:gd name="connsiteY2" fmla="*/ 10575 h 57791"/>
                    <a:gd name="connsiteX3" fmla="*/ 11493 w 31644"/>
                    <a:gd name="connsiteY3" fmla="*/ 29640 h 57791"/>
                    <a:gd name="connsiteX4" fmla="*/ 11493 w 31644"/>
                    <a:gd name="connsiteY4" fmla="*/ 57791 h 57791"/>
                    <a:gd name="connsiteX5" fmla="*/ 0 w 31644"/>
                    <a:gd name="connsiteY5" fmla="*/ 57791 h 57791"/>
                    <a:gd name="connsiteX6" fmla="*/ 0 w 31644"/>
                    <a:gd name="connsiteY6" fmla="*/ 1192 h 57791"/>
                    <a:gd name="connsiteX7" fmla="*/ 11493 w 31644"/>
                    <a:gd name="connsiteY7" fmla="*/ 1192 h 57791"/>
                    <a:gd name="connsiteX8" fmla="*/ 11493 w 31644"/>
                    <a:gd name="connsiteY8" fmla="*/ 9831 h 57791"/>
                    <a:gd name="connsiteX9" fmla="*/ 11792 w 31644"/>
                    <a:gd name="connsiteY9" fmla="*/ 9831 h 57791"/>
                    <a:gd name="connsiteX10" fmla="*/ 25674 w 31644"/>
                    <a:gd name="connsiteY10" fmla="*/ 0 h 57791"/>
                    <a:gd name="connsiteX11" fmla="*/ 31645 w 31644"/>
                    <a:gd name="connsiteY11" fmla="*/ 894 h 57791"/>
                    <a:gd name="connsiteX12" fmla="*/ 30898 w 31644"/>
                    <a:gd name="connsiteY12" fmla="*/ 11469 h 5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644" h="57791">
                      <a:moveTo>
                        <a:pt x="31048" y="11767"/>
                      </a:moveTo>
                      <a:lnTo>
                        <a:pt x="30600" y="11767"/>
                      </a:lnTo>
                      <a:cubicBezTo>
                        <a:pt x="29555" y="11320"/>
                        <a:pt x="27465" y="10575"/>
                        <a:pt x="24331" y="10575"/>
                      </a:cubicBezTo>
                      <a:cubicBezTo>
                        <a:pt x="14031" y="10575"/>
                        <a:pt x="11493" y="21448"/>
                        <a:pt x="11493" y="29640"/>
                      </a:cubicBezTo>
                      <a:lnTo>
                        <a:pt x="11493" y="57791"/>
                      </a:lnTo>
                      <a:lnTo>
                        <a:pt x="0" y="57791"/>
                      </a:lnTo>
                      <a:lnTo>
                        <a:pt x="0" y="1192"/>
                      </a:lnTo>
                      <a:lnTo>
                        <a:pt x="11493" y="1192"/>
                      </a:lnTo>
                      <a:lnTo>
                        <a:pt x="11493" y="9831"/>
                      </a:lnTo>
                      <a:cubicBezTo>
                        <a:pt x="11493" y="9831"/>
                        <a:pt x="11792" y="9831"/>
                        <a:pt x="11792" y="9831"/>
                      </a:cubicBezTo>
                      <a:cubicBezTo>
                        <a:pt x="14479" y="3426"/>
                        <a:pt x="19703" y="0"/>
                        <a:pt x="25674" y="0"/>
                      </a:cubicBezTo>
                      <a:cubicBezTo>
                        <a:pt x="29555" y="0"/>
                        <a:pt x="31645" y="894"/>
                        <a:pt x="31645" y="894"/>
                      </a:cubicBezTo>
                      <a:lnTo>
                        <a:pt x="30898" y="11469"/>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61" name="Freeform 28460">
                  <a:extLst>
                    <a:ext uri="{FF2B5EF4-FFF2-40B4-BE49-F238E27FC236}">
                      <a16:creationId xmlns:a16="http://schemas.microsoft.com/office/drawing/2014/main" id="{C2BF8F36-8CB3-EE8E-C0B4-2A0304D4D633}"/>
                    </a:ext>
                  </a:extLst>
                </p:cNvPr>
                <p:cNvSpPr/>
                <p:nvPr/>
              </p:nvSpPr>
              <p:spPr>
                <a:xfrm>
                  <a:off x="5301849" y="2967543"/>
                  <a:ext cx="14926" cy="82069"/>
                </a:xfrm>
                <a:custGeom>
                  <a:avLst/>
                  <a:gdLst>
                    <a:gd name="connsiteX0" fmla="*/ 7463 w 14926"/>
                    <a:gd name="connsiteY0" fmla="*/ 14001 h 82069"/>
                    <a:gd name="connsiteX1" fmla="*/ 0 w 14926"/>
                    <a:gd name="connsiteY1" fmla="*/ 7001 h 82069"/>
                    <a:gd name="connsiteX2" fmla="*/ 7463 w 14926"/>
                    <a:gd name="connsiteY2" fmla="*/ 0 h 82069"/>
                    <a:gd name="connsiteX3" fmla="*/ 14927 w 14926"/>
                    <a:gd name="connsiteY3" fmla="*/ 7001 h 82069"/>
                    <a:gd name="connsiteX4" fmla="*/ 7463 w 14926"/>
                    <a:gd name="connsiteY4" fmla="*/ 14001 h 82069"/>
                    <a:gd name="connsiteX5" fmla="*/ 1791 w 14926"/>
                    <a:gd name="connsiteY5" fmla="*/ 82070 h 82069"/>
                    <a:gd name="connsiteX6" fmla="*/ 1791 w 14926"/>
                    <a:gd name="connsiteY6" fmla="*/ 25470 h 82069"/>
                    <a:gd name="connsiteX7" fmla="*/ 13285 w 14926"/>
                    <a:gd name="connsiteY7" fmla="*/ 25470 h 82069"/>
                    <a:gd name="connsiteX8" fmla="*/ 13285 w 14926"/>
                    <a:gd name="connsiteY8" fmla="*/ 82070 h 82069"/>
                    <a:gd name="connsiteX9" fmla="*/ 1791 w 14926"/>
                    <a:gd name="connsiteY9" fmla="*/ 82070 h 8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26" h="82069">
                      <a:moveTo>
                        <a:pt x="7463" y="14001"/>
                      </a:moveTo>
                      <a:cubicBezTo>
                        <a:pt x="2985" y="14001"/>
                        <a:pt x="0" y="11022"/>
                        <a:pt x="0" y="7001"/>
                      </a:cubicBezTo>
                      <a:cubicBezTo>
                        <a:pt x="0" y="2979"/>
                        <a:pt x="3135" y="0"/>
                        <a:pt x="7463" y="0"/>
                      </a:cubicBezTo>
                      <a:cubicBezTo>
                        <a:pt x="11792" y="0"/>
                        <a:pt x="14927" y="2979"/>
                        <a:pt x="14927" y="7001"/>
                      </a:cubicBezTo>
                      <a:cubicBezTo>
                        <a:pt x="14927" y="11022"/>
                        <a:pt x="11792" y="14001"/>
                        <a:pt x="7463" y="14001"/>
                      </a:cubicBezTo>
                      <a:close/>
                      <a:moveTo>
                        <a:pt x="1791" y="82070"/>
                      </a:moveTo>
                      <a:lnTo>
                        <a:pt x="1791" y="25470"/>
                      </a:lnTo>
                      <a:lnTo>
                        <a:pt x="13285" y="25470"/>
                      </a:lnTo>
                      <a:lnTo>
                        <a:pt x="13285" y="82070"/>
                      </a:lnTo>
                      <a:lnTo>
                        <a:pt x="1791" y="82070"/>
                      </a:ln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62" name="Freeform 28461">
                  <a:extLst>
                    <a:ext uri="{FF2B5EF4-FFF2-40B4-BE49-F238E27FC236}">
                      <a16:creationId xmlns:a16="http://schemas.microsoft.com/office/drawing/2014/main" id="{52C03291-3E59-28FA-B592-AAF8D7BB35C6}"/>
                    </a:ext>
                  </a:extLst>
                </p:cNvPr>
                <p:cNvSpPr/>
                <p:nvPr/>
              </p:nvSpPr>
              <p:spPr>
                <a:xfrm>
                  <a:off x="5325135" y="2976182"/>
                  <a:ext cx="33734" cy="74920"/>
                </a:xfrm>
                <a:custGeom>
                  <a:avLst/>
                  <a:gdLst>
                    <a:gd name="connsiteX0" fmla="*/ 23286 w 33734"/>
                    <a:gd name="connsiteY0" fmla="*/ 74771 h 74920"/>
                    <a:gd name="connsiteX1" fmla="*/ 8359 w 33734"/>
                    <a:gd name="connsiteY1" fmla="*/ 51983 h 74920"/>
                    <a:gd name="connsiteX2" fmla="*/ 8359 w 33734"/>
                    <a:gd name="connsiteY2" fmla="*/ 26215 h 74920"/>
                    <a:gd name="connsiteX3" fmla="*/ 0 w 33734"/>
                    <a:gd name="connsiteY3" fmla="*/ 26215 h 74920"/>
                    <a:gd name="connsiteX4" fmla="*/ 0 w 33734"/>
                    <a:gd name="connsiteY4" fmla="*/ 16980 h 74920"/>
                    <a:gd name="connsiteX5" fmla="*/ 8359 w 33734"/>
                    <a:gd name="connsiteY5" fmla="*/ 16980 h 74920"/>
                    <a:gd name="connsiteX6" fmla="*/ 8359 w 33734"/>
                    <a:gd name="connsiteY6" fmla="*/ 0 h 74920"/>
                    <a:gd name="connsiteX7" fmla="*/ 19853 w 33734"/>
                    <a:gd name="connsiteY7" fmla="*/ 0 h 74920"/>
                    <a:gd name="connsiteX8" fmla="*/ 19853 w 33734"/>
                    <a:gd name="connsiteY8" fmla="*/ 16980 h 74920"/>
                    <a:gd name="connsiteX9" fmla="*/ 33436 w 33734"/>
                    <a:gd name="connsiteY9" fmla="*/ 16980 h 74920"/>
                    <a:gd name="connsiteX10" fmla="*/ 33436 w 33734"/>
                    <a:gd name="connsiteY10" fmla="*/ 26215 h 74920"/>
                    <a:gd name="connsiteX11" fmla="*/ 19853 w 33734"/>
                    <a:gd name="connsiteY11" fmla="*/ 26215 h 74920"/>
                    <a:gd name="connsiteX12" fmla="*/ 19853 w 33734"/>
                    <a:gd name="connsiteY12" fmla="*/ 51834 h 74920"/>
                    <a:gd name="connsiteX13" fmla="*/ 21345 w 33734"/>
                    <a:gd name="connsiteY13" fmla="*/ 62260 h 74920"/>
                    <a:gd name="connsiteX14" fmla="*/ 27167 w 33734"/>
                    <a:gd name="connsiteY14" fmla="*/ 65090 h 74920"/>
                    <a:gd name="connsiteX15" fmla="*/ 32988 w 33734"/>
                    <a:gd name="connsiteY15" fmla="*/ 63749 h 74920"/>
                    <a:gd name="connsiteX16" fmla="*/ 33735 w 33734"/>
                    <a:gd name="connsiteY16" fmla="*/ 72984 h 74920"/>
                    <a:gd name="connsiteX17" fmla="*/ 23286 w 33734"/>
                    <a:gd name="connsiteY17" fmla="*/ 74920 h 74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34" h="74920">
                      <a:moveTo>
                        <a:pt x="23286" y="74771"/>
                      </a:moveTo>
                      <a:cubicBezTo>
                        <a:pt x="9105" y="74771"/>
                        <a:pt x="8359" y="63154"/>
                        <a:pt x="8359" y="51983"/>
                      </a:cubicBezTo>
                      <a:lnTo>
                        <a:pt x="8359" y="26215"/>
                      </a:lnTo>
                      <a:lnTo>
                        <a:pt x="0" y="26215"/>
                      </a:lnTo>
                      <a:lnTo>
                        <a:pt x="0" y="16980"/>
                      </a:lnTo>
                      <a:lnTo>
                        <a:pt x="8359" y="16980"/>
                      </a:lnTo>
                      <a:lnTo>
                        <a:pt x="8359" y="0"/>
                      </a:lnTo>
                      <a:lnTo>
                        <a:pt x="19853" y="0"/>
                      </a:lnTo>
                      <a:lnTo>
                        <a:pt x="19853" y="16980"/>
                      </a:lnTo>
                      <a:lnTo>
                        <a:pt x="33436" y="16980"/>
                      </a:lnTo>
                      <a:lnTo>
                        <a:pt x="33436" y="26215"/>
                      </a:lnTo>
                      <a:lnTo>
                        <a:pt x="19853" y="26215"/>
                      </a:lnTo>
                      <a:lnTo>
                        <a:pt x="19853" y="51834"/>
                      </a:lnTo>
                      <a:cubicBezTo>
                        <a:pt x="19853" y="56600"/>
                        <a:pt x="19853" y="59877"/>
                        <a:pt x="21345" y="62260"/>
                      </a:cubicBezTo>
                      <a:cubicBezTo>
                        <a:pt x="22390" y="64047"/>
                        <a:pt x="24032" y="65090"/>
                        <a:pt x="27167" y="65090"/>
                      </a:cubicBezTo>
                      <a:cubicBezTo>
                        <a:pt x="30302" y="65090"/>
                        <a:pt x="32988" y="63749"/>
                        <a:pt x="32988" y="63749"/>
                      </a:cubicBezTo>
                      <a:lnTo>
                        <a:pt x="33735" y="72984"/>
                      </a:lnTo>
                      <a:cubicBezTo>
                        <a:pt x="30749" y="74325"/>
                        <a:pt x="27316" y="74920"/>
                        <a:pt x="23286" y="74920"/>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63" name="Freeform 28462">
                  <a:extLst>
                    <a:ext uri="{FF2B5EF4-FFF2-40B4-BE49-F238E27FC236}">
                      <a16:creationId xmlns:a16="http://schemas.microsoft.com/office/drawing/2014/main" id="{9F7BF9AC-967F-22EA-99D2-15CF25B373A4}"/>
                    </a:ext>
                  </a:extLst>
                </p:cNvPr>
                <p:cNvSpPr/>
                <p:nvPr/>
              </p:nvSpPr>
              <p:spPr>
                <a:xfrm>
                  <a:off x="5360362" y="2993013"/>
                  <a:ext cx="57617" cy="79686"/>
                </a:xfrm>
                <a:custGeom>
                  <a:avLst/>
                  <a:gdLst>
                    <a:gd name="connsiteX0" fmla="*/ 30301 w 57617"/>
                    <a:gd name="connsiteY0" fmla="*/ 66579 h 79686"/>
                    <a:gd name="connsiteX1" fmla="*/ 15375 w 57617"/>
                    <a:gd name="connsiteY1" fmla="*/ 79687 h 79686"/>
                    <a:gd name="connsiteX2" fmla="*/ 4628 w 57617"/>
                    <a:gd name="connsiteY2" fmla="*/ 77601 h 79686"/>
                    <a:gd name="connsiteX3" fmla="*/ 6866 w 57617"/>
                    <a:gd name="connsiteY3" fmla="*/ 68367 h 79686"/>
                    <a:gd name="connsiteX4" fmla="*/ 12837 w 57617"/>
                    <a:gd name="connsiteY4" fmla="*/ 69707 h 79686"/>
                    <a:gd name="connsiteX5" fmla="*/ 20300 w 57617"/>
                    <a:gd name="connsiteY5" fmla="*/ 63005 h 79686"/>
                    <a:gd name="connsiteX6" fmla="*/ 22987 w 57617"/>
                    <a:gd name="connsiteY6" fmla="*/ 55557 h 79686"/>
                    <a:gd name="connsiteX7" fmla="*/ 0 w 57617"/>
                    <a:gd name="connsiteY7" fmla="*/ 0 h 79686"/>
                    <a:gd name="connsiteX8" fmla="*/ 11941 w 57617"/>
                    <a:gd name="connsiteY8" fmla="*/ 0 h 79686"/>
                    <a:gd name="connsiteX9" fmla="*/ 29107 w 57617"/>
                    <a:gd name="connsiteY9" fmla="*/ 44088 h 79686"/>
                    <a:gd name="connsiteX10" fmla="*/ 45825 w 57617"/>
                    <a:gd name="connsiteY10" fmla="*/ 0 h 79686"/>
                    <a:gd name="connsiteX11" fmla="*/ 57617 w 57617"/>
                    <a:gd name="connsiteY11" fmla="*/ 0 h 79686"/>
                    <a:gd name="connsiteX12" fmla="*/ 30301 w 57617"/>
                    <a:gd name="connsiteY12" fmla="*/ 66579 h 79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617" h="79686">
                      <a:moveTo>
                        <a:pt x="30301" y="66579"/>
                      </a:moveTo>
                      <a:cubicBezTo>
                        <a:pt x="26421" y="76410"/>
                        <a:pt x="21644" y="79687"/>
                        <a:pt x="15375" y="79687"/>
                      </a:cubicBezTo>
                      <a:cubicBezTo>
                        <a:pt x="9105" y="79687"/>
                        <a:pt x="4628" y="77601"/>
                        <a:pt x="4628" y="77601"/>
                      </a:cubicBezTo>
                      <a:lnTo>
                        <a:pt x="6866" y="68367"/>
                      </a:lnTo>
                      <a:cubicBezTo>
                        <a:pt x="6866" y="68367"/>
                        <a:pt x="10001" y="69707"/>
                        <a:pt x="12837" y="69707"/>
                      </a:cubicBezTo>
                      <a:cubicBezTo>
                        <a:pt x="17465" y="69707"/>
                        <a:pt x="18659" y="67175"/>
                        <a:pt x="20300" y="63005"/>
                      </a:cubicBezTo>
                      <a:lnTo>
                        <a:pt x="22987" y="55557"/>
                      </a:lnTo>
                      <a:lnTo>
                        <a:pt x="0" y="0"/>
                      </a:lnTo>
                      <a:lnTo>
                        <a:pt x="11941" y="0"/>
                      </a:lnTo>
                      <a:cubicBezTo>
                        <a:pt x="11941" y="0"/>
                        <a:pt x="29107" y="44088"/>
                        <a:pt x="29107" y="44088"/>
                      </a:cubicBezTo>
                      <a:lnTo>
                        <a:pt x="45825" y="0"/>
                      </a:lnTo>
                      <a:lnTo>
                        <a:pt x="57617" y="0"/>
                      </a:lnTo>
                      <a:cubicBezTo>
                        <a:pt x="57617" y="0"/>
                        <a:pt x="30301" y="66579"/>
                        <a:pt x="30301" y="66579"/>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64" name="Freeform 28463">
                  <a:extLst>
                    <a:ext uri="{FF2B5EF4-FFF2-40B4-BE49-F238E27FC236}">
                      <a16:creationId xmlns:a16="http://schemas.microsoft.com/office/drawing/2014/main" id="{DE4A5103-1903-A053-3436-E29C9F0A7E91}"/>
                    </a:ext>
                  </a:extLst>
                </p:cNvPr>
                <p:cNvSpPr/>
                <p:nvPr/>
              </p:nvSpPr>
              <p:spPr>
                <a:xfrm>
                  <a:off x="5418726" y="3035909"/>
                  <a:ext cx="15971" cy="14894"/>
                </a:xfrm>
                <a:custGeom>
                  <a:avLst/>
                  <a:gdLst>
                    <a:gd name="connsiteX0" fmla="*/ 8061 w 15971"/>
                    <a:gd name="connsiteY0" fmla="*/ 14895 h 14894"/>
                    <a:gd name="connsiteX1" fmla="*/ 0 w 15971"/>
                    <a:gd name="connsiteY1" fmla="*/ 7447 h 14894"/>
                    <a:gd name="connsiteX2" fmla="*/ 8061 w 15971"/>
                    <a:gd name="connsiteY2" fmla="*/ 0 h 14894"/>
                    <a:gd name="connsiteX3" fmla="*/ 15972 w 15971"/>
                    <a:gd name="connsiteY3" fmla="*/ 7447 h 14894"/>
                    <a:gd name="connsiteX4" fmla="*/ 8061 w 15971"/>
                    <a:gd name="connsiteY4" fmla="*/ 14895 h 14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1" h="14894">
                      <a:moveTo>
                        <a:pt x="8061" y="14895"/>
                      </a:moveTo>
                      <a:cubicBezTo>
                        <a:pt x="3433" y="14895"/>
                        <a:pt x="0" y="12065"/>
                        <a:pt x="0" y="7447"/>
                      </a:cubicBezTo>
                      <a:cubicBezTo>
                        <a:pt x="0" y="2830"/>
                        <a:pt x="3284" y="0"/>
                        <a:pt x="8061" y="0"/>
                      </a:cubicBezTo>
                      <a:cubicBezTo>
                        <a:pt x="12837" y="0"/>
                        <a:pt x="15972" y="2830"/>
                        <a:pt x="15972" y="7447"/>
                      </a:cubicBezTo>
                      <a:cubicBezTo>
                        <a:pt x="15972" y="12065"/>
                        <a:pt x="12688" y="14895"/>
                        <a:pt x="8061" y="14895"/>
                      </a:cubicBezTo>
                      <a:close/>
                    </a:path>
                  </a:pathLst>
                </a:custGeom>
                <a:solidFill>
                  <a:srgbClr val="1D1D1B"/>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grpSp>
        <p:grpSp>
          <p:nvGrpSpPr>
            <p:cNvPr id="28465" name="Graphic 18">
              <a:extLst>
                <a:ext uri="{FF2B5EF4-FFF2-40B4-BE49-F238E27FC236}">
                  <a16:creationId xmlns:a16="http://schemas.microsoft.com/office/drawing/2014/main" id="{29C59696-D9A9-A1F6-1DA4-85B2E3B7A866}"/>
                </a:ext>
              </a:extLst>
            </p:cNvPr>
            <p:cNvGrpSpPr/>
            <p:nvPr/>
          </p:nvGrpSpPr>
          <p:grpSpPr>
            <a:xfrm>
              <a:off x="3134168" y="2450101"/>
              <a:ext cx="1144448" cy="519229"/>
              <a:chOff x="3134168" y="2450101"/>
              <a:chExt cx="1144448" cy="519229"/>
            </a:xfrm>
          </p:grpSpPr>
          <p:grpSp>
            <p:nvGrpSpPr>
              <p:cNvPr id="28466" name="Graphic 18">
                <a:extLst>
                  <a:ext uri="{FF2B5EF4-FFF2-40B4-BE49-F238E27FC236}">
                    <a16:creationId xmlns:a16="http://schemas.microsoft.com/office/drawing/2014/main" id="{F400C6AC-3DBC-4EEE-4F2C-6526FB256CD7}"/>
                  </a:ext>
                </a:extLst>
              </p:cNvPr>
              <p:cNvGrpSpPr/>
              <p:nvPr/>
            </p:nvGrpSpPr>
            <p:grpSpPr>
              <a:xfrm>
                <a:off x="3751887" y="2450314"/>
                <a:ext cx="526729" cy="518867"/>
                <a:chOff x="3751887" y="2450314"/>
                <a:chExt cx="526729" cy="518867"/>
              </a:xfrm>
            </p:grpSpPr>
            <p:sp>
              <p:nvSpPr>
                <p:cNvPr id="28467" name="Freeform 28466">
                  <a:extLst>
                    <a:ext uri="{FF2B5EF4-FFF2-40B4-BE49-F238E27FC236}">
                      <a16:creationId xmlns:a16="http://schemas.microsoft.com/office/drawing/2014/main" id="{A6FD548F-9945-A07E-181C-E4D9B10F4DD8}"/>
                    </a:ext>
                  </a:extLst>
                </p:cNvPr>
                <p:cNvSpPr/>
                <p:nvPr/>
              </p:nvSpPr>
              <p:spPr>
                <a:xfrm>
                  <a:off x="3807378" y="2450314"/>
                  <a:ext cx="342178" cy="195056"/>
                </a:xfrm>
                <a:custGeom>
                  <a:avLst/>
                  <a:gdLst>
                    <a:gd name="connsiteX0" fmla="*/ 13285 w 342178"/>
                    <a:gd name="connsiteY0" fmla="*/ 152011 h 195056"/>
                    <a:gd name="connsiteX1" fmla="*/ 25674 w 342178"/>
                    <a:gd name="connsiteY1" fmla="*/ 168693 h 195056"/>
                    <a:gd name="connsiteX2" fmla="*/ 44482 w 342178"/>
                    <a:gd name="connsiteY2" fmla="*/ 165118 h 195056"/>
                    <a:gd name="connsiteX3" fmla="*/ 77172 w 342178"/>
                    <a:gd name="connsiteY3" fmla="*/ 162288 h 195056"/>
                    <a:gd name="connsiteX4" fmla="*/ 112697 w 342178"/>
                    <a:gd name="connsiteY4" fmla="*/ 139797 h 195056"/>
                    <a:gd name="connsiteX5" fmla="*/ 122848 w 342178"/>
                    <a:gd name="connsiteY5" fmla="*/ 173906 h 195056"/>
                    <a:gd name="connsiteX6" fmla="*/ 112697 w 342178"/>
                    <a:gd name="connsiteY6" fmla="*/ 194907 h 195056"/>
                    <a:gd name="connsiteX7" fmla="*/ 129415 w 342178"/>
                    <a:gd name="connsiteY7" fmla="*/ 194907 h 195056"/>
                    <a:gd name="connsiteX8" fmla="*/ 141058 w 342178"/>
                    <a:gd name="connsiteY8" fmla="*/ 175395 h 195056"/>
                    <a:gd name="connsiteX9" fmla="*/ 143894 w 342178"/>
                    <a:gd name="connsiteY9" fmla="*/ 141286 h 195056"/>
                    <a:gd name="connsiteX10" fmla="*/ 264204 w 342178"/>
                    <a:gd name="connsiteY10" fmla="*/ 134584 h 195056"/>
                    <a:gd name="connsiteX11" fmla="*/ 281818 w 342178"/>
                    <a:gd name="connsiteY11" fmla="*/ 155883 h 195056"/>
                    <a:gd name="connsiteX12" fmla="*/ 281818 w 342178"/>
                    <a:gd name="connsiteY12" fmla="*/ 175395 h 195056"/>
                    <a:gd name="connsiteX13" fmla="*/ 265846 w 342178"/>
                    <a:gd name="connsiteY13" fmla="*/ 193567 h 195056"/>
                    <a:gd name="connsiteX14" fmla="*/ 285401 w 342178"/>
                    <a:gd name="connsiteY14" fmla="*/ 195056 h 195056"/>
                    <a:gd name="connsiteX15" fmla="*/ 300626 w 342178"/>
                    <a:gd name="connsiteY15" fmla="*/ 176885 h 195056"/>
                    <a:gd name="connsiteX16" fmla="*/ 299879 w 342178"/>
                    <a:gd name="connsiteY16" fmla="*/ 147840 h 195056"/>
                    <a:gd name="connsiteX17" fmla="*/ 307641 w 342178"/>
                    <a:gd name="connsiteY17" fmla="*/ 110603 h 195056"/>
                    <a:gd name="connsiteX18" fmla="*/ 308537 w 342178"/>
                    <a:gd name="connsiteY18" fmla="*/ 105390 h 195056"/>
                    <a:gd name="connsiteX19" fmla="*/ 310627 w 342178"/>
                    <a:gd name="connsiteY19" fmla="*/ 42981 h 195056"/>
                    <a:gd name="connsiteX20" fmla="*/ 326598 w 342178"/>
                    <a:gd name="connsiteY20" fmla="*/ 32406 h 195056"/>
                    <a:gd name="connsiteX21" fmla="*/ 336450 w 342178"/>
                    <a:gd name="connsiteY21" fmla="*/ 42088 h 195056"/>
                    <a:gd name="connsiteX22" fmla="*/ 338391 w 342178"/>
                    <a:gd name="connsiteY22" fmla="*/ 41194 h 195056"/>
                    <a:gd name="connsiteX23" fmla="*/ 328688 w 342178"/>
                    <a:gd name="connsiteY23" fmla="*/ 31066 h 195056"/>
                    <a:gd name="connsiteX24" fmla="*/ 314508 w 342178"/>
                    <a:gd name="connsiteY24" fmla="*/ 18703 h 195056"/>
                    <a:gd name="connsiteX25" fmla="*/ 324509 w 342178"/>
                    <a:gd name="connsiteY25" fmla="*/ 31215 h 195056"/>
                    <a:gd name="connsiteX26" fmla="*/ 307343 w 342178"/>
                    <a:gd name="connsiteY26" fmla="*/ 39109 h 195056"/>
                    <a:gd name="connsiteX27" fmla="*/ 39108 w 342178"/>
                    <a:gd name="connsiteY27" fmla="*/ 83495 h 195056"/>
                    <a:gd name="connsiteX28" fmla="*/ 0 w 342178"/>
                    <a:gd name="connsiteY28" fmla="*/ 79027 h 195056"/>
                    <a:gd name="connsiteX29" fmla="*/ 26122 w 342178"/>
                    <a:gd name="connsiteY29" fmla="*/ 110901 h 195056"/>
                    <a:gd name="connsiteX30" fmla="*/ 24629 w 342178"/>
                    <a:gd name="connsiteY30" fmla="*/ 134137 h 195056"/>
                    <a:gd name="connsiteX31" fmla="*/ 12986 w 342178"/>
                    <a:gd name="connsiteY31" fmla="*/ 152309 h 195056"/>
                    <a:gd name="connsiteX32" fmla="*/ 317045 w 342178"/>
                    <a:gd name="connsiteY32" fmla="*/ 18256 h 195056"/>
                    <a:gd name="connsiteX33" fmla="*/ 326748 w 342178"/>
                    <a:gd name="connsiteY33" fmla="*/ 29725 h 195056"/>
                    <a:gd name="connsiteX34" fmla="*/ 317045 w 342178"/>
                    <a:gd name="connsiteY34" fmla="*/ 18256 h 195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342178" h="195056">
                      <a:moveTo>
                        <a:pt x="13285" y="152011"/>
                      </a:moveTo>
                      <a:lnTo>
                        <a:pt x="25674" y="168693"/>
                      </a:lnTo>
                      <a:lnTo>
                        <a:pt x="44482" y="165118"/>
                      </a:lnTo>
                      <a:lnTo>
                        <a:pt x="77172" y="162288"/>
                      </a:lnTo>
                      <a:lnTo>
                        <a:pt x="112697" y="139797"/>
                      </a:lnTo>
                      <a:lnTo>
                        <a:pt x="122848" y="173906"/>
                      </a:lnTo>
                      <a:lnTo>
                        <a:pt x="112697" y="194907"/>
                      </a:lnTo>
                      <a:lnTo>
                        <a:pt x="129415" y="194907"/>
                      </a:lnTo>
                      <a:cubicBezTo>
                        <a:pt x="129415" y="194907"/>
                        <a:pt x="141058" y="175395"/>
                        <a:pt x="141058" y="175395"/>
                      </a:cubicBezTo>
                      <a:lnTo>
                        <a:pt x="143894" y="141286"/>
                      </a:lnTo>
                      <a:cubicBezTo>
                        <a:pt x="190018" y="150074"/>
                        <a:pt x="232560" y="152755"/>
                        <a:pt x="264204" y="134584"/>
                      </a:cubicBezTo>
                      <a:lnTo>
                        <a:pt x="281818" y="155883"/>
                      </a:lnTo>
                      <a:lnTo>
                        <a:pt x="281818" y="175395"/>
                      </a:lnTo>
                      <a:lnTo>
                        <a:pt x="265846" y="193567"/>
                      </a:lnTo>
                      <a:lnTo>
                        <a:pt x="285401" y="195056"/>
                      </a:lnTo>
                      <a:lnTo>
                        <a:pt x="300626" y="176885"/>
                      </a:lnTo>
                      <a:lnTo>
                        <a:pt x="299879" y="147840"/>
                      </a:lnTo>
                      <a:lnTo>
                        <a:pt x="307641" y="110603"/>
                      </a:lnTo>
                      <a:lnTo>
                        <a:pt x="308537" y="105390"/>
                      </a:lnTo>
                      <a:cubicBezTo>
                        <a:pt x="327793" y="85282"/>
                        <a:pt x="326001" y="62345"/>
                        <a:pt x="310627" y="42981"/>
                      </a:cubicBezTo>
                      <a:lnTo>
                        <a:pt x="326598" y="32406"/>
                      </a:lnTo>
                      <a:cubicBezTo>
                        <a:pt x="331375" y="34938"/>
                        <a:pt x="334062" y="36875"/>
                        <a:pt x="336450" y="42088"/>
                      </a:cubicBezTo>
                      <a:lnTo>
                        <a:pt x="338391" y="41194"/>
                      </a:lnTo>
                      <a:cubicBezTo>
                        <a:pt x="335704" y="35236"/>
                        <a:pt x="332271" y="33002"/>
                        <a:pt x="328688" y="31066"/>
                      </a:cubicBezTo>
                      <a:cubicBezTo>
                        <a:pt x="368991" y="4106"/>
                        <a:pt x="305253" y="-8703"/>
                        <a:pt x="314508" y="18703"/>
                      </a:cubicBezTo>
                      <a:cubicBezTo>
                        <a:pt x="316150" y="24065"/>
                        <a:pt x="319732" y="28385"/>
                        <a:pt x="324509" y="31215"/>
                      </a:cubicBezTo>
                      <a:lnTo>
                        <a:pt x="307343" y="39109"/>
                      </a:lnTo>
                      <a:cubicBezTo>
                        <a:pt x="262861" y="-9299"/>
                        <a:pt x="131207" y="-30747"/>
                        <a:pt x="39108" y="83495"/>
                      </a:cubicBezTo>
                      <a:lnTo>
                        <a:pt x="0" y="79027"/>
                      </a:lnTo>
                      <a:lnTo>
                        <a:pt x="26122" y="110901"/>
                      </a:lnTo>
                      <a:lnTo>
                        <a:pt x="24629" y="134137"/>
                      </a:lnTo>
                      <a:cubicBezTo>
                        <a:pt x="24629" y="134137"/>
                        <a:pt x="12986" y="152309"/>
                        <a:pt x="12986" y="152309"/>
                      </a:cubicBezTo>
                      <a:close/>
                      <a:moveTo>
                        <a:pt x="317045" y="18256"/>
                      </a:moveTo>
                      <a:cubicBezTo>
                        <a:pt x="319732" y="24959"/>
                        <a:pt x="323165" y="27789"/>
                        <a:pt x="326748" y="29725"/>
                      </a:cubicBezTo>
                      <a:cubicBezTo>
                        <a:pt x="363915" y="4851"/>
                        <a:pt x="309731" y="-3639"/>
                        <a:pt x="317045" y="18256"/>
                      </a:cubicBezTo>
                      <a:close/>
                    </a:path>
                  </a:pathLst>
                </a:custGeom>
                <a:solidFill>
                  <a:srgbClr val="F59C24"/>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68" name="Freeform 28467">
                  <a:extLst>
                    <a:ext uri="{FF2B5EF4-FFF2-40B4-BE49-F238E27FC236}">
                      <a16:creationId xmlns:a16="http://schemas.microsoft.com/office/drawing/2014/main" id="{369438C3-CA38-8B2A-6273-58B1EAC89F8A}"/>
                    </a:ext>
                  </a:extLst>
                </p:cNvPr>
                <p:cNvSpPr/>
                <p:nvPr/>
              </p:nvSpPr>
              <p:spPr>
                <a:xfrm>
                  <a:off x="3751887" y="2643285"/>
                  <a:ext cx="526729" cy="325896"/>
                </a:xfrm>
                <a:custGeom>
                  <a:avLst/>
                  <a:gdLst>
                    <a:gd name="connsiteX0" fmla="*/ 12502 w 526729"/>
                    <a:gd name="connsiteY0" fmla="*/ 187971 h 325896"/>
                    <a:gd name="connsiteX1" fmla="*/ 30861 w 526729"/>
                    <a:gd name="connsiteY1" fmla="*/ 187971 h 325896"/>
                    <a:gd name="connsiteX2" fmla="*/ 30861 w 526729"/>
                    <a:gd name="connsiteY2" fmla="*/ 74771 h 325896"/>
                    <a:gd name="connsiteX3" fmla="*/ 64447 w 526729"/>
                    <a:gd name="connsiteY3" fmla="*/ 173523 h 325896"/>
                    <a:gd name="connsiteX4" fmla="*/ 53401 w 526729"/>
                    <a:gd name="connsiteY4" fmla="*/ 216867 h 325896"/>
                    <a:gd name="connsiteX5" fmla="*/ 67880 w 526729"/>
                    <a:gd name="connsiteY5" fmla="*/ 325896 h 325896"/>
                    <a:gd name="connsiteX6" fmla="*/ 93703 w 526729"/>
                    <a:gd name="connsiteY6" fmla="*/ 325896 h 325896"/>
                    <a:gd name="connsiteX7" fmla="*/ 92211 w 526729"/>
                    <a:gd name="connsiteY7" fmla="*/ 222527 h 325896"/>
                    <a:gd name="connsiteX8" fmla="*/ 140872 w 526729"/>
                    <a:gd name="connsiteY8" fmla="*/ 325896 h 325896"/>
                    <a:gd name="connsiteX9" fmla="*/ 165501 w 526729"/>
                    <a:gd name="connsiteY9" fmla="*/ 325896 h 325896"/>
                    <a:gd name="connsiteX10" fmla="*/ 122064 w 526729"/>
                    <a:gd name="connsiteY10" fmla="*/ 185290 h 325896"/>
                    <a:gd name="connsiteX11" fmla="*/ 163710 w 526729"/>
                    <a:gd name="connsiteY11" fmla="*/ 214782 h 325896"/>
                    <a:gd name="connsiteX12" fmla="*/ 262973 w 526729"/>
                    <a:gd name="connsiteY12" fmla="*/ 214782 h 325896"/>
                    <a:gd name="connsiteX13" fmla="*/ 262973 w 526729"/>
                    <a:gd name="connsiteY13" fmla="*/ 325896 h 325896"/>
                    <a:gd name="connsiteX14" fmla="*/ 289543 w 526729"/>
                    <a:gd name="connsiteY14" fmla="*/ 325896 h 325896"/>
                    <a:gd name="connsiteX15" fmla="*/ 299992 w 526729"/>
                    <a:gd name="connsiteY15" fmla="*/ 218058 h 325896"/>
                    <a:gd name="connsiteX16" fmla="*/ 329845 w 526729"/>
                    <a:gd name="connsiteY16" fmla="*/ 218058 h 325896"/>
                    <a:gd name="connsiteX17" fmla="*/ 368804 w 526729"/>
                    <a:gd name="connsiteY17" fmla="*/ 325896 h 325896"/>
                    <a:gd name="connsiteX18" fmla="*/ 391194 w 526729"/>
                    <a:gd name="connsiteY18" fmla="*/ 325896 h 325896"/>
                    <a:gd name="connsiteX19" fmla="*/ 368804 w 526729"/>
                    <a:gd name="connsiteY19" fmla="*/ 204653 h 325896"/>
                    <a:gd name="connsiteX20" fmla="*/ 417615 w 526729"/>
                    <a:gd name="connsiteY20" fmla="*/ 241592 h 325896"/>
                    <a:gd name="connsiteX21" fmla="*/ 415525 w 526729"/>
                    <a:gd name="connsiteY21" fmla="*/ 284489 h 325896"/>
                    <a:gd name="connsiteX22" fmla="*/ 498518 w 526729"/>
                    <a:gd name="connsiteY22" fmla="*/ 325747 h 325896"/>
                    <a:gd name="connsiteX23" fmla="*/ 526730 w 526729"/>
                    <a:gd name="connsiteY23" fmla="*/ 325747 h 325896"/>
                    <a:gd name="connsiteX24" fmla="*/ 495682 w 526729"/>
                    <a:gd name="connsiteY24" fmla="*/ 236975 h 325896"/>
                    <a:gd name="connsiteX25" fmla="*/ 519416 w 526729"/>
                    <a:gd name="connsiteY25" fmla="*/ 204355 h 325896"/>
                    <a:gd name="connsiteX26" fmla="*/ 510609 w 526729"/>
                    <a:gd name="connsiteY26" fmla="*/ 193929 h 325896"/>
                    <a:gd name="connsiteX27" fmla="*/ 480755 w 526729"/>
                    <a:gd name="connsiteY27" fmla="*/ 206441 h 325896"/>
                    <a:gd name="connsiteX28" fmla="*/ 488816 w 526729"/>
                    <a:gd name="connsiteY28" fmla="*/ 175013 h 325896"/>
                    <a:gd name="connsiteX29" fmla="*/ 477919 w 526729"/>
                    <a:gd name="connsiteY29" fmla="*/ 167268 h 325896"/>
                    <a:gd name="connsiteX30" fmla="*/ 463440 w 526729"/>
                    <a:gd name="connsiteY30" fmla="*/ 176949 h 325896"/>
                    <a:gd name="connsiteX31" fmla="*/ 359699 w 526729"/>
                    <a:gd name="connsiteY31" fmla="*/ 0 h 325896"/>
                    <a:gd name="connsiteX32" fmla="*/ 55938 w 526729"/>
                    <a:gd name="connsiteY32" fmla="*/ 0 h 325896"/>
                    <a:gd name="connsiteX33" fmla="*/ 12502 w 526729"/>
                    <a:gd name="connsiteY33" fmla="*/ 187673 h 325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26729" h="325896">
                      <a:moveTo>
                        <a:pt x="12502" y="187971"/>
                      </a:moveTo>
                      <a:lnTo>
                        <a:pt x="30861" y="187971"/>
                      </a:lnTo>
                      <a:lnTo>
                        <a:pt x="30861" y="74771"/>
                      </a:lnTo>
                      <a:lnTo>
                        <a:pt x="64447" y="173523"/>
                      </a:lnTo>
                      <a:cubicBezTo>
                        <a:pt x="64447" y="173523"/>
                        <a:pt x="54147" y="194227"/>
                        <a:pt x="53401" y="216867"/>
                      </a:cubicBezTo>
                      <a:cubicBezTo>
                        <a:pt x="52356" y="244422"/>
                        <a:pt x="67880" y="325896"/>
                        <a:pt x="67880" y="325896"/>
                      </a:cubicBezTo>
                      <a:lnTo>
                        <a:pt x="93703" y="325896"/>
                      </a:lnTo>
                      <a:lnTo>
                        <a:pt x="92211" y="222527"/>
                      </a:lnTo>
                      <a:lnTo>
                        <a:pt x="140872" y="325896"/>
                      </a:lnTo>
                      <a:lnTo>
                        <a:pt x="165501" y="325896"/>
                      </a:lnTo>
                      <a:lnTo>
                        <a:pt x="122064" y="185290"/>
                      </a:lnTo>
                      <a:cubicBezTo>
                        <a:pt x="122064" y="185290"/>
                        <a:pt x="151470" y="210909"/>
                        <a:pt x="163710" y="214782"/>
                      </a:cubicBezTo>
                      <a:cubicBezTo>
                        <a:pt x="187444" y="222378"/>
                        <a:pt x="262973" y="214782"/>
                        <a:pt x="262973" y="214782"/>
                      </a:cubicBezTo>
                      <a:lnTo>
                        <a:pt x="262973" y="325896"/>
                      </a:lnTo>
                      <a:lnTo>
                        <a:pt x="289543" y="325896"/>
                      </a:lnTo>
                      <a:lnTo>
                        <a:pt x="299992" y="218058"/>
                      </a:lnTo>
                      <a:lnTo>
                        <a:pt x="329845" y="218058"/>
                      </a:lnTo>
                      <a:lnTo>
                        <a:pt x="368804" y="325896"/>
                      </a:lnTo>
                      <a:lnTo>
                        <a:pt x="391194" y="325896"/>
                      </a:lnTo>
                      <a:lnTo>
                        <a:pt x="368804" y="204653"/>
                      </a:lnTo>
                      <a:lnTo>
                        <a:pt x="417615" y="241592"/>
                      </a:lnTo>
                      <a:cubicBezTo>
                        <a:pt x="417615" y="241592"/>
                        <a:pt x="408360" y="267360"/>
                        <a:pt x="415525" y="284489"/>
                      </a:cubicBezTo>
                      <a:cubicBezTo>
                        <a:pt x="426720" y="311001"/>
                        <a:pt x="451947" y="325747"/>
                        <a:pt x="498518" y="325747"/>
                      </a:cubicBezTo>
                      <a:lnTo>
                        <a:pt x="526730" y="325747"/>
                      </a:lnTo>
                      <a:lnTo>
                        <a:pt x="495682" y="236975"/>
                      </a:lnTo>
                      <a:lnTo>
                        <a:pt x="519416" y="204355"/>
                      </a:lnTo>
                      <a:cubicBezTo>
                        <a:pt x="523147" y="198397"/>
                        <a:pt x="517177" y="191248"/>
                        <a:pt x="510609" y="193929"/>
                      </a:cubicBezTo>
                      <a:lnTo>
                        <a:pt x="480755" y="206441"/>
                      </a:lnTo>
                      <a:lnTo>
                        <a:pt x="488816" y="175013"/>
                      </a:lnTo>
                      <a:cubicBezTo>
                        <a:pt x="490458" y="168608"/>
                        <a:pt x="483293" y="163693"/>
                        <a:pt x="477919" y="167268"/>
                      </a:cubicBezTo>
                      <a:lnTo>
                        <a:pt x="463440" y="176949"/>
                      </a:lnTo>
                      <a:cubicBezTo>
                        <a:pt x="463440" y="176949"/>
                        <a:pt x="411047" y="0"/>
                        <a:pt x="359699" y="0"/>
                      </a:cubicBezTo>
                      <a:lnTo>
                        <a:pt x="55938" y="0"/>
                      </a:lnTo>
                      <a:cubicBezTo>
                        <a:pt x="-35264" y="0"/>
                        <a:pt x="12502" y="187673"/>
                        <a:pt x="12502" y="187673"/>
                      </a:cubicBezTo>
                      <a:close/>
                    </a:path>
                  </a:pathLst>
                </a:custGeom>
                <a:solidFill>
                  <a:srgbClr val="C3462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grpSp>
            <p:nvGrpSpPr>
              <p:cNvPr id="28469" name="Graphic 18">
                <a:extLst>
                  <a:ext uri="{FF2B5EF4-FFF2-40B4-BE49-F238E27FC236}">
                    <a16:creationId xmlns:a16="http://schemas.microsoft.com/office/drawing/2014/main" id="{BABD40B7-1C6C-D727-E5C9-55310821A746}"/>
                  </a:ext>
                </a:extLst>
              </p:cNvPr>
              <p:cNvGrpSpPr/>
              <p:nvPr/>
            </p:nvGrpSpPr>
            <p:grpSpPr>
              <a:xfrm>
                <a:off x="3332384" y="2450101"/>
                <a:ext cx="203176" cy="518950"/>
                <a:chOff x="3332384" y="2450101"/>
                <a:chExt cx="203176" cy="518950"/>
              </a:xfrm>
              <a:solidFill>
                <a:srgbClr val="A1A468"/>
              </a:solidFill>
            </p:grpSpPr>
            <p:sp>
              <p:nvSpPr>
                <p:cNvPr id="28470" name="Freeform 28469">
                  <a:extLst>
                    <a:ext uri="{FF2B5EF4-FFF2-40B4-BE49-F238E27FC236}">
                      <a16:creationId xmlns:a16="http://schemas.microsoft.com/office/drawing/2014/main" id="{2ED12416-4298-3882-28D0-AE5641420F94}"/>
                    </a:ext>
                  </a:extLst>
                </p:cNvPr>
                <p:cNvSpPr/>
                <p:nvPr/>
              </p:nvSpPr>
              <p:spPr>
                <a:xfrm>
                  <a:off x="3332384" y="2542066"/>
                  <a:ext cx="203176" cy="426985"/>
                </a:xfrm>
                <a:custGeom>
                  <a:avLst/>
                  <a:gdLst>
                    <a:gd name="connsiteX0" fmla="*/ 185265 w 203176"/>
                    <a:gd name="connsiteY0" fmla="*/ 199673 h 426985"/>
                    <a:gd name="connsiteX1" fmla="*/ 185265 w 203176"/>
                    <a:gd name="connsiteY1" fmla="*/ 199673 h 426985"/>
                    <a:gd name="connsiteX2" fmla="*/ 203177 w 203176"/>
                    <a:gd name="connsiteY2" fmla="*/ 181650 h 426985"/>
                    <a:gd name="connsiteX3" fmla="*/ 203177 w 203176"/>
                    <a:gd name="connsiteY3" fmla="*/ 66365 h 426985"/>
                    <a:gd name="connsiteX4" fmla="*/ 186757 w 203176"/>
                    <a:gd name="connsiteY4" fmla="*/ 14234 h 426985"/>
                    <a:gd name="connsiteX5" fmla="*/ 112422 w 203176"/>
                    <a:gd name="connsiteY5" fmla="*/ 233 h 426985"/>
                    <a:gd name="connsiteX6" fmla="*/ 25697 w 203176"/>
                    <a:gd name="connsiteY6" fmla="*/ 7084 h 426985"/>
                    <a:gd name="connsiteX7" fmla="*/ 172 w 203176"/>
                    <a:gd name="connsiteY7" fmla="*/ 50577 h 426985"/>
                    <a:gd name="connsiteX8" fmla="*/ 172 w 203176"/>
                    <a:gd name="connsiteY8" fmla="*/ 199673 h 426985"/>
                    <a:gd name="connsiteX9" fmla="*/ 35997 w 203176"/>
                    <a:gd name="connsiteY9" fmla="*/ 199673 h 426985"/>
                    <a:gd name="connsiteX10" fmla="*/ 36295 w 203176"/>
                    <a:gd name="connsiteY10" fmla="*/ 70536 h 426985"/>
                    <a:gd name="connsiteX11" fmla="*/ 46744 w 203176"/>
                    <a:gd name="connsiteY11" fmla="*/ 70536 h 426985"/>
                    <a:gd name="connsiteX12" fmla="*/ 47341 w 203176"/>
                    <a:gd name="connsiteY12" fmla="*/ 404177 h 426985"/>
                    <a:gd name="connsiteX13" fmla="*/ 90480 w 203176"/>
                    <a:gd name="connsiteY13" fmla="*/ 420710 h 426985"/>
                    <a:gd name="connsiteX14" fmla="*/ 96301 w 203176"/>
                    <a:gd name="connsiteY14" fmla="*/ 383176 h 426985"/>
                    <a:gd name="connsiteX15" fmla="*/ 96301 w 203176"/>
                    <a:gd name="connsiteY15" fmla="*/ 208312 h 426985"/>
                    <a:gd name="connsiteX16" fmla="*/ 107198 w 203176"/>
                    <a:gd name="connsiteY16" fmla="*/ 208312 h 426985"/>
                    <a:gd name="connsiteX17" fmla="*/ 107496 w 203176"/>
                    <a:gd name="connsiteY17" fmla="*/ 408794 h 426985"/>
                    <a:gd name="connsiteX18" fmla="*/ 153769 w 203176"/>
                    <a:gd name="connsiteY18" fmla="*/ 403581 h 426985"/>
                    <a:gd name="connsiteX19" fmla="*/ 154217 w 203176"/>
                    <a:gd name="connsiteY19" fmla="*/ 70089 h 426985"/>
                    <a:gd name="connsiteX20" fmla="*/ 167203 w 203176"/>
                    <a:gd name="connsiteY20" fmla="*/ 69940 h 426985"/>
                    <a:gd name="connsiteX21" fmla="*/ 167203 w 203176"/>
                    <a:gd name="connsiteY21" fmla="*/ 181650 h 426985"/>
                    <a:gd name="connsiteX22" fmla="*/ 185115 w 203176"/>
                    <a:gd name="connsiteY22" fmla="*/ 199673 h 426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03176" h="426985">
                      <a:moveTo>
                        <a:pt x="185265" y="199673"/>
                      </a:moveTo>
                      <a:lnTo>
                        <a:pt x="185265" y="199673"/>
                      </a:lnTo>
                      <a:cubicBezTo>
                        <a:pt x="195116" y="199673"/>
                        <a:pt x="203177" y="191630"/>
                        <a:pt x="203177" y="181650"/>
                      </a:cubicBezTo>
                      <a:cubicBezTo>
                        <a:pt x="203177" y="128327"/>
                        <a:pt x="203177" y="97346"/>
                        <a:pt x="203177" y="66365"/>
                      </a:cubicBezTo>
                      <a:cubicBezTo>
                        <a:pt x="203028" y="48194"/>
                        <a:pt x="202431" y="26596"/>
                        <a:pt x="186757" y="14234"/>
                      </a:cubicBezTo>
                      <a:cubicBezTo>
                        <a:pt x="166158" y="-3044"/>
                        <a:pt x="137350" y="680"/>
                        <a:pt x="112422" y="233"/>
                      </a:cubicBezTo>
                      <a:cubicBezTo>
                        <a:pt x="83464" y="1424"/>
                        <a:pt x="53312" y="-3789"/>
                        <a:pt x="25697" y="7084"/>
                      </a:cubicBezTo>
                      <a:cubicBezTo>
                        <a:pt x="8382" y="13787"/>
                        <a:pt x="-425" y="32703"/>
                        <a:pt x="172" y="50577"/>
                      </a:cubicBezTo>
                      <a:cubicBezTo>
                        <a:pt x="23" y="90197"/>
                        <a:pt x="-126" y="129668"/>
                        <a:pt x="172" y="199673"/>
                      </a:cubicBezTo>
                      <a:lnTo>
                        <a:pt x="35997" y="199673"/>
                      </a:lnTo>
                      <a:cubicBezTo>
                        <a:pt x="35997" y="136519"/>
                        <a:pt x="35698" y="103602"/>
                        <a:pt x="36295" y="70536"/>
                      </a:cubicBezTo>
                      <a:lnTo>
                        <a:pt x="46744" y="70536"/>
                      </a:lnTo>
                      <a:cubicBezTo>
                        <a:pt x="47490" y="181650"/>
                        <a:pt x="46296" y="292914"/>
                        <a:pt x="47341" y="404177"/>
                      </a:cubicBezTo>
                      <a:cubicBezTo>
                        <a:pt x="46445" y="426966"/>
                        <a:pt x="75254" y="433073"/>
                        <a:pt x="90480" y="420710"/>
                      </a:cubicBezTo>
                      <a:cubicBezTo>
                        <a:pt x="95256" y="408794"/>
                        <a:pt x="96450" y="395836"/>
                        <a:pt x="96301" y="383176"/>
                      </a:cubicBezTo>
                      <a:cubicBezTo>
                        <a:pt x="96002" y="324937"/>
                        <a:pt x="96301" y="266699"/>
                        <a:pt x="96301" y="208312"/>
                      </a:cubicBezTo>
                      <a:lnTo>
                        <a:pt x="107198" y="208312"/>
                      </a:lnTo>
                      <a:cubicBezTo>
                        <a:pt x="107496" y="275040"/>
                        <a:pt x="106600" y="342066"/>
                        <a:pt x="107496" y="408794"/>
                      </a:cubicBezTo>
                      <a:cubicBezTo>
                        <a:pt x="109735" y="436350"/>
                        <a:pt x="156605" y="430243"/>
                        <a:pt x="153769" y="403581"/>
                      </a:cubicBezTo>
                      <a:cubicBezTo>
                        <a:pt x="154515" y="292467"/>
                        <a:pt x="153769" y="181203"/>
                        <a:pt x="154217" y="70089"/>
                      </a:cubicBezTo>
                      <a:cubicBezTo>
                        <a:pt x="157501" y="70089"/>
                        <a:pt x="163919" y="69940"/>
                        <a:pt x="167203" y="69940"/>
                      </a:cubicBezTo>
                      <a:cubicBezTo>
                        <a:pt x="167203" y="99729"/>
                        <a:pt x="167203" y="129668"/>
                        <a:pt x="167203" y="181650"/>
                      </a:cubicBezTo>
                      <a:cubicBezTo>
                        <a:pt x="167203" y="191481"/>
                        <a:pt x="175264" y="199673"/>
                        <a:pt x="185115" y="199673"/>
                      </a:cubicBezTo>
                      <a:close/>
                    </a:path>
                  </a:pathLst>
                </a:custGeom>
                <a:solidFill>
                  <a:srgbClr val="A1A46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71" name="Freeform 28470">
                  <a:extLst>
                    <a:ext uri="{FF2B5EF4-FFF2-40B4-BE49-F238E27FC236}">
                      <a16:creationId xmlns:a16="http://schemas.microsoft.com/office/drawing/2014/main" id="{A8077FEC-4A6C-A31A-2778-BBDF297E787B}"/>
                    </a:ext>
                  </a:extLst>
                </p:cNvPr>
                <p:cNvSpPr/>
                <p:nvPr/>
              </p:nvSpPr>
              <p:spPr>
                <a:xfrm>
                  <a:off x="3393607" y="2450101"/>
                  <a:ext cx="83888" cy="83708"/>
                </a:xfrm>
                <a:custGeom>
                  <a:avLst/>
                  <a:gdLst>
                    <a:gd name="connsiteX0" fmla="*/ 83889 w 83888"/>
                    <a:gd name="connsiteY0" fmla="*/ 41854 h 83708"/>
                    <a:gd name="connsiteX1" fmla="*/ 41944 w 83888"/>
                    <a:gd name="connsiteY1" fmla="*/ 83708 h 83708"/>
                    <a:gd name="connsiteX2" fmla="*/ 0 w 83888"/>
                    <a:gd name="connsiteY2" fmla="*/ 41854 h 83708"/>
                    <a:gd name="connsiteX3" fmla="*/ 41944 w 83888"/>
                    <a:gd name="connsiteY3" fmla="*/ 0 h 83708"/>
                    <a:gd name="connsiteX4" fmla="*/ 83889 w 83888"/>
                    <a:gd name="connsiteY4" fmla="*/ 41854 h 837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888" h="83708">
                      <a:moveTo>
                        <a:pt x="83889" y="41854"/>
                      </a:moveTo>
                      <a:cubicBezTo>
                        <a:pt x="83889" y="64969"/>
                        <a:pt x="65110" y="83708"/>
                        <a:pt x="41944" y="83708"/>
                      </a:cubicBezTo>
                      <a:cubicBezTo>
                        <a:pt x="18779" y="83708"/>
                        <a:pt x="0" y="64969"/>
                        <a:pt x="0" y="41854"/>
                      </a:cubicBezTo>
                      <a:cubicBezTo>
                        <a:pt x="0" y="18739"/>
                        <a:pt x="18779" y="0"/>
                        <a:pt x="41944" y="0"/>
                      </a:cubicBezTo>
                      <a:cubicBezTo>
                        <a:pt x="65110" y="0"/>
                        <a:pt x="83889" y="18739"/>
                        <a:pt x="83889" y="41854"/>
                      </a:cubicBezTo>
                      <a:close/>
                    </a:path>
                  </a:pathLst>
                </a:custGeom>
                <a:solidFill>
                  <a:srgbClr val="A1A46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grpSp>
            <p:nvGrpSpPr>
              <p:cNvPr id="28472" name="Graphic 18">
                <a:extLst>
                  <a:ext uri="{FF2B5EF4-FFF2-40B4-BE49-F238E27FC236}">
                    <a16:creationId xmlns:a16="http://schemas.microsoft.com/office/drawing/2014/main" id="{B06C596A-94B4-F4A5-A8E7-0A404D0D688E}"/>
                  </a:ext>
                </a:extLst>
              </p:cNvPr>
              <p:cNvGrpSpPr/>
              <p:nvPr/>
            </p:nvGrpSpPr>
            <p:grpSpPr>
              <a:xfrm>
                <a:off x="3134168" y="2461570"/>
                <a:ext cx="234819" cy="507462"/>
                <a:chOff x="3134168" y="2461570"/>
                <a:chExt cx="234819" cy="507462"/>
              </a:xfrm>
              <a:solidFill>
                <a:srgbClr val="A1A468"/>
              </a:solidFill>
            </p:grpSpPr>
            <p:sp>
              <p:nvSpPr>
                <p:cNvPr id="28473" name="Freeform 28472">
                  <a:extLst>
                    <a:ext uri="{FF2B5EF4-FFF2-40B4-BE49-F238E27FC236}">
                      <a16:creationId xmlns:a16="http://schemas.microsoft.com/office/drawing/2014/main" id="{AE740F93-33AD-831A-4FC1-E3EC6CD036D2}"/>
                    </a:ext>
                  </a:extLst>
                </p:cNvPr>
                <p:cNvSpPr/>
                <p:nvPr/>
              </p:nvSpPr>
              <p:spPr>
                <a:xfrm>
                  <a:off x="3134168" y="2557939"/>
                  <a:ext cx="234819" cy="411093"/>
                </a:xfrm>
                <a:custGeom>
                  <a:avLst/>
                  <a:gdLst>
                    <a:gd name="connsiteX0" fmla="*/ 184356 w 234819"/>
                    <a:gd name="connsiteY0" fmla="*/ 19214 h 411093"/>
                    <a:gd name="connsiteX1" fmla="*/ 148234 w 234819"/>
                    <a:gd name="connsiteY1" fmla="*/ 0 h 411093"/>
                    <a:gd name="connsiteX2" fmla="*/ 86138 w 234819"/>
                    <a:gd name="connsiteY2" fmla="*/ 0 h 411093"/>
                    <a:gd name="connsiteX3" fmla="*/ 50015 w 234819"/>
                    <a:gd name="connsiteY3" fmla="*/ 19214 h 411093"/>
                    <a:gd name="connsiteX4" fmla="*/ 1055 w 234819"/>
                    <a:gd name="connsiteY4" fmla="*/ 179332 h 411093"/>
                    <a:gd name="connsiteX5" fmla="*/ 11504 w 234819"/>
                    <a:gd name="connsiteY5" fmla="*/ 201674 h 411093"/>
                    <a:gd name="connsiteX6" fmla="*/ 33894 w 234819"/>
                    <a:gd name="connsiteY6" fmla="*/ 191248 h 411093"/>
                    <a:gd name="connsiteX7" fmla="*/ 66435 w 234819"/>
                    <a:gd name="connsiteY7" fmla="*/ 84602 h 411093"/>
                    <a:gd name="connsiteX8" fmla="*/ 66435 w 234819"/>
                    <a:gd name="connsiteY8" fmla="*/ 120796 h 411093"/>
                    <a:gd name="connsiteX9" fmla="*/ 16430 w 234819"/>
                    <a:gd name="connsiteY9" fmla="*/ 279722 h 411093"/>
                    <a:gd name="connsiteX10" fmla="*/ 70913 w 234819"/>
                    <a:gd name="connsiteY10" fmla="*/ 279722 h 411093"/>
                    <a:gd name="connsiteX11" fmla="*/ 70913 w 234819"/>
                    <a:gd name="connsiteY11" fmla="*/ 390241 h 411093"/>
                    <a:gd name="connsiteX12" fmla="*/ 91810 w 234819"/>
                    <a:gd name="connsiteY12" fmla="*/ 411094 h 411093"/>
                    <a:gd name="connsiteX13" fmla="*/ 112708 w 234819"/>
                    <a:gd name="connsiteY13" fmla="*/ 390241 h 411093"/>
                    <a:gd name="connsiteX14" fmla="*/ 112708 w 234819"/>
                    <a:gd name="connsiteY14" fmla="*/ 285531 h 411093"/>
                    <a:gd name="connsiteX15" fmla="*/ 117484 w 234819"/>
                    <a:gd name="connsiteY15" fmla="*/ 279722 h 411093"/>
                    <a:gd name="connsiteX16" fmla="*/ 122261 w 234819"/>
                    <a:gd name="connsiteY16" fmla="*/ 285531 h 411093"/>
                    <a:gd name="connsiteX17" fmla="*/ 122261 w 234819"/>
                    <a:gd name="connsiteY17" fmla="*/ 390241 h 411093"/>
                    <a:gd name="connsiteX18" fmla="*/ 143158 w 234819"/>
                    <a:gd name="connsiteY18" fmla="*/ 411094 h 411093"/>
                    <a:gd name="connsiteX19" fmla="*/ 164056 w 234819"/>
                    <a:gd name="connsiteY19" fmla="*/ 390241 h 411093"/>
                    <a:gd name="connsiteX20" fmla="*/ 164056 w 234819"/>
                    <a:gd name="connsiteY20" fmla="*/ 279722 h 411093"/>
                    <a:gd name="connsiteX21" fmla="*/ 218390 w 234819"/>
                    <a:gd name="connsiteY21" fmla="*/ 279722 h 411093"/>
                    <a:gd name="connsiteX22" fmla="*/ 168534 w 234819"/>
                    <a:gd name="connsiteY22" fmla="*/ 120796 h 411093"/>
                    <a:gd name="connsiteX23" fmla="*/ 168534 w 234819"/>
                    <a:gd name="connsiteY23" fmla="*/ 84602 h 411093"/>
                    <a:gd name="connsiteX24" fmla="*/ 200925 w 234819"/>
                    <a:gd name="connsiteY24" fmla="*/ 191248 h 411093"/>
                    <a:gd name="connsiteX25" fmla="*/ 223315 w 234819"/>
                    <a:gd name="connsiteY25" fmla="*/ 201674 h 411093"/>
                    <a:gd name="connsiteX26" fmla="*/ 233764 w 234819"/>
                    <a:gd name="connsiteY26" fmla="*/ 179332 h 411093"/>
                    <a:gd name="connsiteX27" fmla="*/ 184804 w 234819"/>
                    <a:gd name="connsiteY27" fmla="*/ 19214 h 411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34819" h="411093">
                      <a:moveTo>
                        <a:pt x="184356" y="19214"/>
                      </a:moveTo>
                      <a:cubicBezTo>
                        <a:pt x="178535" y="7745"/>
                        <a:pt x="161071" y="0"/>
                        <a:pt x="148234" y="0"/>
                      </a:cubicBezTo>
                      <a:lnTo>
                        <a:pt x="86138" y="0"/>
                      </a:lnTo>
                      <a:cubicBezTo>
                        <a:pt x="73301" y="0"/>
                        <a:pt x="55687" y="7745"/>
                        <a:pt x="50015" y="19214"/>
                      </a:cubicBezTo>
                      <a:cubicBezTo>
                        <a:pt x="24938" y="68665"/>
                        <a:pt x="1055" y="179332"/>
                        <a:pt x="1055" y="179332"/>
                      </a:cubicBezTo>
                      <a:cubicBezTo>
                        <a:pt x="-2229" y="188418"/>
                        <a:pt x="2399" y="198397"/>
                        <a:pt x="11504" y="201674"/>
                      </a:cubicBezTo>
                      <a:cubicBezTo>
                        <a:pt x="20609" y="204951"/>
                        <a:pt x="30610" y="200334"/>
                        <a:pt x="33894" y="191248"/>
                      </a:cubicBezTo>
                      <a:lnTo>
                        <a:pt x="66435" y="84602"/>
                      </a:lnTo>
                      <a:lnTo>
                        <a:pt x="66435" y="120796"/>
                      </a:lnTo>
                      <a:cubicBezTo>
                        <a:pt x="66435" y="120796"/>
                        <a:pt x="16430" y="279722"/>
                        <a:pt x="16430" y="279722"/>
                      </a:cubicBezTo>
                      <a:lnTo>
                        <a:pt x="70913" y="279722"/>
                      </a:lnTo>
                      <a:lnTo>
                        <a:pt x="70913" y="390241"/>
                      </a:lnTo>
                      <a:cubicBezTo>
                        <a:pt x="70913" y="401859"/>
                        <a:pt x="80167" y="411094"/>
                        <a:pt x="91810" y="411094"/>
                      </a:cubicBezTo>
                      <a:cubicBezTo>
                        <a:pt x="103453" y="411094"/>
                        <a:pt x="112708" y="401710"/>
                        <a:pt x="112708" y="390241"/>
                      </a:cubicBezTo>
                      <a:lnTo>
                        <a:pt x="112708" y="285531"/>
                      </a:lnTo>
                      <a:cubicBezTo>
                        <a:pt x="112708" y="282255"/>
                        <a:pt x="114798" y="279722"/>
                        <a:pt x="117484" y="279722"/>
                      </a:cubicBezTo>
                      <a:cubicBezTo>
                        <a:pt x="120171" y="279722"/>
                        <a:pt x="122261" y="282255"/>
                        <a:pt x="122261" y="285531"/>
                      </a:cubicBezTo>
                      <a:lnTo>
                        <a:pt x="122261" y="390241"/>
                      </a:lnTo>
                      <a:cubicBezTo>
                        <a:pt x="122261" y="401859"/>
                        <a:pt x="131516" y="411094"/>
                        <a:pt x="143158" y="411094"/>
                      </a:cubicBezTo>
                      <a:cubicBezTo>
                        <a:pt x="154801" y="411094"/>
                        <a:pt x="164056" y="401710"/>
                        <a:pt x="164056" y="390241"/>
                      </a:cubicBezTo>
                      <a:lnTo>
                        <a:pt x="164056" y="279722"/>
                      </a:lnTo>
                      <a:lnTo>
                        <a:pt x="218390" y="279722"/>
                      </a:lnTo>
                      <a:lnTo>
                        <a:pt x="168534" y="120796"/>
                      </a:lnTo>
                      <a:lnTo>
                        <a:pt x="168534" y="84602"/>
                      </a:lnTo>
                      <a:cubicBezTo>
                        <a:pt x="168534" y="84602"/>
                        <a:pt x="200925" y="191248"/>
                        <a:pt x="200925" y="191248"/>
                      </a:cubicBezTo>
                      <a:cubicBezTo>
                        <a:pt x="204209" y="200334"/>
                        <a:pt x="214210" y="204951"/>
                        <a:pt x="223315" y="201674"/>
                      </a:cubicBezTo>
                      <a:cubicBezTo>
                        <a:pt x="232421" y="198397"/>
                        <a:pt x="237048" y="188418"/>
                        <a:pt x="233764" y="179332"/>
                      </a:cubicBezTo>
                      <a:cubicBezTo>
                        <a:pt x="233764" y="179332"/>
                        <a:pt x="209881" y="68665"/>
                        <a:pt x="184804" y="19214"/>
                      </a:cubicBezTo>
                      <a:close/>
                    </a:path>
                  </a:pathLst>
                </a:custGeom>
                <a:solidFill>
                  <a:srgbClr val="A1A46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sp>
              <p:nvSpPr>
                <p:cNvPr id="28474" name="Freeform 28473">
                  <a:extLst>
                    <a:ext uri="{FF2B5EF4-FFF2-40B4-BE49-F238E27FC236}">
                      <a16:creationId xmlns:a16="http://schemas.microsoft.com/office/drawing/2014/main" id="{5A6BDB02-13F7-1722-FE1E-701DB27F420B}"/>
                    </a:ext>
                  </a:extLst>
                </p:cNvPr>
                <p:cNvSpPr/>
                <p:nvPr/>
              </p:nvSpPr>
              <p:spPr>
                <a:xfrm>
                  <a:off x="3209410" y="2461570"/>
                  <a:ext cx="83888" cy="83708"/>
                </a:xfrm>
                <a:custGeom>
                  <a:avLst/>
                  <a:gdLst>
                    <a:gd name="connsiteX0" fmla="*/ 83889 w 83888"/>
                    <a:gd name="connsiteY0" fmla="*/ 41854 h 83708"/>
                    <a:gd name="connsiteX1" fmla="*/ 41944 w 83888"/>
                    <a:gd name="connsiteY1" fmla="*/ 83708 h 83708"/>
                    <a:gd name="connsiteX2" fmla="*/ 0 w 83888"/>
                    <a:gd name="connsiteY2" fmla="*/ 41854 h 83708"/>
                    <a:gd name="connsiteX3" fmla="*/ 41944 w 83888"/>
                    <a:gd name="connsiteY3" fmla="*/ 0 h 83708"/>
                    <a:gd name="connsiteX4" fmla="*/ 83889 w 83888"/>
                    <a:gd name="connsiteY4" fmla="*/ 41854 h 837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888" h="83708">
                      <a:moveTo>
                        <a:pt x="83889" y="41854"/>
                      </a:moveTo>
                      <a:cubicBezTo>
                        <a:pt x="83889" y="64969"/>
                        <a:pt x="65110" y="83708"/>
                        <a:pt x="41944" y="83708"/>
                      </a:cubicBezTo>
                      <a:cubicBezTo>
                        <a:pt x="18779" y="83708"/>
                        <a:pt x="0" y="64969"/>
                        <a:pt x="0" y="41854"/>
                      </a:cubicBezTo>
                      <a:cubicBezTo>
                        <a:pt x="0" y="18739"/>
                        <a:pt x="18779" y="0"/>
                        <a:pt x="41944" y="0"/>
                      </a:cubicBezTo>
                      <a:cubicBezTo>
                        <a:pt x="65110" y="0"/>
                        <a:pt x="83889" y="18739"/>
                        <a:pt x="83889" y="41854"/>
                      </a:cubicBezTo>
                      <a:close/>
                    </a:path>
                  </a:pathLst>
                </a:custGeom>
                <a:solidFill>
                  <a:srgbClr val="A1A46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sp>
            <p:nvSpPr>
              <p:cNvPr id="28475" name="Freeform 28474">
                <a:extLst>
                  <a:ext uri="{FF2B5EF4-FFF2-40B4-BE49-F238E27FC236}">
                    <a16:creationId xmlns:a16="http://schemas.microsoft.com/office/drawing/2014/main" id="{172D9A43-5BEE-60AC-3129-E95D32F4B56F}"/>
                  </a:ext>
                </a:extLst>
              </p:cNvPr>
              <p:cNvSpPr/>
              <p:nvPr/>
            </p:nvSpPr>
            <p:spPr>
              <a:xfrm>
                <a:off x="3509323" y="2679032"/>
                <a:ext cx="212584" cy="290297"/>
              </a:xfrm>
              <a:custGeom>
                <a:avLst/>
                <a:gdLst>
                  <a:gd name="connsiteX0" fmla="*/ 183417 w 212584"/>
                  <a:gd name="connsiteY0" fmla="*/ 44386 h 290297"/>
                  <a:gd name="connsiteX1" fmla="*/ 142368 w 212584"/>
                  <a:gd name="connsiteY1" fmla="*/ 91751 h 290297"/>
                  <a:gd name="connsiteX2" fmla="*/ 124754 w 212584"/>
                  <a:gd name="connsiteY2" fmla="*/ 99497 h 290297"/>
                  <a:gd name="connsiteX3" fmla="*/ 89079 w 212584"/>
                  <a:gd name="connsiteY3" fmla="*/ 99497 h 290297"/>
                  <a:gd name="connsiteX4" fmla="*/ 71466 w 212584"/>
                  <a:gd name="connsiteY4" fmla="*/ 91751 h 290297"/>
                  <a:gd name="connsiteX5" fmla="*/ 30417 w 212584"/>
                  <a:gd name="connsiteY5" fmla="*/ 44386 h 290297"/>
                  <a:gd name="connsiteX6" fmla="*/ 5937 w 212584"/>
                  <a:gd name="connsiteY6" fmla="*/ 42450 h 290297"/>
                  <a:gd name="connsiteX7" fmla="*/ 3996 w 212584"/>
                  <a:gd name="connsiteY7" fmla="*/ 66877 h 290297"/>
                  <a:gd name="connsiteX8" fmla="*/ 59673 w 212584"/>
                  <a:gd name="connsiteY8" fmla="*/ 131222 h 290297"/>
                  <a:gd name="connsiteX9" fmla="*/ 59673 w 212584"/>
                  <a:gd name="connsiteY9" fmla="*/ 273169 h 290297"/>
                  <a:gd name="connsiteX10" fmla="*/ 76839 w 212584"/>
                  <a:gd name="connsiteY10" fmla="*/ 290298 h 290297"/>
                  <a:gd name="connsiteX11" fmla="*/ 94005 w 212584"/>
                  <a:gd name="connsiteY11" fmla="*/ 273169 h 290297"/>
                  <a:gd name="connsiteX12" fmla="*/ 94005 w 212584"/>
                  <a:gd name="connsiteY12" fmla="*/ 204355 h 290297"/>
                  <a:gd name="connsiteX13" fmla="*/ 98334 w 212584"/>
                  <a:gd name="connsiteY13" fmla="*/ 200036 h 290297"/>
                  <a:gd name="connsiteX14" fmla="*/ 114007 w 212584"/>
                  <a:gd name="connsiteY14" fmla="*/ 200036 h 290297"/>
                  <a:gd name="connsiteX15" fmla="*/ 118336 w 212584"/>
                  <a:gd name="connsiteY15" fmla="*/ 204355 h 290297"/>
                  <a:gd name="connsiteX16" fmla="*/ 118336 w 212584"/>
                  <a:gd name="connsiteY16" fmla="*/ 273169 h 290297"/>
                  <a:gd name="connsiteX17" fmla="*/ 135502 w 212584"/>
                  <a:gd name="connsiteY17" fmla="*/ 290298 h 290297"/>
                  <a:gd name="connsiteX18" fmla="*/ 152667 w 212584"/>
                  <a:gd name="connsiteY18" fmla="*/ 273169 h 290297"/>
                  <a:gd name="connsiteX19" fmla="*/ 152667 w 212584"/>
                  <a:gd name="connsiteY19" fmla="*/ 131222 h 290297"/>
                  <a:gd name="connsiteX20" fmla="*/ 208344 w 212584"/>
                  <a:gd name="connsiteY20" fmla="*/ 66877 h 290297"/>
                  <a:gd name="connsiteX21" fmla="*/ 206404 w 212584"/>
                  <a:gd name="connsiteY21" fmla="*/ 42450 h 290297"/>
                  <a:gd name="connsiteX22" fmla="*/ 183417 w 212584"/>
                  <a:gd name="connsiteY22" fmla="*/ 44386 h 290297"/>
                  <a:gd name="connsiteX23" fmla="*/ 107141 w 212584"/>
                  <a:gd name="connsiteY23" fmla="*/ 0 h 290297"/>
                  <a:gd name="connsiteX24" fmla="*/ 65047 w 212584"/>
                  <a:gd name="connsiteY24" fmla="*/ 42003 h 290297"/>
                  <a:gd name="connsiteX25" fmla="*/ 107141 w 212584"/>
                  <a:gd name="connsiteY25" fmla="*/ 84006 h 290297"/>
                  <a:gd name="connsiteX26" fmla="*/ 149234 w 212584"/>
                  <a:gd name="connsiteY26" fmla="*/ 42003 h 290297"/>
                  <a:gd name="connsiteX27" fmla="*/ 107141 w 212584"/>
                  <a:gd name="connsiteY27" fmla="*/ 0 h 290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12584" h="290297">
                    <a:moveTo>
                      <a:pt x="183417" y="44386"/>
                    </a:moveTo>
                    <a:lnTo>
                      <a:pt x="142368" y="91751"/>
                    </a:lnTo>
                    <a:cubicBezTo>
                      <a:pt x="138039" y="96667"/>
                      <a:pt x="131621" y="99497"/>
                      <a:pt x="124754" y="99497"/>
                    </a:cubicBezTo>
                    <a:lnTo>
                      <a:pt x="89079" y="99497"/>
                    </a:lnTo>
                    <a:cubicBezTo>
                      <a:pt x="82213" y="99497"/>
                      <a:pt x="75944" y="96518"/>
                      <a:pt x="71466" y="91751"/>
                    </a:cubicBezTo>
                    <a:lnTo>
                      <a:pt x="30417" y="44386"/>
                    </a:lnTo>
                    <a:cubicBezTo>
                      <a:pt x="23998" y="37088"/>
                      <a:pt x="13251" y="36641"/>
                      <a:pt x="5937" y="42450"/>
                    </a:cubicBezTo>
                    <a:cubicBezTo>
                      <a:pt x="-1377" y="48855"/>
                      <a:pt x="-1825" y="59579"/>
                      <a:pt x="3996" y="66877"/>
                    </a:cubicBezTo>
                    <a:lnTo>
                      <a:pt x="59673" y="131222"/>
                    </a:lnTo>
                    <a:lnTo>
                      <a:pt x="59673" y="273169"/>
                    </a:lnTo>
                    <a:cubicBezTo>
                      <a:pt x="59673" y="282404"/>
                      <a:pt x="67435" y="290298"/>
                      <a:pt x="76839" y="290298"/>
                    </a:cubicBezTo>
                    <a:cubicBezTo>
                      <a:pt x="86243" y="290298"/>
                      <a:pt x="94005" y="282552"/>
                      <a:pt x="94005" y="273169"/>
                    </a:cubicBezTo>
                    <a:lnTo>
                      <a:pt x="94005" y="204355"/>
                    </a:lnTo>
                    <a:cubicBezTo>
                      <a:pt x="94005" y="201972"/>
                      <a:pt x="95945" y="200036"/>
                      <a:pt x="98334" y="200036"/>
                    </a:cubicBezTo>
                    <a:lnTo>
                      <a:pt x="114007" y="200036"/>
                    </a:lnTo>
                    <a:cubicBezTo>
                      <a:pt x="116395" y="200036"/>
                      <a:pt x="118336" y="201972"/>
                      <a:pt x="118336" y="204355"/>
                    </a:cubicBezTo>
                    <a:lnTo>
                      <a:pt x="118336" y="273169"/>
                    </a:lnTo>
                    <a:cubicBezTo>
                      <a:pt x="118336" y="282404"/>
                      <a:pt x="126098" y="290298"/>
                      <a:pt x="135502" y="290298"/>
                    </a:cubicBezTo>
                    <a:cubicBezTo>
                      <a:pt x="144905" y="290298"/>
                      <a:pt x="152667" y="282552"/>
                      <a:pt x="152667" y="273169"/>
                    </a:cubicBezTo>
                    <a:lnTo>
                      <a:pt x="152667" y="131222"/>
                    </a:lnTo>
                    <a:lnTo>
                      <a:pt x="208344" y="66877"/>
                    </a:lnTo>
                    <a:cubicBezTo>
                      <a:pt x="214763" y="59579"/>
                      <a:pt x="213718" y="48855"/>
                      <a:pt x="206404" y="42450"/>
                    </a:cubicBezTo>
                    <a:cubicBezTo>
                      <a:pt x="200582" y="36045"/>
                      <a:pt x="189835" y="37088"/>
                      <a:pt x="183417" y="44386"/>
                    </a:cubicBezTo>
                    <a:close/>
                    <a:moveTo>
                      <a:pt x="107141" y="0"/>
                    </a:moveTo>
                    <a:cubicBezTo>
                      <a:pt x="84153" y="0"/>
                      <a:pt x="65047" y="18469"/>
                      <a:pt x="65047" y="42003"/>
                    </a:cubicBezTo>
                    <a:cubicBezTo>
                      <a:pt x="65047" y="65537"/>
                      <a:pt x="83556" y="84006"/>
                      <a:pt x="107141" y="84006"/>
                    </a:cubicBezTo>
                    <a:cubicBezTo>
                      <a:pt x="130725" y="84006"/>
                      <a:pt x="149234" y="65537"/>
                      <a:pt x="149234" y="42003"/>
                    </a:cubicBezTo>
                    <a:cubicBezTo>
                      <a:pt x="149234" y="19065"/>
                      <a:pt x="130725" y="0"/>
                      <a:pt x="107141" y="0"/>
                    </a:cubicBezTo>
                    <a:close/>
                  </a:path>
                </a:pathLst>
              </a:custGeom>
              <a:solidFill>
                <a:srgbClr val="A1A468"/>
              </a:solidFill>
              <a:ln w="0"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SE" sz="1800" b="0" i="0" u="none" strike="noStrike" kern="1200" cap="none" spc="0" normalizeH="0" baseline="0" noProof="0">
                  <a:ln>
                    <a:noFill/>
                  </a:ln>
                  <a:solidFill>
                    <a:srgbClr val="000000"/>
                  </a:solidFill>
                  <a:effectLst/>
                  <a:uLnTx/>
                  <a:uFillTx/>
                  <a:latin typeface="Arial" charset="0"/>
                  <a:ea typeface="MS PGothic" pitchFamily="34" charset="-128"/>
                  <a:cs typeface="+mn-cs"/>
                </a:endParaRPr>
              </a:p>
            </p:txBody>
          </p:sp>
        </p:grpSp>
      </p:grpSp>
      <p:pic>
        <p:nvPicPr>
          <p:cNvPr id="5" name="Picture 4" descr="A number with numbers and a black background&#10;&#10;Description automatically generated">
            <a:extLst>
              <a:ext uri="{FF2B5EF4-FFF2-40B4-BE49-F238E27FC236}">
                <a16:creationId xmlns:a16="http://schemas.microsoft.com/office/drawing/2014/main" id="{B908215B-FEAC-4A1B-D7D1-9B3C0B327B8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350082" y="6412150"/>
            <a:ext cx="1343063" cy="353626"/>
          </a:xfrm>
          <a:prstGeom prst="rect">
            <a:avLst/>
          </a:prstGeom>
        </p:spPr>
      </p:pic>
    </p:spTree>
    <p:extLst>
      <p:ext uri="{BB962C8B-B14F-4D97-AF65-F5344CB8AC3E}">
        <p14:creationId xmlns:p14="http://schemas.microsoft.com/office/powerpoint/2010/main" val="8882053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rrow: Up-Down 2">
            <a:extLst>
              <a:ext uri="{FF2B5EF4-FFF2-40B4-BE49-F238E27FC236}">
                <a16:creationId xmlns:a16="http://schemas.microsoft.com/office/drawing/2014/main" id="{FD47F6D1-402C-4C30-BE04-7BFA6A2EB11B}"/>
              </a:ext>
            </a:extLst>
          </p:cNvPr>
          <p:cNvSpPr/>
          <p:nvPr/>
        </p:nvSpPr>
        <p:spPr>
          <a:xfrm>
            <a:off x="4644398" y="4995335"/>
            <a:ext cx="669057" cy="1207245"/>
          </a:xfrm>
          <a:prstGeom prst="upDown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6" name="Title 5">
            <a:extLst>
              <a:ext uri="{FF2B5EF4-FFF2-40B4-BE49-F238E27FC236}">
                <a16:creationId xmlns:a16="http://schemas.microsoft.com/office/drawing/2014/main" id="{B5BDECAB-E040-44A0-B811-D786D00601DE}"/>
              </a:ext>
            </a:extLst>
          </p:cNvPr>
          <p:cNvSpPr>
            <a:spLocks noGrp="1"/>
          </p:cNvSpPr>
          <p:nvPr>
            <p:ph type="title"/>
          </p:nvPr>
        </p:nvSpPr>
        <p:spPr/>
        <p:txBody>
          <a:bodyPr/>
          <a:lstStyle/>
          <a:p>
            <a:r>
              <a:rPr lang="en-GB"/>
              <a:t>ILRI One Health strategy </a:t>
            </a:r>
            <a:endParaRPr lang="en-US"/>
          </a:p>
        </p:txBody>
      </p:sp>
      <p:sp>
        <p:nvSpPr>
          <p:cNvPr id="8" name="Content Placeholder 7">
            <a:extLst>
              <a:ext uri="{FF2B5EF4-FFF2-40B4-BE49-F238E27FC236}">
                <a16:creationId xmlns:a16="http://schemas.microsoft.com/office/drawing/2014/main" id="{C918D52D-DE68-4D8A-AD4D-C90692633B6C}"/>
              </a:ext>
            </a:extLst>
          </p:cNvPr>
          <p:cNvSpPr>
            <a:spLocks noGrp="1"/>
          </p:cNvSpPr>
          <p:nvPr>
            <p:ph sz="quarter" idx="10"/>
          </p:nvPr>
        </p:nvSpPr>
        <p:spPr>
          <a:xfrm>
            <a:off x="599964" y="1373858"/>
            <a:ext cx="6588235" cy="4648002"/>
          </a:xfrm>
        </p:spPr>
        <p:txBody>
          <a:bodyPr>
            <a:noAutofit/>
          </a:bodyPr>
          <a:lstStyle/>
          <a:p>
            <a:r>
              <a:rPr lang="en-GB" sz="2100"/>
              <a:t>A holistic approach to preventing pandemics/epidemics and other microbial threats from animals/environment </a:t>
            </a:r>
          </a:p>
          <a:p>
            <a:endParaRPr lang="en-GB" sz="2100" b="1"/>
          </a:p>
          <a:p>
            <a:r>
              <a:rPr lang="en-GB" sz="2100" b="1"/>
              <a:t>Vision </a:t>
            </a:r>
            <a:endParaRPr lang="en-GB" sz="2100"/>
          </a:p>
          <a:p>
            <a:pPr lvl="1"/>
            <a:r>
              <a:rPr lang="en-GB" sz="2100"/>
              <a:t>To improve the lives, livelihoods and well-being of people in the global south by building healthy, sustainable and resilient systems at the intersection of humans, animals and the environment.</a:t>
            </a:r>
          </a:p>
          <a:p>
            <a:pPr lvl="1"/>
            <a:endParaRPr lang="en-GB" sz="2100"/>
          </a:p>
          <a:p>
            <a:endParaRPr lang="en-GB" sz="2100" b="1"/>
          </a:p>
          <a:p>
            <a:r>
              <a:rPr lang="en-GB" sz="2100" b="1"/>
              <a:t>Key thematic areas</a:t>
            </a:r>
          </a:p>
          <a:p>
            <a:pPr marL="1085860" lvl="1" indent="-342900"/>
            <a:r>
              <a:rPr lang="en-GB" sz="2100"/>
              <a:t>Epidemics and pandemics </a:t>
            </a:r>
          </a:p>
          <a:p>
            <a:pPr marL="1085860" lvl="1" indent="-342900"/>
            <a:r>
              <a:rPr lang="en-GB" sz="2100"/>
              <a:t> Endemic zoonoses</a:t>
            </a:r>
          </a:p>
          <a:p>
            <a:pPr marL="1085860" lvl="1" indent="-342900"/>
            <a:r>
              <a:rPr lang="en-GB" sz="2100"/>
              <a:t>Food-borne diseases</a:t>
            </a:r>
          </a:p>
          <a:p>
            <a:pPr marL="1085860" lvl="1" indent="-342900"/>
            <a:r>
              <a:rPr lang="en-GB" sz="2100"/>
              <a:t>Antimicrobial Resistance</a:t>
            </a:r>
            <a:endParaRPr lang="en-US" sz="2100"/>
          </a:p>
        </p:txBody>
      </p:sp>
      <p:pic>
        <p:nvPicPr>
          <p:cNvPr id="11" name="Picture 10" descr="Diagram&#10;&#10;Description automatically generated">
            <a:extLst>
              <a:ext uri="{FF2B5EF4-FFF2-40B4-BE49-F238E27FC236}">
                <a16:creationId xmlns:a16="http://schemas.microsoft.com/office/drawing/2014/main" id="{6BECCADF-D54A-4E32-8CA9-0354969B8AF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242237" y="159761"/>
            <a:ext cx="3800548" cy="2884415"/>
          </a:xfrm>
          <a:prstGeom prst="rect">
            <a:avLst/>
          </a:prstGeom>
        </p:spPr>
      </p:pic>
      <p:pic>
        <p:nvPicPr>
          <p:cNvPr id="12" name="Content Placeholder 5" descr="Diagram&#10;&#10;Description automatically generated">
            <a:extLst>
              <a:ext uri="{FF2B5EF4-FFF2-40B4-BE49-F238E27FC236}">
                <a16:creationId xmlns:a16="http://schemas.microsoft.com/office/drawing/2014/main" id="{40EDAC1C-97A4-4D51-ABFD-4C2E74376B01}"/>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8094133" y="3031567"/>
            <a:ext cx="4019311" cy="3752677"/>
          </a:xfrm>
          <a:prstGeom prst="rect">
            <a:avLst/>
          </a:prstGeom>
        </p:spPr>
      </p:pic>
      <p:sp>
        <p:nvSpPr>
          <p:cNvPr id="9" name="TextBox 8">
            <a:extLst>
              <a:ext uri="{FF2B5EF4-FFF2-40B4-BE49-F238E27FC236}">
                <a16:creationId xmlns:a16="http://schemas.microsoft.com/office/drawing/2014/main" id="{6F6E57E2-E6BD-4F60-A717-65B94E40E521}"/>
              </a:ext>
            </a:extLst>
          </p:cNvPr>
          <p:cNvSpPr txBox="1"/>
          <p:nvPr/>
        </p:nvSpPr>
        <p:spPr>
          <a:xfrm rot="16200000">
            <a:off x="4480121" y="5391209"/>
            <a:ext cx="997613" cy="415498"/>
          </a:xfrm>
          <a:prstGeom prst="rect">
            <a:avLst/>
          </a:prstGeom>
          <a:noFill/>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100" b="0" i="0" u="none" strike="noStrike" kern="1200" cap="none" spc="0" normalizeH="0" baseline="0" noProof="0">
                <a:ln>
                  <a:noFill/>
                </a:ln>
                <a:solidFill>
                  <a:srgbClr val="000000"/>
                </a:solidFill>
                <a:effectLst/>
                <a:uLnTx/>
                <a:uFillTx/>
                <a:latin typeface="Arial" charset="0"/>
                <a:ea typeface="MS PGothic" pitchFamily="34" charset="-128"/>
                <a:cs typeface="+mn-cs"/>
              </a:rPr>
              <a:t>wildlife</a:t>
            </a:r>
          </a:p>
        </p:txBody>
      </p:sp>
    </p:spTree>
    <p:extLst>
      <p:ext uri="{BB962C8B-B14F-4D97-AF65-F5344CB8AC3E}">
        <p14:creationId xmlns:p14="http://schemas.microsoft.com/office/powerpoint/2010/main" val="28998712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093" y="380595"/>
            <a:ext cx="11998907" cy="677955"/>
          </a:xfrm>
        </p:spPr>
        <p:txBody>
          <a:bodyPr/>
          <a:lstStyle/>
          <a:p>
            <a:r>
              <a:rPr lang="en-US" sz="3000"/>
              <a:t>Major projects: One Health science, capacity building and operationalization</a:t>
            </a:r>
          </a:p>
        </p:txBody>
      </p:sp>
      <p:pic>
        <p:nvPicPr>
          <p:cNvPr id="3" name="Picture 2" descr="Text&#10;&#10;Description automatically generated">
            <a:extLst>
              <a:ext uri="{FF2B5EF4-FFF2-40B4-BE49-F238E27FC236}">
                <a16:creationId xmlns:a16="http://schemas.microsoft.com/office/drawing/2014/main" id="{7720A188-F9D0-4DA1-9E2E-7733068D372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1601" y="4526964"/>
            <a:ext cx="3472722" cy="989833"/>
          </a:xfrm>
          <a:prstGeom prst="rect">
            <a:avLst/>
          </a:prstGeom>
        </p:spPr>
      </p:pic>
      <p:pic>
        <p:nvPicPr>
          <p:cNvPr id="4" name="Picture 3" descr="Logo, company name&#10;&#10;Description automatically generated">
            <a:extLst>
              <a:ext uri="{FF2B5EF4-FFF2-40B4-BE49-F238E27FC236}">
                <a16:creationId xmlns:a16="http://schemas.microsoft.com/office/drawing/2014/main" id="{9E87EC34-3696-43F3-862A-A8ABF500F03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55847" y="870318"/>
            <a:ext cx="1867842" cy="1927005"/>
          </a:xfrm>
          <a:prstGeom prst="rect">
            <a:avLst/>
          </a:prstGeom>
        </p:spPr>
      </p:pic>
      <p:pic>
        <p:nvPicPr>
          <p:cNvPr id="5" name="Picture 4" descr="Logo, company name&#10;&#10;Description automatically generated">
            <a:extLst>
              <a:ext uri="{FF2B5EF4-FFF2-40B4-BE49-F238E27FC236}">
                <a16:creationId xmlns:a16="http://schemas.microsoft.com/office/drawing/2014/main" id="{04862EAF-F1BD-46C0-B27B-2DA94408627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034866" y="4203538"/>
            <a:ext cx="2853868" cy="998854"/>
          </a:xfrm>
          <a:prstGeom prst="rect">
            <a:avLst/>
          </a:prstGeom>
        </p:spPr>
      </p:pic>
      <p:pic>
        <p:nvPicPr>
          <p:cNvPr id="6" name="Picture 5" descr="Icon&#10;&#10;Description automatically generated with medium confidence">
            <a:extLst>
              <a:ext uri="{FF2B5EF4-FFF2-40B4-BE49-F238E27FC236}">
                <a16:creationId xmlns:a16="http://schemas.microsoft.com/office/drawing/2014/main" id="{DFFA270D-D22F-41D0-B02F-7DE881D55E1F}"/>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356352" y="3126278"/>
            <a:ext cx="2715276" cy="656568"/>
          </a:xfrm>
          <a:prstGeom prst="rect">
            <a:avLst/>
          </a:prstGeom>
        </p:spPr>
      </p:pic>
      <p:sp>
        <p:nvSpPr>
          <p:cNvPr id="7" name="Title 1">
            <a:extLst>
              <a:ext uri="{FF2B5EF4-FFF2-40B4-BE49-F238E27FC236}">
                <a16:creationId xmlns:a16="http://schemas.microsoft.com/office/drawing/2014/main" id="{8FCA3459-6423-438A-A28B-AE362FC10013}"/>
              </a:ext>
            </a:extLst>
          </p:cNvPr>
          <p:cNvSpPr txBox="1">
            <a:spLocks/>
          </p:cNvSpPr>
          <p:nvPr/>
        </p:nvSpPr>
        <p:spPr>
          <a:xfrm>
            <a:off x="3081579" y="6458031"/>
            <a:ext cx="5906574" cy="336492"/>
          </a:xfrm>
          <a:prstGeom prst="rect">
            <a:avLst/>
          </a:prstGeom>
        </p:spPr>
        <p:txBody>
          <a:bodyPr vert="horz" lIns="91440" tIns="45720" rIns="91440" bIns="45720" rtlCol="0" anchor="ctr">
            <a:noAutofit/>
          </a:bodyPr>
          <a:lstStyle>
            <a:lvl1pPr marL="0" marR="0" indent="0" algn="l" defTabSz="914411" rtl="0" eaLnBrk="1" fontAlgn="base" latinLnBrk="0" hangingPunct="1">
              <a:lnSpc>
                <a:spcPct val="100000"/>
              </a:lnSpc>
              <a:spcBef>
                <a:spcPct val="0"/>
              </a:spcBef>
              <a:spcAft>
                <a:spcPct val="0"/>
              </a:spcAft>
              <a:buNone/>
              <a:tabLst/>
              <a:defRPr sz="3600" kern="1200">
                <a:solidFill>
                  <a:srgbClr val="682622"/>
                </a:solidFill>
                <a:latin typeface="+mj-lt"/>
                <a:ea typeface="+mj-ea"/>
                <a:cs typeface="+mj-cs"/>
              </a:defRPr>
            </a:lvl1pPr>
          </a:lstStyle>
          <a:p>
            <a:pPr marL="0" marR="0" lvl="0" indent="0" algn="l" defTabSz="914411"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a:ln>
                  <a:noFill/>
                </a:ln>
                <a:solidFill>
                  <a:srgbClr val="682622"/>
                </a:solidFill>
                <a:effectLst/>
                <a:uLnTx/>
                <a:uFillTx/>
                <a:latin typeface="Calibri"/>
                <a:ea typeface="+mj-ea"/>
                <a:cs typeface="+mj-cs"/>
                <a:sym typeface="Arial"/>
              </a:rPr>
              <a:t>More on One Health @ILRI: </a:t>
            </a:r>
            <a:r>
              <a:rPr kumimoji="0" lang="en-US" sz="2000" b="0" i="0" u="none" strike="noStrike" kern="1200" cap="none" spc="0" normalizeH="0" baseline="0" noProof="0">
                <a:ln>
                  <a:noFill/>
                </a:ln>
                <a:solidFill>
                  <a:srgbClr val="682622"/>
                </a:solidFill>
                <a:effectLst/>
                <a:uLnTx/>
                <a:uFillTx/>
                <a:latin typeface="Calibri"/>
                <a:ea typeface="+mj-ea"/>
                <a:cs typeface="+mj-cs"/>
                <a:sym typeface="Arial"/>
                <a:hlinkClick r:id="rId7"/>
              </a:rPr>
              <a:t>ilri.org/one-health</a:t>
            </a:r>
            <a:endParaRPr kumimoji="0" lang="en-US" sz="2000" b="0" i="0" u="none" strike="noStrike" kern="1200" cap="none" spc="0" normalizeH="0" baseline="0" noProof="0">
              <a:ln>
                <a:noFill/>
              </a:ln>
              <a:solidFill>
                <a:srgbClr val="682622"/>
              </a:solidFill>
              <a:effectLst/>
              <a:uLnTx/>
              <a:uFillTx/>
              <a:latin typeface="Calibri"/>
              <a:ea typeface="+mj-ea"/>
              <a:cs typeface="+mj-cs"/>
              <a:sym typeface="Arial"/>
            </a:endParaRPr>
          </a:p>
        </p:txBody>
      </p:sp>
      <p:pic>
        <p:nvPicPr>
          <p:cNvPr id="8" name="Picture 7">
            <a:extLst>
              <a:ext uri="{FF2B5EF4-FFF2-40B4-BE49-F238E27FC236}">
                <a16:creationId xmlns:a16="http://schemas.microsoft.com/office/drawing/2014/main" id="{C5050D80-6302-41C8-BB56-2C263C63498D}"/>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36728" y="1505881"/>
            <a:ext cx="5973437" cy="2884036"/>
          </a:xfrm>
          <a:prstGeom prst="rect">
            <a:avLst/>
          </a:prstGeom>
        </p:spPr>
      </p:pic>
      <p:pic>
        <p:nvPicPr>
          <p:cNvPr id="9" name="Picture 8">
            <a:extLst>
              <a:ext uri="{FF2B5EF4-FFF2-40B4-BE49-F238E27FC236}">
                <a16:creationId xmlns:a16="http://schemas.microsoft.com/office/drawing/2014/main" id="{0B4C47F5-237B-4454-81AA-1697419A725B}"/>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6321457" y="5516797"/>
            <a:ext cx="2280686" cy="909599"/>
          </a:xfrm>
          <a:prstGeom prst="rect">
            <a:avLst/>
          </a:prstGeom>
        </p:spPr>
      </p:pic>
      <p:sp>
        <p:nvSpPr>
          <p:cNvPr id="10" name="Content Placeholder 2">
            <a:extLst>
              <a:ext uri="{FF2B5EF4-FFF2-40B4-BE49-F238E27FC236}">
                <a16:creationId xmlns:a16="http://schemas.microsoft.com/office/drawing/2014/main" id="{4C68CF86-D4A4-4121-86D7-975D63D649BF}"/>
              </a:ext>
            </a:extLst>
          </p:cNvPr>
          <p:cNvSpPr txBox="1">
            <a:spLocks/>
          </p:cNvSpPr>
          <p:nvPr/>
        </p:nvSpPr>
        <p:spPr>
          <a:xfrm>
            <a:off x="8759148" y="1512701"/>
            <a:ext cx="3432852" cy="4624754"/>
          </a:xfrm>
          <a:prstGeom prst="rect">
            <a:avLst/>
          </a:prstGeom>
        </p:spPr>
        <p:txBody>
          <a:bodyPr>
            <a:noAutofit/>
          </a:bodyPr>
          <a:lstStyle>
            <a:lvl1pPr marL="342910" indent="-342910" algn="l" rtl="0" eaLnBrk="1" fontAlgn="base" hangingPunct="1">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69" indent="-285757" algn="l" rtl="0" eaLnBrk="1" fontAlgn="base" hangingPunct="1">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28" indent="-228606" algn="l" rtl="0" eaLnBrk="1" fontAlgn="base" hangingPunct="1">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40" indent="-228606" algn="l"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52" indent="-228606" algn="l"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64" indent="-228606" algn="l" defTabSz="91442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742950" marR="0" lvl="0" indent="-285750" algn="l" defTabSz="914400" rtl="0" eaLnBrk="1" fontAlgn="base" latinLnBrk="0" hangingPunct="1">
              <a:lnSpc>
                <a:spcPct val="90000"/>
              </a:lnSpc>
              <a:spcBef>
                <a:spcPct val="20000"/>
              </a:spcBef>
              <a:spcAft>
                <a:spcPts val="600"/>
              </a:spcAft>
              <a:buClrTx/>
              <a:buSzPts val="2000"/>
              <a:buFont typeface="Arial" panose="020B0604020202020204" pitchFamily="34" charset="0"/>
              <a:buChar char="•"/>
              <a:tabLst/>
              <a:defRPr/>
            </a:pPr>
            <a:r>
              <a:rPr kumimoji="0" lang="en-US" sz="1800" b="1" i="0" u="none" strike="noStrike" kern="1200" cap="none" spc="0" normalizeH="0" baseline="0" noProof="0">
                <a:ln>
                  <a:noFill/>
                </a:ln>
                <a:solidFill>
                  <a:srgbClr val="000000"/>
                </a:solidFill>
                <a:effectLst/>
                <a:uLnTx/>
                <a:uFillTx/>
                <a:latin typeface="Calibri"/>
                <a:ea typeface="MS PGothic" pitchFamily="34" charset="-128"/>
              </a:rPr>
              <a:t>ICT4Health Vietnam</a:t>
            </a:r>
            <a:r>
              <a:rPr kumimoji="0" lang="en-US" sz="1800" b="0" i="0" u="none" strike="noStrike" kern="1200" cap="none" spc="0" normalizeH="0" baseline="0" noProof="0">
                <a:ln>
                  <a:noFill/>
                </a:ln>
                <a:solidFill>
                  <a:srgbClr val="000000"/>
                </a:solidFill>
                <a:effectLst/>
                <a:uLnTx/>
                <a:uFillTx/>
                <a:latin typeface="Calibri"/>
                <a:ea typeface="MS PGothic" pitchFamily="34" charset="-128"/>
              </a:rPr>
              <a:t>, Korea MAFRA</a:t>
            </a:r>
          </a:p>
          <a:p>
            <a:pPr marL="742950" marR="0" lvl="0" indent="-285750" algn="l" defTabSz="914400" rtl="0" eaLnBrk="1" fontAlgn="base" latinLnBrk="0" hangingPunct="1">
              <a:lnSpc>
                <a:spcPct val="90000"/>
              </a:lnSpc>
              <a:spcBef>
                <a:spcPct val="20000"/>
              </a:spcBef>
              <a:spcAft>
                <a:spcPts val="600"/>
              </a:spcAft>
              <a:buClrTx/>
              <a:buSzPts val="2000"/>
              <a:buFont typeface="Arial" panose="020B0604020202020204" pitchFamily="34" charset="0"/>
              <a:buChar char="•"/>
              <a:tabLst/>
              <a:defRPr/>
            </a:pPr>
            <a:r>
              <a:rPr kumimoji="0" lang="en-US" sz="1800" b="1" i="0" u="none" strike="noStrike" kern="1200" cap="none" spc="0" normalizeH="0" baseline="0" noProof="0">
                <a:ln>
                  <a:noFill/>
                </a:ln>
                <a:solidFill>
                  <a:srgbClr val="000000"/>
                </a:solidFill>
                <a:effectLst/>
                <a:uLnTx/>
                <a:uFillTx/>
                <a:latin typeface="Calibri"/>
                <a:ea typeface="MS PGothic" pitchFamily="34" charset="-128"/>
              </a:rPr>
              <a:t>Co-Infection</a:t>
            </a:r>
            <a:r>
              <a:rPr kumimoji="0" lang="en-US" sz="1800" b="0" i="0" u="none" strike="noStrike" kern="1200" cap="none" spc="0" normalizeH="0" baseline="0" noProof="0">
                <a:ln>
                  <a:noFill/>
                </a:ln>
                <a:solidFill>
                  <a:srgbClr val="000000"/>
                </a:solidFill>
                <a:effectLst/>
                <a:uLnTx/>
                <a:uFillTx/>
                <a:latin typeface="Calibri"/>
                <a:ea typeface="MS PGothic" pitchFamily="34" charset="-128"/>
              </a:rPr>
              <a:t>, DTRA</a:t>
            </a:r>
          </a:p>
          <a:p>
            <a:pPr marL="742950" marR="0" lvl="0" indent="-285750" algn="l" defTabSz="914400" rtl="0" eaLnBrk="1" fontAlgn="base" latinLnBrk="0" hangingPunct="1">
              <a:lnSpc>
                <a:spcPct val="90000"/>
              </a:lnSpc>
              <a:spcBef>
                <a:spcPct val="20000"/>
              </a:spcBef>
              <a:spcAft>
                <a:spcPts val="600"/>
              </a:spcAft>
              <a:buClrTx/>
              <a:buSzPts val="2000"/>
              <a:buFont typeface="Arial" panose="020B0604020202020204" pitchFamily="34" charset="0"/>
              <a:buChar char="•"/>
              <a:tabLst/>
              <a:defRPr/>
            </a:pPr>
            <a:r>
              <a:rPr kumimoji="0" lang="en-GB" sz="1800" b="1" i="0" u="none" strike="noStrike" kern="1200" cap="none" spc="0" normalizeH="0" baseline="0" noProof="0">
                <a:ln>
                  <a:noFill/>
                </a:ln>
                <a:solidFill>
                  <a:srgbClr val="000000"/>
                </a:solidFill>
                <a:effectLst/>
                <a:uLnTx/>
                <a:uFillTx/>
                <a:latin typeface="Calibri"/>
                <a:ea typeface="MS PGothic" pitchFamily="34" charset="-128"/>
              </a:rPr>
              <a:t>Covid-19 genomic surveillance</a:t>
            </a:r>
            <a:r>
              <a:rPr kumimoji="0" lang="en-GB" sz="1800" b="0" i="0" u="none" strike="noStrike" kern="1200" cap="none" spc="0" normalizeH="0" baseline="0" noProof="0">
                <a:ln>
                  <a:noFill/>
                </a:ln>
                <a:solidFill>
                  <a:srgbClr val="000000"/>
                </a:solidFill>
                <a:effectLst/>
                <a:uLnTx/>
                <a:uFillTx/>
                <a:latin typeface="Calibri"/>
                <a:ea typeface="MS PGothic" pitchFamily="34" charset="-128"/>
              </a:rPr>
              <a:t>, RF</a:t>
            </a:r>
          </a:p>
          <a:p>
            <a:pPr marL="742950" marR="0" lvl="0" indent="-285750" algn="l" defTabSz="914400" rtl="0" eaLnBrk="1" fontAlgn="base" latinLnBrk="0" hangingPunct="1">
              <a:lnSpc>
                <a:spcPct val="90000"/>
              </a:lnSpc>
              <a:spcBef>
                <a:spcPct val="20000"/>
              </a:spcBef>
              <a:spcAft>
                <a:spcPts val="600"/>
              </a:spcAft>
              <a:buClrTx/>
              <a:buSzPts val="2000"/>
              <a:buFont typeface="Arial" panose="020B0604020202020204" pitchFamily="34" charset="0"/>
              <a:buChar char="•"/>
              <a:tabLst/>
              <a:defRPr/>
            </a:pPr>
            <a:r>
              <a:rPr kumimoji="0" lang="en-GB" sz="1800" b="1" i="0" u="none" strike="noStrike" kern="1200" cap="none" spc="0" normalizeH="0" baseline="0" noProof="0" err="1">
                <a:ln>
                  <a:noFill/>
                </a:ln>
                <a:solidFill>
                  <a:srgbClr val="000000"/>
                </a:solidFill>
                <a:effectLst/>
                <a:uLnTx/>
                <a:uFillTx/>
                <a:latin typeface="Calibri"/>
                <a:ea typeface="MS PGothic" pitchFamily="34" charset="-128"/>
              </a:rPr>
              <a:t>MoreMilk</a:t>
            </a:r>
            <a:r>
              <a:rPr kumimoji="0" lang="en-GB" sz="1800" b="0" i="0" u="none" strike="noStrike" kern="1200" cap="none" spc="0" normalizeH="0" baseline="0" noProof="0">
                <a:ln>
                  <a:noFill/>
                </a:ln>
                <a:solidFill>
                  <a:srgbClr val="000000"/>
                </a:solidFill>
                <a:effectLst/>
                <a:uLnTx/>
                <a:uFillTx/>
                <a:latin typeface="Calibri"/>
                <a:ea typeface="MS PGothic" pitchFamily="34" charset="-128"/>
              </a:rPr>
              <a:t> BMGF</a:t>
            </a:r>
          </a:p>
          <a:p>
            <a:pPr marL="742950" marR="0" lvl="0" indent="-285750" algn="l" defTabSz="914400" rtl="0" eaLnBrk="1" fontAlgn="base" latinLnBrk="0" hangingPunct="1">
              <a:lnSpc>
                <a:spcPct val="90000"/>
              </a:lnSpc>
              <a:spcBef>
                <a:spcPct val="20000"/>
              </a:spcBef>
              <a:spcAft>
                <a:spcPts val="600"/>
              </a:spcAft>
              <a:buClrTx/>
              <a:buSzPts val="2000"/>
              <a:buFont typeface="Arial" panose="020B0604020202020204" pitchFamily="34" charset="0"/>
              <a:buChar char="•"/>
              <a:tabLst/>
              <a:defRPr/>
            </a:pPr>
            <a:r>
              <a:rPr kumimoji="0" lang="en-US" sz="1800" b="1" i="0" u="none" strike="noStrike" kern="1200" cap="none" spc="0" normalizeH="0" baseline="0" noProof="0" err="1">
                <a:ln>
                  <a:noFill/>
                </a:ln>
                <a:solidFill>
                  <a:srgbClr val="000000"/>
                </a:solidFill>
                <a:effectLst/>
                <a:uLnTx/>
                <a:uFillTx/>
                <a:latin typeface="Calibri"/>
                <a:ea typeface="MS PGothic" pitchFamily="34" charset="-128"/>
              </a:rPr>
              <a:t>SafePORK</a:t>
            </a:r>
            <a:r>
              <a:rPr kumimoji="0" lang="en-US" sz="1800" b="0" i="0" u="none" strike="noStrike" kern="1200" cap="none" spc="0" normalizeH="0" baseline="0" noProof="0">
                <a:ln>
                  <a:noFill/>
                </a:ln>
                <a:solidFill>
                  <a:srgbClr val="000000"/>
                </a:solidFill>
                <a:effectLst/>
                <a:uLnTx/>
                <a:uFillTx/>
                <a:latin typeface="Calibri"/>
                <a:ea typeface="MS PGothic" pitchFamily="34" charset="-128"/>
              </a:rPr>
              <a:t>, ACIAR, Vietnam</a:t>
            </a:r>
          </a:p>
          <a:p>
            <a:pPr marL="742950" marR="0" lvl="0" indent="-285750" algn="l" defTabSz="914400" rtl="0" eaLnBrk="1" fontAlgn="base" latinLnBrk="0" hangingPunct="1">
              <a:lnSpc>
                <a:spcPct val="90000"/>
              </a:lnSpc>
              <a:spcBef>
                <a:spcPct val="20000"/>
              </a:spcBef>
              <a:spcAft>
                <a:spcPts val="600"/>
              </a:spcAft>
              <a:buClrTx/>
              <a:buSzPts val="2000"/>
              <a:buFont typeface="Arial" panose="020B0604020202020204" pitchFamily="34" charset="0"/>
              <a:buChar char="•"/>
              <a:tabLst/>
              <a:defRPr/>
            </a:pPr>
            <a:r>
              <a:rPr kumimoji="0" lang="en-US" sz="1800" b="1" i="0" u="none" strike="noStrike" kern="1200" cap="none" spc="0" normalizeH="0" baseline="0" noProof="0">
                <a:ln>
                  <a:noFill/>
                </a:ln>
                <a:solidFill>
                  <a:srgbClr val="000000"/>
                </a:solidFill>
                <a:effectLst/>
                <a:uLnTx/>
                <a:uFillTx/>
                <a:latin typeface="Calibri"/>
                <a:ea typeface="MS PGothic" pitchFamily="34" charset="-128"/>
              </a:rPr>
              <a:t>APART</a:t>
            </a:r>
            <a:r>
              <a:rPr kumimoji="0" lang="en-US" sz="1800" b="0" i="0" u="none" strike="noStrike" kern="1200" cap="none" spc="0" normalizeH="0" baseline="0" noProof="0">
                <a:ln>
                  <a:noFill/>
                </a:ln>
                <a:solidFill>
                  <a:srgbClr val="000000"/>
                </a:solidFill>
                <a:effectLst/>
                <a:uLnTx/>
                <a:uFillTx/>
                <a:latin typeface="Calibri"/>
                <a:ea typeface="MS PGothic" pitchFamily="34" charset="-128"/>
              </a:rPr>
              <a:t>, </a:t>
            </a:r>
            <a:r>
              <a:rPr kumimoji="0" lang="en-US" sz="1800" b="0" i="0" u="none" strike="noStrike" kern="1200" cap="none" spc="0" normalizeH="0" baseline="0" noProof="0" err="1">
                <a:ln>
                  <a:noFill/>
                </a:ln>
                <a:solidFill>
                  <a:srgbClr val="000000"/>
                </a:solidFill>
                <a:effectLst/>
                <a:uLnTx/>
                <a:uFillTx/>
                <a:latin typeface="Calibri"/>
                <a:ea typeface="MS PGothic" pitchFamily="34" charset="-128"/>
              </a:rPr>
              <a:t>WorldBank</a:t>
            </a:r>
            <a:r>
              <a:rPr kumimoji="0" lang="en-US" sz="1800" b="0" i="0" u="none" strike="noStrike" kern="1200" cap="none" spc="0" normalizeH="0" baseline="0" noProof="0">
                <a:ln>
                  <a:noFill/>
                </a:ln>
                <a:solidFill>
                  <a:srgbClr val="000000"/>
                </a:solidFill>
                <a:effectLst/>
                <a:uLnTx/>
                <a:uFillTx/>
                <a:latin typeface="Calibri"/>
                <a:ea typeface="MS PGothic" pitchFamily="34" charset="-128"/>
              </a:rPr>
              <a:t>, India</a:t>
            </a:r>
          </a:p>
          <a:p>
            <a:pPr marL="742950" marR="0" lvl="0" indent="-285750" algn="l" defTabSz="914400" rtl="0" eaLnBrk="1" fontAlgn="base" latinLnBrk="0" hangingPunct="1">
              <a:lnSpc>
                <a:spcPct val="90000"/>
              </a:lnSpc>
              <a:spcBef>
                <a:spcPct val="20000"/>
              </a:spcBef>
              <a:spcAft>
                <a:spcPts val="600"/>
              </a:spcAft>
              <a:buClrTx/>
              <a:buSzPts val="2000"/>
              <a:buFont typeface="Arial" panose="020B0604020202020204" pitchFamily="34" charset="0"/>
              <a:buChar char="•"/>
              <a:tabLst/>
              <a:defRPr/>
            </a:pPr>
            <a:r>
              <a:rPr kumimoji="0" lang="en-US" sz="1800" b="1" i="0" u="none" strike="noStrike" kern="1200" cap="none" spc="0" normalizeH="0" baseline="0" noProof="0">
                <a:ln>
                  <a:noFill/>
                </a:ln>
                <a:solidFill>
                  <a:srgbClr val="000000"/>
                </a:solidFill>
                <a:effectLst/>
                <a:uLnTx/>
                <a:uFillTx/>
                <a:latin typeface="Calibri"/>
                <a:ea typeface="MS PGothic" pitchFamily="34" charset="-128"/>
              </a:rPr>
              <a:t>AMR</a:t>
            </a:r>
            <a:r>
              <a:rPr kumimoji="0" lang="en-US" sz="1800" b="0" i="0" u="none" strike="noStrike" kern="1200" cap="none" spc="0" normalizeH="0" baseline="0" noProof="0">
                <a:ln>
                  <a:noFill/>
                </a:ln>
                <a:solidFill>
                  <a:srgbClr val="000000"/>
                </a:solidFill>
                <a:effectLst/>
                <a:uLnTx/>
                <a:uFillTx/>
                <a:latin typeface="Calibri"/>
                <a:ea typeface="MS PGothic" pitchFamily="34" charset="-128"/>
              </a:rPr>
              <a:t>, Fleming Fund</a:t>
            </a:r>
          </a:p>
          <a:p>
            <a:pPr marL="742950" marR="0" lvl="0" indent="-285750" algn="l" defTabSz="914400" rtl="0" eaLnBrk="1" fontAlgn="base" latinLnBrk="0" hangingPunct="1">
              <a:lnSpc>
                <a:spcPct val="90000"/>
              </a:lnSpc>
              <a:spcBef>
                <a:spcPct val="20000"/>
              </a:spcBef>
              <a:spcAft>
                <a:spcPts val="600"/>
              </a:spcAft>
              <a:buClrTx/>
              <a:buSzPts val="2000"/>
              <a:buFont typeface="Arial" panose="020B0604020202020204" pitchFamily="34" charset="0"/>
              <a:buChar char="•"/>
              <a:tabLst/>
              <a:defRPr/>
            </a:pPr>
            <a:r>
              <a:rPr kumimoji="0" lang="en-US" sz="1800" b="1" i="0" u="none" strike="noStrike" kern="1200" cap="none" spc="0" normalizeH="0" baseline="0" noProof="0">
                <a:ln>
                  <a:noFill/>
                </a:ln>
                <a:solidFill>
                  <a:srgbClr val="000000"/>
                </a:solidFill>
                <a:effectLst/>
                <a:uLnTx/>
                <a:uFillTx/>
                <a:latin typeface="Calibri"/>
                <a:ea typeface="MS PGothic" pitchFamily="34" charset="-128"/>
              </a:rPr>
              <a:t>JPI AMR</a:t>
            </a:r>
            <a:r>
              <a:rPr kumimoji="0" lang="en-US" sz="1800" b="0" i="0" u="none" strike="noStrike" kern="1200" cap="none" spc="0" normalizeH="0" baseline="0" noProof="0">
                <a:ln>
                  <a:noFill/>
                </a:ln>
                <a:solidFill>
                  <a:srgbClr val="000000"/>
                </a:solidFill>
                <a:effectLst/>
                <a:uLnTx/>
                <a:uFillTx/>
                <a:latin typeface="Calibri"/>
                <a:ea typeface="MS PGothic" pitchFamily="34" charset="-128"/>
              </a:rPr>
              <a:t>: “SEFASI” funded, </a:t>
            </a:r>
          </a:p>
          <a:p>
            <a:pPr marL="742950" marR="0" lvl="0" indent="-285750" algn="l" defTabSz="914400" rtl="0" eaLnBrk="1" fontAlgn="base" latinLnBrk="0" hangingPunct="1">
              <a:lnSpc>
                <a:spcPct val="90000"/>
              </a:lnSpc>
              <a:spcBef>
                <a:spcPct val="20000"/>
              </a:spcBef>
              <a:spcAft>
                <a:spcPts val="600"/>
              </a:spcAft>
              <a:buClrTx/>
              <a:buSzPts val="2000"/>
              <a:buFont typeface="Arial" panose="020B0604020202020204" pitchFamily="34" charset="0"/>
              <a:buChar char="•"/>
              <a:tabLst/>
              <a:defRPr/>
            </a:pPr>
            <a:r>
              <a:rPr kumimoji="0" lang="en-US" sz="1800" b="1" i="0" u="none" strike="noStrike" kern="1200" cap="none" spc="0" normalizeH="0" baseline="0" noProof="0">
                <a:ln>
                  <a:noFill/>
                </a:ln>
                <a:solidFill>
                  <a:srgbClr val="000000"/>
                </a:solidFill>
                <a:effectLst/>
                <a:uLnTx/>
                <a:uFillTx/>
                <a:latin typeface="Calibri"/>
                <a:ea typeface="MS PGothic" pitchFamily="34" charset="-128"/>
              </a:rPr>
              <a:t>POLOH </a:t>
            </a:r>
            <a:r>
              <a:rPr kumimoji="0" lang="en-US" sz="1800" b="1" i="0" u="none" strike="noStrike" kern="1200" cap="none" spc="0" normalizeH="0" baseline="0" noProof="0" err="1">
                <a:ln>
                  <a:noFill/>
                </a:ln>
                <a:solidFill>
                  <a:srgbClr val="000000"/>
                </a:solidFill>
                <a:effectLst/>
                <a:uLnTx/>
                <a:uFillTx/>
                <a:latin typeface="Calibri"/>
                <a:ea typeface="MS PGothic" pitchFamily="34" charset="-128"/>
              </a:rPr>
              <a:t>Poulty</a:t>
            </a:r>
            <a:r>
              <a:rPr kumimoji="0" lang="en-US" sz="1800" b="1" i="0" u="none" strike="noStrike" kern="1200" cap="none" spc="0" normalizeH="0" baseline="0" noProof="0">
                <a:ln>
                  <a:noFill/>
                </a:ln>
                <a:solidFill>
                  <a:srgbClr val="000000"/>
                </a:solidFill>
                <a:effectLst/>
                <a:uLnTx/>
                <a:uFillTx/>
                <a:latin typeface="Calibri"/>
                <a:ea typeface="MS PGothic" pitchFamily="34" charset="-128"/>
              </a:rPr>
              <a:t> &amp;One Health, </a:t>
            </a:r>
            <a:r>
              <a:rPr kumimoji="0" lang="en-US" sz="1800" b="0" i="0" u="none" strike="noStrike" kern="1200" cap="none" spc="0" normalizeH="0" baseline="0" noProof="0">
                <a:ln>
                  <a:noFill/>
                </a:ln>
                <a:solidFill>
                  <a:srgbClr val="000000"/>
                </a:solidFill>
                <a:effectLst/>
                <a:uLnTx/>
                <a:uFillTx/>
                <a:latin typeface="Calibri"/>
                <a:ea typeface="MS PGothic" pitchFamily="34" charset="-128"/>
              </a:rPr>
              <a:t>LSIL</a:t>
            </a:r>
          </a:p>
          <a:p>
            <a:pPr marL="742950" marR="0" lvl="0" indent="-285750" algn="l" defTabSz="914400" rtl="0" eaLnBrk="1" fontAlgn="base" latinLnBrk="0" hangingPunct="1">
              <a:lnSpc>
                <a:spcPct val="90000"/>
              </a:lnSpc>
              <a:spcBef>
                <a:spcPct val="20000"/>
              </a:spcBef>
              <a:spcAft>
                <a:spcPts val="600"/>
              </a:spcAft>
              <a:buClrTx/>
              <a:buSzPts val="2000"/>
              <a:buFont typeface="Arial" panose="020B0604020202020204" pitchFamily="34" charset="0"/>
              <a:buChar char="•"/>
              <a:tabLst/>
              <a:defRPr/>
            </a:pPr>
            <a:r>
              <a:rPr kumimoji="0" lang="en-US" sz="1800" b="1" i="0" u="none" strike="noStrike" kern="1200" cap="none" spc="0" normalizeH="0" baseline="0" noProof="0">
                <a:ln>
                  <a:noFill/>
                </a:ln>
                <a:solidFill>
                  <a:srgbClr val="000000"/>
                </a:solidFill>
                <a:effectLst/>
                <a:uLnTx/>
                <a:uFillTx/>
                <a:latin typeface="Calibri"/>
                <a:ea typeface="MS PGothic" pitchFamily="34" charset="-128"/>
              </a:rPr>
              <a:t>And others…</a:t>
            </a:r>
          </a:p>
          <a:p>
            <a:pPr marL="342910" marR="0" lvl="0" indent="-342910" algn="l" defTabSz="914400" rtl="0" eaLnBrk="1" fontAlgn="base" latinLnBrk="0" hangingPunct="1">
              <a:lnSpc>
                <a:spcPct val="90000"/>
              </a:lnSpc>
              <a:spcBef>
                <a:spcPct val="20000"/>
              </a:spcBef>
              <a:spcAft>
                <a:spcPts val="600"/>
              </a:spcAft>
              <a:buClrTx/>
              <a:buSzTx/>
              <a:buFont typeface="Arial" charset="0"/>
              <a:buChar char="•"/>
              <a:tabLst/>
              <a:defRPr/>
            </a:pPr>
            <a:endParaRPr kumimoji="0" lang="en-KE" sz="1800" b="0" i="0" u="none" strike="noStrike" kern="1200" cap="none" spc="0" normalizeH="0" baseline="0" noProof="0">
              <a:ln>
                <a:noFill/>
              </a:ln>
              <a:solidFill>
                <a:srgbClr val="000000"/>
              </a:solidFill>
              <a:effectLst/>
              <a:uLnTx/>
              <a:uFillTx/>
              <a:latin typeface="Calibri"/>
              <a:ea typeface="MS PGothic" pitchFamily="34" charset="-128"/>
            </a:endParaRPr>
          </a:p>
        </p:txBody>
      </p:sp>
    </p:spTree>
    <p:extLst>
      <p:ext uri="{BB962C8B-B14F-4D97-AF65-F5344CB8AC3E}">
        <p14:creationId xmlns:p14="http://schemas.microsoft.com/office/powerpoint/2010/main" val="19230671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56D29FB-8E29-ABA9-21EB-2898855D1726}"/>
              </a:ext>
            </a:extLst>
          </p:cNvPr>
          <p:cNvSpPr>
            <a:spLocks noGrp="1"/>
          </p:cNvSpPr>
          <p:nvPr>
            <p:ph type="title"/>
          </p:nvPr>
        </p:nvSpPr>
        <p:spPr>
          <a:xfrm>
            <a:off x="80693" y="81164"/>
            <a:ext cx="9039655" cy="1200505"/>
          </a:xfrm>
        </p:spPr>
        <p:txBody>
          <a:bodyPr>
            <a:normAutofit/>
          </a:bodyPr>
          <a:lstStyle/>
          <a:p>
            <a:r>
              <a:rPr lang="en-US" sz="3200">
                <a:solidFill>
                  <a:srgbClr val="000000"/>
                </a:solidFill>
                <a:latin typeface="Calibri"/>
                <a:ea typeface="Calibri"/>
                <a:cs typeface="Calibri"/>
              </a:rPr>
              <a:t>Highlights of One Health work at CGIAR</a:t>
            </a:r>
            <a:br>
              <a:rPr lang="en-US">
                <a:solidFill>
                  <a:srgbClr val="000000"/>
                </a:solidFill>
                <a:latin typeface="Calibri"/>
                <a:ea typeface="Calibri"/>
                <a:cs typeface="Calibri"/>
              </a:rPr>
            </a:br>
            <a:endParaRPr lang="en-US">
              <a:solidFill>
                <a:srgbClr val="000000"/>
              </a:solidFill>
              <a:latin typeface="Calibri"/>
              <a:ea typeface="Calibri"/>
              <a:cs typeface="Calibri"/>
            </a:endParaRPr>
          </a:p>
        </p:txBody>
      </p:sp>
      <p:sp>
        <p:nvSpPr>
          <p:cNvPr id="12" name="Text Placeholder 2">
            <a:extLst>
              <a:ext uri="{FF2B5EF4-FFF2-40B4-BE49-F238E27FC236}">
                <a16:creationId xmlns:a16="http://schemas.microsoft.com/office/drawing/2014/main" id="{0F0FC3CB-3101-6A57-259C-91AB17673288}"/>
              </a:ext>
            </a:extLst>
          </p:cNvPr>
          <p:cNvSpPr txBox="1">
            <a:spLocks/>
          </p:cNvSpPr>
          <p:nvPr/>
        </p:nvSpPr>
        <p:spPr>
          <a:xfrm>
            <a:off x="2648897" y="1281086"/>
            <a:ext cx="8848010" cy="145346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rgbClr val="51515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rgbClr val="51515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rgbClr val="51515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rgbClr val="51515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base" latinLnBrk="0" hangingPunct="1">
              <a:lnSpc>
                <a:spcPct val="115000"/>
              </a:lnSpc>
              <a:spcBef>
                <a:spcPts val="0"/>
              </a:spcBef>
              <a:spcAft>
                <a:spcPts val="800"/>
              </a:spcAft>
              <a:buClrTx/>
              <a:buSzTx/>
              <a:buFont typeface="Arial" panose="020B0604020202020204" pitchFamily="34" charset="0"/>
              <a:buNone/>
              <a:tabLst/>
              <a:defRPr/>
            </a:pPr>
            <a:r>
              <a:rPr kumimoji="0" lang="en-GB" sz="2000" b="0" i="0" u="none" strike="noStrike" kern="1200" cap="none" spc="0" normalizeH="0" baseline="0" noProof="0">
                <a:ln>
                  <a:noFill/>
                </a:ln>
                <a:solidFill>
                  <a:srgbClr val="000000"/>
                </a:solidFill>
                <a:effectLst/>
                <a:uLnTx/>
                <a:uFillTx/>
                <a:latin typeface="Calibri"/>
                <a:ea typeface="Calibri"/>
                <a:cs typeface="Calibri"/>
              </a:rPr>
              <a:t>One Health research to </a:t>
            </a:r>
            <a:r>
              <a:rPr kumimoji="0" lang="en-GB" sz="2000" b="1" i="0" u="none" strike="noStrike" kern="1200" cap="none" spc="0" normalizeH="0" baseline="0" noProof="0">
                <a:ln>
                  <a:noFill/>
                </a:ln>
                <a:solidFill>
                  <a:srgbClr val="C00000"/>
                </a:solidFill>
                <a:effectLst/>
                <a:uLnTx/>
                <a:uFillTx/>
                <a:latin typeface="Calibri"/>
                <a:ea typeface="Calibri"/>
                <a:cs typeface="Calibri"/>
              </a:rPr>
              <a:t>strengthen country capacities </a:t>
            </a:r>
            <a:r>
              <a:rPr kumimoji="0" lang="en-GB" sz="2000" b="0" i="0" u="none" strike="noStrike" kern="1200" cap="none" spc="0" normalizeH="0" baseline="0" noProof="0">
                <a:ln>
                  <a:noFill/>
                </a:ln>
                <a:solidFill>
                  <a:srgbClr val="000000"/>
                </a:solidFill>
                <a:effectLst/>
                <a:uLnTx/>
                <a:uFillTx/>
                <a:latin typeface="Calibri"/>
                <a:ea typeface="Calibri"/>
                <a:cs typeface="Calibri"/>
              </a:rPr>
              <a:t>to control neglected and emerging zoonotic diseases in several countries in the LMICs including COVID 19</a:t>
            </a:r>
            <a:endParaRPr kumimoji="0" lang="en-US" sz="2000" b="0" i="0" u="none" strike="noStrike" kern="1200" cap="none" spc="0" normalizeH="0" baseline="0" noProof="0">
              <a:ln>
                <a:noFill/>
              </a:ln>
              <a:solidFill>
                <a:srgbClr val="000000"/>
              </a:solidFill>
              <a:effectLst/>
              <a:uLnTx/>
              <a:uFillTx/>
              <a:latin typeface="Calibri"/>
              <a:ea typeface="Calibri"/>
              <a:cs typeface="Calibri"/>
            </a:endParaRPr>
          </a:p>
        </p:txBody>
      </p:sp>
      <p:pic>
        <p:nvPicPr>
          <p:cNvPr id="15" name="Picture 14">
            <a:extLst>
              <a:ext uri="{FF2B5EF4-FFF2-40B4-BE49-F238E27FC236}">
                <a16:creationId xmlns:a16="http://schemas.microsoft.com/office/drawing/2014/main" id="{F9338CD5-F873-8799-4421-8FC5EE610FA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4407" y="5258468"/>
            <a:ext cx="1306065" cy="1306065"/>
          </a:xfrm>
          <a:prstGeom prst="rect">
            <a:avLst/>
          </a:prstGeom>
        </p:spPr>
      </p:pic>
      <p:pic>
        <p:nvPicPr>
          <p:cNvPr id="16" name="Picture 15">
            <a:extLst>
              <a:ext uri="{FF2B5EF4-FFF2-40B4-BE49-F238E27FC236}">
                <a16:creationId xmlns:a16="http://schemas.microsoft.com/office/drawing/2014/main" id="{F5574202-9758-BEFE-8016-DA3D353923B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28351" y="3429000"/>
            <a:ext cx="1400187" cy="1419084"/>
          </a:xfrm>
          <a:prstGeom prst="rect">
            <a:avLst/>
          </a:prstGeom>
        </p:spPr>
      </p:pic>
      <p:pic>
        <p:nvPicPr>
          <p:cNvPr id="18" name="Picture 17">
            <a:extLst>
              <a:ext uri="{FF2B5EF4-FFF2-40B4-BE49-F238E27FC236}">
                <a16:creationId xmlns:a16="http://schemas.microsoft.com/office/drawing/2014/main" id="{47F942E1-B5C7-0D59-AA60-5B62ABA5148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69859" y="1565151"/>
            <a:ext cx="1660613" cy="1453465"/>
          </a:xfrm>
          <a:prstGeom prst="rect">
            <a:avLst/>
          </a:prstGeom>
        </p:spPr>
      </p:pic>
      <p:sp>
        <p:nvSpPr>
          <p:cNvPr id="19" name="Text Placeholder 2">
            <a:extLst>
              <a:ext uri="{FF2B5EF4-FFF2-40B4-BE49-F238E27FC236}">
                <a16:creationId xmlns:a16="http://schemas.microsoft.com/office/drawing/2014/main" id="{27212047-3E25-E07E-68C8-8AF5E18F09F2}"/>
              </a:ext>
            </a:extLst>
          </p:cNvPr>
          <p:cNvSpPr txBox="1">
            <a:spLocks/>
          </p:cNvSpPr>
          <p:nvPr/>
        </p:nvSpPr>
        <p:spPr>
          <a:xfrm>
            <a:off x="2648896" y="2461920"/>
            <a:ext cx="9367721" cy="2285805"/>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Calibri"/>
                <a:ea typeface="Calibri"/>
                <a:cs typeface="Calibri"/>
                <a:sym typeface="Calibri"/>
              </a:defRPr>
            </a:lvl1pPr>
            <a:lvl2pPr marL="914400" marR="0" lvl="1" indent="-393700" algn="l" rtl="0">
              <a:lnSpc>
                <a:spcPct val="100000"/>
              </a:lnSpc>
              <a:spcBef>
                <a:spcPts val="0"/>
              </a:spcBef>
              <a:spcAft>
                <a:spcPts val="0"/>
              </a:spcAft>
              <a:buClr>
                <a:srgbClr val="682622"/>
              </a:buClr>
              <a:buSzPts val="2600"/>
              <a:buFont typeface="Arial"/>
              <a:buChar char="•"/>
              <a:defRPr sz="2600" b="0" i="0" u="none" strike="noStrike" cap="none">
                <a:solidFill>
                  <a:schemeClr val="dk1"/>
                </a:solidFill>
                <a:latin typeface="Calibri"/>
                <a:ea typeface="Calibri"/>
                <a:cs typeface="Calibri"/>
                <a:sym typeface="Calibri"/>
              </a:defRPr>
            </a:lvl2pPr>
            <a:lvl3pPr marL="1371600" marR="0" lvl="2" indent="-368300" algn="l" rtl="0">
              <a:lnSpc>
                <a:spcPct val="100000"/>
              </a:lnSpc>
              <a:spcBef>
                <a:spcPts val="0"/>
              </a:spcBef>
              <a:spcAft>
                <a:spcPts val="0"/>
              </a:spcAft>
              <a:buClr>
                <a:srgbClr val="682622"/>
              </a:buClr>
              <a:buSzPts val="2200"/>
              <a:buFont typeface="Courier New"/>
              <a:buChar char="o"/>
              <a:defRPr sz="22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0"/>
              </a:spcBef>
              <a:spcAft>
                <a:spcPts val="0"/>
              </a:spcAft>
              <a:buClr>
                <a:srgbClr val="682622"/>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0"/>
              </a:spcBef>
              <a:spcAft>
                <a:spcPts val="0"/>
              </a:spcAft>
              <a:buClr>
                <a:srgbClr val="682622"/>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pPr marL="0" marR="0" lvl="0" indent="0" algn="l" defTabSz="914400" rtl="0" eaLnBrk="1" fontAlgn="auto" latinLnBrk="0" hangingPunct="1">
              <a:lnSpc>
                <a:spcPct val="106000"/>
              </a:lnSpc>
              <a:spcBef>
                <a:spcPts val="0"/>
              </a:spcBef>
              <a:spcAft>
                <a:spcPts val="800"/>
              </a:spcAft>
              <a:buClr>
                <a:srgbClr val="000000"/>
              </a:buClr>
              <a:buSzPts val="3000"/>
              <a:buFont typeface="Arial"/>
              <a:buNone/>
              <a:tabLst/>
              <a:defRPr/>
            </a:pPr>
            <a:r>
              <a:rPr kumimoji="0" lang="en-US" sz="2000" b="1" i="0" u="none" strike="noStrike" kern="0" cap="none" spc="0" normalizeH="0" baseline="0" noProof="0">
                <a:ln>
                  <a:noFill/>
                </a:ln>
                <a:solidFill>
                  <a:srgbClr val="C00000"/>
                </a:solidFill>
                <a:effectLst/>
                <a:uLnTx/>
                <a:uFillTx/>
                <a:latin typeface="Calibri"/>
                <a:ea typeface="Calibri"/>
                <a:cs typeface="Calibri"/>
                <a:sym typeface="Calibri"/>
              </a:rPr>
              <a:t>Two decades </a:t>
            </a:r>
            <a:r>
              <a:rPr kumimoji="0" lang="en-US" sz="2000" b="1" i="0" u="none" strike="noStrike" kern="0" cap="none" spc="0" normalizeH="0" baseline="0" noProof="0">
                <a:ln>
                  <a:noFill/>
                </a:ln>
                <a:solidFill>
                  <a:srgbClr val="000000"/>
                </a:solidFill>
                <a:effectLst/>
                <a:uLnTx/>
                <a:uFillTx/>
                <a:latin typeface="Calibri"/>
                <a:ea typeface="Calibri"/>
                <a:cs typeface="Calibri"/>
                <a:sym typeface="Calibri"/>
              </a:rPr>
              <a:t>of holistic One Health diagnosis &amp; interventions in </a:t>
            </a:r>
            <a:r>
              <a:rPr kumimoji="0" lang="en-US" sz="2000" b="1" i="0" u="none" strike="noStrike" kern="0" cap="none" spc="0" normalizeH="0" baseline="0" noProof="0">
                <a:ln>
                  <a:noFill/>
                </a:ln>
                <a:solidFill>
                  <a:srgbClr val="C00000"/>
                </a:solidFill>
                <a:effectLst/>
                <a:uLnTx/>
                <a:uFillTx/>
                <a:latin typeface="Calibri"/>
                <a:ea typeface="Calibri"/>
                <a:cs typeface="Calibri"/>
                <a:sym typeface="Calibri"/>
              </a:rPr>
              <a:t>traditional markets &amp; meat/ fish processing sectors</a:t>
            </a:r>
          </a:p>
          <a:p>
            <a:pPr marL="342900" marR="0" lvl="0" indent="-342900" algn="l" defTabSz="914400" rtl="0" eaLnBrk="1" fontAlgn="auto" latinLnBrk="0" hangingPunct="1">
              <a:lnSpc>
                <a:spcPct val="106000"/>
              </a:lnSpc>
              <a:spcBef>
                <a:spcPts val="0"/>
              </a:spcBef>
              <a:spcAft>
                <a:spcPts val="800"/>
              </a:spcAft>
              <a:buClr>
                <a:srgbClr val="000000"/>
              </a:buClr>
              <a:buSzPts val="3000"/>
              <a:buFont typeface="Arial" panose="020B0604020202020204" pitchFamily="34" charset="0"/>
              <a:buChar char="•"/>
              <a:tabLst/>
              <a:defRPr/>
            </a:pPr>
            <a:r>
              <a:rPr kumimoji="0" lang="en-US" sz="2000" b="0" i="0" u="none" strike="noStrike" kern="0" cap="none" spc="0" normalizeH="0" baseline="0" noProof="0">
                <a:ln>
                  <a:noFill/>
                </a:ln>
                <a:solidFill>
                  <a:srgbClr val="000000"/>
                </a:solidFill>
                <a:effectLst/>
                <a:uLnTx/>
                <a:uFillTx/>
                <a:latin typeface="Calibri"/>
                <a:ea typeface="Calibri"/>
                <a:cs typeface="Calibri"/>
                <a:sym typeface="Calibri"/>
              </a:rPr>
              <a:t>Innovative successful approaches based on improving policy, technology &amp; training for market actors and motivation &amp; incentives for behavior change</a:t>
            </a:r>
            <a:endParaRPr lang="en-US" sz="2000" b="0" i="0" u="none" strike="noStrike" kern="0" cap="none" spc="0" normalizeH="0" baseline="0" noProof="0">
              <a:ln>
                <a:noFill/>
              </a:ln>
              <a:solidFill>
                <a:srgbClr val="000000"/>
              </a:solidFill>
              <a:effectLst/>
              <a:uLnTx/>
              <a:uFillTx/>
              <a:latin typeface="Calibri"/>
              <a:ea typeface="Calibri"/>
              <a:cs typeface="Calibri"/>
            </a:endParaRPr>
          </a:p>
          <a:p>
            <a:pPr marL="342900" marR="0" lvl="0" indent="-342900" algn="l" defTabSz="914400" rtl="0" eaLnBrk="1" fontAlgn="auto" latinLnBrk="0" hangingPunct="1">
              <a:lnSpc>
                <a:spcPct val="106000"/>
              </a:lnSpc>
              <a:spcBef>
                <a:spcPts val="0"/>
              </a:spcBef>
              <a:spcAft>
                <a:spcPts val="800"/>
              </a:spcAft>
              <a:buClr>
                <a:srgbClr val="000000"/>
              </a:buClr>
              <a:buSzPts val="3000"/>
              <a:buFont typeface="Arial" panose="020B0604020202020204" pitchFamily="34" charset="0"/>
              <a:buChar char="•"/>
              <a:tabLst/>
              <a:defRPr/>
            </a:pPr>
            <a:r>
              <a:rPr kumimoji="0" lang="en-US" sz="2000" b="0" i="0" u="none" strike="noStrike" kern="0" cap="none" spc="0" normalizeH="0" baseline="0" noProof="0">
                <a:ln>
                  <a:noFill/>
                </a:ln>
                <a:solidFill>
                  <a:srgbClr val="000000"/>
                </a:solidFill>
                <a:effectLst/>
                <a:uLnTx/>
                <a:uFillTx/>
                <a:latin typeface="Calibri"/>
                <a:ea typeface="Calibri"/>
                <a:cs typeface="Calibri"/>
                <a:sym typeface="Calibri"/>
              </a:rPr>
              <a:t>Cultivating an environment of improved food safety &amp; reduced foodborne diseases benefiting million consumers</a:t>
            </a:r>
            <a:endParaRPr lang="en-US" sz="2000" b="0" i="0" u="none" strike="noStrike" kern="0" cap="none" spc="0" normalizeH="0" baseline="0" noProof="0">
              <a:ln>
                <a:noFill/>
              </a:ln>
              <a:solidFill>
                <a:srgbClr val="000000"/>
              </a:solidFill>
              <a:effectLst/>
              <a:uLnTx/>
              <a:uFillTx/>
              <a:latin typeface="Calibri"/>
              <a:ea typeface="Calibri"/>
              <a:cs typeface="Calibri"/>
            </a:endParaRPr>
          </a:p>
        </p:txBody>
      </p:sp>
      <p:sp>
        <p:nvSpPr>
          <p:cNvPr id="20" name="Text Placeholder 2">
            <a:extLst>
              <a:ext uri="{FF2B5EF4-FFF2-40B4-BE49-F238E27FC236}">
                <a16:creationId xmlns:a16="http://schemas.microsoft.com/office/drawing/2014/main" id="{9D838FB9-D90C-2FCE-1A7E-EED1BF42F96C}"/>
              </a:ext>
            </a:extLst>
          </p:cNvPr>
          <p:cNvSpPr txBox="1">
            <a:spLocks/>
          </p:cNvSpPr>
          <p:nvPr/>
        </p:nvSpPr>
        <p:spPr>
          <a:xfrm>
            <a:off x="2648896" y="5115249"/>
            <a:ext cx="9137943" cy="1306065"/>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Calibri"/>
                <a:ea typeface="Calibri"/>
                <a:cs typeface="Calibri"/>
                <a:sym typeface="Calibri"/>
              </a:defRPr>
            </a:lvl1pPr>
            <a:lvl2pPr marL="914400" marR="0" lvl="1" indent="-393700" algn="l" rtl="0">
              <a:lnSpc>
                <a:spcPct val="100000"/>
              </a:lnSpc>
              <a:spcBef>
                <a:spcPts val="0"/>
              </a:spcBef>
              <a:spcAft>
                <a:spcPts val="0"/>
              </a:spcAft>
              <a:buClr>
                <a:srgbClr val="682622"/>
              </a:buClr>
              <a:buSzPts val="2600"/>
              <a:buFont typeface="Arial"/>
              <a:buChar char="•"/>
              <a:defRPr sz="2600" b="0" i="0" u="none" strike="noStrike" cap="none">
                <a:solidFill>
                  <a:schemeClr val="dk1"/>
                </a:solidFill>
                <a:latin typeface="Calibri"/>
                <a:ea typeface="Calibri"/>
                <a:cs typeface="Calibri"/>
                <a:sym typeface="Calibri"/>
              </a:defRPr>
            </a:lvl2pPr>
            <a:lvl3pPr marL="1371600" marR="0" lvl="2" indent="-368300" algn="l" rtl="0">
              <a:lnSpc>
                <a:spcPct val="100000"/>
              </a:lnSpc>
              <a:spcBef>
                <a:spcPts val="0"/>
              </a:spcBef>
              <a:spcAft>
                <a:spcPts val="0"/>
              </a:spcAft>
              <a:buClr>
                <a:srgbClr val="682622"/>
              </a:buClr>
              <a:buSzPts val="2200"/>
              <a:buFont typeface="Courier New"/>
              <a:buChar char="o"/>
              <a:defRPr sz="22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0"/>
              </a:spcBef>
              <a:spcAft>
                <a:spcPts val="0"/>
              </a:spcAft>
              <a:buClr>
                <a:srgbClr val="682622"/>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0"/>
              </a:spcBef>
              <a:spcAft>
                <a:spcPts val="0"/>
              </a:spcAft>
              <a:buClr>
                <a:srgbClr val="682622"/>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pPr marL="0" marR="0" lvl="0" indent="0" algn="l" defTabSz="914400" rtl="0" eaLnBrk="1" fontAlgn="auto" latinLnBrk="0" hangingPunct="1">
              <a:lnSpc>
                <a:spcPct val="106000"/>
              </a:lnSpc>
              <a:spcBef>
                <a:spcPts val="0"/>
              </a:spcBef>
              <a:spcAft>
                <a:spcPts val="800"/>
              </a:spcAft>
              <a:buClr>
                <a:srgbClr val="000000"/>
              </a:buClr>
              <a:buSzPts val="3000"/>
              <a:buFont typeface="Arial"/>
              <a:buNone/>
              <a:tabLst/>
              <a:defRPr/>
            </a:pPr>
            <a:r>
              <a:rPr kumimoji="0" lang="en-GB" sz="2000" b="1" i="0" u="none" strike="noStrike" kern="0" cap="none" spc="0" normalizeH="0" baseline="0" noProof="0">
                <a:ln>
                  <a:noFill/>
                </a:ln>
                <a:solidFill>
                  <a:srgbClr val="000000"/>
                </a:solidFill>
                <a:effectLst/>
                <a:uLnTx/>
                <a:uFillTx/>
                <a:latin typeface="Calibri"/>
                <a:ea typeface="Calibri"/>
                <a:cs typeface="Calibri"/>
                <a:sym typeface="Calibri"/>
              </a:rPr>
              <a:t>Interventions to reduce </a:t>
            </a:r>
            <a:r>
              <a:rPr kumimoji="0" lang="en-GB" sz="2000" b="1" i="0" u="none" strike="noStrike" kern="0" cap="none" spc="0" normalizeH="0" baseline="0" noProof="0">
                <a:ln>
                  <a:noFill/>
                </a:ln>
                <a:solidFill>
                  <a:srgbClr val="C00000"/>
                </a:solidFill>
                <a:effectLst/>
                <a:uLnTx/>
                <a:uFillTx/>
                <a:latin typeface="Calibri"/>
                <a:ea typeface="Calibri"/>
                <a:cs typeface="Calibri"/>
                <a:sym typeface="Calibri"/>
              </a:rPr>
              <a:t>antimicrobial use (AMU) and resistance (AMR)</a:t>
            </a:r>
          </a:p>
          <a:p>
            <a:pPr marL="342900" marR="0" lvl="0" indent="-342900" algn="l" defTabSz="914400" rtl="0" eaLnBrk="1" fontAlgn="auto" latinLnBrk="0" hangingPunct="1">
              <a:lnSpc>
                <a:spcPct val="106000"/>
              </a:lnSpc>
              <a:spcBef>
                <a:spcPts val="0"/>
              </a:spcBef>
              <a:spcAft>
                <a:spcPts val="800"/>
              </a:spcAft>
              <a:buClr>
                <a:srgbClr val="000000"/>
              </a:buClr>
              <a:buSzPts val="3000"/>
              <a:buFont typeface="Arial" panose="020B0604020202020204" pitchFamily="34" charset="0"/>
              <a:buChar char="•"/>
              <a:tabLst/>
              <a:defRPr/>
            </a:pPr>
            <a:r>
              <a:rPr kumimoji="0" lang="en-GB" sz="2000" b="0" i="0" u="none" strike="noStrike" kern="0" cap="none" spc="0" normalizeH="0" baseline="0" noProof="0">
                <a:ln>
                  <a:noFill/>
                </a:ln>
                <a:solidFill>
                  <a:srgbClr val="000000"/>
                </a:solidFill>
                <a:effectLst/>
                <a:uLnTx/>
                <a:uFillTx/>
                <a:latin typeface="Calibri"/>
                <a:ea typeface="Calibri"/>
                <a:cs typeface="Calibri"/>
                <a:sym typeface="Calibri"/>
              </a:rPr>
              <a:t>B</a:t>
            </a:r>
            <a:r>
              <a:rPr kumimoji="0" lang="en-GB" sz="2000" b="0" i="0" u="none" strike="noStrike" kern="0" cap="none" spc="0" normalizeH="0" baseline="0" noProof="0" err="1">
                <a:ln>
                  <a:noFill/>
                </a:ln>
                <a:solidFill>
                  <a:srgbClr val="000000"/>
                </a:solidFill>
                <a:effectLst/>
                <a:uLnTx/>
                <a:uFillTx/>
                <a:latin typeface="Calibri"/>
                <a:ea typeface="Calibri"/>
                <a:cs typeface="Calibri"/>
                <a:sym typeface="Calibri"/>
              </a:rPr>
              <a:t>ehavioral</a:t>
            </a:r>
            <a:r>
              <a:rPr kumimoji="0" lang="en-GB" sz="2000" b="0" i="0" u="none" strike="noStrike" kern="0" cap="none" spc="0" normalizeH="0" baseline="0" noProof="0">
                <a:ln>
                  <a:noFill/>
                </a:ln>
                <a:solidFill>
                  <a:srgbClr val="000000"/>
                </a:solidFill>
                <a:effectLst/>
                <a:uLnTx/>
                <a:uFillTx/>
                <a:latin typeface="Calibri"/>
                <a:ea typeface="Calibri"/>
                <a:cs typeface="Calibri"/>
                <a:sym typeface="Calibri"/>
              </a:rPr>
              <a:t> nudges for semi-intensive poultry farmers and good animal husbandry practices and vaccination</a:t>
            </a:r>
            <a:endParaRPr kumimoji="0" lang="en-GB" sz="2000" b="1" i="0" u="none" strike="noStrike" kern="0" cap="none" spc="0" normalizeH="0" baseline="0" noProof="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2597208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B61245-7CAA-D08C-B39A-9317FBF81EAE}"/>
              </a:ext>
            </a:extLst>
          </p:cNvPr>
          <p:cNvSpPr>
            <a:spLocks noGrp="1"/>
          </p:cNvSpPr>
          <p:nvPr>
            <p:ph type="title"/>
          </p:nvPr>
        </p:nvSpPr>
        <p:spPr>
          <a:xfrm>
            <a:off x="302365" y="1988"/>
            <a:ext cx="9039655" cy="776459"/>
          </a:xfrm>
        </p:spPr>
        <p:txBody>
          <a:bodyPr lIns="91440" tIns="45720" rIns="91440" bIns="45720" anchor="b">
            <a:normAutofit/>
          </a:bodyPr>
          <a:lstStyle/>
          <a:p>
            <a:pPr algn="l"/>
            <a:r>
              <a:rPr lang="en-US">
                <a:latin typeface="Calibri"/>
                <a:ea typeface="Calibri"/>
                <a:cs typeface="Calibri"/>
              </a:rPr>
              <a:t>CGIAR AMR Hub – mitigating agricultural AMR risks </a:t>
            </a:r>
          </a:p>
        </p:txBody>
      </p:sp>
      <p:pic>
        <p:nvPicPr>
          <p:cNvPr id="5" name="Picture 2" descr="Media library – JPIAMR">
            <a:extLst>
              <a:ext uri="{FF2B5EF4-FFF2-40B4-BE49-F238E27FC236}">
                <a16:creationId xmlns:a16="http://schemas.microsoft.com/office/drawing/2014/main" id="{987E6B74-BFE1-EC42-1391-3166746E6FD9}"/>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72395" y="6185037"/>
            <a:ext cx="1522687" cy="54245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Fleming Fund Country Grant Summary–Vietnam">
            <a:extLst>
              <a:ext uri="{FF2B5EF4-FFF2-40B4-BE49-F238E27FC236}">
                <a16:creationId xmlns:a16="http://schemas.microsoft.com/office/drawing/2014/main" id="{967145D0-A0F0-7507-6FDD-D729A5AB3508}"/>
              </a:ext>
            </a:extLst>
          </p:cNvP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88384" y="5957848"/>
            <a:ext cx="1538301" cy="8828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Logo, company name&#10;&#10;Description automatically generated">
            <a:extLst>
              <a:ext uri="{FF2B5EF4-FFF2-40B4-BE49-F238E27FC236}">
                <a16:creationId xmlns:a16="http://schemas.microsoft.com/office/drawing/2014/main" id="{C565449C-2199-3232-A5F4-955C190520C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731853" y="5935931"/>
            <a:ext cx="829499" cy="930044"/>
          </a:xfrm>
          <a:prstGeom prst="rect">
            <a:avLst/>
          </a:prstGeom>
        </p:spPr>
      </p:pic>
      <p:pic>
        <p:nvPicPr>
          <p:cNvPr id="13" name="Picture 2" descr="ICARS - International Centre for Antimicrobial Resistance Solutions">
            <a:extLst>
              <a:ext uri="{FF2B5EF4-FFF2-40B4-BE49-F238E27FC236}">
                <a16:creationId xmlns:a16="http://schemas.microsoft.com/office/drawing/2014/main" id="{0752F44D-2CF8-CC8C-B63F-33320E0B6136}"/>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7946171" y="6142077"/>
            <a:ext cx="2086846" cy="46954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A screenshot of a computer&#10;&#10;Description automatically generated">
            <a:extLst>
              <a:ext uri="{FF2B5EF4-FFF2-40B4-BE49-F238E27FC236}">
                <a16:creationId xmlns:a16="http://schemas.microsoft.com/office/drawing/2014/main" id="{86CECD26-5883-C94A-CEE6-2C0950F3EB3A}"/>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6561164" y="5993446"/>
            <a:ext cx="1160377" cy="766802"/>
          </a:xfrm>
          <a:prstGeom prst="rect">
            <a:avLst/>
          </a:prstGeom>
        </p:spPr>
      </p:pic>
      <p:pic>
        <p:nvPicPr>
          <p:cNvPr id="17" name="Content Placeholder 12" descr="A diagram of partnership&#10;&#10;Description automatically generated">
            <a:extLst>
              <a:ext uri="{FF2B5EF4-FFF2-40B4-BE49-F238E27FC236}">
                <a16:creationId xmlns:a16="http://schemas.microsoft.com/office/drawing/2014/main" id="{D512E6BD-5D43-A18C-6C26-6D5EA5EA5507}"/>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548243" y="1716383"/>
            <a:ext cx="3855602" cy="3795670"/>
          </a:xfrm>
          <a:prstGeom prst="rect">
            <a:avLst/>
          </a:prstGeom>
        </p:spPr>
      </p:pic>
      <p:sp>
        <p:nvSpPr>
          <p:cNvPr id="19" name="TextBox 18">
            <a:extLst>
              <a:ext uri="{FF2B5EF4-FFF2-40B4-BE49-F238E27FC236}">
                <a16:creationId xmlns:a16="http://schemas.microsoft.com/office/drawing/2014/main" id="{D19C7E95-8DC8-DE07-14D7-0B31EF7037B8}"/>
              </a:ext>
            </a:extLst>
          </p:cNvPr>
          <p:cNvSpPr txBox="1"/>
          <p:nvPr/>
        </p:nvSpPr>
        <p:spPr bwMode="auto">
          <a:xfrm>
            <a:off x="5908435" y="1093941"/>
            <a:ext cx="6273907" cy="13234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srgbClr val="000000"/>
                </a:solidFill>
                <a:effectLst/>
                <a:uLnTx/>
                <a:uFillTx/>
                <a:latin typeface="Calibri"/>
                <a:ea typeface="Calibri"/>
                <a:cs typeface="Calibri"/>
              </a:rPr>
              <a:t>Quantification </a:t>
            </a:r>
            <a:r>
              <a:rPr kumimoji="0" lang="en-GB" sz="2000" b="1" i="0" u="sng" strike="noStrike" kern="1200" cap="none" spc="0" normalizeH="0" baseline="0" noProof="0">
                <a:ln>
                  <a:noFill/>
                </a:ln>
                <a:solidFill>
                  <a:srgbClr val="000000"/>
                </a:solidFill>
                <a:effectLst/>
                <a:uLnTx/>
                <a:uFillTx/>
                <a:latin typeface="Calibri"/>
                <a:ea typeface="Calibri"/>
                <a:cs typeface="Calibri"/>
              </a:rPr>
              <a:t>on farm </a:t>
            </a:r>
            <a:r>
              <a:rPr kumimoji="0" lang="en-GB" sz="2000" b="0" i="0" u="sng" strike="noStrike" kern="1200" cap="none" spc="0" normalizeH="0" baseline="0" noProof="0">
                <a:ln>
                  <a:noFill/>
                </a:ln>
                <a:solidFill>
                  <a:srgbClr val="000000"/>
                </a:solidFill>
                <a:effectLst/>
                <a:uLnTx/>
                <a:uFillTx/>
                <a:latin typeface="Calibri"/>
                <a:ea typeface="Calibri"/>
                <a:cs typeface="Calibri"/>
              </a:rPr>
              <a:t>antimicrobial </a:t>
            </a:r>
            <a:r>
              <a:rPr kumimoji="0" lang="en-GB" sz="2000" b="0" i="0" u="none" strike="noStrike" kern="1200" cap="none" spc="0" normalizeH="0" baseline="0" noProof="0">
                <a:ln>
                  <a:noFill/>
                </a:ln>
                <a:solidFill>
                  <a:srgbClr val="000000"/>
                </a:solidFill>
                <a:effectLst/>
                <a:uLnTx/>
                <a:uFillTx/>
                <a:latin typeface="Calibri"/>
                <a:ea typeface="Calibri"/>
                <a:cs typeface="Calibri"/>
              </a:rPr>
              <a:t>consumption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srgbClr val="000000"/>
                </a:solidFill>
                <a:effectLst/>
                <a:uLnTx/>
                <a:uFillTx/>
                <a:latin typeface="Calibri"/>
                <a:ea typeface="Calibri"/>
                <a:cs typeface="Calibri"/>
              </a:rPr>
              <a:t>Drivers of use: disease vs protection vs growth promotion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srgbClr val="000000"/>
                </a:solidFill>
                <a:effectLst/>
                <a:uLnTx/>
                <a:uFillTx/>
                <a:latin typeface="Calibri"/>
                <a:ea typeface="Calibri"/>
                <a:cs typeface="Calibri"/>
              </a:rPr>
              <a:t>Veterinary antibiotic value chain mapping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srgbClr val="000000"/>
                </a:solidFill>
                <a:effectLst/>
                <a:uLnTx/>
                <a:uFillTx/>
                <a:latin typeface="Calibri"/>
                <a:ea typeface="Calibri"/>
                <a:cs typeface="Calibri"/>
              </a:rPr>
              <a:t>Quality of antimicrobials and vaccines</a:t>
            </a:r>
          </a:p>
        </p:txBody>
      </p:sp>
      <p:sp>
        <p:nvSpPr>
          <p:cNvPr id="21" name="TextBox 20">
            <a:extLst>
              <a:ext uri="{FF2B5EF4-FFF2-40B4-BE49-F238E27FC236}">
                <a16:creationId xmlns:a16="http://schemas.microsoft.com/office/drawing/2014/main" id="{464443AB-2413-ABAB-1FC0-B9442C49EAD3}"/>
              </a:ext>
            </a:extLst>
          </p:cNvPr>
          <p:cNvSpPr txBox="1"/>
          <p:nvPr/>
        </p:nvSpPr>
        <p:spPr bwMode="auto">
          <a:xfrm>
            <a:off x="6848780" y="4555265"/>
            <a:ext cx="4932219" cy="13234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srgbClr val="000000"/>
                </a:solidFill>
                <a:effectLst/>
                <a:uLnTx/>
                <a:uFillTx/>
                <a:latin typeface="Calibri"/>
                <a:ea typeface="Calibri"/>
                <a:cs typeface="Calibri"/>
              </a:rPr>
              <a:t>Cost-benefit of farm-level interventions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srgbClr val="000000"/>
                </a:solidFill>
                <a:effectLst/>
                <a:uLnTx/>
                <a:uFillTx/>
                <a:latin typeface="Calibri"/>
                <a:ea typeface="Calibri"/>
                <a:cs typeface="Calibri"/>
              </a:rPr>
              <a:t>Behavioural nudges</a:t>
            </a:r>
            <a:r>
              <a:rPr kumimoji="0" lang="da-DK" sz="2000" b="0" i="0" u="none" strike="noStrike" kern="1200" cap="none" spc="0" normalizeH="0" baseline="0" noProof="0">
                <a:ln>
                  <a:noFill/>
                </a:ln>
                <a:solidFill>
                  <a:srgbClr val="000000"/>
                </a:solidFill>
                <a:effectLst/>
                <a:uLnTx/>
                <a:uFillTx/>
                <a:latin typeface="Calibri"/>
                <a:ea typeface="Calibri"/>
                <a:cs typeface="Calibri"/>
              </a:rPr>
              <a:t> </a:t>
            </a:r>
            <a:r>
              <a:rPr kumimoji="0" lang="en-GB" sz="2000" b="0" i="0" u="none" strike="noStrike" kern="1200" cap="none" spc="0" normalizeH="0" baseline="0" noProof="0">
                <a:ln>
                  <a:noFill/>
                </a:ln>
                <a:solidFill>
                  <a:srgbClr val="000000"/>
                </a:solidFill>
                <a:effectLst/>
                <a:uLnTx/>
                <a:uFillTx/>
                <a:latin typeface="Calibri"/>
                <a:ea typeface="Calibri"/>
                <a:cs typeface="Calibri"/>
              </a:rPr>
              <a:t>for desired change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srgbClr val="000000"/>
                </a:solidFill>
                <a:effectLst/>
                <a:uLnTx/>
                <a:uFillTx/>
                <a:latin typeface="Calibri"/>
                <a:ea typeface="Calibri"/>
                <a:cs typeface="Calibri"/>
              </a:rPr>
              <a:t>Vaccine efficacy</a:t>
            </a:r>
          </a:p>
          <a:p>
            <a:pPr marL="0" marR="0" lvl="0" indent="0" algn="l" defTabSz="914400" rtl="0" eaLnBrk="0" fontAlgn="base" latinLnBrk="0" hangingPunct="0">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srgbClr val="000000"/>
                </a:solidFill>
                <a:effectLst/>
                <a:uLnTx/>
                <a:uFillTx/>
                <a:latin typeface="Calibri"/>
                <a:ea typeface="Calibri"/>
                <a:cs typeface="Calibri"/>
              </a:rPr>
              <a:t>Non-antibiotic alternatives</a:t>
            </a:r>
          </a:p>
        </p:txBody>
      </p:sp>
      <p:sp>
        <p:nvSpPr>
          <p:cNvPr id="23" name="TextBox 22">
            <a:extLst>
              <a:ext uri="{FF2B5EF4-FFF2-40B4-BE49-F238E27FC236}">
                <a16:creationId xmlns:a16="http://schemas.microsoft.com/office/drawing/2014/main" id="{99D22F13-148D-35DD-B1D4-0B7455C01F2C}"/>
              </a:ext>
            </a:extLst>
          </p:cNvPr>
          <p:cNvSpPr txBox="1"/>
          <p:nvPr/>
        </p:nvSpPr>
        <p:spPr bwMode="auto">
          <a:xfrm>
            <a:off x="239406" y="4444073"/>
            <a:ext cx="3820729" cy="1015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srgbClr val="000000"/>
                </a:solidFill>
                <a:effectLst/>
                <a:uLnTx/>
                <a:uFillTx/>
                <a:latin typeface="Calibri"/>
                <a:ea typeface="Calibri"/>
                <a:cs typeface="Calibri"/>
              </a:rPr>
              <a:t>Mapping policies &amp; regulations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srgbClr val="000000"/>
                </a:solidFill>
                <a:effectLst/>
                <a:uLnTx/>
                <a:uFillTx/>
                <a:latin typeface="Calibri"/>
                <a:ea typeface="Calibri"/>
                <a:cs typeface="Calibri"/>
              </a:rPr>
              <a:t>Treatment guidelines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srgbClr val="000000"/>
                </a:solidFill>
                <a:effectLst/>
                <a:uLnTx/>
                <a:uFillTx/>
                <a:latin typeface="Calibri"/>
                <a:ea typeface="Calibri"/>
                <a:cs typeface="Calibri"/>
              </a:rPr>
              <a:t>Gender responsiveness &amp; impacts</a:t>
            </a:r>
          </a:p>
        </p:txBody>
      </p:sp>
      <p:sp>
        <p:nvSpPr>
          <p:cNvPr id="25" name="TextBox 24">
            <a:extLst>
              <a:ext uri="{FF2B5EF4-FFF2-40B4-BE49-F238E27FC236}">
                <a16:creationId xmlns:a16="http://schemas.microsoft.com/office/drawing/2014/main" id="{4F4473D1-14C4-4B82-4302-CC0D02B49312}"/>
              </a:ext>
            </a:extLst>
          </p:cNvPr>
          <p:cNvSpPr txBox="1"/>
          <p:nvPr/>
        </p:nvSpPr>
        <p:spPr bwMode="auto">
          <a:xfrm>
            <a:off x="428110" y="2565863"/>
            <a:ext cx="3320935" cy="1015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srgbClr val="000000"/>
                </a:solidFill>
                <a:effectLst/>
                <a:uLnTx/>
                <a:uFillTx/>
                <a:latin typeface="Calibri"/>
                <a:ea typeface="Calibri"/>
                <a:cs typeface="Calibri"/>
              </a:rPr>
              <a:t>AMR diagnostic capacity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srgbClr val="000000"/>
                </a:solidFill>
                <a:effectLst/>
                <a:uLnTx/>
                <a:uFillTx/>
                <a:latin typeface="Calibri"/>
                <a:ea typeface="Calibri"/>
                <a:cs typeface="Calibri"/>
              </a:rPr>
              <a:t>Surveillance systems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srgbClr val="000000"/>
                </a:solidFill>
                <a:effectLst/>
                <a:uLnTx/>
                <a:uFillTx/>
                <a:latin typeface="Calibri"/>
                <a:ea typeface="Calibri"/>
                <a:cs typeface="Calibri"/>
              </a:rPr>
              <a:t>Mentorship</a:t>
            </a:r>
          </a:p>
        </p:txBody>
      </p:sp>
      <p:sp>
        <p:nvSpPr>
          <p:cNvPr id="27" name="TextBox 26">
            <a:extLst>
              <a:ext uri="{FF2B5EF4-FFF2-40B4-BE49-F238E27FC236}">
                <a16:creationId xmlns:a16="http://schemas.microsoft.com/office/drawing/2014/main" id="{F5C6F140-BEB9-2978-5290-056C3EA9E17D}"/>
              </a:ext>
            </a:extLst>
          </p:cNvPr>
          <p:cNvSpPr txBox="1"/>
          <p:nvPr/>
        </p:nvSpPr>
        <p:spPr bwMode="auto">
          <a:xfrm>
            <a:off x="7310711" y="2632283"/>
            <a:ext cx="4670474" cy="16312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srgbClr val="000000"/>
                </a:solidFill>
                <a:effectLst/>
                <a:uLnTx/>
                <a:uFillTx/>
                <a:latin typeface="Calibri"/>
                <a:ea typeface="Calibri"/>
                <a:cs typeface="Calibri"/>
              </a:rPr>
              <a:t>AMR in clinical animal pathogens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srgbClr val="000000"/>
                </a:solidFill>
                <a:effectLst/>
                <a:uLnTx/>
                <a:uFillTx/>
                <a:latin typeface="Calibri"/>
                <a:ea typeface="Calibri"/>
                <a:cs typeface="Calibri"/>
              </a:rPr>
              <a:t>Farm </a:t>
            </a:r>
            <a:r>
              <a:rPr kumimoji="0" lang="en-GB" sz="2000" b="0" i="0" u="none" strike="noStrike" kern="1200" cap="none" spc="0" normalizeH="0" baseline="0" noProof="0" err="1">
                <a:ln>
                  <a:noFill/>
                </a:ln>
                <a:solidFill>
                  <a:srgbClr val="000000"/>
                </a:solidFill>
                <a:effectLst/>
                <a:uLnTx/>
                <a:uFillTx/>
                <a:latin typeface="Calibri"/>
                <a:ea typeface="Calibri"/>
                <a:cs typeface="Calibri"/>
              </a:rPr>
              <a:t>resistomes</a:t>
            </a:r>
            <a:endParaRPr kumimoji="0" lang="da-DK" sz="2000" b="0" i="0" u="none" strike="noStrike" kern="1200" cap="none" spc="0" normalizeH="0" baseline="0" noProof="0">
              <a:ln>
                <a:noFill/>
              </a:ln>
              <a:solidFill>
                <a:srgbClr val="000000"/>
              </a:solidFill>
              <a:effectLst/>
              <a:uLnTx/>
              <a:uFillTx/>
              <a:latin typeface="Calibri"/>
              <a:ea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a-DK" sz="2000" b="0" i="0" u="none" strike="noStrike" kern="1200" cap="none" spc="0" normalizeH="0" baseline="0" noProof="0" err="1">
                <a:ln>
                  <a:noFill/>
                </a:ln>
                <a:solidFill>
                  <a:srgbClr val="000000"/>
                </a:solidFill>
                <a:effectLst/>
                <a:uLnTx/>
                <a:uFillTx/>
                <a:latin typeface="Calibri"/>
                <a:ea typeface="Calibri"/>
                <a:cs typeface="Calibri"/>
              </a:rPr>
              <a:t>Environmental</a:t>
            </a:r>
            <a:r>
              <a:rPr kumimoji="0" lang="da-DK" sz="2000" b="0" i="0" u="none" strike="noStrike" kern="1200" cap="none" spc="0" normalizeH="0" baseline="0" noProof="0">
                <a:ln>
                  <a:noFill/>
                </a:ln>
                <a:solidFill>
                  <a:srgbClr val="000000"/>
                </a:solidFill>
                <a:effectLst/>
                <a:uLnTx/>
                <a:uFillTx/>
                <a:latin typeface="Calibri"/>
                <a:ea typeface="Calibri"/>
                <a:cs typeface="Calibri"/>
              </a:rPr>
              <a:t> dimensions - </a:t>
            </a:r>
            <a:r>
              <a:rPr kumimoji="0" lang="da-DK" sz="2000" b="0" i="0" u="none" strike="noStrike" kern="1200" cap="none" spc="0" normalizeH="0" baseline="0" noProof="0" err="1">
                <a:ln>
                  <a:noFill/>
                </a:ln>
                <a:solidFill>
                  <a:srgbClr val="000000"/>
                </a:solidFill>
                <a:effectLst/>
                <a:uLnTx/>
                <a:uFillTx/>
                <a:latin typeface="Calibri"/>
                <a:ea typeface="Calibri"/>
                <a:cs typeface="Calibri"/>
              </a:rPr>
              <a:t>climate</a:t>
            </a:r>
            <a:r>
              <a:rPr kumimoji="0" lang="da-DK" sz="2000" b="0" i="0" u="none" strike="noStrike" kern="1200" cap="none" spc="0" normalizeH="0" baseline="0" noProof="0">
                <a:ln>
                  <a:noFill/>
                </a:ln>
                <a:solidFill>
                  <a:srgbClr val="000000"/>
                </a:solidFill>
                <a:effectLst/>
                <a:uLnTx/>
                <a:uFillTx/>
                <a:latin typeface="Calibri"/>
                <a:ea typeface="Calibri"/>
                <a:cs typeface="Calibri"/>
              </a:rPr>
              <a:t> </a:t>
            </a:r>
            <a:r>
              <a:rPr kumimoji="0" lang="da-DK" sz="2000" b="0" i="0" u="none" strike="noStrike" kern="1200" cap="none" spc="0" normalizeH="0" baseline="0" noProof="0" err="1">
                <a:ln>
                  <a:noFill/>
                </a:ln>
                <a:solidFill>
                  <a:srgbClr val="000000"/>
                </a:solidFill>
                <a:effectLst/>
                <a:uLnTx/>
                <a:uFillTx/>
                <a:latin typeface="Calibri"/>
                <a:ea typeface="Calibri"/>
                <a:cs typeface="Calibri"/>
              </a:rPr>
              <a:t>change</a:t>
            </a:r>
            <a:endParaRPr kumimoji="0" lang="da-DK" sz="2000" b="0" i="0" u="none" strike="noStrike" kern="1200" cap="none" spc="0" normalizeH="0" baseline="0" noProof="0">
              <a:ln>
                <a:noFill/>
              </a:ln>
              <a:solidFill>
                <a:srgbClr val="000000"/>
              </a:solidFill>
              <a:effectLst/>
              <a:uLnTx/>
              <a:uFillTx/>
              <a:latin typeface="Calibri"/>
              <a:ea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a-DK" sz="2000" b="0" i="0" u="none" strike="noStrike" kern="1200" cap="none" spc="0" normalizeH="0" baseline="0" noProof="0">
                <a:ln>
                  <a:noFill/>
                </a:ln>
                <a:solidFill>
                  <a:srgbClr val="000000"/>
                </a:solidFill>
                <a:effectLst/>
                <a:uLnTx/>
                <a:uFillTx/>
                <a:latin typeface="Calibri"/>
                <a:ea typeface="Calibri"/>
                <a:cs typeface="Calibri"/>
              </a:rPr>
              <a:t>AMR at </a:t>
            </a:r>
            <a:r>
              <a:rPr kumimoji="0" lang="da-DK" sz="2000" b="0" i="0" u="none" strike="noStrike" kern="1200" cap="none" spc="0" normalizeH="0" baseline="0" noProof="0" err="1">
                <a:ln>
                  <a:noFill/>
                </a:ln>
                <a:solidFill>
                  <a:srgbClr val="000000"/>
                </a:solidFill>
                <a:effectLst/>
                <a:uLnTx/>
                <a:uFillTx/>
                <a:latin typeface="Calibri"/>
                <a:ea typeface="Calibri"/>
                <a:cs typeface="Calibri"/>
              </a:rPr>
              <a:t>wildlife-livestock</a:t>
            </a:r>
            <a:r>
              <a:rPr kumimoji="0" lang="da-DK" sz="2000" b="0" i="0" u="none" strike="noStrike" kern="1200" cap="none" spc="0" normalizeH="0" baseline="0" noProof="0">
                <a:ln>
                  <a:noFill/>
                </a:ln>
                <a:solidFill>
                  <a:srgbClr val="000000"/>
                </a:solidFill>
                <a:effectLst/>
                <a:uLnTx/>
                <a:uFillTx/>
                <a:latin typeface="Calibri"/>
                <a:ea typeface="Calibri"/>
                <a:cs typeface="Calibri"/>
              </a:rPr>
              <a:t> interfaces</a:t>
            </a:r>
            <a:endParaRPr kumimoji="0" lang="en-GB" sz="2000" b="0" i="0" u="none" strike="noStrike" kern="1200" cap="none" spc="0" normalizeH="0" baseline="0" noProof="0">
              <a:ln>
                <a:noFill/>
              </a:ln>
              <a:solidFill>
                <a:srgbClr val="000000"/>
              </a:solidFill>
              <a:effectLst/>
              <a:uLnTx/>
              <a:uFillTx/>
              <a:latin typeface="Calibri"/>
              <a:ea typeface="Calibri"/>
              <a:cs typeface="Calibri"/>
            </a:endParaRPr>
          </a:p>
        </p:txBody>
      </p:sp>
      <p:pic>
        <p:nvPicPr>
          <p:cNvPr id="29" name="Picture 28" descr="A close-up of a logo&#10;&#10;Description automatically generated">
            <a:extLst>
              <a:ext uri="{FF2B5EF4-FFF2-40B4-BE49-F238E27FC236}">
                <a16:creationId xmlns:a16="http://schemas.microsoft.com/office/drawing/2014/main" id="{8E34DB0D-2D67-A535-C610-EF71F2A9A0DA}"/>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0399156" y="5958265"/>
            <a:ext cx="1475619" cy="759279"/>
          </a:xfrm>
          <a:prstGeom prst="rect">
            <a:avLst/>
          </a:prstGeom>
        </p:spPr>
      </p:pic>
      <p:pic>
        <p:nvPicPr>
          <p:cNvPr id="3" name="Picture 2" descr="A blue bottle with a white label next to red and white pills&#10;&#10;Description automatically generated">
            <a:extLst>
              <a:ext uri="{FF2B5EF4-FFF2-40B4-BE49-F238E27FC236}">
                <a16:creationId xmlns:a16="http://schemas.microsoft.com/office/drawing/2014/main" id="{2EEBE176-FA15-E025-5E19-29EB08B5EDE1}"/>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210823" y="1001754"/>
            <a:ext cx="936568" cy="924561"/>
          </a:xfrm>
          <a:prstGeom prst="rect">
            <a:avLst/>
          </a:prstGeom>
        </p:spPr>
      </p:pic>
      <p:pic>
        <p:nvPicPr>
          <p:cNvPr id="4" name="Picture 3" descr="A group of bacteria and germs&#10;&#10;Description automatically generated">
            <a:extLst>
              <a:ext uri="{FF2B5EF4-FFF2-40B4-BE49-F238E27FC236}">
                <a16:creationId xmlns:a16="http://schemas.microsoft.com/office/drawing/2014/main" id="{E8696973-59F1-CD53-6D51-3588FB7E9118}"/>
              </a:ext>
            </a:extLst>
          </p:cNvPr>
          <p:cNvPicPr>
            <a:picLocks noChangeAspect="1"/>
          </p:cNvPicPr>
          <p:nvPr/>
        </p:nvPicPr>
        <p:blipFill>
          <a:blip r:embed="rId11"/>
          <a:stretch>
            <a:fillRect/>
          </a:stretch>
        </p:blipFill>
        <p:spPr>
          <a:xfrm>
            <a:off x="1299158" y="952846"/>
            <a:ext cx="877454" cy="882071"/>
          </a:xfrm>
          <a:prstGeom prst="rect">
            <a:avLst/>
          </a:prstGeom>
        </p:spPr>
      </p:pic>
      <p:pic>
        <p:nvPicPr>
          <p:cNvPr id="6" name="Picture 5" descr="International Development Research ...">
            <a:extLst>
              <a:ext uri="{FF2B5EF4-FFF2-40B4-BE49-F238E27FC236}">
                <a16:creationId xmlns:a16="http://schemas.microsoft.com/office/drawing/2014/main" id="{2D8A62B8-F253-D9AC-1E23-D14BDDB029DC}"/>
              </a:ext>
            </a:extLst>
          </p:cNvPr>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2669692" y="6188419"/>
            <a:ext cx="1872009" cy="577161"/>
          </a:xfrm>
          <a:prstGeom prst="rect">
            <a:avLst/>
          </a:prstGeom>
        </p:spPr>
      </p:pic>
      <p:pic>
        <p:nvPicPr>
          <p:cNvPr id="8" name="Picture 7" descr="A close-up of a sign&#10;&#10;Description automatically generated">
            <a:extLst>
              <a:ext uri="{FF2B5EF4-FFF2-40B4-BE49-F238E27FC236}">
                <a16:creationId xmlns:a16="http://schemas.microsoft.com/office/drawing/2014/main" id="{44824333-C2ED-4B2C-FE4B-40637D126EE3}"/>
              </a:ext>
            </a:extLst>
          </p:cNvPr>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9823174" y="236820"/>
            <a:ext cx="2159000" cy="756753"/>
          </a:xfrm>
          <a:prstGeom prst="rect">
            <a:avLst/>
          </a:prstGeom>
        </p:spPr>
      </p:pic>
    </p:spTree>
    <p:extLst>
      <p:ext uri="{BB962C8B-B14F-4D97-AF65-F5344CB8AC3E}">
        <p14:creationId xmlns:p14="http://schemas.microsoft.com/office/powerpoint/2010/main" val="9581540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1AF83D-DB19-3BE5-91FC-20E28CF7C10B}"/>
              </a:ext>
            </a:extLst>
          </p:cNvPr>
          <p:cNvSpPr>
            <a:spLocks noGrp="1"/>
          </p:cNvSpPr>
          <p:nvPr>
            <p:ph type="title"/>
          </p:nvPr>
        </p:nvSpPr>
        <p:spPr>
          <a:xfrm>
            <a:off x="183911" y="985920"/>
            <a:ext cx="11197455" cy="856735"/>
          </a:xfrm>
        </p:spPr>
        <p:txBody>
          <a:bodyPr lIns="91440" tIns="45720" rIns="91440" bIns="45720" anchor="b">
            <a:noAutofit/>
          </a:bodyPr>
          <a:lstStyle/>
          <a:p>
            <a:pPr algn="l"/>
            <a:r>
              <a:rPr lang="en-US" sz="2400">
                <a:latin typeface="Calibri"/>
                <a:cs typeface="Calibri"/>
              </a:rPr>
              <a:t>Digital Innovations: Development of a </a:t>
            </a:r>
            <a:r>
              <a:rPr lang="en-US" sz="2400">
                <a:solidFill>
                  <a:srgbClr val="C00000"/>
                </a:solidFill>
                <a:latin typeface="Calibri"/>
                <a:cs typeface="Calibri"/>
              </a:rPr>
              <a:t>decision support tool for prevention</a:t>
            </a:r>
            <a:r>
              <a:rPr lang="en-US" sz="2400">
                <a:latin typeface="Calibri"/>
                <a:cs typeface="Calibri"/>
              </a:rPr>
              <a:t> and control of Rift Valley Fever </a:t>
            </a:r>
            <a:endParaRPr lang="en-US" sz="2400">
              <a:latin typeface="Calibri"/>
            </a:endParaRPr>
          </a:p>
        </p:txBody>
      </p:sp>
      <p:pic>
        <p:nvPicPr>
          <p:cNvPr id="4" name="Picture 3" descr="A screenshot of a website&#10;&#10;Description automatically generated">
            <a:extLst>
              <a:ext uri="{FF2B5EF4-FFF2-40B4-BE49-F238E27FC236}">
                <a16:creationId xmlns:a16="http://schemas.microsoft.com/office/drawing/2014/main" id="{903D4E1D-4EA6-DECC-0D01-DA3D83FA29B8}"/>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6096000" y="4076156"/>
            <a:ext cx="5748040" cy="2468590"/>
          </a:xfrm>
          <a:prstGeom prst="rect">
            <a:avLst/>
          </a:prstGeom>
        </p:spPr>
      </p:pic>
      <p:pic>
        <p:nvPicPr>
          <p:cNvPr id="5" name="Picture 4" descr="A hand holding a test tube&#10;&#10;Description automatically generated">
            <a:extLst>
              <a:ext uri="{FF2B5EF4-FFF2-40B4-BE49-F238E27FC236}">
                <a16:creationId xmlns:a16="http://schemas.microsoft.com/office/drawing/2014/main" id="{9B6E130C-5A33-3AD7-B2BF-4F721AB9EAC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1193" y="2120589"/>
            <a:ext cx="5624945" cy="2619593"/>
          </a:xfrm>
          <a:prstGeom prst="rect">
            <a:avLst/>
          </a:prstGeom>
        </p:spPr>
      </p:pic>
      <p:pic>
        <p:nvPicPr>
          <p:cNvPr id="6" name="Picture 5" descr="A screenshot of a website&#10;&#10;Description automatically generated">
            <a:extLst>
              <a:ext uri="{FF2B5EF4-FFF2-40B4-BE49-F238E27FC236}">
                <a16:creationId xmlns:a16="http://schemas.microsoft.com/office/drawing/2014/main" id="{B90EFFFF-34BD-F85A-9305-EE00A1DA0284}"/>
              </a:ext>
            </a:extLst>
          </p:cNvPr>
          <p:cNvPicPr>
            <a:picLocks noChangeAspect="1"/>
          </p:cNvPicPr>
          <p:nvPr/>
        </p:nvPicPr>
        <p:blipFill>
          <a:blip r:embed="rId5" cstate="email">
            <a:extLst>
              <a:ext uri="{28A0092B-C50C-407E-A947-70E740481C1C}">
                <a14:useLocalDpi xmlns:a14="http://schemas.microsoft.com/office/drawing/2010/main"/>
              </a:ext>
            </a:extLst>
          </a:blip>
          <a:srcRect/>
          <a:stretch/>
        </p:blipFill>
        <p:spPr>
          <a:xfrm>
            <a:off x="183911" y="5015345"/>
            <a:ext cx="5649968" cy="1529401"/>
          </a:xfrm>
          <a:prstGeom prst="rect">
            <a:avLst/>
          </a:prstGeom>
        </p:spPr>
      </p:pic>
      <p:sp>
        <p:nvSpPr>
          <p:cNvPr id="8" name="TextBox 7">
            <a:extLst>
              <a:ext uri="{FF2B5EF4-FFF2-40B4-BE49-F238E27FC236}">
                <a16:creationId xmlns:a16="http://schemas.microsoft.com/office/drawing/2014/main" id="{E850E414-BEE3-831D-BEAF-1A6252CB99A1}"/>
              </a:ext>
            </a:extLst>
          </p:cNvPr>
          <p:cNvSpPr txBox="1"/>
          <p:nvPr/>
        </p:nvSpPr>
        <p:spPr bwMode="auto">
          <a:xfrm>
            <a:off x="6301697" y="1665226"/>
            <a:ext cx="5079669" cy="255454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000" b="0" i="0" u="none" strike="noStrike" kern="1200" cap="none" spc="0" normalizeH="0" baseline="0" noProof="0">
                <a:ln>
                  <a:noFill/>
                </a:ln>
                <a:solidFill>
                  <a:srgbClr val="000000"/>
                </a:solidFill>
                <a:effectLst/>
                <a:uLnTx/>
                <a:uFillTx/>
                <a:latin typeface="Calibri"/>
                <a:ea typeface="Calibri"/>
                <a:cs typeface="Calibri"/>
              </a:rPr>
              <a:t>CGIAR innovation process </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000" b="0" i="0" u="none" strike="noStrike" kern="1200" cap="none" spc="0" normalizeH="0" baseline="0" noProof="0">
                <a:ln>
                  <a:noFill/>
                </a:ln>
                <a:solidFill>
                  <a:srgbClr val="000000"/>
                </a:solidFill>
                <a:effectLst/>
                <a:uLnTx/>
                <a:uFillTx/>
                <a:latin typeface="Calibri"/>
                <a:ea typeface="Calibri"/>
                <a:cs typeface="Calibri"/>
              </a:rPr>
              <a:t>Uses a bottom-up approach enabling higher resolution environment data for prediction purposes</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000" b="0" i="0" u="none" strike="noStrike" kern="1200" cap="none" spc="0" normalizeH="0" baseline="0" noProof="0">
                <a:ln>
                  <a:noFill/>
                </a:ln>
                <a:solidFill>
                  <a:srgbClr val="000000"/>
                </a:solidFill>
                <a:effectLst/>
                <a:uLnTx/>
                <a:uFillTx/>
                <a:latin typeface="Calibri"/>
                <a:ea typeface="Calibri"/>
                <a:cs typeface="Calibri"/>
              </a:rPr>
              <a:t>Includes modules to aid decision making and dissemination of information to local</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endParaRPr kumimoji="0" lang="en-US" sz="2000" b="0" i="0" u="none" strike="noStrike" kern="1200" cap="none" spc="0" normalizeH="0" baseline="0" noProof="0">
              <a:ln>
                <a:noFill/>
              </a:ln>
              <a:solidFill>
                <a:srgbClr val="000000"/>
              </a:solidFill>
              <a:effectLst/>
              <a:uLnTx/>
              <a:uFillTx/>
              <a:latin typeface="Calibri"/>
              <a:ea typeface="Calibri"/>
              <a:cs typeface="Calibri"/>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rgbClr val="0E0E0E"/>
              </a:solidFill>
              <a:effectLst/>
              <a:uLnTx/>
              <a:uFillTx/>
              <a:latin typeface="Calibri"/>
              <a:ea typeface="Calibri"/>
              <a:cs typeface="Calibri"/>
            </a:endParaRPr>
          </a:p>
        </p:txBody>
      </p:sp>
      <p:sp>
        <p:nvSpPr>
          <p:cNvPr id="3" name="Title 4">
            <a:extLst>
              <a:ext uri="{FF2B5EF4-FFF2-40B4-BE49-F238E27FC236}">
                <a16:creationId xmlns:a16="http://schemas.microsoft.com/office/drawing/2014/main" id="{00688505-9D33-5A77-2CDC-FFE59965EC8F}"/>
              </a:ext>
            </a:extLst>
          </p:cNvPr>
          <p:cNvSpPr txBox="1">
            <a:spLocks/>
          </p:cNvSpPr>
          <p:nvPr/>
        </p:nvSpPr>
        <p:spPr>
          <a:xfrm>
            <a:off x="80693" y="81164"/>
            <a:ext cx="9039655" cy="1200505"/>
          </a:xfrm>
        </p:spPr>
        <p:txBody>
          <a:bodyPr anchor="b">
            <a:normAutofit/>
          </a:bodyPr>
          <a:lstStyle>
            <a:lvl1pPr algn="ctr" rtl="0" eaLnBrk="1" fontAlgn="base" hangingPunct="1">
              <a:spcBef>
                <a:spcPct val="0"/>
              </a:spcBef>
              <a:spcAft>
                <a:spcPct val="0"/>
              </a:spcAft>
              <a:defRPr sz="3200" b="1" i="0" kern="1200">
                <a:solidFill>
                  <a:schemeClr val="tx1"/>
                </a:solidFill>
                <a:latin typeface="Montserrat ExtraBold" panose="00000900000000000000" pitchFamily="2" charset="0"/>
                <a:ea typeface="Montserrat ExtraBold" panose="00000900000000000000" pitchFamily="2" charset="0"/>
                <a:cs typeface="Calibri" charset="0"/>
              </a:defRPr>
            </a:lvl1pPr>
            <a:lvl2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1200" cap="none" spc="0" normalizeH="0" baseline="0" noProof="0">
                <a:ln>
                  <a:noFill/>
                </a:ln>
                <a:solidFill>
                  <a:srgbClr val="000000"/>
                </a:solidFill>
                <a:effectLst/>
                <a:uLnTx/>
                <a:uFillTx/>
                <a:latin typeface="Calibri"/>
                <a:ea typeface="Calibri"/>
                <a:cs typeface="Calibri"/>
              </a:rPr>
              <a:t>Highlights of One Health work at CGIAR</a:t>
            </a:r>
            <a:br>
              <a:rPr kumimoji="0" lang="en-US" sz="3200" b="1" i="0" u="none" strike="noStrike" kern="1200" cap="none" spc="0" normalizeH="0" baseline="0" noProof="0">
                <a:ln>
                  <a:noFill/>
                </a:ln>
                <a:solidFill>
                  <a:srgbClr val="000000"/>
                </a:solidFill>
                <a:effectLst/>
                <a:uLnTx/>
                <a:uFillTx/>
                <a:latin typeface="Calibri"/>
                <a:ea typeface="Calibri"/>
                <a:cs typeface="Calibri"/>
              </a:rPr>
            </a:br>
            <a:endParaRPr kumimoji="0" lang="en-US" sz="3200" b="1" i="0" u="none" strike="noStrike" kern="1200" cap="none" spc="0" normalizeH="0" baseline="0" noProof="0">
              <a:ln>
                <a:noFill/>
              </a:ln>
              <a:solidFill>
                <a:srgbClr val="000000"/>
              </a:solidFill>
              <a:effectLst/>
              <a:uLnTx/>
              <a:uFillTx/>
              <a:latin typeface="Calibri"/>
              <a:ea typeface="Calibri"/>
              <a:cs typeface="Calibri"/>
            </a:endParaRPr>
          </a:p>
        </p:txBody>
      </p:sp>
    </p:spTree>
    <p:extLst>
      <p:ext uri="{BB962C8B-B14F-4D97-AF65-F5344CB8AC3E}">
        <p14:creationId xmlns:p14="http://schemas.microsoft.com/office/powerpoint/2010/main" val="38906164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4">
            <a:extLst>
              <a:ext uri="{FF2B5EF4-FFF2-40B4-BE49-F238E27FC236}">
                <a16:creationId xmlns:a16="http://schemas.microsoft.com/office/drawing/2014/main" id="{3F5930F2-D354-D6F4-EE5D-846C729BED83}"/>
              </a:ext>
            </a:extLst>
          </p:cNvPr>
          <p:cNvSpPr>
            <a:spLocks noGrp="1"/>
          </p:cNvSpPr>
          <p:nvPr>
            <p:ph type="ctrTitle"/>
          </p:nvPr>
        </p:nvSpPr>
        <p:spPr>
          <a:xfrm>
            <a:off x="567302" y="1630891"/>
            <a:ext cx="11502778" cy="1390342"/>
          </a:xfrm>
        </p:spPr>
        <p:txBody>
          <a:bodyPr>
            <a:normAutofit fontScale="90000"/>
          </a:bodyPr>
          <a:lstStyle/>
          <a:p>
            <a:r>
              <a:rPr lang="en-US" b="1">
                <a:solidFill>
                  <a:srgbClr val="000000"/>
                </a:solidFill>
                <a:latin typeface="Montserrat" pitchFamily="2" charset="77"/>
                <a:ea typeface="MS PGothic"/>
              </a:rPr>
              <a:t>W</a:t>
            </a:r>
            <a:r>
              <a:rPr kumimoji="0" lang="en-US" sz="4400" b="1" i="0" u="none" strike="noStrike" kern="1200" cap="none" spc="0" normalizeH="0" baseline="0" noProof="0" err="1">
                <a:ln>
                  <a:noFill/>
                </a:ln>
                <a:solidFill>
                  <a:srgbClr val="000000"/>
                </a:solidFill>
                <a:effectLst/>
                <a:uLnTx/>
                <a:uFillTx/>
                <a:latin typeface="Montserrat" pitchFamily="2" charset="77"/>
                <a:ea typeface="MS PGothic"/>
              </a:rPr>
              <a:t>orkforce</a:t>
            </a:r>
            <a:r>
              <a:rPr kumimoji="0" lang="en-US" sz="4400" b="1" i="0" u="none" strike="noStrike" kern="1200" cap="none" spc="0" normalizeH="0" baseline="0" noProof="0">
                <a:ln>
                  <a:noFill/>
                </a:ln>
                <a:solidFill>
                  <a:srgbClr val="000000"/>
                </a:solidFill>
                <a:effectLst/>
                <a:uLnTx/>
                <a:uFillTx/>
                <a:latin typeface="Montserrat" pitchFamily="2" charset="77"/>
                <a:ea typeface="MS PGothic"/>
              </a:rPr>
              <a:t> development for One Health</a:t>
            </a:r>
            <a:endParaRPr lang="en-US"/>
          </a:p>
        </p:txBody>
      </p:sp>
    </p:spTree>
    <p:extLst>
      <p:ext uri="{BB962C8B-B14F-4D97-AF65-F5344CB8AC3E}">
        <p14:creationId xmlns:p14="http://schemas.microsoft.com/office/powerpoint/2010/main" val="27244883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E9C6D24-18C3-8B36-DB96-8C525F9A6042}"/>
              </a:ext>
            </a:extLst>
          </p:cNvPr>
          <p:cNvSpPr>
            <a:spLocks noGrp="1"/>
          </p:cNvSpPr>
          <p:nvPr>
            <p:ph type="title"/>
          </p:nvPr>
        </p:nvSpPr>
        <p:spPr/>
        <p:txBody>
          <a:bodyPr/>
          <a:lstStyle/>
          <a:p>
            <a:r>
              <a:rPr lang="en-KE"/>
              <a:t>Overview </a:t>
            </a:r>
          </a:p>
        </p:txBody>
      </p:sp>
      <p:sp>
        <p:nvSpPr>
          <p:cNvPr id="5" name="Content Placeholder 4">
            <a:extLst>
              <a:ext uri="{FF2B5EF4-FFF2-40B4-BE49-F238E27FC236}">
                <a16:creationId xmlns:a16="http://schemas.microsoft.com/office/drawing/2014/main" id="{E48AF600-94EA-7E4C-4F7B-D709FE0BFB9E}"/>
              </a:ext>
            </a:extLst>
          </p:cNvPr>
          <p:cNvSpPr>
            <a:spLocks noGrp="1"/>
          </p:cNvSpPr>
          <p:nvPr>
            <p:ph sz="quarter" idx="11"/>
          </p:nvPr>
        </p:nvSpPr>
        <p:spPr/>
        <p:txBody>
          <a:bodyPr lIns="91440" tIns="45720" rIns="91440" bIns="45720" anchor="t"/>
          <a:lstStyle/>
          <a:p>
            <a:pPr marL="514350" indent="-514350">
              <a:buFont typeface="+mj-lt"/>
              <a:buAutoNum type="arabicPeriod"/>
            </a:pPr>
            <a:r>
              <a:rPr lang="en-US" sz="3200"/>
              <a:t>One Health Quadripartite and </a:t>
            </a:r>
            <a:r>
              <a:rPr lang="en-KE" sz="3200"/>
              <a:t>OHHLEP</a:t>
            </a:r>
            <a:endParaRPr lang="en-US" sz="3200"/>
          </a:p>
          <a:p>
            <a:pPr marL="514350" indent="-514350">
              <a:buFont typeface="+mj-lt"/>
              <a:buAutoNum type="arabicPeriod"/>
            </a:pPr>
            <a:r>
              <a:rPr lang="en-KE" sz="3200">
                <a:ea typeface="MS PGothic"/>
              </a:rPr>
              <a:t>One Health perspective </a:t>
            </a:r>
            <a:r>
              <a:rPr lang="en-US" sz="3200">
                <a:ea typeface="MS PGothic"/>
              </a:rPr>
              <a:t>- w</a:t>
            </a:r>
            <a:r>
              <a:rPr kumimoji="0" lang="en-US" sz="3200" i="0" u="none" strike="noStrike" kern="1200" cap="none" spc="0" normalizeH="0" baseline="0" noProof="0" err="1">
                <a:ln>
                  <a:noFill/>
                </a:ln>
                <a:solidFill>
                  <a:srgbClr val="000000"/>
                </a:solidFill>
                <a:effectLst/>
                <a:uLnTx/>
                <a:uFillTx/>
                <a:ea typeface="MS PGothic"/>
              </a:rPr>
              <a:t>orkforce</a:t>
            </a:r>
            <a:r>
              <a:rPr kumimoji="0" lang="en-US" sz="3200" i="0" u="none" strike="noStrike" kern="1200" cap="none" spc="0" normalizeH="0" baseline="0" noProof="0">
                <a:ln>
                  <a:noFill/>
                </a:ln>
                <a:solidFill>
                  <a:srgbClr val="000000"/>
                </a:solidFill>
                <a:effectLst/>
                <a:uLnTx/>
                <a:uFillTx/>
                <a:ea typeface="MS PGothic"/>
              </a:rPr>
              <a:t> development for One Health by ILRI</a:t>
            </a:r>
            <a:endParaRPr lang="en-US" sz="3200">
              <a:ea typeface="MS PGothic"/>
            </a:endParaRPr>
          </a:p>
          <a:p>
            <a:pPr marL="514350" indent="-514350">
              <a:buFont typeface="+mj-lt"/>
              <a:buAutoNum type="arabicPeriod"/>
            </a:pPr>
            <a:r>
              <a:rPr lang="en-US" sz="3200"/>
              <a:t>Strengthening partnership with </a:t>
            </a:r>
            <a:r>
              <a:rPr lang="en-KE" sz="3200"/>
              <a:t>WOAH</a:t>
            </a:r>
            <a:r>
              <a:rPr lang="en-US" sz="3200"/>
              <a:t> and others</a:t>
            </a:r>
          </a:p>
          <a:p>
            <a:pPr marL="514350" indent="-514350">
              <a:buFont typeface="+mj-lt"/>
              <a:buAutoNum type="arabicPeriod"/>
            </a:pPr>
            <a:r>
              <a:rPr lang="en-US" sz="3200"/>
              <a:t>Key take aways</a:t>
            </a:r>
            <a:endParaRPr lang="en-KE" sz="3200"/>
          </a:p>
        </p:txBody>
      </p:sp>
      <p:pic>
        <p:nvPicPr>
          <p:cNvPr id="8" name="Picture Placeholder 7" descr="A black bull with white horns&#10;&#10;Description automatically generated">
            <a:extLst>
              <a:ext uri="{FF2B5EF4-FFF2-40B4-BE49-F238E27FC236}">
                <a16:creationId xmlns:a16="http://schemas.microsoft.com/office/drawing/2014/main" id="{3053419D-1EB8-E984-C4E4-1D904BBFA7C3}"/>
              </a:ext>
            </a:extLst>
          </p:cNvPr>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p:blipFill>
        <p:spPr>
          <a:xfrm>
            <a:off x="7285078" y="27840"/>
            <a:ext cx="4905812" cy="6832126"/>
          </a:xfrm>
        </p:spPr>
      </p:pic>
    </p:spTree>
    <p:extLst>
      <p:ext uri="{BB962C8B-B14F-4D97-AF65-F5344CB8AC3E}">
        <p14:creationId xmlns:p14="http://schemas.microsoft.com/office/powerpoint/2010/main" val="2272299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FCBB27-01C3-2F4B-1836-FB6968E69C3E}"/>
            </a:ext>
          </a:extLst>
        </p:cNvPr>
        <p:cNvGrpSpPr/>
        <p:nvPr/>
      </p:nvGrpSpPr>
      <p:grpSpPr>
        <a:xfrm>
          <a:off x="0" y="0"/>
          <a:ext cx="0" cy="0"/>
          <a:chOff x="0" y="0"/>
          <a:chExt cx="0" cy="0"/>
        </a:xfrm>
      </p:grpSpPr>
      <p:sp>
        <p:nvSpPr>
          <p:cNvPr id="14" name="Title 4">
            <a:extLst>
              <a:ext uri="{FF2B5EF4-FFF2-40B4-BE49-F238E27FC236}">
                <a16:creationId xmlns:a16="http://schemas.microsoft.com/office/drawing/2014/main" id="{24D3115E-D460-0F8E-56C1-F15FD1BDB360}"/>
              </a:ext>
            </a:extLst>
          </p:cNvPr>
          <p:cNvSpPr>
            <a:spLocks noGrp="1"/>
          </p:cNvSpPr>
          <p:nvPr>
            <p:ph type="title" idx="4294967295"/>
          </p:nvPr>
        </p:nvSpPr>
        <p:spPr>
          <a:xfrm>
            <a:off x="0" y="427038"/>
            <a:ext cx="8102600" cy="679450"/>
          </a:xfrm>
          <a:prstGeom prst="rect">
            <a:avLst/>
          </a:prstGeom>
        </p:spPr>
        <p:txBody>
          <a:bodyPr>
            <a:normAutofit fontScale="90000"/>
          </a:bodyPr>
          <a:lstStyle/>
          <a:p>
            <a:r>
              <a:rPr lang="en-US"/>
              <a:t>Capacity Development @ILRI </a:t>
            </a:r>
          </a:p>
        </p:txBody>
      </p:sp>
      <p:sp>
        <p:nvSpPr>
          <p:cNvPr id="19" name="Content Placeholder 2">
            <a:extLst>
              <a:ext uri="{FF2B5EF4-FFF2-40B4-BE49-F238E27FC236}">
                <a16:creationId xmlns:a16="http://schemas.microsoft.com/office/drawing/2014/main" id="{75B3134D-8035-D30C-8630-DBD3C471AADE}"/>
              </a:ext>
            </a:extLst>
          </p:cNvPr>
          <p:cNvSpPr>
            <a:spLocks noGrp="1"/>
          </p:cNvSpPr>
          <p:nvPr>
            <p:ph sz="quarter" idx="4294967295"/>
          </p:nvPr>
        </p:nvSpPr>
        <p:spPr>
          <a:xfrm>
            <a:off x="0" y="1343025"/>
            <a:ext cx="5899150" cy="4572000"/>
          </a:xfrm>
          <a:prstGeom prst="rect">
            <a:avLst/>
          </a:prstGeom>
        </p:spPr>
        <p:txBody>
          <a:bodyPr>
            <a:normAutofit fontScale="85000" lnSpcReduction="20000"/>
          </a:bodyPr>
          <a:lstStyle/>
          <a:p>
            <a:pPr>
              <a:lnSpc>
                <a:spcPct val="90000"/>
              </a:lnSpc>
              <a:spcAft>
                <a:spcPts val="600"/>
              </a:spcAft>
            </a:pPr>
            <a:r>
              <a:rPr lang="en-US" sz="1900"/>
              <a:t>CapDev is </a:t>
            </a:r>
            <a:r>
              <a:rPr lang="en-US" sz="1900" i="1"/>
              <a:t>INTEGRAL</a:t>
            </a:r>
            <a:r>
              <a:rPr lang="en-US" sz="1900"/>
              <a:t> to ILRI’s research, anchored in projects and CGIAR initiatives Theory of Change.</a:t>
            </a:r>
          </a:p>
          <a:p>
            <a:pPr>
              <a:lnSpc>
                <a:spcPct val="90000"/>
              </a:lnSpc>
              <a:spcAft>
                <a:spcPts val="600"/>
              </a:spcAft>
            </a:pPr>
            <a:r>
              <a:rPr lang="en-US" sz="1900"/>
              <a:t>Trainees propel ILRI’s research to be understood, implemented and adopted – accelerated  impact.</a:t>
            </a:r>
          </a:p>
          <a:p>
            <a:pPr marL="457200" indent="-457200">
              <a:lnSpc>
                <a:spcPct val="90000"/>
              </a:lnSpc>
              <a:spcAft>
                <a:spcPts val="600"/>
              </a:spcAft>
              <a:buFont typeface="Wingdings" panose="05000000000000000000" pitchFamily="2" charset="2"/>
              <a:buChar char="§"/>
            </a:pPr>
            <a:r>
              <a:rPr lang="en-US" sz="1900">
                <a:solidFill>
                  <a:schemeClr val="accent2"/>
                </a:solidFill>
              </a:rPr>
              <a:t>Graduate fellowships- </a:t>
            </a:r>
            <a:r>
              <a:rPr lang="en-US" sz="1900"/>
              <a:t>Early career training MSc and PhD (150-200 hosted per year)</a:t>
            </a:r>
          </a:p>
          <a:p>
            <a:pPr marL="457200" indent="-457200">
              <a:lnSpc>
                <a:spcPct val="90000"/>
              </a:lnSpc>
              <a:spcAft>
                <a:spcPts val="600"/>
              </a:spcAft>
              <a:buFont typeface="Wingdings" panose="05000000000000000000" pitchFamily="2" charset="2"/>
              <a:buChar char="§"/>
            </a:pPr>
            <a:r>
              <a:rPr lang="en-US" sz="1900">
                <a:solidFill>
                  <a:schemeClr val="accent2"/>
                </a:solidFill>
              </a:rPr>
              <a:t>Research fellowships- </a:t>
            </a:r>
            <a:r>
              <a:rPr lang="en-US" sz="1900"/>
              <a:t>Mid- advanced career researchers from NARIS (80-100) hosted per year </a:t>
            </a:r>
          </a:p>
          <a:p>
            <a:pPr marL="457200" indent="-457200">
              <a:lnSpc>
                <a:spcPct val="90000"/>
              </a:lnSpc>
              <a:spcAft>
                <a:spcPts val="600"/>
              </a:spcAft>
              <a:buFont typeface="Wingdings" panose="05000000000000000000" pitchFamily="2" charset="2"/>
              <a:buChar char="§"/>
            </a:pPr>
            <a:r>
              <a:rPr lang="en-US" sz="1900">
                <a:solidFill>
                  <a:schemeClr val="accent2"/>
                </a:solidFill>
              </a:rPr>
              <a:t>Internships</a:t>
            </a:r>
            <a:r>
              <a:rPr lang="en-US" sz="1900"/>
              <a:t> – Focusing on undergraduates, nurturing young minds about  careers in livestock agri-food systems (30-50 hosted per year) </a:t>
            </a:r>
          </a:p>
          <a:p>
            <a:pPr marL="457200" indent="-457200">
              <a:lnSpc>
                <a:spcPct val="90000"/>
              </a:lnSpc>
              <a:spcAft>
                <a:spcPts val="600"/>
              </a:spcAft>
              <a:buFont typeface="Wingdings" panose="05000000000000000000" pitchFamily="2" charset="2"/>
              <a:buChar char="§"/>
            </a:pPr>
            <a:r>
              <a:rPr lang="en-US" sz="1900">
                <a:solidFill>
                  <a:schemeClr val="accent2"/>
                </a:solidFill>
              </a:rPr>
              <a:t>Tailor made short courses </a:t>
            </a:r>
            <a:r>
              <a:rPr lang="en-US" sz="1900"/>
              <a:t>– Technical/livestock science courses and soft skills enhancement courses (CapDev Grand Challenge)</a:t>
            </a:r>
          </a:p>
          <a:p>
            <a:pPr marL="457200" indent="-457200">
              <a:lnSpc>
                <a:spcPct val="90000"/>
              </a:lnSpc>
              <a:spcAft>
                <a:spcPts val="600"/>
              </a:spcAft>
              <a:buFont typeface="Wingdings" panose="05000000000000000000" pitchFamily="2" charset="2"/>
              <a:buChar char="§"/>
            </a:pPr>
            <a:r>
              <a:rPr lang="en-US" sz="1900">
                <a:solidFill>
                  <a:schemeClr val="accent2"/>
                </a:solidFill>
              </a:rPr>
              <a:t>Mentorship Seminars and Grand </a:t>
            </a:r>
            <a:r>
              <a:rPr lang="en-US" sz="1900"/>
              <a:t>Challenge- Soft skills development  Breaking the barrier between research evidence and impact</a:t>
            </a:r>
            <a:endParaRPr lang="en-US" sz="1900">
              <a:solidFill>
                <a:schemeClr val="accent2"/>
              </a:solidFill>
            </a:endParaRPr>
          </a:p>
          <a:p>
            <a:pPr marL="457200" indent="-457200">
              <a:lnSpc>
                <a:spcPct val="90000"/>
              </a:lnSpc>
              <a:spcAft>
                <a:spcPts val="600"/>
              </a:spcAft>
              <a:buFont typeface="Wingdings" panose="05000000000000000000" pitchFamily="2" charset="2"/>
              <a:buChar char="§"/>
            </a:pPr>
            <a:r>
              <a:rPr lang="en-US" sz="1900">
                <a:solidFill>
                  <a:schemeClr val="accent2"/>
                </a:solidFill>
              </a:rPr>
              <a:t>Alumni relations</a:t>
            </a:r>
          </a:p>
          <a:p>
            <a:pPr marL="457200" indent="-457200">
              <a:lnSpc>
                <a:spcPct val="90000"/>
              </a:lnSpc>
              <a:spcAft>
                <a:spcPts val="600"/>
              </a:spcAft>
              <a:buFont typeface="Wingdings" panose="05000000000000000000" pitchFamily="2" charset="2"/>
              <a:buChar char="§"/>
            </a:pPr>
            <a:r>
              <a:rPr lang="en-US" sz="1900">
                <a:solidFill>
                  <a:schemeClr val="accent2"/>
                </a:solidFill>
              </a:rPr>
              <a:t>NEW: </a:t>
            </a:r>
            <a:r>
              <a:rPr lang="en-US" sz="1900" err="1">
                <a:solidFill>
                  <a:schemeClr val="accent2"/>
                </a:solidFill>
              </a:rPr>
              <a:t>Capdev</a:t>
            </a:r>
            <a:r>
              <a:rPr lang="en-US" sz="1900">
                <a:solidFill>
                  <a:schemeClr val="accent2"/>
                </a:solidFill>
              </a:rPr>
              <a:t> hub – Jameel Observatory</a:t>
            </a:r>
          </a:p>
          <a:p>
            <a:pPr marL="457200" indent="-457200">
              <a:lnSpc>
                <a:spcPct val="90000"/>
              </a:lnSpc>
              <a:spcAft>
                <a:spcPts val="600"/>
              </a:spcAft>
              <a:buFont typeface="Wingdings" panose="05000000000000000000" pitchFamily="2" charset="2"/>
              <a:buChar char="§"/>
            </a:pPr>
            <a:endParaRPr lang="en-US" sz="1900"/>
          </a:p>
          <a:p>
            <a:pPr marL="457200" indent="-457200">
              <a:lnSpc>
                <a:spcPct val="90000"/>
              </a:lnSpc>
              <a:spcAft>
                <a:spcPts val="600"/>
              </a:spcAft>
              <a:buFont typeface="Wingdings" panose="05000000000000000000" pitchFamily="2" charset="2"/>
              <a:buChar char="§"/>
            </a:pPr>
            <a:endParaRPr lang="en-US" sz="1900"/>
          </a:p>
          <a:p>
            <a:pPr marL="457200" indent="-457200">
              <a:lnSpc>
                <a:spcPct val="90000"/>
              </a:lnSpc>
              <a:spcAft>
                <a:spcPts val="600"/>
              </a:spcAft>
              <a:buFont typeface="Wingdings" panose="05000000000000000000" pitchFamily="2" charset="2"/>
              <a:buChar char="§"/>
            </a:pPr>
            <a:endParaRPr lang="en-US" sz="1900"/>
          </a:p>
        </p:txBody>
      </p:sp>
      <p:graphicFrame>
        <p:nvGraphicFramePr>
          <p:cNvPr id="26" name="Chart 25">
            <a:extLst>
              <a:ext uri="{FF2B5EF4-FFF2-40B4-BE49-F238E27FC236}">
                <a16:creationId xmlns:a16="http://schemas.microsoft.com/office/drawing/2014/main" id="{97DC81FB-252D-1900-531A-4D6C67CDFA1A}"/>
              </a:ext>
            </a:extLst>
          </p:cNvPr>
          <p:cNvGraphicFramePr>
            <a:graphicFrameLocks/>
          </p:cNvGraphicFramePr>
          <p:nvPr>
            <p:extLst>
              <p:ext uri="{D42A27DB-BD31-4B8C-83A1-F6EECF244321}">
                <p14:modId xmlns:p14="http://schemas.microsoft.com/office/powerpoint/2010/main" val="991835057"/>
              </p:ext>
            </p:extLst>
          </p:nvPr>
        </p:nvGraphicFramePr>
        <p:xfrm>
          <a:off x="7577938" y="1121118"/>
          <a:ext cx="3387547" cy="2862072"/>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a:extLst>
              <a:ext uri="{FF2B5EF4-FFF2-40B4-BE49-F238E27FC236}">
                <a16:creationId xmlns:a16="http://schemas.microsoft.com/office/drawing/2014/main" id="{AF389019-0D72-4E5B-8FA4-0C2B0B4F2A24}"/>
              </a:ext>
            </a:extLst>
          </p:cNvPr>
          <p:cNvSpPr txBox="1"/>
          <p:nvPr/>
        </p:nvSpPr>
        <p:spPr bwMode="auto">
          <a:xfrm>
            <a:off x="7123822" y="4598048"/>
            <a:ext cx="4995026" cy="9233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Aptos" panose="020B0004020202020204" pitchFamily="34" charset="0"/>
                <a:ea typeface="Aptos" panose="020B0004020202020204" pitchFamily="34" charset="0"/>
                <a:cs typeface="Aptos" panose="020B0004020202020204" pitchFamily="34" charset="0"/>
              </a:rPr>
              <a:t>14 interns of 2023-2024 cohort of the Department of Veterinary Services (DVS) interns. One year at ILRI Health program</a:t>
            </a:r>
            <a:endParaRPr kumimoji="0" lang="en-US" sz="2000" b="0" i="0" u="none" strike="noStrike" kern="1200" cap="none" spc="0" normalizeH="0" baseline="0" noProof="0">
              <a:ln>
                <a:noFill/>
              </a:ln>
              <a:solidFill>
                <a:srgbClr val="FFFFFF"/>
              </a:solidFill>
              <a:effectLst/>
              <a:uLnTx/>
              <a:uFillTx/>
              <a:latin typeface="Calibri"/>
              <a:ea typeface="MS PGothic" pitchFamily="34" charset="-128"/>
              <a:cs typeface="+mn-cs"/>
            </a:endParaRPr>
          </a:p>
        </p:txBody>
      </p:sp>
    </p:spTree>
    <p:extLst>
      <p:ext uri="{BB962C8B-B14F-4D97-AF65-F5344CB8AC3E}">
        <p14:creationId xmlns:p14="http://schemas.microsoft.com/office/powerpoint/2010/main" val="22465414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2D1391-1761-B146-9BA1-96C5A361DF58}"/>
              </a:ext>
            </a:extLst>
          </p:cNvPr>
          <p:cNvSpPr>
            <a:spLocks noGrp="1"/>
          </p:cNvSpPr>
          <p:nvPr>
            <p:ph type="title"/>
          </p:nvPr>
        </p:nvSpPr>
        <p:spPr>
          <a:xfrm>
            <a:off x="276873" y="366574"/>
            <a:ext cx="8262225" cy="776459"/>
          </a:xfrm>
        </p:spPr>
        <p:txBody>
          <a:bodyPr>
            <a:normAutofit fontScale="90000"/>
          </a:bodyPr>
          <a:lstStyle/>
          <a:p>
            <a:r>
              <a:rPr lang="en-US"/>
              <a:t>Fostering national investment in One Health research and surveillance capacity</a:t>
            </a:r>
          </a:p>
        </p:txBody>
      </p:sp>
      <p:sp>
        <p:nvSpPr>
          <p:cNvPr id="6" name="Content Placeholder 5">
            <a:extLst>
              <a:ext uri="{FF2B5EF4-FFF2-40B4-BE49-F238E27FC236}">
                <a16:creationId xmlns:a16="http://schemas.microsoft.com/office/drawing/2014/main" id="{56B85390-9652-F9FF-7B74-24EB3D7DAB9C}"/>
              </a:ext>
            </a:extLst>
          </p:cNvPr>
          <p:cNvSpPr>
            <a:spLocks noGrp="1"/>
          </p:cNvSpPr>
          <p:nvPr>
            <p:ph idx="1"/>
          </p:nvPr>
        </p:nvSpPr>
        <p:spPr>
          <a:xfrm>
            <a:off x="177586" y="1492509"/>
            <a:ext cx="4230399" cy="3754318"/>
          </a:xfrm>
        </p:spPr>
        <p:txBody>
          <a:bodyPr>
            <a:normAutofit fontScale="92500" lnSpcReduction="10000"/>
          </a:bodyPr>
          <a:lstStyle/>
          <a:p>
            <a:pPr marR="0">
              <a:spcBef>
                <a:spcPts val="0"/>
              </a:spcBef>
              <a:spcAft>
                <a:spcPts val="600"/>
              </a:spcAft>
            </a:pPr>
            <a:r>
              <a:rPr lang="en-US" err="1">
                <a:solidFill>
                  <a:schemeClr val="tx1"/>
                </a:solidFill>
              </a:rPr>
              <a:t>Oloitoktok</a:t>
            </a:r>
            <a:r>
              <a:rPr lang="en-US">
                <a:solidFill>
                  <a:schemeClr val="tx1"/>
                </a:solidFill>
              </a:rPr>
              <a:t> lab</a:t>
            </a:r>
            <a:endParaRPr lang="en-GB">
              <a:solidFill>
                <a:schemeClr val="tx1"/>
              </a:solidFill>
              <a:effectLst/>
              <a:latin typeface="Calibri" panose="020F0502020204030204" pitchFamily="34" charset="0"/>
              <a:ea typeface="Calibri" panose="020F0502020204030204" pitchFamily="34" charset="0"/>
            </a:endParaRPr>
          </a:p>
          <a:p>
            <a:pPr marL="342900" marR="0" indent="-342900">
              <a:spcBef>
                <a:spcPts val="0"/>
              </a:spcBef>
              <a:spcAft>
                <a:spcPts val="600"/>
              </a:spcAft>
              <a:buFont typeface="Arial" panose="020B0604020202020204" pitchFamily="34" charset="0"/>
              <a:buChar char="•"/>
            </a:pPr>
            <a:endParaRPr lang="en-GB">
              <a:solidFill>
                <a:schemeClr val="tx1"/>
              </a:solidFill>
              <a:effectLst/>
              <a:latin typeface="Calibri" panose="020F0502020204030204" pitchFamily="34" charset="0"/>
              <a:ea typeface="Calibri" panose="020F0502020204030204" pitchFamily="34" charset="0"/>
            </a:endParaRPr>
          </a:p>
          <a:p>
            <a:pPr marL="342900" marR="0" indent="-342900">
              <a:spcBef>
                <a:spcPts val="0"/>
              </a:spcBef>
              <a:spcAft>
                <a:spcPts val="600"/>
              </a:spcAft>
              <a:buFont typeface="Arial" panose="020B0604020202020204" pitchFamily="34" charset="0"/>
              <a:buChar char="•"/>
            </a:pPr>
            <a:r>
              <a:rPr lang="en-GB">
                <a:solidFill>
                  <a:schemeClr val="tx1"/>
                </a:solidFill>
                <a:effectLst/>
                <a:latin typeface="Calibri" panose="020F0502020204030204" pitchFamily="34" charset="0"/>
                <a:ea typeface="Calibri" panose="020F0502020204030204" pitchFamily="34" charset="0"/>
              </a:rPr>
              <a:t>The One Health Initiative, with the Kajiado County government in Kenya, manages a zoonoses surveillance lab established by ILRI with bilateral funding</a:t>
            </a:r>
          </a:p>
          <a:p>
            <a:pPr marL="342900" lvl="1" indent="-342900">
              <a:spcBef>
                <a:spcPts val="0"/>
              </a:spcBef>
              <a:spcAft>
                <a:spcPts val="600"/>
              </a:spcAft>
            </a:pPr>
            <a:endParaRPr lang="en-GB">
              <a:solidFill>
                <a:schemeClr val="tx1"/>
              </a:solidFill>
              <a:latin typeface="Calibri" panose="020F0502020204030204" pitchFamily="34" charset="0"/>
            </a:endParaRPr>
          </a:p>
          <a:p>
            <a:pPr marL="342900" lvl="1" indent="-342900">
              <a:spcBef>
                <a:spcPts val="0"/>
              </a:spcBef>
              <a:spcAft>
                <a:spcPts val="600"/>
              </a:spcAft>
            </a:pPr>
            <a:r>
              <a:rPr lang="en-GB">
                <a:solidFill>
                  <a:schemeClr val="tx1"/>
                </a:solidFill>
                <a:latin typeface="Calibri" panose="020F0502020204030204" pitchFamily="34" charset="0"/>
              </a:rPr>
              <a:t>Kajiado County has funded a position to work in the lab in collaboration with the Initiative</a:t>
            </a:r>
          </a:p>
          <a:p>
            <a:pPr marL="342900" indent="-342900">
              <a:buFont typeface="Arial" panose="020B0604020202020204" pitchFamily="34" charset="0"/>
              <a:buChar char="•"/>
            </a:pPr>
            <a:endParaRPr lang="en-US">
              <a:solidFill>
                <a:schemeClr val="tx1"/>
              </a:solidFill>
            </a:endParaRPr>
          </a:p>
        </p:txBody>
      </p:sp>
      <p:pic>
        <p:nvPicPr>
          <p:cNvPr id="8" name="Picture 7">
            <a:extLst>
              <a:ext uri="{FF2B5EF4-FFF2-40B4-BE49-F238E27FC236}">
                <a16:creationId xmlns:a16="http://schemas.microsoft.com/office/drawing/2014/main" id="{1D74B1E3-99C8-03F9-4377-B9A9F0CA3B2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987154" y="405504"/>
            <a:ext cx="1050510" cy="705452"/>
          </a:xfrm>
          <a:prstGeom prst="rect">
            <a:avLst/>
          </a:prstGeom>
        </p:spPr>
      </p:pic>
      <p:pic>
        <p:nvPicPr>
          <p:cNvPr id="7" name="Picture 6" descr="A group of people in lab coats in a room&#10;&#10;Description automatically generated">
            <a:extLst>
              <a:ext uri="{FF2B5EF4-FFF2-40B4-BE49-F238E27FC236}">
                <a16:creationId xmlns:a16="http://schemas.microsoft.com/office/drawing/2014/main" id="{CF455132-0C3E-2025-CB98-F8A88F248294}"/>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4821096" y="1206204"/>
            <a:ext cx="3396903" cy="4783116"/>
          </a:xfrm>
          <a:prstGeom prst="rect">
            <a:avLst/>
          </a:prstGeom>
        </p:spPr>
      </p:pic>
      <p:pic>
        <p:nvPicPr>
          <p:cNvPr id="12" name="Picture 11" descr="A person holding a petri dish&#10;&#10;Description automatically generated">
            <a:extLst>
              <a:ext uri="{FF2B5EF4-FFF2-40B4-BE49-F238E27FC236}">
                <a16:creationId xmlns:a16="http://schemas.microsoft.com/office/drawing/2014/main" id="{A1F7CA03-3637-6311-7FE8-20792C69568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613211" y="1206204"/>
            <a:ext cx="2690889" cy="4783118"/>
          </a:xfrm>
          <a:prstGeom prst="rect">
            <a:avLst/>
          </a:prstGeom>
        </p:spPr>
      </p:pic>
      <p:pic>
        <p:nvPicPr>
          <p:cNvPr id="13" name="Picture 12" descr="Diagram&#10;&#10;Description automatically generated with medium confidence">
            <a:extLst>
              <a:ext uri="{FF2B5EF4-FFF2-40B4-BE49-F238E27FC236}">
                <a16:creationId xmlns:a16="http://schemas.microsoft.com/office/drawing/2014/main" id="{A8EC71F9-EE9C-9543-015B-58E2F2EF345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128521" y="6144063"/>
            <a:ext cx="1150377" cy="778759"/>
          </a:xfrm>
          <a:prstGeom prst="rect">
            <a:avLst/>
          </a:prstGeom>
        </p:spPr>
      </p:pic>
      <p:pic>
        <p:nvPicPr>
          <p:cNvPr id="14" name="Picture 4" descr="The University of Liverpool">
            <a:extLst>
              <a:ext uri="{FF2B5EF4-FFF2-40B4-BE49-F238E27FC236}">
                <a16:creationId xmlns:a16="http://schemas.microsoft.com/office/drawing/2014/main" id="{2A95E732-A14F-849E-453E-EC469DD5DE40}"/>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8217999" y="6270404"/>
            <a:ext cx="1538311" cy="390627"/>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a:extLst>
              <a:ext uri="{FF2B5EF4-FFF2-40B4-BE49-F238E27FC236}">
                <a16:creationId xmlns:a16="http://schemas.microsoft.com/office/drawing/2014/main" id="{A428DABA-FD54-5DE0-7849-7BCB139C8710}"/>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5652469" y="6144063"/>
            <a:ext cx="1416174" cy="659039"/>
          </a:xfrm>
          <a:prstGeom prst="rect">
            <a:avLst/>
          </a:prstGeom>
        </p:spPr>
      </p:pic>
      <p:pic>
        <p:nvPicPr>
          <p:cNvPr id="16" name="Picture 4" descr="BrightSide Community">
            <a:extLst>
              <a:ext uri="{FF2B5EF4-FFF2-40B4-BE49-F238E27FC236}">
                <a16:creationId xmlns:a16="http://schemas.microsoft.com/office/drawing/2014/main" id="{F7D9F038-CCD9-9005-C7B5-6F1B6E7F87B3}"/>
              </a:ext>
            </a:extLst>
          </p:cNvPr>
          <p:cNvPicPr>
            <a:picLocks noChangeAspect="1" noChangeArrowheads="1"/>
          </p:cNvPicPr>
          <p:nvPr/>
        </p:nvPicPr>
        <p:blipFill rotWithShape="1">
          <a:blip r:embed="rId8" cstate="email">
            <a:extLst>
              <a:ext uri="{28A0092B-C50C-407E-A947-70E740481C1C}">
                <a14:useLocalDpi xmlns:a14="http://schemas.microsoft.com/office/drawing/2010/main"/>
              </a:ext>
            </a:extLst>
          </a:blip>
          <a:srcRect/>
          <a:stretch/>
        </p:blipFill>
        <p:spPr bwMode="auto">
          <a:xfrm>
            <a:off x="4526988" y="6022107"/>
            <a:ext cx="887721" cy="9007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90498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A9E8F49-D1F3-F4E4-DD6A-458A633332E5}"/>
              </a:ext>
            </a:extLst>
          </p:cNvPr>
          <p:cNvSpPr>
            <a:spLocks noGrp="1"/>
          </p:cNvSpPr>
          <p:nvPr>
            <p:ph type="title"/>
          </p:nvPr>
        </p:nvSpPr>
        <p:spPr/>
        <p:txBody>
          <a:bodyPr/>
          <a:lstStyle/>
          <a:p>
            <a:r>
              <a:rPr lang="en-US"/>
              <a:t>AHITI interns experience in </a:t>
            </a:r>
            <a:r>
              <a:rPr lang="en-US" err="1"/>
              <a:t>ZooLink</a:t>
            </a:r>
            <a:r>
              <a:rPr lang="en-US"/>
              <a:t> Project</a:t>
            </a:r>
          </a:p>
        </p:txBody>
      </p:sp>
      <p:sp>
        <p:nvSpPr>
          <p:cNvPr id="5" name="Content Placeholder 4">
            <a:extLst>
              <a:ext uri="{FF2B5EF4-FFF2-40B4-BE49-F238E27FC236}">
                <a16:creationId xmlns:a16="http://schemas.microsoft.com/office/drawing/2014/main" id="{F586F32B-9363-0CEE-61FC-3A9EDEA17944}"/>
              </a:ext>
            </a:extLst>
          </p:cNvPr>
          <p:cNvSpPr>
            <a:spLocks noGrp="1"/>
          </p:cNvSpPr>
          <p:nvPr>
            <p:ph sz="quarter" idx="10"/>
          </p:nvPr>
        </p:nvSpPr>
        <p:spPr>
          <a:xfrm>
            <a:off x="609600" y="1601969"/>
            <a:ext cx="4692421" cy="4089257"/>
          </a:xfrm>
        </p:spPr>
        <p:txBody>
          <a:bodyPr/>
          <a:lstStyle/>
          <a:p>
            <a:pPr lvl="0"/>
            <a:endParaRPr lang="en-US" sz="2000"/>
          </a:p>
          <a:p>
            <a:pPr lvl="0"/>
            <a:r>
              <a:rPr lang="en-US" sz="2000"/>
              <a:t>Provide AHA labor force on graduation, for field based one health training </a:t>
            </a:r>
            <a:r>
              <a:rPr lang="en-US" sz="2000" err="1"/>
              <a:t>programme</a:t>
            </a:r>
            <a:r>
              <a:rPr lang="en-US" sz="2000"/>
              <a:t> for extension workers</a:t>
            </a:r>
          </a:p>
          <a:p>
            <a:pPr lvl="0"/>
            <a:endParaRPr lang="en-US" sz="2000"/>
          </a:p>
          <a:p>
            <a:pPr lvl="0"/>
            <a:r>
              <a:rPr lang="en-US" sz="2000"/>
              <a:t>Acquire skills used in field diagnostic systems</a:t>
            </a:r>
          </a:p>
          <a:p>
            <a:pPr lvl="0"/>
            <a:endParaRPr lang="en-US" sz="2000"/>
          </a:p>
          <a:p>
            <a:pPr lvl="0"/>
            <a:r>
              <a:rPr lang="en-US" sz="2000"/>
              <a:t>Exposed to state-of-the-art methods for field data collection and real-time processing</a:t>
            </a:r>
          </a:p>
          <a:p>
            <a:pPr lvl="0"/>
            <a:endParaRPr lang="en-US" sz="2000"/>
          </a:p>
          <a:p>
            <a:pPr lvl="0"/>
            <a:r>
              <a:rPr lang="en-US" sz="2000"/>
              <a:t>Acquire skills in demographic and social surveys</a:t>
            </a:r>
          </a:p>
          <a:p>
            <a:endParaRPr lang="en-US" sz="2000"/>
          </a:p>
        </p:txBody>
      </p:sp>
      <p:pic>
        <p:nvPicPr>
          <p:cNvPr id="6" name="Picture 5">
            <a:extLst>
              <a:ext uri="{FF2B5EF4-FFF2-40B4-BE49-F238E27FC236}">
                <a16:creationId xmlns:a16="http://schemas.microsoft.com/office/drawing/2014/main" id="{B1DBC34F-D364-1D40-B2FC-4BB3EC5AEE4E}"/>
              </a:ext>
            </a:extLst>
          </p:cNvPr>
          <p:cNvPicPr>
            <a:picLocks noChangeAspect="1"/>
          </p:cNvPicPr>
          <p:nvPr/>
        </p:nvPicPr>
        <p:blipFill>
          <a:blip r:embed="rId2"/>
          <a:stretch>
            <a:fillRect/>
          </a:stretch>
        </p:blipFill>
        <p:spPr>
          <a:xfrm>
            <a:off x="5575374" y="1191311"/>
            <a:ext cx="3403600" cy="1524000"/>
          </a:xfrm>
          <a:prstGeom prst="rect">
            <a:avLst/>
          </a:prstGeom>
        </p:spPr>
      </p:pic>
      <p:pic>
        <p:nvPicPr>
          <p:cNvPr id="7" name="Picture 6" descr="central point sampling goat james.jpg">
            <a:extLst>
              <a:ext uri="{FF2B5EF4-FFF2-40B4-BE49-F238E27FC236}">
                <a16:creationId xmlns:a16="http://schemas.microsoft.com/office/drawing/2014/main" id="{34613174-979E-CCA8-2073-D6CA3162F2A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252327" y="949473"/>
            <a:ext cx="2778129" cy="1851363"/>
          </a:xfrm>
          <a:prstGeom prst="rect">
            <a:avLst/>
          </a:prstGeom>
        </p:spPr>
      </p:pic>
      <p:pic>
        <p:nvPicPr>
          <p:cNvPr id="8" name="Picture 7">
            <a:extLst>
              <a:ext uri="{FF2B5EF4-FFF2-40B4-BE49-F238E27FC236}">
                <a16:creationId xmlns:a16="http://schemas.microsoft.com/office/drawing/2014/main" id="{1136F128-770B-6B00-10CB-F92F285F81F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382489" y="3186657"/>
            <a:ext cx="6737455" cy="2933405"/>
          </a:xfrm>
          <a:prstGeom prst="rect">
            <a:avLst/>
          </a:prstGeom>
        </p:spPr>
      </p:pic>
      <p:pic>
        <p:nvPicPr>
          <p:cNvPr id="9" name="Picture 2" descr="UoL">
            <a:extLst>
              <a:ext uri="{FF2B5EF4-FFF2-40B4-BE49-F238E27FC236}">
                <a16:creationId xmlns:a16="http://schemas.microsoft.com/office/drawing/2014/main" id="{70D4376C-4AC6-D273-7F29-EEF4CD0E7C8D}"/>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2056" y="6307445"/>
            <a:ext cx="1728788" cy="396875"/>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10" name="Picture 3" descr="ILRI logo">
            <a:extLst>
              <a:ext uri="{FF2B5EF4-FFF2-40B4-BE49-F238E27FC236}">
                <a16:creationId xmlns:a16="http://schemas.microsoft.com/office/drawing/2014/main" id="{48783DC9-284C-9156-F126-E99748106BC7}"/>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003374" y="6312012"/>
            <a:ext cx="444946" cy="446283"/>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11" name="Picture 4" descr="University_of_Nottingham logo">
            <a:extLst>
              <a:ext uri="{FF2B5EF4-FFF2-40B4-BE49-F238E27FC236}">
                <a16:creationId xmlns:a16="http://schemas.microsoft.com/office/drawing/2014/main" id="{A7923DA0-0C24-57D5-5361-F33A442745B5}"/>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2645354" y="6315148"/>
            <a:ext cx="1027103" cy="414571"/>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12" name="Picture 5" descr="University_of_Edinburgh_ceremonial_roundel">
            <a:extLst>
              <a:ext uri="{FF2B5EF4-FFF2-40B4-BE49-F238E27FC236}">
                <a16:creationId xmlns:a16="http://schemas.microsoft.com/office/drawing/2014/main" id="{EFC01EC0-D485-EBCD-60E3-06F5D1005269}"/>
              </a:ext>
            </a:extLst>
          </p:cNvPr>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3803574" y="6320474"/>
            <a:ext cx="444946" cy="447345"/>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13" name="Picture 6" descr="Uon_emblem">
            <a:extLst>
              <a:ext uri="{FF2B5EF4-FFF2-40B4-BE49-F238E27FC236}">
                <a16:creationId xmlns:a16="http://schemas.microsoft.com/office/drawing/2014/main" id="{B7B40C77-86DE-C403-B087-B98E4A6DE482}"/>
              </a:ext>
            </a:extLst>
          </p:cNvP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4413839" y="6342121"/>
            <a:ext cx="358621" cy="432048"/>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14" name="Picture 7" descr="kemri-logo">
            <a:extLst>
              <a:ext uri="{FF2B5EF4-FFF2-40B4-BE49-F238E27FC236}">
                <a16:creationId xmlns:a16="http://schemas.microsoft.com/office/drawing/2014/main" id="{9E456CE5-CA73-B67F-E2D1-655C29D0DE35}"/>
              </a:ext>
            </a:extLst>
          </p:cNvPr>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4896592" y="6338816"/>
            <a:ext cx="432048" cy="417150"/>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15" name="Picture 8" descr="ZDU_logo">
            <a:extLst>
              <a:ext uri="{FF2B5EF4-FFF2-40B4-BE49-F238E27FC236}">
                <a16:creationId xmlns:a16="http://schemas.microsoft.com/office/drawing/2014/main" id="{D0ED92E5-CA3C-7D78-F17A-67AE5019700D}"/>
              </a:ext>
            </a:extLst>
          </p:cNvPr>
          <p:cNvPicPr>
            <a:picLocks noChangeAspect="1" noChangeArrowheads="1"/>
          </p:cNvPicPr>
          <p:nvPr/>
        </p:nvPicPr>
        <p:blipFill rotWithShape="1">
          <a:blip r:embed="rId11" cstate="email">
            <a:extLst>
              <a:ext uri="{28A0092B-C50C-407E-A947-70E740481C1C}">
                <a14:useLocalDpi xmlns:a14="http://schemas.microsoft.com/office/drawing/2010/main"/>
              </a:ext>
            </a:extLst>
          </a:blip>
          <a:srcRect/>
          <a:stretch/>
        </p:blipFill>
        <p:spPr bwMode="auto">
          <a:xfrm>
            <a:off x="6957743" y="6340598"/>
            <a:ext cx="2219325" cy="402084"/>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16" name="Picture 9" descr="Busia">
            <a:extLst>
              <a:ext uri="{FF2B5EF4-FFF2-40B4-BE49-F238E27FC236}">
                <a16:creationId xmlns:a16="http://schemas.microsoft.com/office/drawing/2014/main" id="{8C98471B-2446-D826-DE73-22145D479787}"/>
              </a:ext>
            </a:extLst>
          </p:cNvPr>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5434556" y="6322788"/>
            <a:ext cx="432048" cy="433179"/>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17" name="Picture 10" descr="Bungoma_Logo_0">
            <a:extLst>
              <a:ext uri="{FF2B5EF4-FFF2-40B4-BE49-F238E27FC236}">
                <a16:creationId xmlns:a16="http://schemas.microsoft.com/office/drawing/2014/main" id="{8DAC897A-1713-B649-BC2F-FAC41FF1E801}"/>
              </a:ext>
            </a:extLst>
          </p:cNvPr>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5986422" y="6324569"/>
            <a:ext cx="346903" cy="420390"/>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18" name="Picture 11" descr="kakamega-county-logo">
            <a:extLst>
              <a:ext uri="{FF2B5EF4-FFF2-40B4-BE49-F238E27FC236}">
                <a16:creationId xmlns:a16="http://schemas.microsoft.com/office/drawing/2014/main" id="{515FA4C5-1C6F-B15D-C369-5BEE9357F2F6}"/>
              </a:ext>
            </a:extLst>
          </p:cNvPr>
          <p:cNvPicPr>
            <a:picLocks noChangeAspect="1" noChangeArrowheads="1"/>
          </p:cNvPicPr>
          <p:nvPr/>
        </p:nvPicPr>
        <p:blipFill>
          <a:blip r:embed="rId14" cstate="email">
            <a:extLst>
              <a:ext uri="{28A0092B-C50C-407E-A947-70E740481C1C}">
                <a14:useLocalDpi xmlns:a14="http://schemas.microsoft.com/office/drawing/2010/main"/>
              </a:ext>
            </a:extLst>
          </a:blip>
          <a:srcRect/>
          <a:stretch>
            <a:fillRect/>
          </a:stretch>
        </p:blipFill>
        <p:spPr bwMode="auto">
          <a:xfrm>
            <a:off x="6477341" y="6327746"/>
            <a:ext cx="415285" cy="416324"/>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19" name="Picture 12" descr="ZELS_logo">
            <a:extLst>
              <a:ext uri="{FF2B5EF4-FFF2-40B4-BE49-F238E27FC236}">
                <a16:creationId xmlns:a16="http://schemas.microsoft.com/office/drawing/2014/main" id="{3FF3CD7A-5B90-48F9-1487-84D0D39195A7}"/>
              </a:ext>
            </a:extLst>
          </p:cNvPr>
          <p:cNvPicPr>
            <a:picLocks noChangeAspect="1" noChangeArrowheads="1"/>
          </p:cNvPicPr>
          <p:nvPr/>
        </p:nvPicPr>
        <p:blipFill>
          <a:blip r:embed="rId15" cstate="email">
            <a:extLst>
              <a:ext uri="{28A0092B-C50C-407E-A947-70E740481C1C}">
                <a14:useLocalDpi xmlns:a14="http://schemas.microsoft.com/office/drawing/2010/main"/>
              </a:ext>
            </a:extLst>
          </a:blip>
          <a:srcRect/>
          <a:stretch>
            <a:fillRect/>
          </a:stretch>
        </p:blipFill>
        <p:spPr bwMode="auto">
          <a:xfrm>
            <a:off x="4124022" y="5508505"/>
            <a:ext cx="902897" cy="720080"/>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20334757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4" name="Rectangle 43">
            <a:extLst>
              <a:ext uri="{FF2B5EF4-FFF2-40B4-BE49-F238E27FC236}">
                <a16:creationId xmlns:a16="http://schemas.microsoft.com/office/drawing/2014/main" id="{3C54F4CE-85F0-46ED-80DA-9518C9251A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45" name="Freeform: Shape 44">
            <a:extLst>
              <a:ext uri="{FF2B5EF4-FFF2-40B4-BE49-F238E27FC236}">
                <a16:creationId xmlns:a16="http://schemas.microsoft.com/office/drawing/2014/main" id="{DADD1FCA-8ACB-4958-81DD-4CDD6D3E19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5802086" cy="6858000"/>
          </a:xfrm>
          <a:custGeom>
            <a:avLst/>
            <a:gdLst>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6695 w 5734864"/>
              <a:gd name="connsiteY13" fmla="*/ 1035077 h 6858000"/>
              <a:gd name="connsiteX14" fmla="*/ 847865 w 5734864"/>
              <a:gd name="connsiteY14" fmla="*/ 1070795 h 6858000"/>
              <a:gd name="connsiteX15" fmla="*/ 862786 w 5734864"/>
              <a:gd name="connsiteY15" fmla="*/ 1238994 h 6858000"/>
              <a:gd name="connsiteX16" fmla="*/ 859345 w 5734864"/>
              <a:gd name="connsiteY16" fmla="*/ 1380427 h 6858000"/>
              <a:gd name="connsiteX17" fmla="*/ 855172 w 5734864"/>
              <a:gd name="connsiteY17" fmla="*/ 1435262 h 6858000"/>
              <a:gd name="connsiteX18" fmla="*/ 860494 w 5734864"/>
              <a:gd name="connsiteY18" fmla="*/ 1453861 h 6858000"/>
              <a:gd name="connsiteX19" fmla="*/ 853731 w 5734864"/>
              <a:gd name="connsiteY19" fmla="*/ 1467047 h 6858000"/>
              <a:gd name="connsiteX20" fmla="*/ 845847 w 5734864"/>
              <a:gd name="connsiteY20" fmla="*/ 1502307 h 6858000"/>
              <a:gd name="connsiteX21" fmla="*/ 817613 w 5734864"/>
              <a:gd name="connsiteY21" fmla="*/ 1565166 h 6858000"/>
              <a:gd name="connsiteX22" fmla="*/ 804223 w 5734864"/>
              <a:gd name="connsiteY22" fmla="*/ 1601941 h 6858000"/>
              <a:gd name="connsiteX23" fmla="*/ 791773 w 5734864"/>
              <a:gd name="connsiteY23" fmla="*/ 1627005 h 6858000"/>
              <a:gd name="connsiteX24" fmla="*/ 774645 w 5734864"/>
              <a:gd name="connsiteY24" fmla="*/ 1699922 h 6858000"/>
              <a:gd name="connsiteX25" fmla="*/ 752343 w 5734864"/>
              <a:gd name="connsiteY25" fmla="*/ 1824604 h 6858000"/>
              <a:gd name="connsiteX26" fmla="*/ 746254 w 5734864"/>
              <a:gd name="connsiteY26" fmla="*/ 1850222 h 6858000"/>
              <a:gd name="connsiteX27" fmla="*/ 728600 w 5734864"/>
              <a:gd name="connsiteY27" fmla="*/ 1869603 h 6858000"/>
              <a:gd name="connsiteX28" fmla="*/ 724396 w 5734864"/>
              <a:gd name="connsiteY28" fmla="*/ 1883104 h 6858000"/>
              <a:gd name="connsiteX29" fmla="*/ 722165 w 5734864"/>
              <a:gd name="connsiteY29" fmla="*/ 1885924 h 6858000"/>
              <a:gd name="connsiteX30" fmla="*/ 721338 w 5734864"/>
              <a:gd name="connsiteY30" fmla="*/ 1887123 h 6858000"/>
              <a:gd name="connsiteX31" fmla="*/ 714840 w 5734864"/>
              <a:gd name="connsiteY31" fmla="*/ 1902274 h 6858000"/>
              <a:gd name="connsiteX32" fmla="*/ 722847 w 5734864"/>
              <a:gd name="connsiteY32" fmla="*/ 1929891 h 6858000"/>
              <a:gd name="connsiteX33" fmla="*/ 719647 w 5734864"/>
              <a:gd name="connsiteY33" fmla="*/ 1936120 h 6858000"/>
              <a:gd name="connsiteX34" fmla="*/ 714660 w 5734864"/>
              <a:gd name="connsiteY34" fmla="*/ 1982709 h 6858000"/>
              <a:gd name="connsiteX35" fmla="*/ 710759 w 5734864"/>
              <a:gd name="connsiteY35" fmla="*/ 2013010 h 6858000"/>
              <a:gd name="connsiteX36" fmla="*/ 697927 w 5734864"/>
              <a:gd name="connsiteY36" fmla="*/ 2069833 h 6858000"/>
              <a:gd name="connsiteX37" fmla="*/ 693594 w 5734864"/>
              <a:gd name="connsiteY37" fmla="*/ 2103731 h 6858000"/>
              <a:gd name="connsiteX38" fmla="*/ 691109 w 5734864"/>
              <a:gd name="connsiteY38" fmla="*/ 2124027 h 6858000"/>
              <a:gd name="connsiteX39" fmla="*/ 676593 w 5734864"/>
              <a:gd name="connsiteY39" fmla="*/ 2176182 h 6858000"/>
              <a:gd name="connsiteX40" fmla="*/ 633227 w 5734864"/>
              <a:gd name="connsiteY40" fmla="*/ 2258036 h 6858000"/>
              <a:gd name="connsiteX41" fmla="*/ 625564 w 5734864"/>
              <a:gd name="connsiteY41" fmla="*/ 2284567 h 6858000"/>
              <a:gd name="connsiteX42" fmla="*/ 627074 w 5734864"/>
              <a:gd name="connsiteY42" fmla="*/ 2289605 h 6858000"/>
              <a:gd name="connsiteX43" fmla="*/ 614574 w 5734864"/>
              <a:gd name="connsiteY43" fmla="*/ 2308717 h 6858000"/>
              <a:gd name="connsiteX44" fmla="*/ 606890 w 5734864"/>
              <a:gd name="connsiteY44" fmla="*/ 2320662 h 6858000"/>
              <a:gd name="connsiteX45" fmla="*/ 605558 w 5734864"/>
              <a:gd name="connsiteY45" fmla="*/ 2327897 h 6858000"/>
              <a:gd name="connsiteX46" fmla="*/ 602202 w 5734864"/>
              <a:gd name="connsiteY46" fmla="*/ 2357749 h 6858000"/>
              <a:gd name="connsiteX47" fmla="*/ 600213 w 5734864"/>
              <a:gd name="connsiteY47" fmla="*/ 2364905 h 6858000"/>
              <a:gd name="connsiteX48" fmla="*/ 597160 w 5734864"/>
              <a:gd name="connsiteY48" fmla="*/ 2388351 h 6858000"/>
              <a:gd name="connsiteX49" fmla="*/ 597982 w 5734864"/>
              <a:gd name="connsiteY49" fmla="*/ 2402296 h 6858000"/>
              <a:gd name="connsiteX50" fmla="*/ 593150 w 5734864"/>
              <a:gd name="connsiteY50" fmla="*/ 2420015 h 6858000"/>
              <a:gd name="connsiteX51" fmla="*/ 592833 w 5734864"/>
              <a:gd name="connsiteY51" fmla="*/ 2422749 h 6858000"/>
              <a:gd name="connsiteX52" fmla="*/ 594479 w 5734864"/>
              <a:gd name="connsiteY52" fmla="*/ 2426002 h 6858000"/>
              <a:gd name="connsiteX53" fmla="*/ 591963 w 5734864"/>
              <a:gd name="connsiteY53" fmla="*/ 2431950 h 6858000"/>
              <a:gd name="connsiteX54" fmla="*/ 591544 w 5734864"/>
              <a:gd name="connsiteY54" fmla="*/ 2433897 h 6858000"/>
              <a:gd name="connsiteX55" fmla="*/ 589519 w 5734864"/>
              <a:gd name="connsiteY55" fmla="*/ 2451398 h 6858000"/>
              <a:gd name="connsiteX56" fmla="*/ 590037 w 5734864"/>
              <a:gd name="connsiteY56" fmla="*/ 2455536 h 6858000"/>
              <a:gd name="connsiteX57" fmla="*/ 588179 w 5734864"/>
              <a:gd name="connsiteY57" fmla="*/ 2462981 h 6858000"/>
              <a:gd name="connsiteX58" fmla="*/ 583434 w 5734864"/>
              <a:gd name="connsiteY58" fmla="*/ 2503991 h 6858000"/>
              <a:gd name="connsiteX59" fmla="*/ 567942 w 5734864"/>
              <a:gd name="connsiteY59" fmla="*/ 2652936 h 6858000"/>
              <a:gd name="connsiteX60" fmla="*/ 573869 w 5734864"/>
              <a:gd name="connsiteY60" fmla="*/ 2670188 h 6858000"/>
              <a:gd name="connsiteX61" fmla="*/ 575243 w 5734864"/>
              <a:gd name="connsiteY61" fmla="*/ 2688114 h 6858000"/>
              <a:gd name="connsiteX62" fmla="*/ 573824 w 5734864"/>
              <a:gd name="connsiteY62" fmla="*/ 2689856 h 6858000"/>
              <a:gd name="connsiteX63" fmla="*/ 570699 w 5734864"/>
              <a:gd name="connsiteY63" fmla="*/ 2709353 h 6858000"/>
              <a:gd name="connsiteX64" fmla="*/ 573192 w 5734864"/>
              <a:gd name="connsiteY64" fmla="*/ 2714527 h 6858000"/>
              <a:gd name="connsiteX65" fmla="*/ 572044 w 5734864"/>
              <a:gd name="connsiteY65" fmla="*/ 2728187 h 6858000"/>
              <a:gd name="connsiteX66" fmla="*/ 572465 w 5734864"/>
              <a:gd name="connsiteY66" fmla="*/ 2755863 h 6858000"/>
              <a:gd name="connsiteX67" fmla="*/ 570028 w 5734864"/>
              <a:gd name="connsiteY67" fmla="*/ 2760324 h 6858000"/>
              <a:gd name="connsiteX68" fmla="*/ 566748 w 5734864"/>
              <a:gd name="connsiteY68" fmla="*/ 2800948 h 6858000"/>
              <a:gd name="connsiteX69" fmla="*/ 565509 w 5734864"/>
              <a:gd name="connsiteY69" fmla="*/ 2801167 h 6858000"/>
              <a:gd name="connsiteX70" fmla="*/ 559367 w 5734864"/>
              <a:gd name="connsiteY70" fmla="*/ 2811129 h 6858000"/>
              <a:gd name="connsiteX71" fmla="*/ 550354 w 5734864"/>
              <a:gd name="connsiteY71" fmla="*/ 2830949 h 6858000"/>
              <a:gd name="connsiteX72" fmla="*/ 514795 w 5734864"/>
              <a:gd name="connsiteY72" fmla="*/ 2872433 h 6858000"/>
              <a:gd name="connsiteX73" fmla="*/ 509875 w 5734864"/>
              <a:gd name="connsiteY73" fmla="*/ 2923099 h 6858000"/>
              <a:gd name="connsiteX74" fmla="*/ 509577 w 5734864"/>
              <a:gd name="connsiteY74" fmla="*/ 2923197 h 6858000"/>
              <a:gd name="connsiteX75" fmla="*/ 507597 w 5734864"/>
              <a:gd name="connsiteY75" fmla="*/ 2931868 h 6858000"/>
              <a:gd name="connsiteX76" fmla="*/ 507379 w 5734864"/>
              <a:gd name="connsiteY76" fmla="*/ 2938322 h 6858000"/>
              <a:gd name="connsiteX77" fmla="*/ 504725 w 5734864"/>
              <a:gd name="connsiteY77" fmla="*/ 2954519 h 6858000"/>
              <a:gd name="connsiteX78" fmla="*/ 502018 w 5734864"/>
              <a:gd name="connsiteY78" fmla="*/ 2959643 h 6858000"/>
              <a:gd name="connsiteX79" fmla="*/ 498360 w 5734864"/>
              <a:gd name="connsiteY79" fmla="*/ 2961019 h 6858000"/>
              <a:gd name="connsiteX80" fmla="*/ 498483 w 5734864"/>
              <a:gd name="connsiteY80" fmla="*/ 2962590 h 6858000"/>
              <a:gd name="connsiteX81" fmla="*/ 484403 w 5734864"/>
              <a:gd name="connsiteY81" fmla="*/ 2990538 h 6858000"/>
              <a:gd name="connsiteX82" fmla="*/ 463075 w 5734864"/>
              <a:gd name="connsiteY82" fmla="*/ 3055956 h 6858000"/>
              <a:gd name="connsiteX83" fmla="*/ 455013 w 5734864"/>
              <a:gd name="connsiteY83" fmla="*/ 3094482 h 6858000"/>
              <a:gd name="connsiteX84" fmla="*/ 428391 w 5734864"/>
              <a:gd name="connsiteY84" fmla="*/ 3198850 h 6858000"/>
              <a:gd name="connsiteX85" fmla="*/ 401440 w 5734864"/>
              <a:gd name="connsiteY85" fmla="*/ 3307560 h 6858000"/>
              <a:gd name="connsiteX86" fmla="*/ 386076 w 5734864"/>
              <a:gd name="connsiteY86" fmla="*/ 3373943 h 6858000"/>
              <a:gd name="connsiteX87" fmla="*/ 374726 w 5734864"/>
              <a:gd name="connsiteY87" fmla="*/ 3381364 h 6858000"/>
              <a:gd name="connsiteX88" fmla="*/ 369145 w 5734864"/>
              <a:gd name="connsiteY88" fmla="*/ 3383729 h 6858000"/>
              <a:gd name="connsiteX89" fmla="*/ 364294 w 5734864"/>
              <a:gd name="connsiteY89" fmla="*/ 3414159 h 6858000"/>
              <a:gd name="connsiteX90" fmla="*/ 366450 w 5734864"/>
              <a:gd name="connsiteY90" fmla="*/ 3436925 h 6858000"/>
              <a:gd name="connsiteX91" fmla="*/ 351743 w 5734864"/>
              <a:gd name="connsiteY91" fmla="*/ 3521619 h 6858000"/>
              <a:gd name="connsiteX92" fmla="*/ 345784 w 5734864"/>
              <a:gd name="connsiteY92" fmla="*/ 3603757 h 6858000"/>
              <a:gd name="connsiteX93" fmla="*/ 344198 w 5734864"/>
              <a:gd name="connsiteY93" fmla="*/ 3652424 h 6858000"/>
              <a:gd name="connsiteX94" fmla="*/ 352450 w 5734864"/>
              <a:gd name="connsiteY94" fmla="*/ 3665222 h 6858000"/>
              <a:gd name="connsiteX95" fmla="*/ 342621 w 5734864"/>
              <a:gd name="connsiteY95" fmla="*/ 3700804 h 6858000"/>
              <a:gd name="connsiteX96" fmla="*/ 341514 w 5734864"/>
              <a:gd name="connsiteY96" fmla="*/ 3734774 h 6858000"/>
              <a:gd name="connsiteX97" fmla="*/ 340607 w 5734864"/>
              <a:gd name="connsiteY97" fmla="*/ 3785153 h 6858000"/>
              <a:gd name="connsiteX98" fmla="*/ 340707 w 5734864"/>
              <a:gd name="connsiteY98" fmla="*/ 3788177 h 6858000"/>
              <a:gd name="connsiteX99" fmla="*/ 340361 w 5734864"/>
              <a:gd name="connsiteY99" fmla="*/ 3798803 h 6858000"/>
              <a:gd name="connsiteX100" fmla="*/ 339642 w 5734864"/>
              <a:gd name="connsiteY100" fmla="*/ 3838750 h 6858000"/>
              <a:gd name="connsiteX101" fmla="*/ 360295 w 5734864"/>
              <a:gd name="connsiteY101" fmla="*/ 4015196 h 6858000"/>
              <a:gd name="connsiteX102" fmla="*/ 339043 w 5734864"/>
              <a:gd name="connsiteY102" fmla="*/ 4052778 h 6858000"/>
              <a:gd name="connsiteX103" fmla="*/ 339343 w 5734864"/>
              <a:gd name="connsiteY103" fmla="*/ 4096257 h 6858000"/>
              <a:gd name="connsiteX104" fmla="*/ 340786 w 5734864"/>
              <a:gd name="connsiteY104" fmla="*/ 4321136 h 6858000"/>
              <a:gd name="connsiteX105" fmla="*/ 343158 w 5734864"/>
              <a:gd name="connsiteY105" fmla="*/ 4429174 h 6858000"/>
              <a:gd name="connsiteX106" fmla="*/ 334599 w 5734864"/>
              <a:gd name="connsiteY106" fmla="*/ 4449938 h 6858000"/>
              <a:gd name="connsiteX107" fmla="*/ 332890 w 5734864"/>
              <a:gd name="connsiteY107" fmla="*/ 4453515 h 6858000"/>
              <a:gd name="connsiteX108" fmla="*/ 331105 w 5734864"/>
              <a:gd name="connsiteY108" fmla="*/ 4467941 h 6858000"/>
              <a:gd name="connsiteX109" fmla="*/ 324289 w 5734864"/>
              <a:gd name="connsiteY109" fmla="*/ 4471861 h 6858000"/>
              <a:gd name="connsiteX110" fmla="*/ 317079 w 5734864"/>
              <a:gd name="connsiteY110" fmla="*/ 4493468 h 6858000"/>
              <a:gd name="connsiteX111" fmla="*/ 315557 w 5734864"/>
              <a:gd name="connsiteY111" fmla="*/ 4520067 h 6858000"/>
              <a:gd name="connsiteX112" fmla="*/ 315240 w 5734864"/>
              <a:gd name="connsiteY112" fmla="*/ 4536872 h 6858000"/>
              <a:gd name="connsiteX113" fmla="*/ 316200 w 5734864"/>
              <a:gd name="connsiteY113" fmla="*/ 4538297 h 6858000"/>
              <a:gd name="connsiteX114" fmla="*/ 317507 w 5734864"/>
              <a:gd name="connsiteY114" fmla="*/ 4547582 h 6858000"/>
              <a:gd name="connsiteX115" fmla="*/ 323078 w 5734864"/>
              <a:gd name="connsiteY115" fmla="*/ 4592102 h 6858000"/>
              <a:gd name="connsiteX116" fmla="*/ 328722 w 5734864"/>
              <a:gd name="connsiteY116" fmla="*/ 4667914 h 6858000"/>
              <a:gd name="connsiteX117" fmla="*/ 335597 w 5734864"/>
              <a:gd name="connsiteY117" fmla="*/ 4695035 h 6858000"/>
              <a:gd name="connsiteX118" fmla="*/ 339485 w 5734864"/>
              <a:gd name="connsiteY118" fmla="*/ 4695979 h 6858000"/>
              <a:gd name="connsiteX119" fmla="*/ 341089 w 5734864"/>
              <a:gd name="connsiteY119" fmla="*/ 4704268 h 6858000"/>
              <a:gd name="connsiteX120" fmla="*/ 342177 w 5734864"/>
              <a:gd name="connsiteY120" fmla="*/ 4706060 h 6858000"/>
              <a:gd name="connsiteX121" fmla="*/ 347751 w 5734864"/>
              <a:gd name="connsiteY121" fmla="*/ 4716754 h 6858000"/>
              <a:gd name="connsiteX122" fmla="*/ 344125 w 5734864"/>
              <a:gd name="connsiteY122" fmla="*/ 4764669 h 6858000"/>
              <a:gd name="connsiteX123" fmla="*/ 340188 w 5734864"/>
              <a:gd name="connsiteY123" fmla="*/ 4779386 h 6858000"/>
              <a:gd name="connsiteX124" fmla="*/ 335146 w 5734864"/>
              <a:gd name="connsiteY124" fmla="*/ 4787491 h 6858000"/>
              <a:gd name="connsiteX125" fmla="*/ 319124 w 5734864"/>
              <a:gd name="connsiteY125" fmla="*/ 4843514 h 6858000"/>
              <a:gd name="connsiteX126" fmla="*/ 305956 w 5734864"/>
              <a:gd name="connsiteY126" fmla="*/ 4881505 h 6858000"/>
              <a:gd name="connsiteX127" fmla="*/ 301062 w 5734864"/>
              <a:gd name="connsiteY127" fmla="*/ 4889332 h 6858000"/>
              <a:gd name="connsiteX128" fmla="*/ 302141 w 5734864"/>
              <a:gd name="connsiteY128" fmla="*/ 4899400 h 6858000"/>
              <a:gd name="connsiteX129" fmla="*/ 304424 w 5734864"/>
              <a:gd name="connsiteY129" fmla="*/ 4902664 h 6858000"/>
              <a:gd name="connsiteX130" fmla="*/ 293123 w 5734864"/>
              <a:gd name="connsiteY130" fmla="*/ 4932769 h 6858000"/>
              <a:gd name="connsiteX131" fmla="*/ 292275 w 5734864"/>
              <a:gd name="connsiteY131" fmla="*/ 4936482 h 6858000"/>
              <a:gd name="connsiteX132" fmla="*/ 288304 w 5734864"/>
              <a:gd name="connsiteY132" fmla="*/ 4962325 h 6858000"/>
              <a:gd name="connsiteX133" fmla="*/ 287420 w 5734864"/>
              <a:gd name="connsiteY133" fmla="*/ 5042193 h 6858000"/>
              <a:gd name="connsiteX134" fmla="*/ 287020 w 5734864"/>
              <a:gd name="connsiteY134" fmla="*/ 5065655 h 6858000"/>
              <a:gd name="connsiteX135" fmla="*/ 288488 w 5734864"/>
              <a:gd name="connsiteY135" fmla="*/ 5082216 h 6858000"/>
              <a:gd name="connsiteX136" fmla="*/ 282763 w 5734864"/>
              <a:gd name="connsiteY136" fmla="*/ 5127114 h 6858000"/>
              <a:gd name="connsiteX137" fmla="*/ 269316 w 5734864"/>
              <a:gd name="connsiteY137" fmla="*/ 5202682 h 6858000"/>
              <a:gd name="connsiteX138" fmla="*/ 269174 w 5734864"/>
              <a:gd name="connsiteY138" fmla="*/ 5230835 h 6858000"/>
              <a:gd name="connsiteX139" fmla="*/ 272679 w 5734864"/>
              <a:gd name="connsiteY139" fmla="*/ 5232660 h 6858000"/>
              <a:gd name="connsiteX140" fmla="*/ 272160 w 5734864"/>
              <a:gd name="connsiteY140" fmla="*/ 5241150 h 6858000"/>
              <a:gd name="connsiteX141" fmla="*/ 272760 w 5734864"/>
              <a:gd name="connsiteY141" fmla="*/ 5243156 h 6858000"/>
              <a:gd name="connsiteX142" fmla="*/ 275462 w 5734864"/>
              <a:gd name="connsiteY142" fmla="*/ 5254919 h 6858000"/>
              <a:gd name="connsiteX143" fmla="*/ 262897 w 5734864"/>
              <a:gd name="connsiteY143" fmla="*/ 5286259 h 6858000"/>
              <a:gd name="connsiteX144" fmla="*/ 252761 w 5734864"/>
              <a:gd name="connsiteY144" fmla="*/ 5357801 h 6858000"/>
              <a:gd name="connsiteX145" fmla="*/ 242360 w 5734864"/>
              <a:gd name="connsiteY145" fmla="*/ 5460080 h 6858000"/>
              <a:gd name="connsiteX146" fmla="*/ 229880 w 5734864"/>
              <a:gd name="connsiteY146" fmla="*/ 5539714 h 6858000"/>
              <a:gd name="connsiteX147" fmla="*/ 204283 w 5734864"/>
              <a:gd name="connsiteY147" fmla="*/ 5639080 h 6858000"/>
              <a:gd name="connsiteX148" fmla="*/ 198948 w 5734864"/>
              <a:gd name="connsiteY148" fmla="*/ 5710958 h 6858000"/>
              <a:gd name="connsiteX149" fmla="*/ 192367 w 5734864"/>
              <a:gd name="connsiteY149" fmla="*/ 5719859 h 6858000"/>
              <a:gd name="connsiteX150" fmla="*/ 188035 w 5734864"/>
              <a:gd name="connsiteY150" fmla="*/ 5729935 h 6858000"/>
              <a:gd name="connsiteX151" fmla="*/ 188428 w 5734864"/>
              <a:gd name="connsiteY151" fmla="*/ 5731182 h 6858000"/>
              <a:gd name="connsiteX152" fmla="*/ 181635 w 5734864"/>
              <a:gd name="connsiteY152" fmla="*/ 5753538 h 6858000"/>
              <a:gd name="connsiteX153" fmla="*/ 169744 w 5734864"/>
              <a:gd name="connsiteY153" fmla="*/ 5796307 h 6858000"/>
              <a:gd name="connsiteX154" fmla="*/ 170351 w 5734864"/>
              <a:gd name="connsiteY154" fmla="*/ 5796644 h 6858000"/>
              <a:gd name="connsiteX155" fmla="*/ 171559 w 5734864"/>
              <a:gd name="connsiteY155" fmla="*/ 5803435 h 6858000"/>
              <a:gd name="connsiteX156" fmla="*/ 172284 w 5734864"/>
              <a:gd name="connsiteY156" fmla="*/ 5816391 h 6858000"/>
              <a:gd name="connsiteX157" fmla="*/ 182542 w 5734864"/>
              <a:gd name="connsiteY157" fmla="*/ 5846382 h 6858000"/>
              <a:gd name="connsiteX158" fmla="*/ 175877 w 5734864"/>
              <a:gd name="connsiteY158" fmla="*/ 5871336 h 6858000"/>
              <a:gd name="connsiteX159" fmla="*/ 174910 w 5734864"/>
              <a:gd name="connsiteY159" fmla="*/ 5876376 h 6858000"/>
              <a:gd name="connsiteX160" fmla="*/ 175047 w 5734864"/>
              <a:gd name="connsiteY160" fmla="*/ 5876483 h 6858000"/>
              <a:gd name="connsiteX161" fmla="*/ 174335 w 5734864"/>
              <a:gd name="connsiteY161" fmla="*/ 5881814 h 6858000"/>
              <a:gd name="connsiteX162" fmla="*/ 171273 w 5734864"/>
              <a:gd name="connsiteY162" fmla="*/ 5895339 h 6858000"/>
              <a:gd name="connsiteX163" fmla="*/ 171658 w 5734864"/>
              <a:gd name="connsiteY163" fmla="*/ 5898749 h 6858000"/>
              <a:gd name="connsiteX164" fmla="*/ 174658 w 5734864"/>
              <a:gd name="connsiteY164" fmla="*/ 5919558 h 6858000"/>
              <a:gd name="connsiteX165" fmla="*/ 169099 w 5734864"/>
              <a:gd name="connsiteY165" fmla="*/ 5984417 h 6858000"/>
              <a:gd name="connsiteX166" fmla="*/ 162007 w 5734864"/>
              <a:gd name="connsiteY166" fmla="*/ 6049043 h 6858000"/>
              <a:gd name="connsiteX167" fmla="*/ 156875 w 5734864"/>
              <a:gd name="connsiteY167" fmla="*/ 6114000 h 6858000"/>
              <a:gd name="connsiteX168" fmla="*/ 165441 w 5734864"/>
              <a:gd name="connsiteY168" fmla="*/ 6146938 h 6858000"/>
              <a:gd name="connsiteX169" fmla="*/ 165177 w 5734864"/>
              <a:gd name="connsiteY169" fmla="*/ 6150658 h 6858000"/>
              <a:gd name="connsiteX170" fmla="*/ 161772 w 5734864"/>
              <a:gd name="connsiteY170" fmla="*/ 6160011 h 6858000"/>
              <a:gd name="connsiteX171" fmla="*/ 160051 w 5734864"/>
              <a:gd name="connsiteY171" fmla="*/ 6163393 h 6858000"/>
              <a:gd name="connsiteX172" fmla="*/ 158473 w 5734864"/>
              <a:gd name="connsiteY172" fmla="*/ 6168628 h 6858000"/>
              <a:gd name="connsiteX173" fmla="*/ 158573 w 5734864"/>
              <a:gd name="connsiteY173" fmla="*/ 6168799 h 6858000"/>
              <a:gd name="connsiteX174" fmla="*/ 146463 w 5734864"/>
              <a:gd name="connsiteY174" fmla="*/ 6196671 h 6858000"/>
              <a:gd name="connsiteX175" fmla="*/ 150209 w 5734864"/>
              <a:gd name="connsiteY175" fmla="*/ 6232365 h 6858000"/>
              <a:gd name="connsiteX176" fmla="*/ 148544 w 5734864"/>
              <a:gd name="connsiteY176" fmla="*/ 6246162 h 6858000"/>
              <a:gd name="connsiteX177" fmla="*/ 148403 w 5734864"/>
              <a:gd name="connsiteY177" fmla="*/ 6253754 h 6858000"/>
              <a:gd name="connsiteX178" fmla="*/ 138880 w 5734864"/>
              <a:gd name="connsiteY178" fmla="*/ 6276449 h 6858000"/>
              <a:gd name="connsiteX179" fmla="*/ 138683 w 5734864"/>
              <a:gd name="connsiteY179" fmla="*/ 6279721 h 6858000"/>
              <a:gd name="connsiteX180" fmla="*/ 130721 w 5734864"/>
              <a:gd name="connsiteY180" fmla="*/ 6293675 h 6858000"/>
              <a:gd name="connsiteX181" fmla="*/ 120717 w 5734864"/>
              <a:gd name="connsiteY181" fmla="*/ 6313967 h 6858000"/>
              <a:gd name="connsiteX182" fmla="*/ 120841 w 5734864"/>
              <a:gd name="connsiteY182" fmla="*/ 6315437 h 6858000"/>
              <a:gd name="connsiteX183" fmla="*/ 115208 w 5734864"/>
              <a:gd name="connsiteY183" fmla="*/ 6324024 h 6858000"/>
              <a:gd name="connsiteX184" fmla="*/ 101217 w 5734864"/>
              <a:gd name="connsiteY184" fmla="*/ 6365923 h 6858000"/>
              <a:gd name="connsiteX185" fmla="*/ 74946 w 5734864"/>
              <a:gd name="connsiteY185" fmla="*/ 6556817 h 6858000"/>
              <a:gd name="connsiteX186" fmla="*/ 16001 w 5734864"/>
              <a:gd name="connsiteY186" fmla="*/ 6808678 h 6858000"/>
              <a:gd name="connsiteX187" fmla="*/ 0 w 5734864"/>
              <a:gd name="connsiteY187" fmla="*/ 6858000 h 6858000"/>
              <a:gd name="connsiteX188" fmla="*/ 5734864 w 5734864"/>
              <a:gd name="connsiteY188" fmla="*/ 6858000 h 6858000"/>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6695 w 5734864"/>
              <a:gd name="connsiteY13" fmla="*/ 1035077 h 6858000"/>
              <a:gd name="connsiteX14" fmla="*/ 847865 w 5734864"/>
              <a:gd name="connsiteY14" fmla="*/ 1070795 h 6858000"/>
              <a:gd name="connsiteX15" fmla="*/ 862786 w 5734864"/>
              <a:gd name="connsiteY15" fmla="*/ 1238994 h 6858000"/>
              <a:gd name="connsiteX16" fmla="*/ 859345 w 5734864"/>
              <a:gd name="connsiteY16" fmla="*/ 1380427 h 6858000"/>
              <a:gd name="connsiteX17" fmla="*/ 855172 w 5734864"/>
              <a:gd name="connsiteY17" fmla="*/ 1435262 h 6858000"/>
              <a:gd name="connsiteX18" fmla="*/ 860494 w 5734864"/>
              <a:gd name="connsiteY18" fmla="*/ 1453861 h 6858000"/>
              <a:gd name="connsiteX19" fmla="*/ 853731 w 5734864"/>
              <a:gd name="connsiteY19" fmla="*/ 1467047 h 6858000"/>
              <a:gd name="connsiteX20" fmla="*/ 845847 w 5734864"/>
              <a:gd name="connsiteY20" fmla="*/ 1502307 h 6858000"/>
              <a:gd name="connsiteX21" fmla="*/ 817613 w 5734864"/>
              <a:gd name="connsiteY21" fmla="*/ 1565166 h 6858000"/>
              <a:gd name="connsiteX22" fmla="*/ 804223 w 5734864"/>
              <a:gd name="connsiteY22" fmla="*/ 1601941 h 6858000"/>
              <a:gd name="connsiteX23" fmla="*/ 791773 w 5734864"/>
              <a:gd name="connsiteY23" fmla="*/ 1627005 h 6858000"/>
              <a:gd name="connsiteX24" fmla="*/ 774645 w 5734864"/>
              <a:gd name="connsiteY24" fmla="*/ 1699922 h 6858000"/>
              <a:gd name="connsiteX25" fmla="*/ 752343 w 5734864"/>
              <a:gd name="connsiteY25" fmla="*/ 1824604 h 6858000"/>
              <a:gd name="connsiteX26" fmla="*/ 746254 w 5734864"/>
              <a:gd name="connsiteY26" fmla="*/ 1850222 h 6858000"/>
              <a:gd name="connsiteX27" fmla="*/ 728600 w 5734864"/>
              <a:gd name="connsiteY27" fmla="*/ 1869603 h 6858000"/>
              <a:gd name="connsiteX28" fmla="*/ 724396 w 5734864"/>
              <a:gd name="connsiteY28" fmla="*/ 1883104 h 6858000"/>
              <a:gd name="connsiteX29" fmla="*/ 722165 w 5734864"/>
              <a:gd name="connsiteY29" fmla="*/ 1885924 h 6858000"/>
              <a:gd name="connsiteX30" fmla="*/ 721338 w 5734864"/>
              <a:gd name="connsiteY30" fmla="*/ 1887123 h 6858000"/>
              <a:gd name="connsiteX31" fmla="*/ 714840 w 5734864"/>
              <a:gd name="connsiteY31" fmla="*/ 1902274 h 6858000"/>
              <a:gd name="connsiteX32" fmla="*/ 722847 w 5734864"/>
              <a:gd name="connsiteY32" fmla="*/ 1929891 h 6858000"/>
              <a:gd name="connsiteX33" fmla="*/ 714660 w 5734864"/>
              <a:gd name="connsiteY33" fmla="*/ 1982709 h 6858000"/>
              <a:gd name="connsiteX34" fmla="*/ 710759 w 5734864"/>
              <a:gd name="connsiteY34" fmla="*/ 2013010 h 6858000"/>
              <a:gd name="connsiteX35" fmla="*/ 697927 w 5734864"/>
              <a:gd name="connsiteY35" fmla="*/ 2069833 h 6858000"/>
              <a:gd name="connsiteX36" fmla="*/ 693594 w 5734864"/>
              <a:gd name="connsiteY36" fmla="*/ 2103731 h 6858000"/>
              <a:gd name="connsiteX37" fmla="*/ 691109 w 5734864"/>
              <a:gd name="connsiteY37" fmla="*/ 2124027 h 6858000"/>
              <a:gd name="connsiteX38" fmla="*/ 676593 w 5734864"/>
              <a:gd name="connsiteY38" fmla="*/ 2176182 h 6858000"/>
              <a:gd name="connsiteX39" fmla="*/ 633227 w 5734864"/>
              <a:gd name="connsiteY39" fmla="*/ 2258036 h 6858000"/>
              <a:gd name="connsiteX40" fmla="*/ 625564 w 5734864"/>
              <a:gd name="connsiteY40" fmla="*/ 2284567 h 6858000"/>
              <a:gd name="connsiteX41" fmla="*/ 627074 w 5734864"/>
              <a:gd name="connsiteY41" fmla="*/ 2289605 h 6858000"/>
              <a:gd name="connsiteX42" fmla="*/ 614574 w 5734864"/>
              <a:gd name="connsiteY42" fmla="*/ 2308717 h 6858000"/>
              <a:gd name="connsiteX43" fmla="*/ 606890 w 5734864"/>
              <a:gd name="connsiteY43" fmla="*/ 2320662 h 6858000"/>
              <a:gd name="connsiteX44" fmla="*/ 605558 w 5734864"/>
              <a:gd name="connsiteY44" fmla="*/ 2327897 h 6858000"/>
              <a:gd name="connsiteX45" fmla="*/ 602202 w 5734864"/>
              <a:gd name="connsiteY45" fmla="*/ 2357749 h 6858000"/>
              <a:gd name="connsiteX46" fmla="*/ 600213 w 5734864"/>
              <a:gd name="connsiteY46" fmla="*/ 2364905 h 6858000"/>
              <a:gd name="connsiteX47" fmla="*/ 597160 w 5734864"/>
              <a:gd name="connsiteY47" fmla="*/ 2388351 h 6858000"/>
              <a:gd name="connsiteX48" fmla="*/ 597982 w 5734864"/>
              <a:gd name="connsiteY48" fmla="*/ 2402296 h 6858000"/>
              <a:gd name="connsiteX49" fmla="*/ 593150 w 5734864"/>
              <a:gd name="connsiteY49" fmla="*/ 2420015 h 6858000"/>
              <a:gd name="connsiteX50" fmla="*/ 592833 w 5734864"/>
              <a:gd name="connsiteY50" fmla="*/ 2422749 h 6858000"/>
              <a:gd name="connsiteX51" fmla="*/ 594479 w 5734864"/>
              <a:gd name="connsiteY51" fmla="*/ 2426002 h 6858000"/>
              <a:gd name="connsiteX52" fmla="*/ 591963 w 5734864"/>
              <a:gd name="connsiteY52" fmla="*/ 2431950 h 6858000"/>
              <a:gd name="connsiteX53" fmla="*/ 591544 w 5734864"/>
              <a:gd name="connsiteY53" fmla="*/ 2433897 h 6858000"/>
              <a:gd name="connsiteX54" fmla="*/ 589519 w 5734864"/>
              <a:gd name="connsiteY54" fmla="*/ 2451398 h 6858000"/>
              <a:gd name="connsiteX55" fmla="*/ 590037 w 5734864"/>
              <a:gd name="connsiteY55" fmla="*/ 2455536 h 6858000"/>
              <a:gd name="connsiteX56" fmla="*/ 588179 w 5734864"/>
              <a:gd name="connsiteY56" fmla="*/ 2462981 h 6858000"/>
              <a:gd name="connsiteX57" fmla="*/ 583434 w 5734864"/>
              <a:gd name="connsiteY57" fmla="*/ 2503991 h 6858000"/>
              <a:gd name="connsiteX58" fmla="*/ 567942 w 5734864"/>
              <a:gd name="connsiteY58" fmla="*/ 2652936 h 6858000"/>
              <a:gd name="connsiteX59" fmla="*/ 573869 w 5734864"/>
              <a:gd name="connsiteY59" fmla="*/ 2670188 h 6858000"/>
              <a:gd name="connsiteX60" fmla="*/ 575243 w 5734864"/>
              <a:gd name="connsiteY60" fmla="*/ 2688114 h 6858000"/>
              <a:gd name="connsiteX61" fmla="*/ 573824 w 5734864"/>
              <a:gd name="connsiteY61" fmla="*/ 2689856 h 6858000"/>
              <a:gd name="connsiteX62" fmla="*/ 570699 w 5734864"/>
              <a:gd name="connsiteY62" fmla="*/ 2709353 h 6858000"/>
              <a:gd name="connsiteX63" fmla="*/ 573192 w 5734864"/>
              <a:gd name="connsiteY63" fmla="*/ 2714527 h 6858000"/>
              <a:gd name="connsiteX64" fmla="*/ 572044 w 5734864"/>
              <a:gd name="connsiteY64" fmla="*/ 2728187 h 6858000"/>
              <a:gd name="connsiteX65" fmla="*/ 572465 w 5734864"/>
              <a:gd name="connsiteY65" fmla="*/ 2755863 h 6858000"/>
              <a:gd name="connsiteX66" fmla="*/ 570028 w 5734864"/>
              <a:gd name="connsiteY66" fmla="*/ 2760324 h 6858000"/>
              <a:gd name="connsiteX67" fmla="*/ 566748 w 5734864"/>
              <a:gd name="connsiteY67" fmla="*/ 2800948 h 6858000"/>
              <a:gd name="connsiteX68" fmla="*/ 565509 w 5734864"/>
              <a:gd name="connsiteY68" fmla="*/ 2801167 h 6858000"/>
              <a:gd name="connsiteX69" fmla="*/ 559367 w 5734864"/>
              <a:gd name="connsiteY69" fmla="*/ 2811129 h 6858000"/>
              <a:gd name="connsiteX70" fmla="*/ 550354 w 5734864"/>
              <a:gd name="connsiteY70" fmla="*/ 2830949 h 6858000"/>
              <a:gd name="connsiteX71" fmla="*/ 514795 w 5734864"/>
              <a:gd name="connsiteY71" fmla="*/ 2872433 h 6858000"/>
              <a:gd name="connsiteX72" fmla="*/ 509875 w 5734864"/>
              <a:gd name="connsiteY72" fmla="*/ 2923099 h 6858000"/>
              <a:gd name="connsiteX73" fmla="*/ 509577 w 5734864"/>
              <a:gd name="connsiteY73" fmla="*/ 2923197 h 6858000"/>
              <a:gd name="connsiteX74" fmla="*/ 507597 w 5734864"/>
              <a:gd name="connsiteY74" fmla="*/ 2931868 h 6858000"/>
              <a:gd name="connsiteX75" fmla="*/ 507379 w 5734864"/>
              <a:gd name="connsiteY75" fmla="*/ 2938322 h 6858000"/>
              <a:gd name="connsiteX76" fmla="*/ 504725 w 5734864"/>
              <a:gd name="connsiteY76" fmla="*/ 2954519 h 6858000"/>
              <a:gd name="connsiteX77" fmla="*/ 502018 w 5734864"/>
              <a:gd name="connsiteY77" fmla="*/ 2959643 h 6858000"/>
              <a:gd name="connsiteX78" fmla="*/ 498360 w 5734864"/>
              <a:gd name="connsiteY78" fmla="*/ 2961019 h 6858000"/>
              <a:gd name="connsiteX79" fmla="*/ 498483 w 5734864"/>
              <a:gd name="connsiteY79" fmla="*/ 2962590 h 6858000"/>
              <a:gd name="connsiteX80" fmla="*/ 484403 w 5734864"/>
              <a:gd name="connsiteY80" fmla="*/ 2990538 h 6858000"/>
              <a:gd name="connsiteX81" fmla="*/ 463075 w 5734864"/>
              <a:gd name="connsiteY81" fmla="*/ 3055956 h 6858000"/>
              <a:gd name="connsiteX82" fmla="*/ 455013 w 5734864"/>
              <a:gd name="connsiteY82" fmla="*/ 3094482 h 6858000"/>
              <a:gd name="connsiteX83" fmla="*/ 428391 w 5734864"/>
              <a:gd name="connsiteY83" fmla="*/ 3198850 h 6858000"/>
              <a:gd name="connsiteX84" fmla="*/ 401440 w 5734864"/>
              <a:gd name="connsiteY84" fmla="*/ 3307560 h 6858000"/>
              <a:gd name="connsiteX85" fmla="*/ 386076 w 5734864"/>
              <a:gd name="connsiteY85" fmla="*/ 3373943 h 6858000"/>
              <a:gd name="connsiteX86" fmla="*/ 374726 w 5734864"/>
              <a:gd name="connsiteY86" fmla="*/ 3381364 h 6858000"/>
              <a:gd name="connsiteX87" fmla="*/ 369145 w 5734864"/>
              <a:gd name="connsiteY87" fmla="*/ 3383729 h 6858000"/>
              <a:gd name="connsiteX88" fmla="*/ 364294 w 5734864"/>
              <a:gd name="connsiteY88" fmla="*/ 3414159 h 6858000"/>
              <a:gd name="connsiteX89" fmla="*/ 366450 w 5734864"/>
              <a:gd name="connsiteY89" fmla="*/ 3436925 h 6858000"/>
              <a:gd name="connsiteX90" fmla="*/ 351743 w 5734864"/>
              <a:gd name="connsiteY90" fmla="*/ 3521619 h 6858000"/>
              <a:gd name="connsiteX91" fmla="*/ 345784 w 5734864"/>
              <a:gd name="connsiteY91" fmla="*/ 3603757 h 6858000"/>
              <a:gd name="connsiteX92" fmla="*/ 344198 w 5734864"/>
              <a:gd name="connsiteY92" fmla="*/ 3652424 h 6858000"/>
              <a:gd name="connsiteX93" fmla="*/ 352450 w 5734864"/>
              <a:gd name="connsiteY93" fmla="*/ 3665222 h 6858000"/>
              <a:gd name="connsiteX94" fmla="*/ 342621 w 5734864"/>
              <a:gd name="connsiteY94" fmla="*/ 3700804 h 6858000"/>
              <a:gd name="connsiteX95" fmla="*/ 341514 w 5734864"/>
              <a:gd name="connsiteY95" fmla="*/ 3734774 h 6858000"/>
              <a:gd name="connsiteX96" fmla="*/ 340607 w 5734864"/>
              <a:gd name="connsiteY96" fmla="*/ 3785153 h 6858000"/>
              <a:gd name="connsiteX97" fmla="*/ 340707 w 5734864"/>
              <a:gd name="connsiteY97" fmla="*/ 3788177 h 6858000"/>
              <a:gd name="connsiteX98" fmla="*/ 340361 w 5734864"/>
              <a:gd name="connsiteY98" fmla="*/ 3798803 h 6858000"/>
              <a:gd name="connsiteX99" fmla="*/ 339642 w 5734864"/>
              <a:gd name="connsiteY99" fmla="*/ 3838750 h 6858000"/>
              <a:gd name="connsiteX100" fmla="*/ 360295 w 5734864"/>
              <a:gd name="connsiteY100" fmla="*/ 4015196 h 6858000"/>
              <a:gd name="connsiteX101" fmla="*/ 339043 w 5734864"/>
              <a:gd name="connsiteY101" fmla="*/ 4052778 h 6858000"/>
              <a:gd name="connsiteX102" fmla="*/ 339343 w 5734864"/>
              <a:gd name="connsiteY102" fmla="*/ 4096257 h 6858000"/>
              <a:gd name="connsiteX103" fmla="*/ 340786 w 5734864"/>
              <a:gd name="connsiteY103" fmla="*/ 4321136 h 6858000"/>
              <a:gd name="connsiteX104" fmla="*/ 343158 w 5734864"/>
              <a:gd name="connsiteY104" fmla="*/ 4429174 h 6858000"/>
              <a:gd name="connsiteX105" fmla="*/ 334599 w 5734864"/>
              <a:gd name="connsiteY105" fmla="*/ 4449938 h 6858000"/>
              <a:gd name="connsiteX106" fmla="*/ 332890 w 5734864"/>
              <a:gd name="connsiteY106" fmla="*/ 4453515 h 6858000"/>
              <a:gd name="connsiteX107" fmla="*/ 331105 w 5734864"/>
              <a:gd name="connsiteY107" fmla="*/ 4467941 h 6858000"/>
              <a:gd name="connsiteX108" fmla="*/ 324289 w 5734864"/>
              <a:gd name="connsiteY108" fmla="*/ 4471861 h 6858000"/>
              <a:gd name="connsiteX109" fmla="*/ 317079 w 5734864"/>
              <a:gd name="connsiteY109" fmla="*/ 4493468 h 6858000"/>
              <a:gd name="connsiteX110" fmla="*/ 315557 w 5734864"/>
              <a:gd name="connsiteY110" fmla="*/ 4520067 h 6858000"/>
              <a:gd name="connsiteX111" fmla="*/ 315240 w 5734864"/>
              <a:gd name="connsiteY111" fmla="*/ 4536872 h 6858000"/>
              <a:gd name="connsiteX112" fmla="*/ 316200 w 5734864"/>
              <a:gd name="connsiteY112" fmla="*/ 4538297 h 6858000"/>
              <a:gd name="connsiteX113" fmla="*/ 317507 w 5734864"/>
              <a:gd name="connsiteY113" fmla="*/ 4547582 h 6858000"/>
              <a:gd name="connsiteX114" fmla="*/ 323078 w 5734864"/>
              <a:gd name="connsiteY114" fmla="*/ 4592102 h 6858000"/>
              <a:gd name="connsiteX115" fmla="*/ 328722 w 5734864"/>
              <a:gd name="connsiteY115" fmla="*/ 4667914 h 6858000"/>
              <a:gd name="connsiteX116" fmla="*/ 335597 w 5734864"/>
              <a:gd name="connsiteY116" fmla="*/ 4695035 h 6858000"/>
              <a:gd name="connsiteX117" fmla="*/ 339485 w 5734864"/>
              <a:gd name="connsiteY117" fmla="*/ 4695979 h 6858000"/>
              <a:gd name="connsiteX118" fmla="*/ 341089 w 5734864"/>
              <a:gd name="connsiteY118" fmla="*/ 4704268 h 6858000"/>
              <a:gd name="connsiteX119" fmla="*/ 342177 w 5734864"/>
              <a:gd name="connsiteY119" fmla="*/ 4706060 h 6858000"/>
              <a:gd name="connsiteX120" fmla="*/ 347751 w 5734864"/>
              <a:gd name="connsiteY120" fmla="*/ 4716754 h 6858000"/>
              <a:gd name="connsiteX121" fmla="*/ 344125 w 5734864"/>
              <a:gd name="connsiteY121" fmla="*/ 4764669 h 6858000"/>
              <a:gd name="connsiteX122" fmla="*/ 340188 w 5734864"/>
              <a:gd name="connsiteY122" fmla="*/ 4779386 h 6858000"/>
              <a:gd name="connsiteX123" fmla="*/ 335146 w 5734864"/>
              <a:gd name="connsiteY123" fmla="*/ 4787491 h 6858000"/>
              <a:gd name="connsiteX124" fmla="*/ 319124 w 5734864"/>
              <a:gd name="connsiteY124" fmla="*/ 4843514 h 6858000"/>
              <a:gd name="connsiteX125" fmla="*/ 305956 w 5734864"/>
              <a:gd name="connsiteY125" fmla="*/ 4881505 h 6858000"/>
              <a:gd name="connsiteX126" fmla="*/ 301062 w 5734864"/>
              <a:gd name="connsiteY126" fmla="*/ 4889332 h 6858000"/>
              <a:gd name="connsiteX127" fmla="*/ 302141 w 5734864"/>
              <a:gd name="connsiteY127" fmla="*/ 4899400 h 6858000"/>
              <a:gd name="connsiteX128" fmla="*/ 304424 w 5734864"/>
              <a:gd name="connsiteY128" fmla="*/ 4902664 h 6858000"/>
              <a:gd name="connsiteX129" fmla="*/ 293123 w 5734864"/>
              <a:gd name="connsiteY129" fmla="*/ 4932769 h 6858000"/>
              <a:gd name="connsiteX130" fmla="*/ 292275 w 5734864"/>
              <a:gd name="connsiteY130" fmla="*/ 4936482 h 6858000"/>
              <a:gd name="connsiteX131" fmla="*/ 288304 w 5734864"/>
              <a:gd name="connsiteY131" fmla="*/ 4962325 h 6858000"/>
              <a:gd name="connsiteX132" fmla="*/ 287420 w 5734864"/>
              <a:gd name="connsiteY132" fmla="*/ 5042193 h 6858000"/>
              <a:gd name="connsiteX133" fmla="*/ 287020 w 5734864"/>
              <a:gd name="connsiteY133" fmla="*/ 5065655 h 6858000"/>
              <a:gd name="connsiteX134" fmla="*/ 288488 w 5734864"/>
              <a:gd name="connsiteY134" fmla="*/ 5082216 h 6858000"/>
              <a:gd name="connsiteX135" fmla="*/ 282763 w 5734864"/>
              <a:gd name="connsiteY135" fmla="*/ 5127114 h 6858000"/>
              <a:gd name="connsiteX136" fmla="*/ 269316 w 5734864"/>
              <a:gd name="connsiteY136" fmla="*/ 5202682 h 6858000"/>
              <a:gd name="connsiteX137" fmla="*/ 269174 w 5734864"/>
              <a:gd name="connsiteY137" fmla="*/ 5230835 h 6858000"/>
              <a:gd name="connsiteX138" fmla="*/ 272679 w 5734864"/>
              <a:gd name="connsiteY138" fmla="*/ 5232660 h 6858000"/>
              <a:gd name="connsiteX139" fmla="*/ 272160 w 5734864"/>
              <a:gd name="connsiteY139" fmla="*/ 5241150 h 6858000"/>
              <a:gd name="connsiteX140" fmla="*/ 272760 w 5734864"/>
              <a:gd name="connsiteY140" fmla="*/ 5243156 h 6858000"/>
              <a:gd name="connsiteX141" fmla="*/ 275462 w 5734864"/>
              <a:gd name="connsiteY141" fmla="*/ 5254919 h 6858000"/>
              <a:gd name="connsiteX142" fmla="*/ 262897 w 5734864"/>
              <a:gd name="connsiteY142" fmla="*/ 5286259 h 6858000"/>
              <a:gd name="connsiteX143" fmla="*/ 252761 w 5734864"/>
              <a:gd name="connsiteY143" fmla="*/ 5357801 h 6858000"/>
              <a:gd name="connsiteX144" fmla="*/ 242360 w 5734864"/>
              <a:gd name="connsiteY144" fmla="*/ 5460080 h 6858000"/>
              <a:gd name="connsiteX145" fmla="*/ 229880 w 5734864"/>
              <a:gd name="connsiteY145" fmla="*/ 5539714 h 6858000"/>
              <a:gd name="connsiteX146" fmla="*/ 204283 w 5734864"/>
              <a:gd name="connsiteY146" fmla="*/ 5639080 h 6858000"/>
              <a:gd name="connsiteX147" fmla="*/ 198948 w 5734864"/>
              <a:gd name="connsiteY147" fmla="*/ 5710958 h 6858000"/>
              <a:gd name="connsiteX148" fmla="*/ 192367 w 5734864"/>
              <a:gd name="connsiteY148" fmla="*/ 5719859 h 6858000"/>
              <a:gd name="connsiteX149" fmla="*/ 188035 w 5734864"/>
              <a:gd name="connsiteY149" fmla="*/ 5729935 h 6858000"/>
              <a:gd name="connsiteX150" fmla="*/ 188428 w 5734864"/>
              <a:gd name="connsiteY150" fmla="*/ 5731182 h 6858000"/>
              <a:gd name="connsiteX151" fmla="*/ 181635 w 5734864"/>
              <a:gd name="connsiteY151" fmla="*/ 5753538 h 6858000"/>
              <a:gd name="connsiteX152" fmla="*/ 169744 w 5734864"/>
              <a:gd name="connsiteY152" fmla="*/ 5796307 h 6858000"/>
              <a:gd name="connsiteX153" fmla="*/ 170351 w 5734864"/>
              <a:gd name="connsiteY153" fmla="*/ 5796644 h 6858000"/>
              <a:gd name="connsiteX154" fmla="*/ 171559 w 5734864"/>
              <a:gd name="connsiteY154" fmla="*/ 5803435 h 6858000"/>
              <a:gd name="connsiteX155" fmla="*/ 172284 w 5734864"/>
              <a:gd name="connsiteY155" fmla="*/ 5816391 h 6858000"/>
              <a:gd name="connsiteX156" fmla="*/ 182542 w 5734864"/>
              <a:gd name="connsiteY156" fmla="*/ 5846382 h 6858000"/>
              <a:gd name="connsiteX157" fmla="*/ 175877 w 5734864"/>
              <a:gd name="connsiteY157" fmla="*/ 5871336 h 6858000"/>
              <a:gd name="connsiteX158" fmla="*/ 174910 w 5734864"/>
              <a:gd name="connsiteY158" fmla="*/ 5876376 h 6858000"/>
              <a:gd name="connsiteX159" fmla="*/ 175047 w 5734864"/>
              <a:gd name="connsiteY159" fmla="*/ 5876483 h 6858000"/>
              <a:gd name="connsiteX160" fmla="*/ 174335 w 5734864"/>
              <a:gd name="connsiteY160" fmla="*/ 5881814 h 6858000"/>
              <a:gd name="connsiteX161" fmla="*/ 171273 w 5734864"/>
              <a:gd name="connsiteY161" fmla="*/ 5895339 h 6858000"/>
              <a:gd name="connsiteX162" fmla="*/ 171658 w 5734864"/>
              <a:gd name="connsiteY162" fmla="*/ 5898749 h 6858000"/>
              <a:gd name="connsiteX163" fmla="*/ 174658 w 5734864"/>
              <a:gd name="connsiteY163" fmla="*/ 5919558 h 6858000"/>
              <a:gd name="connsiteX164" fmla="*/ 169099 w 5734864"/>
              <a:gd name="connsiteY164" fmla="*/ 5984417 h 6858000"/>
              <a:gd name="connsiteX165" fmla="*/ 162007 w 5734864"/>
              <a:gd name="connsiteY165" fmla="*/ 6049043 h 6858000"/>
              <a:gd name="connsiteX166" fmla="*/ 156875 w 5734864"/>
              <a:gd name="connsiteY166" fmla="*/ 6114000 h 6858000"/>
              <a:gd name="connsiteX167" fmla="*/ 165441 w 5734864"/>
              <a:gd name="connsiteY167" fmla="*/ 6146938 h 6858000"/>
              <a:gd name="connsiteX168" fmla="*/ 165177 w 5734864"/>
              <a:gd name="connsiteY168" fmla="*/ 6150658 h 6858000"/>
              <a:gd name="connsiteX169" fmla="*/ 161772 w 5734864"/>
              <a:gd name="connsiteY169" fmla="*/ 6160011 h 6858000"/>
              <a:gd name="connsiteX170" fmla="*/ 160051 w 5734864"/>
              <a:gd name="connsiteY170" fmla="*/ 6163393 h 6858000"/>
              <a:gd name="connsiteX171" fmla="*/ 158473 w 5734864"/>
              <a:gd name="connsiteY171" fmla="*/ 6168628 h 6858000"/>
              <a:gd name="connsiteX172" fmla="*/ 158573 w 5734864"/>
              <a:gd name="connsiteY172" fmla="*/ 6168799 h 6858000"/>
              <a:gd name="connsiteX173" fmla="*/ 146463 w 5734864"/>
              <a:gd name="connsiteY173" fmla="*/ 6196671 h 6858000"/>
              <a:gd name="connsiteX174" fmla="*/ 150209 w 5734864"/>
              <a:gd name="connsiteY174" fmla="*/ 6232365 h 6858000"/>
              <a:gd name="connsiteX175" fmla="*/ 148544 w 5734864"/>
              <a:gd name="connsiteY175" fmla="*/ 6246162 h 6858000"/>
              <a:gd name="connsiteX176" fmla="*/ 148403 w 5734864"/>
              <a:gd name="connsiteY176" fmla="*/ 6253754 h 6858000"/>
              <a:gd name="connsiteX177" fmla="*/ 138880 w 5734864"/>
              <a:gd name="connsiteY177" fmla="*/ 6276449 h 6858000"/>
              <a:gd name="connsiteX178" fmla="*/ 138683 w 5734864"/>
              <a:gd name="connsiteY178" fmla="*/ 6279721 h 6858000"/>
              <a:gd name="connsiteX179" fmla="*/ 130721 w 5734864"/>
              <a:gd name="connsiteY179" fmla="*/ 6293675 h 6858000"/>
              <a:gd name="connsiteX180" fmla="*/ 120717 w 5734864"/>
              <a:gd name="connsiteY180" fmla="*/ 6313967 h 6858000"/>
              <a:gd name="connsiteX181" fmla="*/ 120841 w 5734864"/>
              <a:gd name="connsiteY181" fmla="*/ 6315437 h 6858000"/>
              <a:gd name="connsiteX182" fmla="*/ 115208 w 5734864"/>
              <a:gd name="connsiteY182" fmla="*/ 6324024 h 6858000"/>
              <a:gd name="connsiteX183" fmla="*/ 101217 w 5734864"/>
              <a:gd name="connsiteY183" fmla="*/ 6365923 h 6858000"/>
              <a:gd name="connsiteX184" fmla="*/ 74946 w 5734864"/>
              <a:gd name="connsiteY184" fmla="*/ 6556817 h 6858000"/>
              <a:gd name="connsiteX185" fmla="*/ 16001 w 5734864"/>
              <a:gd name="connsiteY185" fmla="*/ 6808678 h 6858000"/>
              <a:gd name="connsiteX186" fmla="*/ 0 w 5734864"/>
              <a:gd name="connsiteY186" fmla="*/ 6858000 h 6858000"/>
              <a:gd name="connsiteX187" fmla="*/ 5734864 w 5734864"/>
              <a:gd name="connsiteY187" fmla="*/ 6858000 h 6858000"/>
              <a:gd name="connsiteX188" fmla="*/ 5734864 w 5734864"/>
              <a:gd name="connsiteY188" fmla="*/ 0 h 6858000"/>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7865 w 5734864"/>
              <a:gd name="connsiteY13" fmla="*/ 1070795 h 6858000"/>
              <a:gd name="connsiteX14" fmla="*/ 862786 w 5734864"/>
              <a:gd name="connsiteY14" fmla="*/ 1238994 h 6858000"/>
              <a:gd name="connsiteX15" fmla="*/ 859345 w 5734864"/>
              <a:gd name="connsiteY15" fmla="*/ 1380427 h 6858000"/>
              <a:gd name="connsiteX16" fmla="*/ 855172 w 5734864"/>
              <a:gd name="connsiteY16" fmla="*/ 1435262 h 6858000"/>
              <a:gd name="connsiteX17" fmla="*/ 860494 w 5734864"/>
              <a:gd name="connsiteY17" fmla="*/ 1453861 h 6858000"/>
              <a:gd name="connsiteX18" fmla="*/ 853731 w 5734864"/>
              <a:gd name="connsiteY18" fmla="*/ 1467047 h 6858000"/>
              <a:gd name="connsiteX19" fmla="*/ 845847 w 5734864"/>
              <a:gd name="connsiteY19" fmla="*/ 1502307 h 6858000"/>
              <a:gd name="connsiteX20" fmla="*/ 817613 w 5734864"/>
              <a:gd name="connsiteY20" fmla="*/ 1565166 h 6858000"/>
              <a:gd name="connsiteX21" fmla="*/ 804223 w 5734864"/>
              <a:gd name="connsiteY21" fmla="*/ 1601941 h 6858000"/>
              <a:gd name="connsiteX22" fmla="*/ 791773 w 5734864"/>
              <a:gd name="connsiteY22" fmla="*/ 1627005 h 6858000"/>
              <a:gd name="connsiteX23" fmla="*/ 774645 w 5734864"/>
              <a:gd name="connsiteY23" fmla="*/ 1699922 h 6858000"/>
              <a:gd name="connsiteX24" fmla="*/ 752343 w 5734864"/>
              <a:gd name="connsiteY24" fmla="*/ 1824604 h 6858000"/>
              <a:gd name="connsiteX25" fmla="*/ 746254 w 5734864"/>
              <a:gd name="connsiteY25" fmla="*/ 1850222 h 6858000"/>
              <a:gd name="connsiteX26" fmla="*/ 728600 w 5734864"/>
              <a:gd name="connsiteY26" fmla="*/ 1869603 h 6858000"/>
              <a:gd name="connsiteX27" fmla="*/ 724396 w 5734864"/>
              <a:gd name="connsiteY27" fmla="*/ 1883104 h 6858000"/>
              <a:gd name="connsiteX28" fmla="*/ 722165 w 5734864"/>
              <a:gd name="connsiteY28" fmla="*/ 1885924 h 6858000"/>
              <a:gd name="connsiteX29" fmla="*/ 721338 w 5734864"/>
              <a:gd name="connsiteY29" fmla="*/ 1887123 h 6858000"/>
              <a:gd name="connsiteX30" fmla="*/ 714840 w 5734864"/>
              <a:gd name="connsiteY30" fmla="*/ 1902274 h 6858000"/>
              <a:gd name="connsiteX31" fmla="*/ 722847 w 5734864"/>
              <a:gd name="connsiteY31" fmla="*/ 1929891 h 6858000"/>
              <a:gd name="connsiteX32" fmla="*/ 714660 w 5734864"/>
              <a:gd name="connsiteY32" fmla="*/ 1982709 h 6858000"/>
              <a:gd name="connsiteX33" fmla="*/ 710759 w 5734864"/>
              <a:gd name="connsiteY33" fmla="*/ 2013010 h 6858000"/>
              <a:gd name="connsiteX34" fmla="*/ 697927 w 5734864"/>
              <a:gd name="connsiteY34" fmla="*/ 2069833 h 6858000"/>
              <a:gd name="connsiteX35" fmla="*/ 693594 w 5734864"/>
              <a:gd name="connsiteY35" fmla="*/ 2103731 h 6858000"/>
              <a:gd name="connsiteX36" fmla="*/ 691109 w 5734864"/>
              <a:gd name="connsiteY36" fmla="*/ 2124027 h 6858000"/>
              <a:gd name="connsiteX37" fmla="*/ 676593 w 5734864"/>
              <a:gd name="connsiteY37" fmla="*/ 2176182 h 6858000"/>
              <a:gd name="connsiteX38" fmla="*/ 633227 w 5734864"/>
              <a:gd name="connsiteY38" fmla="*/ 2258036 h 6858000"/>
              <a:gd name="connsiteX39" fmla="*/ 625564 w 5734864"/>
              <a:gd name="connsiteY39" fmla="*/ 2284567 h 6858000"/>
              <a:gd name="connsiteX40" fmla="*/ 627074 w 5734864"/>
              <a:gd name="connsiteY40" fmla="*/ 2289605 h 6858000"/>
              <a:gd name="connsiteX41" fmla="*/ 614574 w 5734864"/>
              <a:gd name="connsiteY41" fmla="*/ 2308717 h 6858000"/>
              <a:gd name="connsiteX42" fmla="*/ 606890 w 5734864"/>
              <a:gd name="connsiteY42" fmla="*/ 2320662 h 6858000"/>
              <a:gd name="connsiteX43" fmla="*/ 605558 w 5734864"/>
              <a:gd name="connsiteY43" fmla="*/ 2327897 h 6858000"/>
              <a:gd name="connsiteX44" fmla="*/ 602202 w 5734864"/>
              <a:gd name="connsiteY44" fmla="*/ 2357749 h 6858000"/>
              <a:gd name="connsiteX45" fmla="*/ 600213 w 5734864"/>
              <a:gd name="connsiteY45" fmla="*/ 2364905 h 6858000"/>
              <a:gd name="connsiteX46" fmla="*/ 597160 w 5734864"/>
              <a:gd name="connsiteY46" fmla="*/ 2388351 h 6858000"/>
              <a:gd name="connsiteX47" fmla="*/ 597982 w 5734864"/>
              <a:gd name="connsiteY47" fmla="*/ 2402296 h 6858000"/>
              <a:gd name="connsiteX48" fmla="*/ 593150 w 5734864"/>
              <a:gd name="connsiteY48" fmla="*/ 2420015 h 6858000"/>
              <a:gd name="connsiteX49" fmla="*/ 592833 w 5734864"/>
              <a:gd name="connsiteY49" fmla="*/ 2422749 h 6858000"/>
              <a:gd name="connsiteX50" fmla="*/ 594479 w 5734864"/>
              <a:gd name="connsiteY50" fmla="*/ 2426002 h 6858000"/>
              <a:gd name="connsiteX51" fmla="*/ 591963 w 5734864"/>
              <a:gd name="connsiteY51" fmla="*/ 2431950 h 6858000"/>
              <a:gd name="connsiteX52" fmla="*/ 591544 w 5734864"/>
              <a:gd name="connsiteY52" fmla="*/ 2433897 h 6858000"/>
              <a:gd name="connsiteX53" fmla="*/ 589519 w 5734864"/>
              <a:gd name="connsiteY53" fmla="*/ 2451398 h 6858000"/>
              <a:gd name="connsiteX54" fmla="*/ 590037 w 5734864"/>
              <a:gd name="connsiteY54" fmla="*/ 2455536 h 6858000"/>
              <a:gd name="connsiteX55" fmla="*/ 588179 w 5734864"/>
              <a:gd name="connsiteY55" fmla="*/ 2462981 h 6858000"/>
              <a:gd name="connsiteX56" fmla="*/ 583434 w 5734864"/>
              <a:gd name="connsiteY56" fmla="*/ 2503991 h 6858000"/>
              <a:gd name="connsiteX57" fmla="*/ 567942 w 5734864"/>
              <a:gd name="connsiteY57" fmla="*/ 2652936 h 6858000"/>
              <a:gd name="connsiteX58" fmla="*/ 573869 w 5734864"/>
              <a:gd name="connsiteY58" fmla="*/ 2670188 h 6858000"/>
              <a:gd name="connsiteX59" fmla="*/ 575243 w 5734864"/>
              <a:gd name="connsiteY59" fmla="*/ 2688114 h 6858000"/>
              <a:gd name="connsiteX60" fmla="*/ 573824 w 5734864"/>
              <a:gd name="connsiteY60" fmla="*/ 2689856 h 6858000"/>
              <a:gd name="connsiteX61" fmla="*/ 570699 w 5734864"/>
              <a:gd name="connsiteY61" fmla="*/ 2709353 h 6858000"/>
              <a:gd name="connsiteX62" fmla="*/ 573192 w 5734864"/>
              <a:gd name="connsiteY62" fmla="*/ 2714527 h 6858000"/>
              <a:gd name="connsiteX63" fmla="*/ 572044 w 5734864"/>
              <a:gd name="connsiteY63" fmla="*/ 2728187 h 6858000"/>
              <a:gd name="connsiteX64" fmla="*/ 572465 w 5734864"/>
              <a:gd name="connsiteY64" fmla="*/ 2755863 h 6858000"/>
              <a:gd name="connsiteX65" fmla="*/ 570028 w 5734864"/>
              <a:gd name="connsiteY65" fmla="*/ 2760324 h 6858000"/>
              <a:gd name="connsiteX66" fmla="*/ 566748 w 5734864"/>
              <a:gd name="connsiteY66" fmla="*/ 2800948 h 6858000"/>
              <a:gd name="connsiteX67" fmla="*/ 565509 w 5734864"/>
              <a:gd name="connsiteY67" fmla="*/ 2801167 h 6858000"/>
              <a:gd name="connsiteX68" fmla="*/ 559367 w 5734864"/>
              <a:gd name="connsiteY68" fmla="*/ 2811129 h 6858000"/>
              <a:gd name="connsiteX69" fmla="*/ 550354 w 5734864"/>
              <a:gd name="connsiteY69" fmla="*/ 2830949 h 6858000"/>
              <a:gd name="connsiteX70" fmla="*/ 514795 w 5734864"/>
              <a:gd name="connsiteY70" fmla="*/ 2872433 h 6858000"/>
              <a:gd name="connsiteX71" fmla="*/ 509875 w 5734864"/>
              <a:gd name="connsiteY71" fmla="*/ 2923099 h 6858000"/>
              <a:gd name="connsiteX72" fmla="*/ 509577 w 5734864"/>
              <a:gd name="connsiteY72" fmla="*/ 2923197 h 6858000"/>
              <a:gd name="connsiteX73" fmla="*/ 507597 w 5734864"/>
              <a:gd name="connsiteY73" fmla="*/ 2931868 h 6858000"/>
              <a:gd name="connsiteX74" fmla="*/ 507379 w 5734864"/>
              <a:gd name="connsiteY74" fmla="*/ 2938322 h 6858000"/>
              <a:gd name="connsiteX75" fmla="*/ 504725 w 5734864"/>
              <a:gd name="connsiteY75" fmla="*/ 2954519 h 6858000"/>
              <a:gd name="connsiteX76" fmla="*/ 502018 w 5734864"/>
              <a:gd name="connsiteY76" fmla="*/ 2959643 h 6858000"/>
              <a:gd name="connsiteX77" fmla="*/ 498360 w 5734864"/>
              <a:gd name="connsiteY77" fmla="*/ 2961019 h 6858000"/>
              <a:gd name="connsiteX78" fmla="*/ 498483 w 5734864"/>
              <a:gd name="connsiteY78" fmla="*/ 2962590 h 6858000"/>
              <a:gd name="connsiteX79" fmla="*/ 484403 w 5734864"/>
              <a:gd name="connsiteY79" fmla="*/ 2990538 h 6858000"/>
              <a:gd name="connsiteX80" fmla="*/ 463075 w 5734864"/>
              <a:gd name="connsiteY80" fmla="*/ 3055956 h 6858000"/>
              <a:gd name="connsiteX81" fmla="*/ 455013 w 5734864"/>
              <a:gd name="connsiteY81" fmla="*/ 3094482 h 6858000"/>
              <a:gd name="connsiteX82" fmla="*/ 428391 w 5734864"/>
              <a:gd name="connsiteY82" fmla="*/ 3198850 h 6858000"/>
              <a:gd name="connsiteX83" fmla="*/ 401440 w 5734864"/>
              <a:gd name="connsiteY83" fmla="*/ 3307560 h 6858000"/>
              <a:gd name="connsiteX84" fmla="*/ 386076 w 5734864"/>
              <a:gd name="connsiteY84" fmla="*/ 3373943 h 6858000"/>
              <a:gd name="connsiteX85" fmla="*/ 374726 w 5734864"/>
              <a:gd name="connsiteY85" fmla="*/ 3381364 h 6858000"/>
              <a:gd name="connsiteX86" fmla="*/ 369145 w 5734864"/>
              <a:gd name="connsiteY86" fmla="*/ 3383729 h 6858000"/>
              <a:gd name="connsiteX87" fmla="*/ 364294 w 5734864"/>
              <a:gd name="connsiteY87" fmla="*/ 3414159 h 6858000"/>
              <a:gd name="connsiteX88" fmla="*/ 366450 w 5734864"/>
              <a:gd name="connsiteY88" fmla="*/ 3436925 h 6858000"/>
              <a:gd name="connsiteX89" fmla="*/ 351743 w 5734864"/>
              <a:gd name="connsiteY89" fmla="*/ 3521619 h 6858000"/>
              <a:gd name="connsiteX90" fmla="*/ 345784 w 5734864"/>
              <a:gd name="connsiteY90" fmla="*/ 3603757 h 6858000"/>
              <a:gd name="connsiteX91" fmla="*/ 344198 w 5734864"/>
              <a:gd name="connsiteY91" fmla="*/ 3652424 h 6858000"/>
              <a:gd name="connsiteX92" fmla="*/ 352450 w 5734864"/>
              <a:gd name="connsiteY92" fmla="*/ 3665222 h 6858000"/>
              <a:gd name="connsiteX93" fmla="*/ 342621 w 5734864"/>
              <a:gd name="connsiteY93" fmla="*/ 3700804 h 6858000"/>
              <a:gd name="connsiteX94" fmla="*/ 341514 w 5734864"/>
              <a:gd name="connsiteY94" fmla="*/ 3734774 h 6858000"/>
              <a:gd name="connsiteX95" fmla="*/ 340607 w 5734864"/>
              <a:gd name="connsiteY95" fmla="*/ 3785153 h 6858000"/>
              <a:gd name="connsiteX96" fmla="*/ 340707 w 5734864"/>
              <a:gd name="connsiteY96" fmla="*/ 3788177 h 6858000"/>
              <a:gd name="connsiteX97" fmla="*/ 340361 w 5734864"/>
              <a:gd name="connsiteY97" fmla="*/ 3798803 h 6858000"/>
              <a:gd name="connsiteX98" fmla="*/ 339642 w 5734864"/>
              <a:gd name="connsiteY98" fmla="*/ 3838750 h 6858000"/>
              <a:gd name="connsiteX99" fmla="*/ 360295 w 5734864"/>
              <a:gd name="connsiteY99" fmla="*/ 4015196 h 6858000"/>
              <a:gd name="connsiteX100" fmla="*/ 339043 w 5734864"/>
              <a:gd name="connsiteY100" fmla="*/ 4052778 h 6858000"/>
              <a:gd name="connsiteX101" fmla="*/ 339343 w 5734864"/>
              <a:gd name="connsiteY101" fmla="*/ 4096257 h 6858000"/>
              <a:gd name="connsiteX102" fmla="*/ 340786 w 5734864"/>
              <a:gd name="connsiteY102" fmla="*/ 4321136 h 6858000"/>
              <a:gd name="connsiteX103" fmla="*/ 343158 w 5734864"/>
              <a:gd name="connsiteY103" fmla="*/ 4429174 h 6858000"/>
              <a:gd name="connsiteX104" fmla="*/ 334599 w 5734864"/>
              <a:gd name="connsiteY104" fmla="*/ 4449938 h 6858000"/>
              <a:gd name="connsiteX105" fmla="*/ 332890 w 5734864"/>
              <a:gd name="connsiteY105" fmla="*/ 4453515 h 6858000"/>
              <a:gd name="connsiteX106" fmla="*/ 331105 w 5734864"/>
              <a:gd name="connsiteY106" fmla="*/ 4467941 h 6858000"/>
              <a:gd name="connsiteX107" fmla="*/ 324289 w 5734864"/>
              <a:gd name="connsiteY107" fmla="*/ 4471861 h 6858000"/>
              <a:gd name="connsiteX108" fmla="*/ 317079 w 5734864"/>
              <a:gd name="connsiteY108" fmla="*/ 4493468 h 6858000"/>
              <a:gd name="connsiteX109" fmla="*/ 315557 w 5734864"/>
              <a:gd name="connsiteY109" fmla="*/ 4520067 h 6858000"/>
              <a:gd name="connsiteX110" fmla="*/ 315240 w 5734864"/>
              <a:gd name="connsiteY110" fmla="*/ 4536872 h 6858000"/>
              <a:gd name="connsiteX111" fmla="*/ 316200 w 5734864"/>
              <a:gd name="connsiteY111" fmla="*/ 4538297 h 6858000"/>
              <a:gd name="connsiteX112" fmla="*/ 317507 w 5734864"/>
              <a:gd name="connsiteY112" fmla="*/ 4547582 h 6858000"/>
              <a:gd name="connsiteX113" fmla="*/ 323078 w 5734864"/>
              <a:gd name="connsiteY113" fmla="*/ 4592102 h 6858000"/>
              <a:gd name="connsiteX114" fmla="*/ 328722 w 5734864"/>
              <a:gd name="connsiteY114" fmla="*/ 4667914 h 6858000"/>
              <a:gd name="connsiteX115" fmla="*/ 335597 w 5734864"/>
              <a:gd name="connsiteY115" fmla="*/ 4695035 h 6858000"/>
              <a:gd name="connsiteX116" fmla="*/ 339485 w 5734864"/>
              <a:gd name="connsiteY116" fmla="*/ 4695979 h 6858000"/>
              <a:gd name="connsiteX117" fmla="*/ 341089 w 5734864"/>
              <a:gd name="connsiteY117" fmla="*/ 4704268 h 6858000"/>
              <a:gd name="connsiteX118" fmla="*/ 342177 w 5734864"/>
              <a:gd name="connsiteY118" fmla="*/ 4706060 h 6858000"/>
              <a:gd name="connsiteX119" fmla="*/ 347751 w 5734864"/>
              <a:gd name="connsiteY119" fmla="*/ 4716754 h 6858000"/>
              <a:gd name="connsiteX120" fmla="*/ 344125 w 5734864"/>
              <a:gd name="connsiteY120" fmla="*/ 4764669 h 6858000"/>
              <a:gd name="connsiteX121" fmla="*/ 340188 w 5734864"/>
              <a:gd name="connsiteY121" fmla="*/ 4779386 h 6858000"/>
              <a:gd name="connsiteX122" fmla="*/ 335146 w 5734864"/>
              <a:gd name="connsiteY122" fmla="*/ 4787491 h 6858000"/>
              <a:gd name="connsiteX123" fmla="*/ 319124 w 5734864"/>
              <a:gd name="connsiteY123" fmla="*/ 4843514 h 6858000"/>
              <a:gd name="connsiteX124" fmla="*/ 305956 w 5734864"/>
              <a:gd name="connsiteY124" fmla="*/ 4881505 h 6858000"/>
              <a:gd name="connsiteX125" fmla="*/ 301062 w 5734864"/>
              <a:gd name="connsiteY125" fmla="*/ 4889332 h 6858000"/>
              <a:gd name="connsiteX126" fmla="*/ 302141 w 5734864"/>
              <a:gd name="connsiteY126" fmla="*/ 4899400 h 6858000"/>
              <a:gd name="connsiteX127" fmla="*/ 304424 w 5734864"/>
              <a:gd name="connsiteY127" fmla="*/ 4902664 h 6858000"/>
              <a:gd name="connsiteX128" fmla="*/ 293123 w 5734864"/>
              <a:gd name="connsiteY128" fmla="*/ 4932769 h 6858000"/>
              <a:gd name="connsiteX129" fmla="*/ 292275 w 5734864"/>
              <a:gd name="connsiteY129" fmla="*/ 4936482 h 6858000"/>
              <a:gd name="connsiteX130" fmla="*/ 288304 w 5734864"/>
              <a:gd name="connsiteY130" fmla="*/ 4962325 h 6858000"/>
              <a:gd name="connsiteX131" fmla="*/ 287420 w 5734864"/>
              <a:gd name="connsiteY131" fmla="*/ 5042193 h 6858000"/>
              <a:gd name="connsiteX132" fmla="*/ 287020 w 5734864"/>
              <a:gd name="connsiteY132" fmla="*/ 5065655 h 6858000"/>
              <a:gd name="connsiteX133" fmla="*/ 288488 w 5734864"/>
              <a:gd name="connsiteY133" fmla="*/ 5082216 h 6858000"/>
              <a:gd name="connsiteX134" fmla="*/ 282763 w 5734864"/>
              <a:gd name="connsiteY134" fmla="*/ 5127114 h 6858000"/>
              <a:gd name="connsiteX135" fmla="*/ 269316 w 5734864"/>
              <a:gd name="connsiteY135" fmla="*/ 5202682 h 6858000"/>
              <a:gd name="connsiteX136" fmla="*/ 269174 w 5734864"/>
              <a:gd name="connsiteY136" fmla="*/ 5230835 h 6858000"/>
              <a:gd name="connsiteX137" fmla="*/ 272679 w 5734864"/>
              <a:gd name="connsiteY137" fmla="*/ 5232660 h 6858000"/>
              <a:gd name="connsiteX138" fmla="*/ 272160 w 5734864"/>
              <a:gd name="connsiteY138" fmla="*/ 5241150 h 6858000"/>
              <a:gd name="connsiteX139" fmla="*/ 272760 w 5734864"/>
              <a:gd name="connsiteY139" fmla="*/ 5243156 h 6858000"/>
              <a:gd name="connsiteX140" fmla="*/ 275462 w 5734864"/>
              <a:gd name="connsiteY140" fmla="*/ 5254919 h 6858000"/>
              <a:gd name="connsiteX141" fmla="*/ 262897 w 5734864"/>
              <a:gd name="connsiteY141" fmla="*/ 5286259 h 6858000"/>
              <a:gd name="connsiteX142" fmla="*/ 252761 w 5734864"/>
              <a:gd name="connsiteY142" fmla="*/ 5357801 h 6858000"/>
              <a:gd name="connsiteX143" fmla="*/ 242360 w 5734864"/>
              <a:gd name="connsiteY143" fmla="*/ 5460080 h 6858000"/>
              <a:gd name="connsiteX144" fmla="*/ 229880 w 5734864"/>
              <a:gd name="connsiteY144" fmla="*/ 5539714 h 6858000"/>
              <a:gd name="connsiteX145" fmla="*/ 204283 w 5734864"/>
              <a:gd name="connsiteY145" fmla="*/ 5639080 h 6858000"/>
              <a:gd name="connsiteX146" fmla="*/ 198948 w 5734864"/>
              <a:gd name="connsiteY146" fmla="*/ 5710958 h 6858000"/>
              <a:gd name="connsiteX147" fmla="*/ 192367 w 5734864"/>
              <a:gd name="connsiteY147" fmla="*/ 5719859 h 6858000"/>
              <a:gd name="connsiteX148" fmla="*/ 188035 w 5734864"/>
              <a:gd name="connsiteY148" fmla="*/ 5729935 h 6858000"/>
              <a:gd name="connsiteX149" fmla="*/ 188428 w 5734864"/>
              <a:gd name="connsiteY149" fmla="*/ 5731182 h 6858000"/>
              <a:gd name="connsiteX150" fmla="*/ 181635 w 5734864"/>
              <a:gd name="connsiteY150" fmla="*/ 5753538 h 6858000"/>
              <a:gd name="connsiteX151" fmla="*/ 169744 w 5734864"/>
              <a:gd name="connsiteY151" fmla="*/ 5796307 h 6858000"/>
              <a:gd name="connsiteX152" fmla="*/ 170351 w 5734864"/>
              <a:gd name="connsiteY152" fmla="*/ 5796644 h 6858000"/>
              <a:gd name="connsiteX153" fmla="*/ 171559 w 5734864"/>
              <a:gd name="connsiteY153" fmla="*/ 5803435 h 6858000"/>
              <a:gd name="connsiteX154" fmla="*/ 172284 w 5734864"/>
              <a:gd name="connsiteY154" fmla="*/ 5816391 h 6858000"/>
              <a:gd name="connsiteX155" fmla="*/ 182542 w 5734864"/>
              <a:gd name="connsiteY155" fmla="*/ 5846382 h 6858000"/>
              <a:gd name="connsiteX156" fmla="*/ 175877 w 5734864"/>
              <a:gd name="connsiteY156" fmla="*/ 5871336 h 6858000"/>
              <a:gd name="connsiteX157" fmla="*/ 174910 w 5734864"/>
              <a:gd name="connsiteY157" fmla="*/ 5876376 h 6858000"/>
              <a:gd name="connsiteX158" fmla="*/ 175047 w 5734864"/>
              <a:gd name="connsiteY158" fmla="*/ 5876483 h 6858000"/>
              <a:gd name="connsiteX159" fmla="*/ 174335 w 5734864"/>
              <a:gd name="connsiteY159" fmla="*/ 5881814 h 6858000"/>
              <a:gd name="connsiteX160" fmla="*/ 171273 w 5734864"/>
              <a:gd name="connsiteY160" fmla="*/ 5895339 h 6858000"/>
              <a:gd name="connsiteX161" fmla="*/ 171658 w 5734864"/>
              <a:gd name="connsiteY161" fmla="*/ 5898749 h 6858000"/>
              <a:gd name="connsiteX162" fmla="*/ 174658 w 5734864"/>
              <a:gd name="connsiteY162" fmla="*/ 5919558 h 6858000"/>
              <a:gd name="connsiteX163" fmla="*/ 169099 w 5734864"/>
              <a:gd name="connsiteY163" fmla="*/ 5984417 h 6858000"/>
              <a:gd name="connsiteX164" fmla="*/ 162007 w 5734864"/>
              <a:gd name="connsiteY164" fmla="*/ 6049043 h 6858000"/>
              <a:gd name="connsiteX165" fmla="*/ 156875 w 5734864"/>
              <a:gd name="connsiteY165" fmla="*/ 6114000 h 6858000"/>
              <a:gd name="connsiteX166" fmla="*/ 165441 w 5734864"/>
              <a:gd name="connsiteY166" fmla="*/ 6146938 h 6858000"/>
              <a:gd name="connsiteX167" fmla="*/ 165177 w 5734864"/>
              <a:gd name="connsiteY167" fmla="*/ 6150658 h 6858000"/>
              <a:gd name="connsiteX168" fmla="*/ 161772 w 5734864"/>
              <a:gd name="connsiteY168" fmla="*/ 6160011 h 6858000"/>
              <a:gd name="connsiteX169" fmla="*/ 160051 w 5734864"/>
              <a:gd name="connsiteY169" fmla="*/ 6163393 h 6858000"/>
              <a:gd name="connsiteX170" fmla="*/ 158473 w 5734864"/>
              <a:gd name="connsiteY170" fmla="*/ 6168628 h 6858000"/>
              <a:gd name="connsiteX171" fmla="*/ 158573 w 5734864"/>
              <a:gd name="connsiteY171" fmla="*/ 6168799 h 6858000"/>
              <a:gd name="connsiteX172" fmla="*/ 146463 w 5734864"/>
              <a:gd name="connsiteY172" fmla="*/ 6196671 h 6858000"/>
              <a:gd name="connsiteX173" fmla="*/ 150209 w 5734864"/>
              <a:gd name="connsiteY173" fmla="*/ 6232365 h 6858000"/>
              <a:gd name="connsiteX174" fmla="*/ 148544 w 5734864"/>
              <a:gd name="connsiteY174" fmla="*/ 6246162 h 6858000"/>
              <a:gd name="connsiteX175" fmla="*/ 148403 w 5734864"/>
              <a:gd name="connsiteY175" fmla="*/ 6253754 h 6858000"/>
              <a:gd name="connsiteX176" fmla="*/ 138880 w 5734864"/>
              <a:gd name="connsiteY176" fmla="*/ 6276449 h 6858000"/>
              <a:gd name="connsiteX177" fmla="*/ 138683 w 5734864"/>
              <a:gd name="connsiteY177" fmla="*/ 6279721 h 6858000"/>
              <a:gd name="connsiteX178" fmla="*/ 130721 w 5734864"/>
              <a:gd name="connsiteY178" fmla="*/ 6293675 h 6858000"/>
              <a:gd name="connsiteX179" fmla="*/ 120717 w 5734864"/>
              <a:gd name="connsiteY179" fmla="*/ 6313967 h 6858000"/>
              <a:gd name="connsiteX180" fmla="*/ 120841 w 5734864"/>
              <a:gd name="connsiteY180" fmla="*/ 6315437 h 6858000"/>
              <a:gd name="connsiteX181" fmla="*/ 115208 w 5734864"/>
              <a:gd name="connsiteY181" fmla="*/ 6324024 h 6858000"/>
              <a:gd name="connsiteX182" fmla="*/ 101217 w 5734864"/>
              <a:gd name="connsiteY182" fmla="*/ 6365923 h 6858000"/>
              <a:gd name="connsiteX183" fmla="*/ 74946 w 5734864"/>
              <a:gd name="connsiteY183" fmla="*/ 6556817 h 6858000"/>
              <a:gd name="connsiteX184" fmla="*/ 16001 w 5734864"/>
              <a:gd name="connsiteY184" fmla="*/ 6808678 h 6858000"/>
              <a:gd name="connsiteX185" fmla="*/ 0 w 5734864"/>
              <a:gd name="connsiteY185" fmla="*/ 6858000 h 6858000"/>
              <a:gd name="connsiteX186" fmla="*/ 5734864 w 5734864"/>
              <a:gd name="connsiteY186" fmla="*/ 6858000 h 6858000"/>
              <a:gd name="connsiteX187" fmla="*/ 5734864 w 5734864"/>
              <a:gd name="connsiteY18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Lst>
            <a:rect l="l" t="t" r="r" b="b"/>
            <a:pathLst>
              <a:path w="5734864" h="6858000">
                <a:moveTo>
                  <a:pt x="5734864" y="0"/>
                </a:moveTo>
                <a:lnTo>
                  <a:pt x="771611" y="0"/>
                </a:lnTo>
                <a:cubicBezTo>
                  <a:pt x="771634" y="16369"/>
                  <a:pt x="771656" y="32739"/>
                  <a:pt x="771679" y="49108"/>
                </a:cubicBezTo>
                <a:cubicBezTo>
                  <a:pt x="775201" y="55622"/>
                  <a:pt x="788724" y="196721"/>
                  <a:pt x="794248" y="200968"/>
                </a:cubicBezTo>
                <a:lnTo>
                  <a:pt x="801749" y="414071"/>
                </a:lnTo>
                <a:cubicBezTo>
                  <a:pt x="807329" y="440933"/>
                  <a:pt x="835107" y="598697"/>
                  <a:pt x="818548" y="585467"/>
                </a:cubicBezTo>
                <a:cubicBezTo>
                  <a:pt x="856197" y="664140"/>
                  <a:pt x="837895" y="708473"/>
                  <a:pt x="857476" y="800623"/>
                </a:cubicBezTo>
                <a:cubicBezTo>
                  <a:pt x="822401" y="857344"/>
                  <a:pt x="855723" y="824571"/>
                  <a:pt x="851083" y="878903"/>
                </a:cubicBezTo>
                <a:cubicBezTo>
                  <a:pt x="884811" y="859448"/>
                  <a:pt x="834648" y="946397"/>
                  <a:pt x="873564" y="943826"/>
                </a:cubicBezTo>
                <a:cubicBezTo>
                  <a:pt x="871487" y="953795"/>
                  <a:pt x="868248" y="963533"/>
                  <a:pt x="864705" y="973328"/>
                </a:cubicBezTo>
                <a:lnTo>
                  <a:pt x="862869" y="978457"/>
                </a:lnTo>
                <a:lnTo>
                  <a:pt x="862233" y="998041"/>
                </a:lnTo>
                <a:lnTo>
                  <a:pt x="853665" y="1004750"/>
                </a:lnTo>
                <a:lnTo>
                  <a:pt x="847865" y="1070795"/>
                </a:lnTo>
                <a:cubicBezTo>
                  <a:pt x="870234" y="1110486"/>
                  <a:pt x="833172" y="1190441"/>
                  <a:pt x="862786" y="1238994"/>
                </a:cubicBezTo>
                <a:cubicBezTo>
                  <a:pt x="864699" y="1290599"/>
                  <a:pt x="860615" y="1347716"/>
                  <a:pt x="859345" y="1380427"/>
                </a:cubicBezTo>
                <a:cubicBezTo>
                  <a:pt x="845703" y="1396391"/>
                  <a:pt x="873184" y="1435525"/>
                  <a:pt x="855172" y="1435262"/>
                </a:cubicBezTo>
                <a:lnTo>
                  <a:pt x="860494" y="1453861"/>
                </a:lnTo>
                <a:lnTo>
                  <a:pt x="853731" y="1467047"/>
                </a:lnTo>
                <a:cubicBezTo>
                  <a:pt x="846549" y="1480528"/>
                  <a:pt x="841728" y="1491093"/>
                  <a:pt x="845847" y="1502307"/>
                </a:cubicBezTo>
                <a:lnTo>
                  <a:pt x="817613" y="1565166"/>
                </a:lnTo>
                <a:cubicBezTo>
                  <a:pt x="805468" y="1557258"/>
                  <a:pt x="816534" y="1596564"/>
                  <a:pt x="804223" y="1601941"/>
                </a:cubicBezTo>
                <a:cubicBezTo>
                  <a:pt x="794287" y="1604654"/>
                  <a:pt x="795328" y="1617209"/>
                  <a:pt x="791773" y="1627005"/>
                </a:cubicBezTo>
                <a:cubicBezTo>
                  <a:pt x="781684" y="1634393"/>
                  <a:pt x="772978" y="1683187"/>
                  <a:pt x="774645" y="1699922"/>
                </a:cubicBezTo>
                <a:cubicBezTo>
                  <a:pt x="785341" y="1746767"/>
                  <a:pt x="744845" y="1787099"/>
                  <a:pt x="752343" y="1824604"/>
                </a:cubicBezTo>
                <a:cubicBezTo>
                  <a:pt x="751502" y="1834578"/>
                  <a:pt x="749297" y="1842929"/>
                  <a:pt x="746254" y="1850222"/>
                </a:cubicBezTo>
                <a:lnTo>
                  <a:pt x="728600" y="1869603"/>
                </a:lnTo>
                <a:lnTo>
                  <a:pt x="724396" y="1883104"/>
                </a:lnTo>
                <a:lnTo>
                  <a:pt x="722165" y="1885924"/>
                </a:lnTo>
                <a:lnTo>
                  <a:pt x="721338" y="1887123"/>
                </a:lnTo>
                <a:lnTo>
                  <a:pt x="714840" y="1902274"/>
                </a:lnTo>
                <a:lnTo>
                  <a:pt x="722847" y="1929891"/>
                </a:lnTo>
                <a:lnTo>
                  <a:pt x="714660" y="1982709"/>
                </a:lnTo>
                <a:cubicBezTo>
                  <a:pt x="727725" y="2006201"/>
                  <a:pt x="714739" y="1997091"/>
                  <a:pt x="710759" y="2013010"/>
                </a:cubicBezTo>
                <a:cubicBezTo>
                  <a:pt x="707970" y="2027531"/>
                  <a:pt x="700788" y="2054714"/>
                  <a:pt x="697927" y="2069833"/>
                </a:cubicBezTo>
                <a:cubicBezTo>
                  <a:pt x="685211" y="2080229"/>
                  <a:pt x="698762" y="2088241"/>
                  <a:pt x="693594" y="2103731"/>
                </a:cubicBezTo>
                <a:cubicBezTo>
                  <a:pt x="688481" y="2110649"/>
                  <a:pt x="687183" y="2115973"/>
                  <a:pt x="691109" y="2124027"/>
                </a:cubicBezTo>
                <a:cubicBezTo>
                  <a:pt x="666413" y="2155740"/>
                  <a:pt x="688031" y="2144874"/>
                  <a:pt x="676593" y="2176182"/>
                </a:cubicBezTo>
                <a:cubicBezTo>
                  <a:pt x="665190" y="2202944"/>
                  <a:pt x="656416" y="2233857"/>
                  <a:pt x="633227" y="2258036"/>
                </a:cubicBezTo>
                <a:cubicBezTo>
                  <a:pt x="626930" y="2262191"/>
                  <a:pt x="623498" y="2274069"/>
                  <a:pt x="625564" y="2284567"/>
                </a:cubicBezTo>
                <a:cubicBezTo>
                  <a:pt x="625918" y="2286374"/>
                  <a:pt x="626427" y="2288071"/>
                  <a:pt x="627074" y="2289605"/>
                </a:cubicBezTo>
                <a:cubicBezTo>
                  <a:pt x="619029" y="2296628"/>
                  <a:pt x="616453" y="2303188"/>
                  <a:pt x="614574" y="2308717"/>
                </a:cubicBezTo>
                <a:lnTo>
                  <a:pt x="606890" y="2320662"/>
                </a:lnTo>
                <a:lnTo>
                  <a:pt x="605558" y="2327897"/>
                </a:lnTo>
                <a:lnTo>
                  <a:pt x="602202" y="2357749"/>
                </a:lnTo>
                <a:lnTo>
                  <a:pt x="600213" y="2364905"/>
                </a:lnTo>
                <a:lnTo>
                  <a:pt x="597160" y="2388351"/>
                </a:lnTo>
                <a:lnTo>
                  <a:pt x="597982" y="2402296"/>
                </a:lnTo>
                <a:lnTo>
                  <a:pt x="593150" y="2420015"/>
                </a:lnTo>
                <a:cubicBezTo>
                  <a:pt x="593044" y="2420926"/>
                  <a:pt x="592939" y="2421838"/>
                  <a:pt x="592833" y="2422749"/>
                </a:cubicBezTo>
                <a:lnTo>
                  <a:pt x="594479" y="2426002"/>
                </a:lnTo>
                <a:cubicBezTo>
                  <a:pt x="594168" y="2427683"/>
                  <a:pt x="593118" y="2429721"/>
                  <a:pt x="591963" y="2431950"/>
                </a:cubicBezTo>
                <a:cubicBezTo>
                  <a:pt x="591823" y="2432599"/>
                  <a:pt x="591684" y="2433248"/>
                  <a:pt x="591544" y="2433897"/>
                </a:cubicBezTo>
                <a:lnTo>
                  <a:pt x="589519" y="2451398"/>
                </a:lnTo>
                <a:cubicBezTo>
                  <a:pt x="589692" y="2452777"/>
                  <a:pt x="589864" y="2454157"/>
                  <a:pt x="590037" y="2455536"/>
                </a:cubicBezTo>
                <a:lnTo>
                  <a:pt x="588179" y="2462981"/>
                </a:lnTo>
                <a:lnTo>
                  <a:pt x="583434" y="2503991"/>
                </a:lnTo>
                <a:cubicBezTo>
                  <a:pt x="576530" y="2566058"/>
                  <a:pt x="570433" y="2625224"/>
                  <a:pt x="567942" y="2652936"/>
                </a:cubicBezTo>
                <a:cubicBezTo>
                  <a:pt x="570864" y="2658290"/>
                  <a:pt x="572739" y="2664095"/>
                  <a:pt x="573869" y="2670188"/>
                </a:cubicBezTo>
                <a:lnTo>
                  <a:pt x="575243" y="2688114"/>
                </a:lnTo>
                <a:lnTo>
                  <a:pt x="573824" y="2689856"/>
                </a:lnTo>
                <a:cubicBezTo>
                  <a:pt x="569972" y="2698471"/>
                  <a:pt x="569572" y="2704494"/>
                  <a:pt x="570699" y="2709353"/>
                </a:cubicBezTo>
                <a:lnTo>
                  <a:pt x="573192" y="2714527"/>
                </a:lnTo>
                <a:cubicBezTo>
                  <a:pt x="572809" y="2719080"/>
                  <a:pt x="572427" y="2723634"/>
                  <a:pt x="572044" y="2728187"/>
                </a:cubicBezTo>
                <a:cubicBezTo>
                  <a:pt x="572184" y="2737412"/>
                  <a:pt x="572325" y="2746638"/>
                  <a:pt x="572465" y="2755863"/>
                </a:cubicBezTo>
                <a:lnTo>
                  <a:pt x="570028" y="2760324"/>
                </a:lnTo>
                <a:lnTo>
                  <a:pt x="566748" y="2800948"/>
                </a:lnTo>
                <a:lnTo>
                  <a:pt x="565509" y="2801167"/>
                </a:lnTo>
                <a:cubicBezTo>
                  <a:pt x="562655" y="2802587"/>
                  <a:pt x="560408" y="2805381"/>
                  <a:pt x="559367" y="2811129"/>
                </a:cubicBezTo>
                <a:cubicBezTo>
                  <a:pt x="543471" y="2797318"/>
                  <a:pt x="552020" y="2812773"/>
                  <a:pt x="550354" y="2830949"/>
                </a:cubicBezTo>
                <a:cubicBezTo>
                  <a:pt x="525292" y="2813553"/>
                  <a:pt x="531129" y="2868192"/>
                  <a:pt x="514795" y="2872433"/>
                </a:cubicBezTo>
                <a:lnTo>
                  <a:pt x="509875" y="2923099"/>
                </a:lnTo>
                <a:lnTo>
                  <a:pt x="509577" y="2923197"/>
                </a:lnTo>
                <a:cubicBezTo>
                  <a:pt x="508704" y="2924865"/>
                  <a:pt x="508038" y="2927556"/>
                  <a:pt x="507597" y="2931868"/>
                </a:cubicBezTo>
                <a:cubicBezTo>
                  <a:pt x="507524" y="2934019"/>
                  <a:pt x="507452" y="2936171"/>
                  <a:pt x="507379" y="2938322"/>
                </a:cubicBezTo>
                <a:lnTo>
                  <a:pt x="504725" y="2954519"/>
                </a:lnTo>
                <a:lnTo>
                  <a:pt x="502018" y="2959643"/>
                </a:lnTo>
                <a:lnTo>
                  <a:pt x="498360" y="2961019"/>
                </a:lnTo>
                <a:lnTo>
                  <a:pt x="498483" y="2962590"/>
                </a:lnTo>
                <a:cubicBezTo>
                  <a:pt x="502388" y="2975027"/>
                  <a:pt x="510202" y="2980016"/>
                  <a:pt x="484403" y="2990538"/>
                </a:cubicBezTo>
                <a:cubicBezTo>
                  <a:pt x="489425" y="3018352"/>
                  <a:pt x="474337" y="3021029"/>
                  <a:pt x="463075" y="3055956"/>
                </a:cubicBezTo>
                <a:cubicBezTo>
                  <a:pt x="469487" y="3072485"/>
                  <a:pt x="464165" y="3083955"/>
                  <a:pt x="455013" y="3094482"/>
                </a:cubicBezTo>
                <a:cubicBezTo>
                  <a:pt x="453131" y="3130054"/>
                  <a:pt x="437643" y="3160106"/>
                  <a:pt x="428391" y="3198850"/>
                </a:cubicBezTo>
                <a:lnTo>
                  <a:pt x="401440" y="3307560"/>
                </a:lnTo>
                <a:lnTo>
                  <a:pt x="386076" y="3373943"/>
                </a:lnTo>
                <a:cubicBezTo>
                  <a:pt x="386236" y="3376061"/>
                  <a:pt x="380537" y="3378856"/>
                  <a:pt x="374726" y="3381364"/>
                </a:cubicBezTo>
                <a:lnTo>
                  <a:pt x="369145" y="3383729"/>
                </a:lnTo>
                <a:lnTo>
                  <a:pt x="364294" y="3414159"/>
                </a:lnTo>
                <a:lnTo>
                  <a:pt x="366450" y="3436925"/>
                </a:lnTo>
                <a:lnTo>
                  <a:pt x="351743" y="3521619"/>
                </a:lnTo>
                <a:lnTo>
                  <a:pt x="345784" y="3603757"/>
                </a:lnTo>
                <a:cubicBezTo>
                  <a:pt x="345255" y="3619979"/>
                  <a:pt x="344727" y="3636202"/>
                  <a:pt x="344198" y="3652424"/>
                </a:cubicBezTo>
                <a:lnTo>
                  <a:pt x="352450" y="3665222"/>
                </a:lnTo>
                <a:lnTo>
                  <a:pt x="342621" y="3700804"/>
                </a:lnTo>
                <a:lnTo>
                  <a:pt x="341514" y="3734774"/>
                </a:lnTo>
                <a:cubicBezTo>
                  <a:pt x="341212" y="3751567"/>
                  <a:pt x="340909" y="3768360"/>
                  <a:pt x="340607" y="3785153"/>
                </a:cubicBezTo>
                <a:cubicBezTo>
                  <a:pt x="340640" y="3786161"/>
                  <a:pt x="340674" y="3787169"/>
                  <a:pt x="340707" y="3788177"/>
                </a:cubicBezTo>
                <a:cubicBezTo>
                  <a:pt x="340592" y="3791719"/>
                  <a:pt x="340476" y="3795261"/>
                  <a:pt x="340361" y="3798803"/>
                </a:cubicBezTo>
                <a:cubicBezTo>
                  <a:pt x="340121" y="3812119"/>
                  <a:pt x="339882" y="3825434"/>
                  <a:pt x="339642" y="3838750"/>
                </a:cubicBezTo>
                <a:cubicBezTo>
                  <a:pt x="337363" y="3949044"/>
                  <a:pt x="361794" y="3960437"/>
                  <a:pt x="360295" y="4015196"/>
                </a:cubicBezTo>
                <a:lnTo>
                  <a:pt x="339043" y="4052778"/>
                </a:lnTo>
                <a:lnTo>
                  <a:pt x="339343" y="4096257"/>
                </a:lnTo>
                <a:cubicBezTo>
                  <a:pt x="362058" y="4159145"/>
                  <a:pt x="332404" y="4250479"/>
                  <a:pt x="340786" y="4321136"/>
                </a:cubicBezTo>
                <a:cubicBezTo>
                  <a:pt x="341421" y="4376624"/>
                  <a:pt x="344189" y="4407708"/>
                  <a:pt x="343158" y="4429174"/>
                </a:cubicBezTo>
                <a:cubicBezTo>
                  <a:pt x="340948" y="4436304"/>
                  <a:pt x="337887" y="4443121"/>
                  <a:pt x="334599" y="4449938"/>
                </a:cubicBezTo>
                <a:lnTo>
                  <a:pt x="332890" y="4453515"/>
                </a:lnTo>
                <a:lnTo>
                  <a:pt x="331105" y="4467941"/>
                </a:lnTo>
                <a:lnTo>
                  <a:pt x="324289" y="4471861"/>
                </a:lnTo>
                <a:lnTo>
                  <a:pt x="317079" y="4493468"/>
                </a:lnTo>
                <a:cubicBezTo>
                  <a:pt x="315353" y="4501584"/>
                  <a:pt x="314639" y="4510343"/>
                  <a:pt x="315557" y="4520067"/>
                </a:cubicBezTo>
                <a:cubicBezTo>
                  <a:pt x="315451" y="4525669"/>
                  <a:pt x="315346" y="4531270"/>
                  <a:pt x="315240" y="4536872"/>
                </a:cubicBezTo>
                <a:lnTo>
                  <a:pt x="316200" y="4538297"/>
                </a:lnTo>
                <a:cubicBezTo>
                  <a:pt x="316738" y="4541182"/>
                  <a:pt x="316785" y="4544563"/>
                  <a:pt x="317507" y="4547582"/>
                </a:cubicBezTo>
                <a:cubicBezTo>
                  <a:pt x="322716" y="4552468"/>
                  <a:pt x="324912" y="4582137"/>
                  <a:pt x="323078" y="4592102"/>
                </a:cubicBezTo>
                <a:cubicBezTo>
                  <a:pt x="314597" y="4619728"/>
                  <a:pt x="334923" y="4645745"/>
                  <a:pt x="328722" y="4667914"/>
                </a:cubicBezTo>
                <a:cubicBezTo>
                  <a:pt x="330810" y="4685069"/>
                  <a:pt x="333803" y="4690356"/>
                  <a:pt x="335597" y="4695035"/>
                </a:cubicBezTo>
                <a:lnTo>
                  <a:pt x="339485" y="4695979"/>
                </a:lnTo>
                <a:lnTo>
                  <a:pt x="341089" y="4704268"/>
                </a:lnTo>
                <a:lnTo>
                  <a:pt x="342177" y="4706060"/>
                </a:lnTo>
                <a:cubicBezTo>
                  <a:pt x="344268" y="4709474"/>
                  <a:pt x="346234" y="4712931"/>
                  <a:pt x="347751" y="4716754"/>
                </a:cubicBezTo>
                <a:lnTo>
                  <a:pt x="344125" y="4764669"/>
                </a:lnTo>
                <a:lnTo>
                  <a:pt x="340188" y="4779386"/>
                </a:lnTo>
                <a:lnTo>
                  <a:pt x="335146" y="4787491"/>
                </a:lnTo>
                <a:lnTo>
                  <a:pt x="319124" y="4843514"/>
                </a:lnTo>
                <a:lnTo>
                  <a:pt x="305956" y="4881505"/>
                </a:lnTo>
                <a:lnTo>
                  <a:pt x="301062" y="4889332"/>
                </a:lnTo>
                <a:lnTo>
                  <a:pt x="302141" y="4899400"/>
                </a:lnTo>
                <a:cubicBezTo>
                  <a:pt x="302767" y="4900706"/>
                  <a:pt x="303536" y="4901803"/>
                  <a:pt x="304424" y="4902664"/>
                </a:cubicBezTo>
                <a:lnTo>
                  <a:pt x="293123" y="4932769"/>
                </a:lnTo>
                <a:lnTo>
                  <a:pt x="292275" y="4936482"/>
                </a:lnTo>
                <a:lnTo>
                  <a:pt x="288304" y="4962325"/>
                </a:lnTo>
                <a:cubicBezTo>
                  <a:pt x="288009" y="4988948"/>
                  <a:pt x="287715" y="5015570"/>
                  <a:pt x="287420" y="5042193"/>
                </a:cubicBezTo>
                <a:cubicBezTo>
                  <a:pt x="295373" y="5039737"/>
                  <a:pt x="281659" y="5060438"/>
                  <a:pt x="287020" y="5065655"/>
                </a:cubicBezTo>
                <a:cubicBezTo>
                  <a:pt x="291675" y="5068928"/>
                  <a:pt x="288601" y="5075970"/>
                  <a:pt x="288488" y="5082216"/>
                </a:cubicBezTo>
                <a:cubicBezTo>
                  <a:pt x="292282" y="5088207"/>
                  <a:pt x="287008" y="5117775"/>
                  <a:pt x="282763" y="5127114"/>
                </a:cubicBezTo>
                <a:cubicBezTo>
                  <a:pt x="267723" y="5152218"/>
                  <a:pt x="280799" y="5182399"/>
                  <a:pt x="269316" y="5202682"/>
                </a:cubicBezTo>
                <a:cubicBezTo>
                  <a:pt x="267050" y="5219969"/>
                  <a:pt x="268614" y="5225841"/>
                  <a:pt x="269174" y="5230835"/>
                </a:cubicBezTo>
                <a:lnTo>
                  <a:pt x="272679" y="5232660"/>
                </a:lnTo>
                <a:lnTo>
                  <a:pt x="272160" y="5241150"/>
                </a:lnTo>
                <a:lnTo>
                  <a:pt x="272760" y="5243156"/>
                </a:lnTo>
                <a:cubicBezTo>
                  <a:pt x="273922" y="5246984"/>
                  <a:pt x="274952" y="5250824"/>
                  <a:pt x="275462" y="5254919"/>
                </a:cubicBezTo>
                <a:cubicBezTo>
                  <a:pt x="258407" y="5258851"/>
                  <a:pt x="276976" y="5290392"/>
                  <a:pt x="262897" y="5286259"/>
                </a:cubicBezTo>
                <a:cubicBezTo>
                  <a:pt x="262724" y="5309439"/>
                  <a:pt x="239612" y="5337531"/>
                  <a:pt x="252761" y="5357801"/>
                </a:cubicBezTo>
                <a:cubicBezTo>
                  <a:pt x="248775" y="5392256"/>
                  <a:pt x="247799" y="5423412"/>
                  <a:pt x="242360" y="5460080"/>
                </a:cubicBezTo>
                <a:cubicBezTo>
                  <a:pt x="232632" y="5488478"/>
                  <a:pt x="242025" y="5519143"/>
                  <a:pt x="229880" y="5539714"/>
                </a:cubicBezTo>
                <a:cubicBezTo>
                  <a:pt x="230558" y="5572454"/>
                  <a:pt x="222150" y="5613340"/>
                  <a:pt x="204283" y="5639080"/>
                </a:cubicBezTo>
                <a:cubicBezTo>
                  <a:pt x="201596" y="5674226"/>
                  <a:pt x="191051" y="5680198"/>
                  <a:pt x="198948" y="5710958"/>
                </a:cubicBezTo>
                <a:cubicBezTo>
                  <a:pt x="196338" y="5713534"/>
                  <a:pt x="194185" y="5716550"/>
                  <a:pt x="192367" y="5719859"/>
                </a:cubicBezTo>
                <a:lnTo>
                  <a:pt x="188035" y="5729935"/>
                </a:lnTo>
                <a:lnTo>
                  <a:pt x="188428" y="5731182"/>
                </a:lnTo>
                <a:lnTo>
                  <a:pt x="181635" y="5753538"/>
                </a:lnTo>
                <a:lnTo>
                  <a:pt x="169744" y="5796307"/>
                </a:lnTo>
                <a:lnTo>
                  <a:pt x="170351" y="5796644"/>
                </a:lnTo>
                <a:cubicBezTo>
                  <a:pt x="171558" y="5797954"/>
                  <a:pt x="172173" y="5799948"/>
                  <a:pt x="171559" y="5803435"/>
                </a:cubicBezTo>
                <a:cubicBezTo>
                  <a:pt x="182664" y="5798231"/>
                  <a:pt x="175075" y="5805646"/>
                  <a:pt x="172284" y="5816391"/>
                </a:cubicBezTo>
                <a:cubicBezTo>
                  <a:pt x="188911" y="5810703"/>
                  <a:pt x="174844" y="5841128"/>
                  <a:pt x="182542" y="5846382"/>
                </a:cubicBezTo>
                <a:cubicBezTo>
                  <a:pt x="180118" y="5854404"/>
                  <a:pt x="177856" y="5862781"/>
                  <a:pt x="175877" y="5871336"/>
                </a:cubicBezTo>
                <a:lnTo>
                  <a:pt x="174910" y="5876376"/>
                </a:lnTo>
                <a:lnTo>
                  <a:pt x="175047" y="5876483"/>
                </a:lnTo>
                <a:cubicBezTo>
                  <a:pt x="175167" y="5877594"/>
                  <a:pt x="174973" y="5879257"/>
                  <a:pt x="174335" y="5881814"/>
                </a:cubicBezTo>
                <a:lnTo>
                  <a:pt x="171273" y="5895339"/>
                </a:lnTo>
                <a:cubicBezTo>
                  <a:pt x="171401" y="5896476"/>
                  <a:pt x="171530" y="5897612"/>
                  <a:pt x="171658" y="5898749"/>
                </a:cubicBezTo>
                <a:lnTo>
                  <a:pt x="174658" y="5919558"/>
                </a:lnTo>
                <a:cubicBezTo>
                  <a:pt x="173958" y="5933601"/>
                  <a:pt x="171208" y="5962838"/>
                  <a:pt x="169099" y="5984417"/>
                </a:cubicBezTo>
                <a:cubicBezTo>
                  <a:pt x="162916" y="6005205"/>
                  <a:pt x="164971" y="6025162"/>
                  <a:pt x="162007" y="6049043"/>
                </a:cubicBezTo>
                <a:cubicBezTo>
                  <a:pt x="150795" y="6073830"/>
                  <a:pt x="160091" y="6088483"/>
                  <a:pt x="156875" y="6114000"/>
                </a:cubicBezTo>
                <a:cubicBezTo>
                  <a:pt x="141597" y="6134477"/>
                  <a:pt x="163381" y="6133378"/>
                  <a:pt x="165441" y="6146938"/>
                </a:cubicBezTo>
                <a:lnTo>
                  <a:pt x="165177" y="6150658"/>
                </a:lnTo>
                <a:lnTo>
                  <a:pt x="161772" y="6160011"/>
                </a:lnTo>
                <a:lnTo>
                  <a:pt x="160051" y="6163393"/>
                </a:lnTo>
                <a:cubicBezTo>
                  <a:pt x="159032" y="6165775"/>
                  <a:pt x="158564" y="6167421"/>
                  <a:pt x="158473" y="6168628"/>
                </a:cubicBezTo>
                <a:cubicBezTo>
                  <a:pt x="158506" y="6168685"/>
                  <a:pt x="158540" y="6168742"/>
                  <a:pt x="158573" y="6168799"/>
                </a:cubicBezTo>
                <a:lnTo>
                  <a:pt x="146463" y="6196671"/>
                </a:lnTo>
                <a:cubicBezTo>
                  <a:pt x="152348" y="6205503"/>
                  <a:pt x="134460" y="6231012"/>
                  <a:pt x="150209" y="6232365"/>
                </a:cubicBezTo>
                <a:cubicBezTo>
                  <a:pt x="145821" y="6242321"/>
                  <a:pt x="137774" y="6246719"/>
                  <a:pt x="148544" y="6246162"/>
                </a:cubicBezTo>
                <a:cubicBezTo>
                  <a:pt x="147378" y="6249522"/>
                  <a:pt x="147566" y="6251866"/>
                  <a:pt x="148403" y="6253754"/>
                </a:cubicBezTo>
                <a:lnTo>
                  <a:pt x="138880" y="6276449"/>
                </a:lnTo>
                <a:cubicBezTo>
                  <a:pt x="138814" y="6277540"/>
                  <a:pt x="138749" y="6278630"/>
                  <a:pt x="138683" y="6279721"/>
                </a:cubicBezTo>
                <a:lnTo>
                  <a:pt x="130721" y="6293675"/>
                </a:lnTo>
                <a:lnTo>
                  <a:pt x="120717" y="6313967"/>
                </a:lnTo>
                <a:cubicBezTo>
                  <a:pt x="120758" y="6314457"/>
                  <a:pt x="120800" y="6314947"/>
                  <a:pt x="120841" y="6315437"/>
                </a:cubicBezTo>
                <a:lnTo>
                  <a:pt x="115208" y="6324024"/>
                </a:lnTo>
                <a:cubicBezTo>
                  <a:pt x="113007" y="6326672"/>
                  <a:pt x="103991" y="6364381"/>
                  <a:pt x="101217" y="6365923"/>
                </a:cubicBezTo>
                <a:lnTo>
                  <a:pt x="74946" y="6556817"/>
                </a:lnTo>
                <a:cubicBezTo>
                  <a:pt x="55357" y="6665926"/>
                  <a:pt x="35695" y="6744075"/>
                  <a:pt x="16001" y="6808678"/>
                </a:cubicBezTo>
                <a:lnTo>
                  <a:pt x="0" y="6858000"/>
                </a:lnTo>
                <a:lnTo>
                  <a:pt x="5734864" y="6858000"/>
                </a:lnTo>
                <a:lnTo>
                  <a:pt x="5734864"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FA81EC03-8336-4444-A56F-BFFAA4EA3A9A}"/>
              </a:ext>
            </a:extLst>
          </p:cNvPr>
          <p:cNvSpPr>
            <a:spLocks noGrp="1"/>
          </p:cNvSpPr>
          <p:nvPr>
            <p:ph type="ctrTitle" idx="4294967295"/>
          </p:nvPr>
        </p:nvSpPr>
        <p:spPr>
          <a:xfrm>
            <a:off x="18288" y="-155448"/>
            <a:ext cx="7461504" cy="925182"/>
          </a:xfrm>
        </p:spPr>
        <p:txBody>
          <a:bodyPr vert="horz" lIns="91440" tIns="45720" rIns="91440" bIns="45720" rtlCol="0" anchor="b">
            <a:normAutofit fontScale="90000"/>
          </a:bodyPr>
          <a:lstStyle/>
          <a:p>
            <a:pPr algn="ctr"/>
            <a:r>
              <a:rPr lang="en-US" kern="1200">
                <a:solidFill>
                  <a:schemeClr val="tx1"/>
                </a:solidFill>
                <a:latin typeface="+mj-lt"/>
                <a:ea typeface="+mj-ea"/>
                <a:cs typeface="+mj-cs"/>
              </a:rPr>
              <a:t> </a:t>
            </a:r>
            <a:br>
              <a:rPr lang="en-US" kern="1200">
                <a:solidFill>
                  <a:schemeClr val="tx1"/>
                </a:solidFill>
                <a:latin typeface="+mj-lt"/>
                <a:ea typeface="+mj-ea"/>
                <a:cs typeface="+mj-cs"/>
              </a:rPr>
            </a:br>
            <a:r>
              <a:rPr lang="en-US" kern="1200">
                <a:solidFill>
                  <a:schemeClr val="tx1"/>
                </a:solidFill>
                <a:latin typeface="+mj-lt"/>
                <a:ea typeface="+mj-ea"/>
                <a:cs typeface="+mj-cs"/>
              </a:rPr>
              <a:t>Capacity development </a:t>
            </a:r>
          </a:p>
        </p:txBody>
      </p:sp>
      <p:pic>
        <p:nvPicPr>
          <p:cNvPr id="9" name="Picture 8">
            <a:extLst>
              <a:ext uri="{FF2B5EF4-FFF2-40B4-BE49-F238E27FC236}">
                <a16:creationId xmlns:a16="http://schemas.microsoft.com/office/drawing/2014/main" id="{D717E103-FC40-FB47-974D-0096A61471D6}"/>
              </a:ext>
            </a:extLst>
          </p:cNvPr>
          <p:cNvPicPr/>
          <p:nvPr/>
        </p:nvPicPr>
        <p:blipFill>
          <a:blip r:embed="rId2" cstate="email">
            <a:extLst>
              <a:ext uri="{28A0092B-C50C-407E-A947-70E740481C1C}">
                <a14:useLocalDpi xmlns:a14="http://schemas.microsoft.com/office/drawing/2010/main"/>
              </a:ext>
            </a:extLst>
          </a:blip>
          <a:stretch/>
        </p:blipFill>
        <p:spPr>
          <a:xfrm>
            <a:off x="8101584" y="67785"/>
            <a:ext cx="4027270" cy="4092736"/>
          </a:xfrm>
          <a:prstGeom prst="rect">
            <a:avLst/>
          </a:prstGeom>
          <a:noFill/>
        </p:spPr>
      </p:pic>
      <p:pic>
        <p:nvPicPr>
          <p:cNvPr id="43" name="Picture 42">
            <a:extLst>
              <a:ext uri="{FF2B5EF4-FFF2-40B4-BE49-F238E27FC236}">
                <a16:creationId xmlns:a16="http://schemas.microsoft.com/office/drawing/2014/main" id="{D568B56E-B122-547B-9522-A316BE3A9D4B}"/>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254583" y="787897"/>
            <a:ext cx="2611684" cy="1848651"/>
          </a:xfrm>
          <a:prstGeom prst="rect">
            <a:avLst/>
          </a:prstGeom>
        </p:spPr>
      </p:pic>
      <p:pic>
        <p:nvPicPr>
          <p:cNvPr id="46" name="Picture 45">
            <a:extLst>
              <a:ext uri="{FF2B5EF4-FFF2-40B4-BE49-F238E27FC236}">
                <a16:creationId xmlns:a16="http://schemas.microsoft.com/office/drawing/2014/main" id="{4A7CFC64-9C09-0E54-15DD-018738A81CA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3146" y="2794986"/>
            <a:ext cx="1184431" cy="1184431"/>
          </a:xfrm>
          <a:prstGeom prst="rect">
            <a:avLst/>
          </a:prstGeom>
        </p:spPr>
      </p:pic>
      <p:pic>
        <p:nvPicPr>
          <p:cNvPr id="47" name="Picture 46">
            <a:extLst>
              <a:ext uri="{FF2B5EF4-FFF2-40B4-BE49-F238E27FC236}">
                <a16:creationId xmlns:a16="http://schemas.microsoft.com/office/drawing/2014/main" id="{E0373807-1D77-1EA7-B676-3CE3F6207B61}"/>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468717" y="5746967"/>
            <a:ext cx="7488155" cy="1024569"/>
          </a:xfrm>
          <a:prstGeom prst="rect">
            <a:avLst/>
          </a:prstGeom>
        </p:spPr>
      </p:pic>
      <p:pic>
        <p:nvPicPr>
          <p:cNvPr id="48" name="Picture 47">
            <a:extLst>
              <a:ext uri="{FF2B5EF4-FFF2-40B4-BE49-F238E27FC236}">
                <a16:creationId xmlns:a16="http://schemas.microsoft.com/office/drawing/2014/main" id="{A0F5892A-3528-81E6-610A-75F2E590EDC9}"/>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54583" y="5949587"/>
            <a:ext cx="2573015" cy="734547"/>
          </a:xfrm>
          <a:prstGeom prst="rect">
            <a:avLst/>
          </a:prstGeom>
        </p:spPr>
      </p:pic>
      <p:pic>
        <p:nvPicPr>
          <p:cNvPr id="49" name="Picture 48">
            <a:extLst>
              <a:ext uri="{FF2B5EF4-FFF2-40B4-BE49-F238E27FC236}">
                <a16:creationId xmlns:a16="http://schemas.microsoft.com/office/drawing/2014/main" id="{76368588-541F-75B3-24D4-4B28080C301E}"/>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bwMode="auto">
          <a:xfrm>
            <a:off x="2953837" y="5860451"/>
            <a:ext cx="1414145" cy="895985"/>
          </a:xfrm>
          <a:prstGeom prst="rect">
            <a:avLst/>
          </a:prstGeom>
          <a:noFill/>
          <a:ln>
            <a:noFill/>
          </a:ln>
          <a:extLst>
            <a:ext uri="{53640926-AAD7-44D8-BBD7-CCE9431645EC}">
              <a14:shadowObscured xmlns:a14="http://schemas.microsoft.com/office/drawing/2010/main"/>
            </a:ext>
          </a:extLst>
        </p:spPr>
      </p:pic>
      <p:pic>
        <p:nvPicPr>
          <p:cNvPr id="50" name="Picture 49" descr="A picture containing object&#10;&#10;Description automatically generated">
            <a:extLst>
              <a:ext uri="{FF2B5EF4-FFF2-40B4-BE49-F238E27FC236}">
                <a16:creationId xmlns:a16="http://schemas.microsoft.com/office/drawing/2014/main" id="{2606D6F6-C957-2221-5AFE-0DBC4587C640}"/>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874425" y="4620047"/>
            <a:ext cx="2573469" cy="669103"/>
          </a:xfrm>
          <a:prstGeom prst="rect">
            <a:avLst/>
          </a:prstGeom>
          <a:solidFill>
            <a:schemeClr val="bg1"/>
          </a:solidFill>
        </p:spPr>
      </p:pic>
      <p:pic>
        <p:nvPicPr>
          <p:cNvPr id="51" name="Picture 50" descr="A close up of a sign&#10;&#10;Description automatically generated">
            <a:extLst>
              <a:ext uri="{FF2B5EF4-FFF2-40B4-BE49-F238E27FC236}">
                <a16:creationId xmlns:a16="http://schemas.microsoft.com/office/drawing/2014/main" id="{9DF8CD99-F42E-2B35-3CDF-FF348A377475}"/>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177441" y="4412769"/>
            <a:ext cx="1182880" cy="1182880"/>
          </a:xfrm>
          <a:prstGeom prst="rect">
            <a:avLst/>
          </a:prstGeom>
        </p:spPr>
      </p:pic>
      <p:pic>
        <p:nvPicPr>
          <p:cNvPr id="52" name="Picture 51">
            <a:extLst>
              <a:ext uri="{FF2B5EF4-FFF2-40B4-BE49-F238E27FC236}">
                <a16:creationId xmlns:a16="http://schemas.microsoft.com/office/drawing/2014/main" id="{1A41247F-9F7E-88C9-663F-94B3EE150C3E}"/>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4723266" y="4674378"/>
            <a:ext cx="5412501" cy="768325"/>
          </a:xfrm>
          <a:prstGeom prst="rect">
            <a:avLst/>
          </a:prstGeom>
        </p:spPr>
      </p:pic>
      <p:pic>
        <p:nvPicPr>
          <p:cNvPr id="53" name="Picture 4">
            <a:extLst>
              <a:ext uri="{FF2B5EF4-FFF2-40B4-BE49-F238E27FC236}">
                <a16:creationId xmlns:a16="http://schemas.microsoft.com/office/drawing/2014/main" id="{DEFB7E39-C2D8-71C9-5E02-0C54EEB0031E}"/>
              </a:ext>
            </a:extLst>
          </p:cNvPr>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1383678" y="2980479"/>
            <a:ext cx="3207258" cy="962178"/>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53">
            <a:extLst>
              <a:ext uri="{FF2B5EF4-FFF2-40B4-BE49-F238E27FC236}">
                <a16:creationId xmlns:a16="http://schemas.microsoft.com/office/drawing/2014/main" id="{14EE393C-C8E5-1750-64E8-CC5C29216129}"/>
              </a:ext>
            </a:extLst>
          </p:cNvPr>
          <p:cNvPicPr>
            <a:picLocks noChangeAspect="1"/>
          </p:cNvPicPr>
          <p:nvPr/>
        </p:nvPicPr>
        <p:blipFill>
          <a:blip r:embed="rId12" cstate="email">
            <a:extLst>
              <a:ext uri="{28A0092B-C50C-407E-A947-70E740481C1C}">
                <a14:useLocalDpi xmlns:a14="http://schemas.microsoft.com/office/drawing/2010/main"/>
              </a:ext>
            </a:extLst>
          </a:blip>
          <a:srcRect/>
          <a:stretch/>
        </p:blipFill>
        <p:spPr>
          <a:xfrm>
            <a:off x="4590936" y="2794986"/>
            <a:ext cx="2988956" cy="1576208"/>
          </a:xfrm>
          <a:prstGeom prst="rect">
            <a:avLst/>
          </a:prstGeom>
          <a:solidFill>
            <a:schemeClr val="bg1"/>
          </a:solidFill>
        </p:spPr>
      </p:pic>
    </p:spTree>
    <p:extLst>
      <p:ext uri="{BB962C8B-B14F-4D97-AF65-F5344CB8AC3E}">
        <p14:creationId xmlns:p14="http://schemas.microsoft.com/office/powerpoint/2010/main" val="13243647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F36F1E18-EBDC-4E43-8FCB-B86737F3D597}"/>
              </a:ext>
            </a:extLst>
          </p:cNvPr>
          <p:cNvCxnSpPr/>
          <p:nvPr/>
        </p:nvCxnSpPr>
        <p:spPr>
          <a:xfrm>
            <a:off x="535651" y="1173208"/>
            <a:ext cx="2327564"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8867D259-0543-7345-ABD4-E026F65D5635}"/>
              </a:ext>
            </a:extLst>
          </p:cNvPr>
          <p:cNvSpPr/>
          <p:nvPr/>
        </p:nvSpPr>
        <p:spPr>
          <a:xfrm>
            <a:off x="535651" y="559773"/>
            <a:ext cx="54864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KE"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8" name="Title 1">
            <a:extLst>
              <a:ext uri="{FF2B5EF4-FFF2-40B4-BE49-F238E27FC236}">
                <a16:creationId xmlns:a16="http://schemas.microsoft.com/office/drawing/2014/main" id="{11890B9D-373F-9126-2778-CC7184DC05C2}"/>
              </a:ext>
            </a:extLst>
          </p:cNvPr>
          <p:cNvSpPr>
            <a:spLocks noGrp="1"/>
          </p:cNvSpPr>
          <p:nvPr>
            <p:ph type="title"/>
          </p:nvPr>
        </p:nvSpPr>
        <p:spPr>
          <a:xfrm>
            <a:off x="406154" y="479996"/>
            <a:ext cx="8403076" cy="693212"/>
          </a:xfrm>
        </p:spPr>
        <p:txBody>
          <a:bodyPr vert="horz" lIns="91440" tIns="45720" rIns="91440" bIns="45720" rtlCol="0" anchor="b">
            <a:normAutofit/>
          </a:bodyPr>
          <a:lstStyle/>
          <a:p>
            <a:r>
              <a:rPr kumimoji="0" lang="en-KE" sz="3200" b="0" i="0" u="none" strike="noStrike" kern="1200" cap="none" spc="0" normalizeH="0" baseline="0" noProof="0">
                <a:ln>
                  <a:noFill/>
                </a:ln>
                <a:solidFill>
                  <a:srgbClr val="0E515C"/>
                </a:solidFill>
                <a:effectLst/>
                <a:uLnTx/>
                <a:uFillTx/>
                <a:ea typeface="+mj-ea"/>
                <a:cs typeface="+mj-cs"/>
              </a:rPr>
              <a:t>OHRECA Overview</a:t>
            </a:r>
            <a:endParaRPr lang="en-US" sz="3200">
              <a:solidFill>
                <a:srgbClr val="0E515C"/>
              </a:solidFill>
            </a:endParaRPr>
          </a:p>
        </p:txBody>
      </p:sp>
      <p:sp>
        <p:nvSpPr>
          <p:cNvPr id="92" name="Rectangle 91">
            <a:extLst>
              <a:ext uri="{FF2B5EF4-FFF2-40B4-BE49-F238E27FC236}">
                <a16:creationId xmlns:a16="http://schemas.microsoft.com/office/drawing/2014/main" id="{70BDD4C4-07AB-E8EB-2502-F06126BD6B9A}"/>
              </a:ext>
            </a:extLst>
          </p:cNvPr>
          <p:cNvSpPr/>
          <p:nvPr/>
        </p:nvSpPr>
        <p:spPr>
          <a:xfrm>
            <a:off x="382829" y="2535505"/>
            <a:ext cx="1402924" cy="1030868"/>
          </a:xfrm>
          <a:prstGeom prst="rect">
            <a:avLst/>
          </a:prstGeom>
          <a:solidFill>
            <a:srgbClr val="C24D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3" name="Rectangle 92">
            <a:extLst>
              <a:ext uri="{FF2B5EF4-FFF2-40B4-BE49-F238E27FC236}">
                <a16:creationId xmlns:a16="http://schemas.microsoft.com/office/drawing/2014/main" id="{FD25004D-E131-9D54-4F09-1AF36BA8A92B}"/>
              </a:ext>
            </a:extLst>
          </p:cNvPr>
          <p:cNvSpPr/>
          <p:nvPr/>
        </p:nvSpPr>
        <p:spPr>
          <a:xfrm>
            <a:off x="1860626" y="2536105"/>
            <a:ext cx="69421" cy="1030867"/>
          </a:xfrm>
          <a:prstGeom prst="rect">
            <a:avLst/>
          </a:prstGeom>
          <a:solidFill>
            <a:srgbClr val="C24D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4" name="TextBox 93">
            <a:extLst>
              <a:ext uri="{FF2B5EF4-FFF2-40B4-BE49-F238E27FC236}">
                <a16:creationId xmlns:a16="http://schemas.microsoft.com/office/drawing/2014/main" id="{660FB694-63D7-CEBA-3638-353B0AE12277}"/>
              </a:ext>
            </a:extLst>
          </p:cNvPr>
          <p:cNvSpPr txBox="1"/>
          <p:nvPr/>
        </p:nvSpPr>
        <p:spPr>
          <a:xfrm flipH="1">
            <a:off x="457786" y="2674203"/>
            <a:ext cx="642758" cy="369332"/>
          </a:xfrm>
          <a:prstGeom prst="rect">
            <a:avLst/>
          </a:prstGeom>
          <a:noFill/>
        </p:spPr>
        <p:txBody>
          <a:bodyPr wrap="square" lIns="0" tIns="0" rIns="0" bIns="0"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ko-KR" sz="2400" b="1" i="0" u="none" strike="noStrike" kern="1200" cap="none" spc="0" normalizeH="0" baseline="0" noProof="0">
                <a:ln>
                  <a:noFill/>
                </a:ln>
                <a:solidFill>
                  <a:srgbClr val="FFFFFF"/>
                </a:solidFill>
                <a:effectLst/>
                <a:uLnTx/>
                <a:uFillTx/>
                <a:latin typeface="Calibri" panose="020F0502020204030204"/>
                <a:ea typeface="맑은 고딕" panose="020B0503020000020004" pitchFamily="34" charset="-127"/>
                <a:cs typeface="Arial" pitchFamily="34" charset="0"/>
              </a:rPr>
              <a:t>WP1</a:t>
            </a:r>
            <a:endParaRPr kumimoji="0" lang="ko-KR" altLang="en-US" sz="2400" b="1" i="0" u="none" strike="noStrike" kern="1200" cap="none" spc="0" normalizeH="0" baseline="0" noProof="0">
              <a:ln>
                <a:noFill/>
              </a:ln>
              <a:solidFill>
                <a:srgbClr val="FFFFFF"/>
              </a:solidFill>
              <a:effectLst/>
              <a:uLnTx/>
              <a:uFillTx/>
              <a:latin typeface="Calibri" panose="020F0502020204030204"/>
              <a:ea typeface="맑은 고딕" panose="020B0503020000020004" pitchFamily="34" charset="-127"/>
              <a:cs typeface="Arial" pitchFamily="34" charset="0"/>
            </a:endParaRPr>
          </a:p>
        </p:txBody>
      </p:sp>
      <p:sp>
        <p:nvSpPr>
          <p:cNvPr id="95" name="TextBox 94">
            <a:extLst>
              <a:ext uri="{FF2B5EF4-FFF2-40B4-BE49-F238E27FC236}">
                <a16:creationId xmlns:a16="http://schemas.microsoft.com/office/drawing/2014/main" id="{153AC54B-C90C-56D9-B0AE-60296BA00AFA}"/>
              </a:ext>
            </a:extLst>
          </p:cNvPr>
          <p:cNvSpPr txBox="1"/>
          <p:nvPr/>
        </p:nvSpPr>
        <p:spPr>
          <a:xfrm flipH="1">
            <a:off x="382828" y="2997315"/>
            <a:ext cx="1402922" cy="461665"/>
          </a:xfrm>
          <a:prstGeom prst="rect">
            <a:avLst/>
          </a:prstGeom>
          <a:noFill/>
        </p:spPr>
        <p:txBody>
          <a:bodyPr wrap="squar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ko-KR" sz="1200" b="1" i="0" u="none" strike="noStrike" kern="1200" cap="none" spc="0" normalizeH="0" baseline="0" noProof="0">
                <a:ln>
                  <a:noFill/>
                </a:ln>
                <a:solidFill>
                  <a:srgbClr val="FFFFFF"/>
                </a:solidFill>
                <a:effectLst/>
                <a:uLnTx/>
                <a:uFillTx/>
                <a:latin typeface="Calibri" panose="020F0502020204030204"/>
                <a:ea typeface="맑은 고딕" panose="020B0503020000020004" pitchFamily="34" charset="-127"/>
                <a:cs typeface="Arial" pitchFamily="34" charset="0"/>
              </a:rPr>
              <a:t>Hazards: Evidence that counts</a:t>
            </a:r>
            <a:endParaRPr kumimoji="0" lang="ko-KR" altLang="en-US" sz="1200" b="1" i="0" u="none" strike="noStrike" kern="1200" cap="none" spc="0" normalizeH="0" baseline="0" noProof="0">
              <a:ln>
                <a:noFill/>
              </a:ln>
              <a:solidFill>
                <a:srgbClr val="FFFFFF"/>
              </a:solidFill>
              <a:effectLst/>
              <a:uLnTx/>
              <a:uFillTx/>
              <a:latin typeface="Calibri" panose="020F0502020204030204"/>
              <a:ea typeface="맑은 고딕" panose="020B0503020000020004" pitchFamily="34" charset="-127"/>
              <a:cs typeface="Arial" pitchFamily="34" charset="0"/>
            </a:endParaRPr>
          </a:p>
        </p:txBody>
      </p:sp>
      <p:sp>
        <p:nvSpPr>
          <p:cNvPr id="96" name="Rectangle 95">
            <a:extLst>
              <a:ext uri="{FF2B5EF4-FFF2-40B4-BE49-F238E27FC236}">
                <a16:creationId xmlns:a16="http://schemas.microsoft.com/office/drawing/2014/main" id="{44425C77-18C2-2744-C1CC-DD306824A4D2}"/>
              </a:ext>
            </a:extLst>
          </p:cNvPr>
          <p:cNvSpPr/>
          <p:nvPr/>
        </p:nvSpPr>
        <p:spPr>
          <a:xfrm>
            <a:off x="396578" y="3991950"/>
            <a:ext cx="1402924" cy="1030868"/>
          </a:xfrm>
          <a:prstGeom prst="rect">
            <a:avLst/>
          </a:prstGeom>
          <a:solidFill>
            <a:srgbClr val="DAC6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7" name="Rectangle 96">
            <a:extLst>
              <a:ext uri="{FF2B5EF4-FFF2-40B4-BE49-F238E27FC236}">
                <a16:creationId xmlns:a16="http://schemas.microsoft.com/office/drawing/2014/main" id="{40844D07-D0F4-C928-3618-60450A2F0EA8}"/>
              </a:ext>
            </a:extLst>
          </p:cNvPr>
          <p:cNvSpPr/>
          <p:nvPr/>
        </p:nvSpPr>
        <p:spPr>
          <a:xfrm>
            <a:off x="1874375" y="3991950"/>
            <a:ext cx="69421" cy="1030867"/>
          </a:xfrm>
          <a:prstGeom prst="rect">
            <a:avLst/>
          </a:prstGeom>
          <a:solidFill>
            <a:srgbClr val="DAC6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8" name="TextBox 97">
            <a:extLst>
              <a:ext uri="{FF2B5EF4-FFF2-40B4-BE49-F238E27FC236}">
                <a16:creationId xmlns:a16="http://schemas.microsoft.com/office/drawing/2014/main" id="{03C70D9C-88B2-B88A-8F96-9C31D9634A28}"/>
              </a:ext>
            </a:extLst>
          </p:cNvPr>
          <p:cNvSpPr txBox="1"/>
          <p:nvPr/>
        </p:nvSpPr>
        <p:spPr>
          <a:xfrm flipH="1">
            <a:off x="469031" y="4007519"/>
            <a:ext cx="642758" cy="369332"/>
          </a:xfrm>
          <a:prstGeom prst="rect">
            <a:avLst/>
          </a:prstGeom>
          <a:noFill/>
        </p:spPr>
        <p:txBody>
          <a:bodyPr wrap="square" lIns="0" tIns="0" rIns="0" bIns="0"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ko-KR" sz="2400" b="1" i="0" u="none" strike="noStrike" kern="1200" cap="none" spc="0" normalizeH="0" baseline="0" noProof="0">
                <a:ln>
                  <a:noFill/>
                </a:ln>
                <a:solidFill>
                  <a:srgbClr val="FFFFFF"/>
                </a:solidFill>
                <a:effectLst/>
                <a:uLnTx/>
                <a:uFillTx/>
                <a:latin typeface="Calibri" panose="020F0502020204030204"/>
                <a:ea typeface="맑은 고딕" panose="020B0503020000020004" pitchFamily="34" charset="-127"/>
                <a:cs typeface="Arial" pitchFamily="34" charset="0"/>
              </a:rPr>
              <a:t>WP2</a:t>
            </a:r>
            <a:endParaRPr kumimoji="0" lang="ko-KR" altLang="en-US" sz="2400" b="1" i="0" u="none" strike="noStrike" kern="1200" cap="none" spc="0" normalizeH="0" baseline="0" noProof="0">
              <a:ln>
                <a:noFill/>
              </a:ln>
              <a:solidFill>
                <a:srgbClr val="FFFFFF"/>
              </a:solidFill>
              <a:effectLst/>
              <a:uLnTx/>
              <a:uFillTx/>
              <a:latin typeface="Calibri" panose="020F0502020204030204"/>
              <a:ea typeface="맑은 고딕" panose="020B0503020000020004" pitchFamily="34" charset="-127"/>
              <a:cs typeface="Arial" pitchFamily="34" charset="0"/>
            </a:endParaRPr>
          </a:p>
        </p:txBody>
      </p:sp>
      <p:sp>
        <p:nvSpPr>
          <p:cNvPr id="99" name="TextBox 98">
            <a:extLst>
              <a:ext uri="{FF2B5EF4-FFF2-40B4-BE49-F238E27FC236}">
                <a16:creationId xmlns:a16="http://schemas.microsoft.com/office/drawing/2014/main" id="{2C91F1E4-BA84-7DA8-50C4-4580D96172AD}"/>
              </a:ext>
            </a:extLst>
          </p:cNvPr>
          <p:cNvSpPr txBox="1"/>
          <p:nvPr/>
        </p:nvSpPr>
        <p:spPr>
          <a:xfrm flipH="1">
            <a:off x="420422" y="4284411"/>
            <a:ext cx="1389172" cy="646331"/>
          </a:xfrm>
          <a:prstGeom prst="rect">
            <a:avLst/>
          </a:prstGeom>
          <a:noFill/>
        </p:spPr>
        <p:txBody>
          <a:bodyPr wrap="squar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ko-KR" sz="1200" b="1" i="0" u="none" strike="noStrike" kern="1200" cap="none" spc="0" normalizeH="0" baseline="0" noProof="0">
                <a:ln>
                  <a:noFill/>
                </a:ln>
                <a:solidFill>
                  <a:srgbClr val="FFFFFF"/>
                </a:solidFill>
                <a:effectLst/>
                <a:uLnTx/>
                <a:uFillTx/>
                <a:latin typeface="Calibri" panose="020F0502020204030204"/>
                <a:ea typeface="맑은 고딕" panose="020B0503020000020004" pitchFamily="34" charset="-127"/>
                <a:cs typeface="Arial" pitchFamily="34" charset="0"/>
              </a:rPr>
              <a:t>Interventions, implementations and assessments</a:t>
            </a:r>
          </a:p>
        </p:txBody>
      </p:sp>
      <p:sp>
        <p:nvSpPr>
          <p:cNvPr id="100" name="Rectangle 99">
            <a:extLst>
              <a:ext uri="{FF2B5EF4-FFF2-40B4-BE49-F238E27FC236}">
                <a16:creationId xmlns:a16="http://schemas.microsoft.com/office/drawing/2014/main" id="{5044F9A4-758F-487D-D25F-6E60DF2C5613}"/>
              </a:ext>
            </a:extLst>
          </p:cNvPr>
          <p:cNvSpPr/>
          <p:nvPr/>
        </p:nvSpPr>
        <p:spPr>
          <a:xfrm>
            <a:off x="382829" y="5417293"/>
            <a:ext cx="1402924" cy="1030868"/>
          </a:xfrm>
          <a:prstGeom prst="rect">
            <a:avLst/>
          </a:prstGeom>
          <a:solidFill>
            <a:srgbClr val="2EA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01" name="Rectangle 100">
            <a:extLst>
              <a:ext uri="{FF2B5EF4-FFF2-40B4-BE49-F238E27FC236}">
                <a16:creationId xmlns:a16="http://schemas.microsoft.com/office/drawing/2014/main" id="{3F713CC2-4262-D177-47DB-9CFDF1BA52A2}"/>
              </a:ext>
            </a:extLst>
          </p:cNvPr>
          <p:cNvSpPr/>
          <p:nvPr/>
        </p:nvSpPr>
        <p:spPr>
          <a:xfrm>
            <a:off x="1860626" y="5417293"/>
            <a:ext cx="69421" cy="1030867"/>
          </a:xfrm>
          <a:prstGeom prst="rect">
            <a:avLst/>
          </a:prstGeom>
          <a:solidFill>
            <a:srgbClr val="2EA3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02" name="TextBox 101">
            <a:extLst>
              <a:ext uri="{FF2B5EF4-FFF2-40B4-BE49-F238E27FC236}">
                <a16:creationId xmlns:a16="http://schemas.microsoft.com/office/drawing/2014/main" id="{00AE5A33-C594-1BEA-041B-053B3FD0C97A}"/>
              </a:ext>
            </a:extLst>
          </p:cNvPr>
          <p:cNvSpPr txBox="1"/>
          <p:nvPr/>
        </p:nvSpPr>
        <p:spPr>
          <a:xfrm flipH="1">
            <a:off x="455282" y="5432862"/>
            <a:ext cx="642758" cy="369332"/>
          </a:xfrm>
          <a:prstGeom prst="rect">
            <a:avLst/>
          </a:prstGeom>
          <a:noFill/>
        </p:spPr>
        <p:txBody>
          <a:bodyPr wrap="square" lIns="0" tIns="0" rIns="0" bIns="0"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ko-KR" sz="2400" b="1" i="0" u="none" strike="noStrike" kern="1200" cap="none" spc="0" normalizeH="0" baseline="0" noProof="0">
                <a:ln>
                  <a:noFill/>
                </a:ln>
                <a:solidFill>
                  <a:srgbClr val="FFFFFF"/>
                </a:solidFill>
                <a:effectLst/>
                <a:uLnTx/>
                <a:uFillTx/>
                <a:latin typeface="Calibri" panose="020F0502020204030204"/>
                <a:ea typeface="맑은 고딕" panose="020B0503020000020004" pitchFamily="34" charset="-127"/>
                <a:cs typeface="Arial" pitchFamily="34" charset="0"/>
              </a:rPr>
              <a:t>WP3</a:t>
            </a:r>
            <a:endParaRPr kumimoji="0" lang="ko-KR" altLang="en-US" sz="2400" b="1" i="0" u="none" strike="noStrike" kern="1200" cap="none" spc="0" normalizeH="0" baseline="0" noProof="0">
              <a:ln>
                <a:noFill/>
              </a:ln>
              <a:solidFill>
                <a:srgbClr val="FFFFFF"/>
              </a:solidFill>
              <a:effectLst/>
              <a:uLnTx/>
              <a:uFillTx/>
              <a:latin typeface="Calibri" panose="020F0502020204030204"/>
              <a:ea typeface="맑은 고딕" panose="020B0503020000020004" pitchFamily="34" charset="-127"/>
              <a:cs typeface="Arial" pitchFamily="34" charset="0"/>
            </a:endParaRPr>
          </a:p>
        </p:txBody>
      </p:sp>
      <p:sp>
        <p:nvSpPr>
          <p:cNvPr id="103" name="TextBox 102">
            <a:extLst>
              <a:ext uri="{FF2B5EF4-FFF2-40B4-BE49-F238E27FC236}">
                <a16:creationId xmlns:a16="http://schemas.microsoft.com/office/drawing/2014/main" id="{40D3ADC2-B9BA-53E6-49D1-68197330BF11}"/>
              </a:ext>
            </a:extLst>
          </p:cNvPr>
          <p:cNvSpPr txBox="1"/>
          <p:nvPr/>
        </p:nvSpPr>
        <p:spPr>
          <a:xfrm flipH="1">
            <a:off x="396578" y="5825631"/>
            <a:ext cx="1316105" cy="461665"/>
          </a:xfrm>
          <a:prstGeom prst="rect">
            <a:avLst/>
          </a:prstGeom>
          <a:noFill/>
        </p:spPr>
        <p:txBody>
          <a:bodyPr wrap="squar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ko-KR" sz="1200" b="1" i="0" u="none" strike="noStrike" kern="1200" cap="none" spc="0" normalizeH="0" baseline="0" noProof="0">
                <a:ln>
                  <a:noFill/>
                </a:ln>
                <a:solidFill>
                  <a:srgbClr val="FFFFFF"/>
                </a:solidFill>
                <a:effectLst/>
                <a:uLnTx/>
                <a:uFillTx/>
                <a:latin typeface="Calibri" panose="020F0502020204030204"/>
                <a:ea typeface="Arial Unicode MS"/>
                <a:cs typeface="Arial" pitchFamily="34" charset="0"/>
              </a:rPr>
              <a:t>Networks and Partnerships</a:t>
            </a:r>
            <a:endParaRPr kumimoji="0" lang="ko-KR" altLang="en-US" sz="1200" b="1" i="0" u="none" strike="noStrike" kern="1200" cap="none" spc="0" normalizeH="0" baseline="0" noProof="0">
              <a:ln>
                <a:noFill/>
              </a:ln>
              <a:solidFill>
                <a:srgbClr val="FFFFFF"/>
              </a:solidFill>
              <a:effectLst/>
              <a:uLnTx/>
              <a:uFillTx/>
              <a:latin typeface="Calibri" panose="020F0502020204030204"/>
              <a:ea typeface="Arial Unicode MS"/>
              <a:cs typeface="Arial" pitchFamily="34" charset="0"/>
            </a:endParaRPr>
          </a:p>
        </p:txBody>
      </p:sp>
      <p:cxnSp>
        <p:nvCxnSpPr>
          <p:cNvPr id="105" name="Straight Arrow Connector 104">
            <a:extLst>
              <a:ext uri="{FF2B5EF4-FFF2-40B4-BE49-F238E27FC236}">
                <a16:creationId xmlns:a16="http://schemas.microsoft.com/office/drawing/2014/main" id="{577CD44E-96BA-1A08-FCDB-36B12E92B610}"/>
              </a:ext>
            </a:extLst>
          </p:cNvPr>
          <p:cNvCxnSpPr>
            <a:cxnSpLocks/>
          </p:cNvCxnSpPr>
          <p:nvPr/>
        </p:nvCxnSpPr>
        <p:spPr>
          <a:xfrm>
            <a:off x="1098041" y="3597474"/>
            <a:ext cx="0" cy="372959"/>
          </a:xfrm>
          <a:prstGeom prst="straightConnector1">
            <a:avLst/>
          </a:prstGeom>
          <a:ln w="28575">
            <a:solidFill>
              <a:srgbClr val="0F535E"/>
            </a:solidFill>
            <a:tailEnd type="triangle"/>
          </a:ln>
        </p:spPr>
        <p:style>
          <a:lnRef idx="1">
            <a:schemeClr val="accent1"/>
          </a:lnRef>
          <a:fillRef idx="0">
            <a:schemeClr val="accent1"/>
          </a:fillRef>
          <a:effectRef idx="0">
            <a:schemeClr val="accent1"/>
          </a:effectRef>
          <a:fontRef idx="minor">
            <a:schemeClr val="tx1"/>
          </a:fontRef>
        </p:style>
      </p:cxnSp>
      <p:cxnSp>
        <p:nvCxnSpPr>
          <p:cNvPr id="109" name="Straight Arrow Connector 108">
            <a:extLst>
              <a:ext uri="{FF2B5EF4-FFF2-40B4-BE49-F238E27FC236}">
                <a16:creationId xmlns:a16="http://schemas.microsoft.com/office/drawing/2014/main" id="{8117D836-3D95-4577-9FC6-235187DAD002}"/>
              </a:ext>
            </a:extLst>
          </p:cNvPr>
          <p:cNvCxnSpPr>
            <a:cxnSpLocks/>
          </p:cNvCxnSpPr>
          <p:nvPr/>
        </p:nvCxnSpPr>
        <p:spPr>
          <a:xfrm>
            <a:off x="1085472" y="5022817"/>
            <a:ext cx="0" cy="372959"/>
          </a:xfrm>
          <a:prstGeom prst="straightConnector1">
            <a:avLst/>
          </a:prstGeom>
          <a:ln w="28575">
            <a:solidFill>
              <a:srgbClr val="0F535E"/>
            </a:solidFill>
            <a:tailEnd type="triangle"/>
          </a:ln>
        </p:spPr>
        <p:style>
          <a:lnRef idx="1">
            <a:schemeClr val="accent1"/>
          </a:lnRef>
          <a:fillRef idx="0">
            <a:schemeClr val="accent1"/>
          </a:fillRef>
          <a:effectRef idx="0">
            <a:schemeClr val="accent1"/>
          </a:effectRef>
          <a:fontRef idx="minor">
            <a:schemeClr val="tx1"/>
          </a:fontRef>
        </p:style>
      </p:cxnSp>
      <p:sp>
        <p:nvSpPr>
          <p:cNvPr id="110" name="Google Shape;1462;p43">
            <a:extLst>
              <a:ext uri="{FF2B5EF4-FFF2-40B4-BE49-F238E27FC236}">
                <a16:creationId xmlns:a16="http://schemas.microsoft.com/office/drawing/2014/main" id="{6AA64582-2AFF-4B8A-6563-DAFC4ED0BA72}"/>
              </a:ext>
            </a:extLst>
          </p:cNvPr>
          <p:cNvSpPr/>
          <p:nvPr/>
        </p:nvSpPr>
        <p:spPr>
          <a:xfrm rot="4342687" flipH="1">
            <a:off x="843396" y="4735836"/>
            <a:ext cx="1694399" cy="1295384"/>
          </a:xfrm>
          <a:prstGeom prst="arc">
            <a:avLst>
              <a:gd name="adj1" fmla="val 10852913"/>
              <a:gd name="adj2" fmla="val 19275515"/>
            </a:avLst>
          </a:prstGeom>
          <a:noFill/>
          <a:ln w="28575" cap="flat" cmpd="sng">
            <a:solidFill>
              <a:srgbClr val="0F535E"/>
            </a:solidFill>
            <a:prstDash val="solid"/>
            <a:round/>
            <a:headEnd type="oval" w="sm" len="sm"/>
            <a:tailEnd type="stealth" w="lg" len="sm"/>
            <a:extLst>
              <a:ext uri="{C807C97D-BFC1-408E-A445-0C87EB9F89A2}">
                <ask:lineSketchStyleProps xmlns:ask="http://schemas.microsoft.com/office/drawing/2018/sketchyshapes">
                  <ask:type>
                    <ask:lineSketchNone/>
                  </ask:type>
                </ask:lineSketchStyleProps>
              </a:ext>
            </a:extLst>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S PGothic" pitchFamily="34" charset="-128"/>
              <a:cs typeface="Arial"/>
              <a:sym typeface="Arial"/>
            </a:endParaRPr>
          </a:p>
        </p:txBody>
      </p:sp>
      <p:sp>
        <p:nvSpPr>
          <p:cNvPr id="113" name="Google Shape;1462;p43">
            <a:extLst>
              <a:ext uri="{FF2B5EF4-FFF2-40B4-BE49-F238E27FC236}">
                <a16:creationId xmlns:a16="http://schemas.microsoft.com/office/drawing/2014/main" id="{8BB217D1-B477-7A93-93BA-AF2CBB1C4B1A}"/>
              </a:ext>
            </a:extLst>
          </p:cNvPr>
          <p:cNvSpPr/>
          <p:nvPr/>
        </p:nvSpPr>
        <p:spPr>
          <a:xfrm rot="4342687" flipH="1">
            <a:off x="184762" y="3593780"/>
            <a:ext cx="2866745" cy="1414364"/>
          </a:xfrm>
          <a:prstGeom prst="arc">
            <a:avLst>
              <a:gd name="adj1" fmla="val 10603109"/>
              <a:gd name="adj2" fmla="val 19275515"/>
            </a:avLst>
          </a:prstGeom>
          <a:noFill/>
          <a:ln w="28575" cap="flat" cmpd="sng">
            <a:solidFill>
              <a:srgbClr val="0F535E"/>
            </a:solidFill>
            <a:prstDash val="solid"/>
            <a:round/>
            <a:headEnd type="oval" w="sm" len="sm"/>
            <a:tailEnd type="stealth" w="lg" len="sm"/>
            <a:extLst>
              <a:ext uri="{C807C97D-BFC1-408E-A445-0C87EB9F89A2}">
                <ask:lineSketchStyleProps xmlns:ask="http://schemas.microsoft.com/office/drawing/2018/sketchyshapes">
                  <ask:type>
                    <ask:lineSketchNone/>
                  </ask:type>
                </ask:lineSketchStyleProps>
              </a:ext>
            </a:extLst>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S PGothic" pitchFamily="34" charset="-128"/>
              <a:cs typeface="Arial"/>
              <a:sym typeface="Arial"/>
            </a:endParaRPr>
          </a:p>
        </p:txBody>
      </p:sp>
      <p:sp>
        <p:nvSpPr>
          <p:cNvPr id="120" name="TextBox 119">
            <a:extLst>
              <a:ext uri="{FF2B5EF4-FFF2-40B4-BE49-F238E27FC236}">
                <a16:creationId xmlns:a16="http://schemas.microsoft.com/office/drawing/2014/main" id="{6C59D25B-EBAE-F09A-E312-C9CAF09468FE}"/>
              </a:ext>
            </a:extLst>
          </p:cNvPr>
          <p:cNvSpPr txBox="1"/>
          <p:nvPr/>
        </p:nvSpPr>
        <p:spPr>
          <a:xfrm>
            <a:off x="3208665" y="2076049"/>
            <a:ext cx="2580415" cy="400110"/>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srgbClr val="004B65"/>
                </a:solidFill>
                <a:effectLst/>
                <a:uLnTx/>
                <a:uFillTx/>
                <a:latin typeface="Calibri" panose="020F0502020204030204"/>
                <a:ea typeface="MS PGothic" pitchFamily="34" charset="-128"/>
                <a:cs typeface="Calibri"/>
              </a:rPr>
              <a:t>OUTCOME </a:t>
            </a:r>
          </a:p>
        </p:txBody>
      </p:sp>
      <p:sp>
        <p:nvSpPr>
          <p:cNvPr id="125" name="Right Brace 124">
            <a:extLst>
              <a:ext uri="{FF2B5EF4-FFF2-40B4-BE49-F238E27FC236}">
                <a16:creationId xmlns:a16="http://schemas.microsoft.com/office/drawing/2014/main" id="{8A17C807-7671-C8CF-9C9F-F703000DA2DF}"/>
              </a:ext>
            </a:extLst>
          </p:cNvPr>
          <p:cNvSpPr/>
          <p:nvPr/>
        </p:nvSpPr>
        <p:spPr>
          <a:xfrm>
            <a:off x="6703540" y="2518316"/>
            <a:ext cx="282078" cy="3981236"/>
          </a:xfrm>
          <a:prstGeom prst="rightBrace">
            <a:avLst/>
          </a:prstGeom>
          <a:ln w="15875">
            <a:solidFill>
              <a:srgbClr val="0F535E"/>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KE"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27" name="Right Brace 126">
            <a:extLst>
              <a:ext uri="{FF2B5EF4-FFF2-40B4-BE49-F238E27FC236}">
                <a16:creationId xmlns:a16="http://schemas.microsoft.com/office/drawing/2014/main" id="{EAEC688A-681E-294F-9CF0-B027E9AF340B}"/>
              </a:ext>
            </a:extLst>
          </p:cNvPr>
          <p:cNvSpPr/>
          <p:nvPr/>
        </p:nvSpPr>
        <p:spPr>
          <a:xfrm rot="10800000">
            <a:off x="10073192" y="2558011"/>
            <a:ext cx="262402" cy="4099129"/>
          </a:xfrm>
          <a:prstGeom prst="rightBrace">
            <a:avLst/>
          </a:prstGeom>
          <a:ln w="15875">
            <a:solidFill>
              <a:srgbClr val="0F535E"/>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KE"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66" name="TextBox 165">
            <a:extLst>
              <a:ext uri="{FF2B5EF4-FFF2-40B4-BE49-F238E27FC236}">
                <a16:creationId xmlns:a16="http://schemas.microsoft.com/office/drawing/2014/main" id="{31FBF5C9-E0F7-36B8-1DF8-DD3EE55744EA}"/>
              </a:ext>
            </a:extLst>
          </p:cNvPr>
          <p:cNvSpPr txBox="1"/>
          <p:nvPr/>
        </p:nvSpPr>
        <p:spPr>
          <a:xfrm>
            <a:off x="2602660" y="5141130"/>
            <a:ext cx="3449470"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ko-KR" sz="1200" b="0" i="0" u="none" strike="noStrike" kern="1200" cap="none" spc="0" normalizeH="0" baseline="0" noProof="0">
                <a:ln>
                  <a:noFill/>
                </a:ln>
                <a:solidFill>
                  <a:prstClr val="white"/>
                </a:solidFill>
                <a:effectLst/>
                <a:uLnTx/>
                <a:uFillTx/>
                <a:latin typeface="Calibri" panose="020F0502020204030204"/>
                <a:ea typeface="Arial Unicode MS"/>
                <a:cs typeface="Calibri" panose="020F0502020204030204" pitchFamily="34" charset="0"/>
              </a:rPr>
              <a:t>Enter text here</a:t>
            </a:r>
            <a:endParaRPr kumimoji="0" lang="ko-KR" altLang="en-US" sz="1200" b="0" i="0" u="none" strike="noStrike" kern="1200" cap="none" spc="0" normalizeH="0" baseline="0" noProof="0">
              <a:ln>
                <a:noFill/>
              </a:ln>
              <a:solidFill>
                <a:prstClr val="white"/>
              </a:solidFill>
              <a:effectLst/>
              <a:uLnTx/>
              <a:uFillTx/>
              <a:latin typeface="Calibri" panose="020F0502020204030204"/>
              <a:ea typeface="Arial Unicode MS"/>
              <a:cs typeface="Calibri" panose="020F0502020204030204" pitchFamily="34" charset="0"/>
            </a:endParaRPr>
          </a:p>
        </p:txBody>
      </p:sp>
      <p:pic>
        <p:nvPicPr>
          <p:cNvPr id="171" name="Picture 170" descr="A close up of a sign&#10;&#10;Description automatically generated">
            <a:extLst>
              <a:ext uri="{FF2B5EF4-FFF2-40B4-BE49-F238E27FC236}">
                <a16:creationId xmlns:a16="http://schemas.microsoft.com/office/drawing/2014/main" id="{546DFDED-10AD-2FFC-1ACD-9FEAAD57F25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316545" y="2248943"/>
            <a:ext cx="883685" cy="883685"/>
          </a:xfrm>
          <a:prstGeom prst="rect">
            <a:avLst/>
          </a:prstGeom>
        </p:spPr>
      </p:pic>
      <p:pic>
        <p:nvPicPr>
          <p:cNvPr id="172" name="Picture 171" descr="A picture containing graphics, drawing&#10;&#10;Description automatically generated">
            <a:extLst>
              <a:ext uri="{FF2B5EF4-FFF2-40B4-BE49-F238E27FC236}">
                <a16:creationId xmlns:a16="http://schemas.microsoft.com/office/drawing/2014/main" id="{259E0A9C-B307-38DD-36E7-8A01B1E4D2E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316545" y="3150266"/>
            <a:ext cx="883685" cy="883685"/>
          </a:xfrm>
          <a:prstGeom prst="rect">
            <a:avLst/>
          </a:prstGeom>
        </p:spPr>
      </p:pic>
      <p:pic>
        <p:nvPicPr>
          <p:cNvPr id="173" name="Picture 172" descr="A close up of a sign&#10;&#10;Description automatically generated">
            <a:extLst>
              <a:ext uri="{FF2B5EF4-FFF2-40B4-BE49-F238E27FC236}">
                <a16:creationId xmlns:a16="http://schemas.microsoft.com/office/drawing/2014/main" id="{7EBC569C-D682-1A69-F372-085542B51E7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320275" y="4072776"/>
            <a:ext cx="883685" cy="883685"/>
          </a:xfrm>
          <a:prstGeom prst="rect">
            <a:avLst/>
          </a:prstGeom>
        </p:spPr>
      </p:pic>
      <p:pic>
        <p:nvPicPr>
          <p:cNvPr id="174" name="Picture 173" descr="A close up of a sign&#10;&#10;Description automatically generated">
            <a:extLst>
              <a:ext uri="{FF2B5EF4-FFF2-40B4-BE49-F238E27FC236}">
                <a16:creationId xmlns:a16="http://schemas.microsoft.com/office/drawing/2014/main" id="{48FB0605-1CCA-DA1F-BDB6-1679FBF3879D}"/>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316544" y="4991019"/>
            <a:ext cx="883685" cy="883685"/>
          </a:xfrm>
          <a:prstGeom prst="rect">
            <a:avLst/>
          </a:prstGeom>
        </p:spPr>
      </p:pic>
      <p:pic>
        <p:nvPicPr>
          <p:cNvPr id="175" name="Picture 174" descr="A picture containing drawing&#10;&#10;Description automatically generated">
            <a:extLst>
              <a:ext uri="{FF2B5EF4-FFF2-40B4-BE49-F238E27FC236}">
                <a16:creationId xmlns:a16="http://schemas.microsoft.com/office/drawing/2014/main" id="{6D63302E-AE8A-A54A-2B60-9750E388EEE1}"/>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0316543" y="5900445"/>
            <a:ext cx="883685" cy="883685"/>
          </a:xfrm>
          <a:prstGeom prst="rect">
            <a:avLst/>
          </a:prstGeom>
        </p:spPr>
      </p:pic>
      <p:pic>
        <p:nvPicPr>
          <p:cNvPr id="176" name="Picture 175" descr="A close up of a sign&#10;&#10;Description automatically generated">
            <a:extLst>
              <a:ext uri="{FF2B5EF4-FFF2-40B4-BE49-F238E27FC236}">
                <a16:creationId xmlns:a16="http://schemas.microsoft.com/office/drawing/2014/main" id="{B7BD42DE-B8FA-C3A0-95DC-C7D5D82E6A62}"/>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1237833" y="2248943"/>
            <a:ext cx="883686" cy="883686"/>
          </a:xfrm>
          <a:prstGeom prst="rect">
            <a:avLst/>
          </a:prstGeom>
        </p:spPr>
      </p:pic>
      <p:pic>
        <p:nvPicPr>
          <p:cNvPr id="177" name="Picture 176" descr="A close up of a sign&#10;&#10;Description automatically generated">
            <a:extLst>
              <a:ext uri="{FF2B5EF4-FFF2-40B4-BE49-F238E27FC236}">
                <a16:creationId xmlns:a16="http://schemas.microsoft.com/office/drawing/2014/main" id="{BE1126CF-F643-1036-80C8-546E19C60A59}"/>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1242748" y="3160734"/>
            <a:ext cx="883686" cy="883686"/>
          </a:xfrm>
          <a:prstGeom prst="rect">
            <a:avLst/>
          </a:prstGeom>
        </p:spPr>
      </p:pic>
      <p:pic>
        <p:nvPicPr>
          <p:cNvPr id="178" name="Picture 177" descr="A close up of a sign&#10;&#10;Description automatically generated">
            <a:extLst>
              <a:ext uri="{FF2B5EF4-FFF2-40B4-BE49-F238E27FC236}">
                <a16:creationId xmlns:a16="http://schemas.microsoft.com/office/drawing/2014/main" id="{1932737B-9DC4-C34F-99C1-F0A2AC261D0F}"/>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11236206" y="4084063"/>
            <a:ext cx="883686" cy="883686"/>
          </a:xfrm>
          <a:prstGeom prst="rect">
            <a:avLst/>
          </a:prstGeom>
        </p:spPr>
      </p:pic>
      <p:pic>
        <p:nvPicPr>
          <p:cNvPr id="179" name="Picture 178" descr="A picture containing drawing&#10;&#10;Description automatically generated">
            <a:extLst>
              <a:ext uri="{FF2B5EF4-FFF2-40B4-BE49-F238E27FC236}">
                <a16:creationId xmlns:a16="http://schemas.microsoft.com/office/drawing/2014/main" id="{B53B5597-1BE2-B996-F623-BC25E9DE81F7}"/>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1248457" y="4997477"/>
            <a:ext cx="883685" cy="883685"/>
          </a:xfrm>
          <a:prstGeom prst="rect">
            <a:avLst/>
          </a:prstGeom>
        </p:spPr>
      </p:pic>
      <p:sp>
        <p:nvSpPr>
          <p:cNvPr id="3" name="TextBox 2">
            <a:extLst>
              <a:ext uri="{FF2B5EF4-FFF2-40B4-BE49-F238E27FC236}">
                <a16:creationId xmlns:a16="http://schemas.microsoft.com/office/drawing/2014/main" id="{270097CF-C3CB-299F-3505-CA6A0CE85043}"/>
              </a:ext>
            </a:extLst>
          </p:cNvPr>
          <p:cNvSpPr txBox="1"/>
          <p:nvPr/>
        </p:nvSpPr>
        <p:spPr>
          <a:xfrm>
            <a:off x="2485227" y="2556236"/>
            <a:ext cx="4210805" cy="923330"/>
          </a:xfrm>
          <a:prstGeom prst="rect">
            <a:avLst/>
          </a:prstGeom>
          <a:solidFill>
            <a:srgbClr val="C24D2E"/>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FFFFFF"/>
                </a:solidFill>
                <a:effectLst/>
                <a:uLnTx/>
                <a:uFillTx/>
                <a:latin typeface="Calibri"/>
                <a:ea typeface="Calibri"/>
                <a:cs typeface="Calibri"/>
              </a:rPr>
              <a:t>Evidence generated on hazards of interest, quantification, prevalence, risk-based control</a:t>
            </a:r>
            <a:endParaRPr kumimoji="0" lang="en-US" sz="1800" b="0" i="0" u="none" strike="noStrike" kern="1200" cap="none" spc="0" normalizeH="0" baseline="0" noProof="0">
              <a:ln>
                <a:noFill/>
              </a:ln>
              <a:solidFill>
                <a:srgbClr val="FFFFFF"/>
              </a:solidFill>
              <a:effectLst/>
              <a:uLnTx/>
              <a:uFillTx/>
              <a:latin typeface="Calibri" panose="020F0502020204030204"/>
              <a:ea typeface="MS PGothic" pitchFamily="34" charset="-128"/>
              <a:cs typeface="+mn-cs"/>
            </a:endParaRPr>
          </a:p>
        </p:txBody>
      </p:sp>
      <p:sp>
        <p:nvSpPr>
          <p:cNvPr id="5" name="TextBox 4">
            <a:extLst>
              <a:ext uri="{FF2B5EF4-FFF2-40B4-BE49-F238E27FC236}">
                <a16:creationId xmlns:a16="http://schemas.microsoft.com/office/drawing/2014/main" id="{309612F1-980F-4195-BE84-13434DEB1DB5}"/>
              </a:ext>
            </a:extLst>
          </p:cNvPr>
          <p:cNvSpPr txBox="1"/>
          <p:nvPr/>
        </p:nvSpPr>
        <p:spPr>
          <a:xfrm>
            <a:off x="2484348" y="3788581"/>
            <a:ext cx="4219020" cy="923330"/>
          </a:xfrm>
          <a:prstGeom prst="rect">
            <a:avLst/>
          </a:prstGeom>
          <a:solidFill>
            <a:srgbClr val="DAC637"/>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FFFFFF"/>
                </a:solidFill>
                <a:effectLst/>
                <a:uLnTx/>
                <a:uFillTx/>
                <a:latin typeface="Calibri" panose="020F0502020204030204"/>
                <a:ea typeface="Calibri" panose="020F0502020204030204"/>
                <a:cs typeface="Calibri" panose="020F0502020204030204"/>
              </a:rPr>
              <a:t>Technical interventions using a One Health approach are tested and documented by OHRECA and partners</a:t>
            </a:r>
            <a:endParaRPr kumimoji="0" lang="en-US" sz="1800" b="0" i="0" u="none" strike="noStrike" kern="1200" cap="none" spc="0" normalizeH="0" baseline="0" noProof="0">
              <a:ln>
                <a:noFill/>
              </a:ln>
              <a:solidFill>
                <a:srgbClr val="FFFFFF"/>
              </a:solidFill>
              <a:effectLst/>
              <a:uLnTx/>
              <a:uFillTx/>
              <a:latin typeface="Calibri" panose="020F0502020204030204"/>
              <a:ea typeface="MS PGothic" pitchFamily="34" charset="-128"/>
              <a:cs typeface="+mn-cs"/>
            </a:endParaRPr>
          </a:p>
        </p:txBody>
      </p:sp>
      <p:sp>
        <p:nvSpPr>
          <p:cNvPr id="6" name="TextBox 5">
            <a:extLst>
              <a:ext uri="{FF2B5EF4-FFF2-40B4-BE49-F238E27FC236}">
                <a16:creationId xmlns:a16="http://schemas.microsoft.com/office/drawing/2014/main" id="{170B77A5-83CD-464F-6D0A-21C08E4F5E27}"/>
              </a:ext>
            </a:extLst>
          </p:cNvPr>
          <p:cNvSpPr txBox="1"/>
          <p:nvPr/>
        </p:nvSpPr>
        <p:spPr>
          <a:xfrm>
            <a:off x="2484347" y="5141959"/>
            <a:ext cx="4219020" cy="1200329"/>
          </a:xfrm>
          <a:prstGeom prst="rect">
            <a:avLst/>
          </a:prstGeom>
          <a:solidFill>
            <a:srgbClr val="2EA3C2"/>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FFFFFF"/>
                </a:solidFill>
                <a:effectLst/>
                <a:uLnTx/>
                <a:uFillTx/>
                <a:latin typeface="Calibri" panose="020F0502020204030204"/>
                <a:ea typeface="Calibri" panose="020F0502020204030204"/>
                <a:cs typeface="Calibri" panose="020F0502020204030204"/>
              </a:rPr>
              <a:t>Public and private sector cooperative mechanisms are reviewed and improved, enabling the adoption of evidence based One Health policies and practices</a:t>
            </a:r>
            <a:endParaRPr kumimoji="0" lang="en-US" sz="1800" b="0" i="0" u="none" strike="noStrike" kern="1200" cap="none" spc="0" normalizeH="0" baseline="0" noProof="0">
              <a:ln>
                <a:noFill/>
              </a:ln>
              <a:solidFill>
                <a:srgbClr val="FFFFFF"/>
              </a:solidFill>
              <a:effectLst/>
              <a:uLnTx/>
              <a:uFillTx/>
              <a:latin typeface="Calibri" panose="020F0502020204030204"/>
              <a:ea typeface="MS PGothic" pitchFamily="34" charset="-128"/>
              <a:cs typeface="+mn-cs"/>
            </a:endParaRPr>
          </a:p>
        </p:txBody>
      </p:sp>
      <p:sp>
        <p:nvSpPr>
          <p:cNvPr id="9" name="TextBox 8">
            <a:extLst>
              <a:ext uri="{FF2B5EF4-FFF2-40B4-BE49-F238E27FC236}">
                <a16:creationId xmlns:a16="http://schemas.microsoft.com/office/drawing/2014/main" id="{76D4C61C-0B4E-C885-13C9-71CAB3D8C61D}"/>
              </a:ext>
            </a:extLst>
          </p:cNvPr>
          <p:cNvSpPr txBox="1"/>
          <p:nvPr/>
        </p:nvSpPr>
        <p:spPr>
          <a:xfrm>
            <a:off x="7875143" y="2159234"/>
            <a:ext cx="1746529" cy="400110"/>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srgbClr val="004B65"/>
                </a:solidFill>
                <a:effectLst/>
                <a:uLnTx/>
                <a:uFillTx/>
                <a:latin typeface="Calibri" panose="020F0502020204030204"/>
                <a:ea typeface="MS PGothic" pitchFamily="34" charset="-128"/>
                <a:cs typeface="Calibri"/>
              </a:rPr>
              <a:t>IMPACT</a:t>
            </a:r>
            <a:r>
              <a:rPr kumimoji="0" lang="en-US" sz="2000" b="1" i="0" u="none" strike="noStrike" kern="1200" cap="none" spc="0" normalizeH="0" baseline="0" noProof="0">
                <a:ln>
                  <a:noFill/>
                </a:ln>
                <a:solidFill>
                  <a:srgbClr val="000000"/>
                </a:solidFill>
                <a:effectLst/>
                <a:uLnTx/>
                <a:uFillTx/>
                <a:latin typeface="Calibri" panose="020F0502020204030204"/>
                <a:ea typeface="MS PGothic" pitchFamily="34" charset="-128"/>
                <a:cs typeface="Calibri"/>
              </a:rPr>
              <a:t> </a:t>
            </a:r>
          </a:p>
        </p:txBody>
      </p:sp>
      <p:sp>
        <p:nvSpPr>
          <p:cNvPr id="11" name="TextBox 10">
            <a:extLst>
              <a:ext uri="{FF2B5EF4-FFF2-40B4-BE49-F238E27FC236}">
                <a16:creationId xmlns:a16="http://schemas.microsoft.com/office/drawing/2014/main" id="{89A3789C-B25B-D294-8202-826BA5D8BBF5}"/>
              </a:ext>
            </a:extLst>
          </p:cNvPr>
          <p:cNvSpPr txBox="1"/>
          <p:nvPr/>
        </p:nvSpPr>
        <p:spPr>
          <a:xfrm>
            <a:off x="7002178" y="3592108"/>
            <a:ext cx="3054454" cy="2031325"/>
          </a:xfrm>
          <a:prstGeom prst="rect">
            <a:avLst/>
          </a:prstGeom>
          <a:solidFill>
            <a:srgbClr val="00AA88"/>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FFFFFF"/>
                </a:solidFill>
                <a:effectLst/>
                <a:uLnTx/>
                <a:uFillTx/>
                <a:latin typeface="Calibri" panose="020F0502020204030204"/>
                <a:ea typeface="Calibri" panose="020F0502020204030204"/>
                <a:cs typeface="Calibri" panose="020F0502020204030204"/>
              </a:rPr>
              <a:t>Strengthen evidence-based policies and practices in 8 countries in Sub-Saharan Africa implemented through improved national and regional One Health capacities in sub-Saharan Africa</a:t>
            </a:r>
            <a:endParaRPr kumimoji="0" lang="en-US" sz="1800" b="0" i="0" u="none" strike="noStrike" kern="1200" cap="none" spc="0" normalizeH="0" baseline="0" noProof="0">
              <a:ln>
                <a:noFill/>
              </a:ln>
              <a:solidFill>
                <a:srgbClr val="FFFFFF"/>
              </a:solidFill>
              <a:effectLst/>
              <a:uLnTx/>
              <a:uFillTx/>
              <a:latin typeface="Calibri" panose="020F0502020204030204"/>
              <a:ea typeface="MS PGothic" pitchFamily="34" charset="-128"/>
              <a:cs typeface="+mn-cs"/>
            </a:endParaRPr>
          </a:p>
        </p:txBody>
      </p:sp>
      <p:sp>
        <p:nvSpPr>
          <p:cNvPr id="13" name="TextBox 12">
            <a:extLst>
              <a:ext uri="{FF2B5EF4-FFF2-40B4-BE49-F238E27FC236}">
                <a16:creationId xmlns:a16="http://schemas.microsoft.com/office/drawing/2014/main" id="{236DB6A0-BD8C-59CC-1E79-B10A24DCA574}"/>
              </a:ext>
            </a:extLst>
          </p:cNvPr>
          <p:cNvSpPr txBox="1"/>
          <p:nvPr/>
        </p:nvSpPr>
        <p:spPr>
          <a:xfrm>
            <a:off x="1012577" y="1245693"/>
            <a:ext cx="1077627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a:ln>
                  <a:noFill/>
                </a:ln>
                <a:solidFill>
                  <a:srgbClr val="004B65"/>
                </a:solidFill>
                <a:effectLst/>
                <a:uLnTx/>
                <a:uFillTx/>
                <a:latin typeface="Calibri" panose="020F0502020204030204"/>
                <a:ea typeface="MS PGothic" pitchFamily="34" charset="-128"/>
                <a:cs typeface="Calibri"/>
              </a:rPr>
              <a:t>In Africa, human pressure on the environment is jeopardizing the health of humans, livestock and wildlife, a problem worsened by ineffective authorities, underfunded and poorly performing health services. </a:t>
            </a:r>
          </a:p>
        </p:txBody>
      </p:sp>
      <p:grpSp>
        <p:nvGrpSpPr>
          <p:cNvPr id="18" name="Group 17">
            <a:extLst>
              <a:ext uri="{FF2B5EF4-FFF2-40B4-BE49-F238E27FC236}">
                <a16:creationId xmlns:a16="http://schemas.microsoft.com/office/drawing/2014/main" id="{531CB77F-F16B-4234-99E6-996B8FBEFD3C}"/>
              </a:ext>
            </a:extLst>
          </p:cNvPr>
          <p:cNvGrpSpPr/>
          <p:nvPr/>
        </p:nvGrpSpPr>
        <p:grpSpPr>
          <a:xfrm>
            <a:off x="382828" y="6423802"/>
            <a:ext cx="6495541" cy="369332"/>
            <a:chOff x="266698" y="6468713"/>
            <a:chExt cx="6495541" cy="369332"/>
          </a:xfrm>
        </p:grpSpPr>
        <p:sp>
          <p:nvSpPr>
            <p:cNvPr id="2" name="TextBox 1">
              <a:extLst>
                <a:ext uri="{FF2B5EF4-FFF2-40B4-BE49-F238E27FC236}">
                  <a16:creationId xmlns:a16="http://schemas.microsoft.com/office/drawing/2014/main" id="{1525CA1F-5457-41E8-8304-22DBE6FA85BA}"/>
                </a:ext>
              </a:extLst>
            </p:cNvPr>
            <p:cNvSpPr txBox="1"/>
            <p:nvPr/>
          </p:nvSpPr>
          <p:spPr>
            <a:xfrm>
              <a:off x="2592857" y="6468713"/>
              <a:ext cx="2616819" cy="369332"/>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E515C"/>
                  </a:solidFill>
                  <a:effectLst/>
                  <a:uLnTx/>
                  <a:uFillTx/>
                  <a:latin typeface="Calibri" panose="020F0502020204030204"/>
                  <a:ea typeface="MS PGothic" pitchFamily="34" charset="-128"/>
                  <a:cs typeface="Calibri"/>
                </a:rPr>
                <a:t>CAPACITY DEVELOPMENT </a:t>
              </a:r>
            </a:p>
          </p:txBody>
        </p:sp>
        <p:cxnSp>
          <p:nvCxnSpPr>
            <p:cNvPr id="4" name="Straight Arrow Connector 3">
              <a:extLst>
                <a:ext uri="{FF2B5EF4-FFF2-40B4-BE49-F238E27FC236}">
                  <a16:creationId xmlns:a16="http://schemas.microsoft.com/office/drawing/2014/main" id="{BC700BE5-7DE8-29F7-D12E-244FC17610A9}"/>
                </a:ext>
              </a:extLst>
            </p:cNvPr>
            <p:cNvCxnSpPr>
              <a:cxnSpLocks/>
              <a:stCxn id="2" idx="3"/>
            </p:cNvCxnSpPr>
            <p:nvPr/>
          </p:nvCxnSpPr>
          <p:spPr>
            <a:xfrm flipV="1">
              <a:off x="5209676" y="6644233"/>
              <a:ext cx="1552563" cy="9146"/>
            </a:xfrm>
            <a:prstGeom prst="straightConnector1">
              <a:avLst/>
            </a:prstGeom>
            <a:ln w="57150">
              <a:solidFill>
                <a:srgbClr val="0E515C"/>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FAB4980E-41FB-E23F-8554-38E4ACC5752F}"/>
                </a:ext>
              </a:extLst>
            </p:cNvPr>
            <p:cNvCxnSpPr>
              <a:cxnSpLocks/>
              <a:stCxn id="2" idx="1"/>
            </p:cNvCxnSpPr>
            <p:nvPr/>
          </p:nvCxnSpPr>
          <p:spPr>
            <a:xfrm flipH="1">
              <a:off x="266698" y="6653379"/>
              <a:ext cx="2326159" cy="84"/>
            </a:xfrm>
            <a:prstGeom prst="straightConnector1">
              <a:avLst/>
            </a:prstGeom>
            <a:ln w="57150">
              <a:solidFill>
                <a:srgbClr val="004B65"/>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1" name="Group 20">
            <a:extLst>
              <a:ext uri="{FF2B5EF4-FFF2-40B4-BE49-F238E27FC236}">
                <a16:creationId xmlns:a16="http://schemas.microsoft.com/office/drawing/2014/main" id="{78331FC5-0051-F2BC-A67A-6F76A3C9D291}"/>
              </a:ext>
            </a:extLst>
          </p:cNvPr>
          <p:cNvGrpSpPr/>
          <p:nvPr/>
        </p:nvGrpSpPr>
        <p:grpSpPr>
          <a:xfrm rot="5400000">
            <a:off x="-1837167" y="4293053"/>
            <a:ext cx="4043667" cy="369332"/>
            <a:chOff x="266700" y="6460503"/>
            <a:chExt cx="4043667" cy="369332"/>
          </a:xfrm>
        </p:grpSpPr>
        <p:sp>
          <p:nvSpPr>
            <p:cNvPr id="22" name="TextBox 21">
              <a:extLst>
                <a:ext uri="{FF2B5EF4-FFF2-40B4-BE49-F238E27FC236}">
                  <a16:creationId xmlns:a16="http://schemas.microsoft.com/office/drawing/2014/main" id="{5B23D9AC-647F-9A5D-0D66-436C0869F4F8}"/>
                </a:ext>
              </a:extLst>
            </p:cNvPr>
            <p:cNvSpPr txBox="1"/>
            <p:nvPr/>
          </p:nvSpPr>
          <p:spPr>
            <a:xfrm>
              <a:off x="955039" y="6460503"/>
              <a:ext cx="2616819" cy="369332"/>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4B65"/>
                  </a:solidFill>
                  <a:effectLst/>
                  <a:uLnTx/>
                  <a:uFillTx/>
                  <a:latin typeface="Calibri" panose="020F0502020204030204"/>
                  <a:ea typeface="MS PGothic" pitchFamily="34" charset="-128"/>
                  <a:cs typeface="Calibri"/>
                </a:rPr>
                <a:t>CAPACITY DEVELOPMENT </a:t>
              </a:r>
            </a:p>
          </p:txBody>
        </p:sp>
        <p:cxnSp>
          <p:nvCxnSpPr>
            <p:cNvPr id="23" name="Straight Arrow Connector 22">
              <a:extLst>
                <a:ext uri="{FF2B5EF4-FFF2-40B4-BE49-F238E27FC236}">
                  <a16:creationId xmlns:a16="http://schemas.microsoft.com/office/drawing/2014/main" id="{887E45BE-DC54-4729-4CA4-EC69644E4640}"/>
                </a:ext>
              </a:extLst>
            </p:cNvPr>
            <p:cNvCxnSpPr>
              <a:cxnSpLocks/>
            </p:cNvCxnSpPr>
            <p:nvPr/>
          </p:nvCxnSpPr>
          <p:spPr>
            <a:xfrm rot="16200000">
              <a:off x="3933596" y="6281276"/>
              <a:ext cx="0" cy="753543"/>
            </a:xfrm>
            <a:prstGeom prst="straightConnector1">
              <a:avLst/>
            </a:prstGeom>
            <a:ln w="57150">
              <a:solidFill>
                <a:srgbClr val="004B65"/>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FE7E43DB-4EA5-F26C-EF3D-EBB6693FF21B}"/>
                </a:ext>
              </a:extLst>
            </p:cNvPr>
            <p:cNvCxnSpPr>
              <a:cxnSpLocks/>
            </p:cNvCxnSpPr>
            <p:nvPr/>
          </p:nvCxnSpPr>
          <p:spPr>
            <a:xfrm rot="16200000" flipV="1">
              <a:off x="613020" y="6307143"/>
              <a:ext cx="0" cy="692639"/>
            </a:xfrm>
            <a:prstGeom prst="straightConnector1">
              <a:avLst/>
            </a:prstGeom>
            <a:ln w="57150">
              <a:solidFill>
                <a:srgbClr val="0E515C"/>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594018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4CC9AE8-B54F-5BEB-BA20-98CE67785BE9}"/>
              </a:ext>
            </a:extLst>
          </p:cNvPr>
          <p:cNvSpPr>
            <a:spLocks noGrp="1"/>
          </p:cNvSpPr>
          <p:nvPr>
            <p:ph idx="1"/>
          </p:nvPr>
        </p:nvSpPr>
        <p:spPr>
          <a:xfrm>
            <a:off x="676835" y="1690688"/>
            <a:ext cx="4544389" cy="4315665"/>
          </a:xfrm>
        </p:spPr>
        <p:txBody>
          <a:bodyPr>
            <a:noAutofit/>
          </a:bodyPr>
          <a:lstStyle/>
          <a:p>
            <a:r>
              <a:rPr lang="en-KE" sz="2000">
                <a:latin typeface="+mj-lt"/>
              </a:rPr>
              <a:t>Build One Health competencies among scientists, graduate fellows, One Health actors and policy makers</a:t>
            </a:r>
          </a:p>
          <a:p>
            <a:pPr marL="0" indent="0">
              <a:buNone/>
            </a:pPr>
            <a:endParaRPr lang="en-KE" sz="2000">
              <a:latin typeface="+mj-lt"/>
            </a:endParaRPr>
          </a:p>
          <a:p>
            <a:r>
              <a:rPr lang="en-KE" sz="2000">
                <a:latin typeface="+mj-lt"/>
              </a:rPr>
              <a:t>Promote uptake and utilization of tools and strategies developed for the management of One Health problems (communities, general public, policy makers etc)</a:t>
            </a:r>
          </a:p>
          <a:p>
            <a:pPr marL="0" indent="0">
              <a:buNone/>
            </a:pPr>
            <a:endParaRPr lang="en-KE" sz="2000">
              <a:latin typeface="+mj-lt"/>
            </a:endParaRPr>
          </a:p>
          <a:p>
            <a:r>
              <a:rPr lang="en-KE" sz="2000">
                <a:latin typeface="+mj-lt"/>
              </a:rPr>
              <a:t>Promote collaboration and coordination between projects,programs and other initiatives on One Health</a:t>
            </a:r>
          </a:p>
        </p:txBody>
      </p:sp>
      <p:sp>
        <p:nvSpPr>
          <p:cNvPr id="3" name="Title 2">
            <a:extLst>
              <a:ext uri="{FF2B5EF4-FFF2-40B4-BE49-F238E27FC236}">
                <a16:creationId xmlns:a16="http://schemas.microsoft.com/office/drawing/2014/main" id="{79E26E8C-1DAC-2569-09DA-38C5E94261D1}"/>
              </a:ext>
            </a:extLst>
          </p:cNvPr>
          <p:cNvSpPr>
            <a:spLocks noGrp="1"/>
          </p:cNvSpPr>
          <p:nvPr>
            <p:ph type="title"/>
          </p:nvPr>
        </p:nvSpPr>
        <p:spPr/>
        <p:txBody>
          <a:bodyPr/>
          <a:lstStyle/>
          <a:p>
            <a:r>
              <a:rPr lang="en-KE">
                <a:solidFill>
                  <a:srgbClr val="FF0000"/>
                </a:solidFill>
              </a:rPr>
              <a:t>Capacity development objectives </a:t>
            </a:r>
          </a:p>
        </p:txBody>
      </p:sp>
      <p:sp>
        <p:nvSpPr>
          <p:cNvPr id="4" name="Content Placeholder 1">
            <a:extLst>
              <a:ext uri="{FF2B5EF4-FFF2-40B4-BE49-F238E27FC236}">
                <a16:creationId xmlns:a16="http://schemas.microsoft.com/office/drawing/2014/main" id="{4E9EC460-C5C5-58B6-CF75-5651DD772487}"/>
              </a:ext>
            </a:extLst>
          </p:cNvPr>
          <p:cNvSpPr txBox="1">
            <a:spLocks/>
          </p:cNvSpPr>
          <p:nvPr/>
        </p:nvSpPr>
        <p:spPr>
          <a:xfrm>
            <a:off x="7053074" y="2248168"/>
            <a:ext cx="4663619" cy="375818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462"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KE" sz="3000" b="0" i="0" u="none" strike="noStrike" kern="1200" cap="none" spc="0" normalizeH="0" baseline="0" noProof="0">
                <a:ln>
                  <a:noFill/>
                </a:ln>
                <a:solidFill>
                  <a:srgbClr val="FF0000"/>
                </a:solidFill>
                <a:effectLst/>
                <a:uLnTx/>
                <a:uFillTx/>
                <a:latin typeface="Calibri" panose="020F0502020204030204"/>
                <a:ea typeface="+mn-ea"/>
                <a:cs typeface="+mn-cs"/>
              </a:rPr>
              <a:t>OHRECA’s capacity development activities </a:t>
            </a:r>
            <a:endParaRPr kumimoji="0" lang="en-US" sz="3000" b="0" i="0" u="none" strike="noStrike" kern="1200" cap="none" spc="0" normalizeH="0" baseline="0" noProof="0">
              <a:ln>
                <a:noFill/>
              </a:ln>
              <a:solidFill>
                <a:srgbClr val="000000"/>
              </a:solidFill>
              <a:effectLst/>
              <a:uLnTx/>
              <a:uFillTx/>
              <a:latin typeface="Calibri Light" panose="020F0302020204030204"/>
              <a:ea typeface="+mn-ea"/>
              <a:cs typeface="+mn-cs"/>
            </a:endParaRPr>
          </a:p>
          <a:p>
            <a:pPr marL="457200" marR="0" lvl="0" indent="-439738"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200" b="0" i="0" u="none" strike="noStrike" kern="1200" cap="none" spc="0" normalizeH="0" baseline="0" noProof="0">
                <a:ln>
                  <a:noFill/>
                </a:ln>
                <a:solidFill>
                  <a:srgbClr val="000000"/>
                </a:solidFill>
                <a:effectLst/>
                <a:uLnTx/>
                <a:uFillTx/>
                <a:latin typeface="Calibri Light" panose="020F0302020204030204"/>
                <a:ea typeface="+mn-ea"/>
                <a:cs typeface="+mn-cs"/>
              </a:rPr>
              <a:t>O</a:t>
            </a:r>
            <a:r>
              <a:rPr kumimoji="0" lang="en-KE" sz="2200" b="0" i="0" u="none" strike="noStrike" kern="1200" cap="none" spc="0" normalizeH="0" baseline="0" noProof="0">
                <a:ln>
                  <a:noFill/>
                </a:ln>
                <a:solidFill>
                  <a:srgbClr val="000000"/>
                </a:solidFill>
                <a:effectLst/>
                <a:uLnTx/>
                <a:uFillTx/>
                <a:latin typeface="Calibri Light" panose="020F0302020204030204"/>
                <a:ea typeface="+mn-ea"/>
                <a:cs typeface="+mn-cs"/>
              </a:rPr>
              <a:t>ne Health platforms </a:t>
            </a:r>
          </a:p>
          <a:p>
            <a:pPr marL="457200" marR="0" lvl="0" indent="-439738"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KE" sz="2200" b="0" i="0" u="none" strike="noStrike" kern="1200" cap="none" spc="0" normalizeH="0" baseline="0" noProof="0">
                <a:ln>
                  <a:noFill/>
                </a:ln>
                <a:solidFill>
                  <a:srgbClr val="000000"/>
                </a:solidFill>
                <a:effectLst/>
                <a:uLnTx/>
                <a:uFillTx/>
                <a:latin typeface="Calibri Light" panose="020F0302020204030204"/>
                <a:ea typeface="+mn-ea"/>
                <a:cs typeface="+mn-cs"/>
              </a:rPr>
              <a:t>Graduate fellows – 22 PhDs and 11 MSc</a:t>
            </a:r>
          </a:p>
          <a:p>
            <a:pPr marL="457200" marR="0" lvl="0" indent="-439738"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KE" sz="2200" b="0" i="0" u="none" strike="noStrike" kern="1200" cap="none" spc="0" normalizeH="0" baseline="0" noProof="0">
                <a:ln>
                  <a:noFill/>
                </a:ln>
                <a:solidFill>
                  <a:srgbClr val="000000"/>
                </a:solidFill>
                <a:effectLst/>
                <a:uLnTx/>
                <a:uFillTx/>
                <a:latin typeface="Calibri Light" panose="020F0302020204030204"/>
                <a:ea typeface="+mn-ea"/>
                <a:cs typeface="+mn-cs"/>
              </a:rPr>
              <a:t>Community training</a:t>
            </a:r>
          </a:p>
          <a:p>
            <a:pPr marL="457200" marR="0" lvl="0" indent="-439738"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KE" sz="2200" b="0" i="0" u="none" strike="noStrike" kern="1200" cap="none" spc="0" normalizeH="0" baseline="0" noProof="0">
                <a:ln>
                  <a:noFill/>
                </a:ln>
                <a:solidFill>
                  <a:srgbClr val="000000"/>
                </a:solidFill>
                <a:effectLst/>
                <a:uLnTx/>
                <a:uFillTx/>
                <a:latin typeface="Calibri Light" panose="020F0302020204030204"/>
                <a:ea typeface="+mn-ea"/>
                <a:cs typeface="+mn-cs"/>
              </a:rPr>
              <a:t>Development of training curricula</a:t>
            </a:r>
          </a:p>
          <a:p>
            <a:pPr marL="457200" marR="0" lvl="0" indent="-439738"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KE" sz="2200" b="0" i="0" u="none" strike="noStrike" kern="1200" cap="none" spc="0" normalizeH="0" baseline="0" noProof="0">
                <a:ln>
                  <a:noFill/>
                </a:ln>
                <a:solidFill>
                  <a:srgbClr val="000000"/>
                </a:solidFill>
                <a:effectLst/>
                <a:uLnTx/>
                <a:uFillTx/>
                <a:latin typeface="Calibri Light" panose="020F0302020204030204"/>
                <a:ea typeface="+mn-ea"/>
                <a:cs typeface="+mn-cs"/>
              </a:rPr>
              <a:t>Others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KE" sz="2200" b="0" i="0" u="none" strike="noStrike" kern="1200" cap="none" spc="0" normalizeH="0" baseline="0" noProof="0">
              <a:ln>
                <a:noFill/>
              </a:ln>
              <a:solidFill>
                <a:srgbClr val="000000"/>
              </a:solidFill>
              <a:effectLst/>
              <a:uLnTx/>
              <a:uFillTx/>
              <a:latin typeface="Calibri Light" panose="020F030202020403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KE" sz="2200" b="0" i="0" u="none" strike="noStrike" kern="1200" cap="none" spc="0" normalizeH="0" baseline="0" noProof="0">
              <a:ln>
                <a:noFill/>
              </a:ln>
              <a:solidFill>
                <a:srgbClr val="000000"/>
              </a:solidFill>
              <a:effectLst/>
              <a:uLnTx/>
              <a:uFillTx/>
              <a:latin typeface="Calibri Light" panose="020F0302020204030204"/>
              <a:ea typeface="+mn-ea"/>
              <a:cs typeface="+mn-cs"/>
            </a:endParaRPr>
          </a:p>
        </p:txBody>
      </p:sp>
    </p:spTree>
    <p:extLst>
      <p:ext uri="{BB962C8B-B14F-4D97-AF65-F5344CB8AC3E}">
        <p14:creationId xmlns:p14="http://schemas.microsoft.com/office/powerpoint/2010/main" val="13070989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B9EBA1-6B8C-2939-8738-5A5CC01BA37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99655AF-556A-AE73-0EA5-8DB4B6ECAA6C}"/>
              </a:ext>
            </a:extLst>
          </p:cNvPr>
          <p:cNvSpPr>
            <a:spLocks noGrp="1"/>
          </p:cNvSpPr>
          <p:nvPr>
            <p:ph type="title"/>
          </p:nvPr>
        </p:nvSpPr>
        <p:spPr>
          <a:xfrm>
            <a:off x="206188" y="167903"/>
            <a:ext cx="11779623" cy="863230"/>
          </a:xfrm>
        </p:spPr>
        <p:txBody>
          <a:bodyPr>
            <a:normAutofit fontScale="90000"/>
          </a:bodyPr>
          <a:lstStyle/>
          <a:p>
            <a:r>
              <a:rPr lang="en-KE" sz="3200"/>
              <a:t>Technical support for Samburu County One Health platform</a:t>
            </a:r>
            <a:r>
              <a:rPr lang="en-US" sz="3200"/>
              <a:t> and </a:t>
            </a:r>
            <a:r>
              <a:rPr lang="en-KE" sz="3200"/>
              <a:t>Community training</a:t>
            </a:r>
            <a:r>
              <a:rPr lang="en-US" sz="3200"/>
              <a:t> in </a:t>
            </a:r>
            <a:r>
              <a:rPr lang="en-KE" sz="3200"/>
              <a:t>Isiolo</a:t>
            </a:r>
          </a:p>
        </p:txBody>
      </p:sp>
      <p:sp>
        <p:nvSpPr>
          <p:cNvPr id="7" name="Content Placeholder 1">
            <a:extLst>
              <a:ext uri="{FF2B5EF4-FFF2-40B4-BE49-F238E27FC236}">
                <a16:creationId xmlns:a16="http://schemas.microsoft.com/office/drawing/2014/main" id="{84F4E6BF-A293-E11B-89EB-7A560A2D0D0E}"/>
              </a:ext>
            </a:extLst>
          </p:cNvPr>
          <p:cNvSpPr txBox="1">
            <a:spLocks/>
          </p:cNvSpPr>
          <p:nvPr/>
        </p:nvSpPr>
        <p:spPr>
          <a:xfrm>
            <a:off x="6692630" y="1186934"/>
            <a:ext cx="5208049" cy="515534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74662"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000" b="0" i="0" u="none" strike="noStrike" kern="1200" cap="none" spc="0" normalizeH="0" baseline="0" noProof="0">
                <a:ln>
                  <a:noFill/>
                </a:ln>
                <a:solidFill>
                  <a:srgbClr val="000000"/>
                </a:solidFill>
                <a:effectLst/>
                <a:uLnTx/>
                <a:uFillTx/>
                <a:latin typeface="Calibri Light" panose="020F0302020204030204"/>
                <a:ea typeface="+mn-ea"/>
                <a:cs typeface="+mn-cs"/>
              </a:rPr>
              <a:t>Samburu County convened a meeting to develop a plan for community training</a:t>
            </a:r>
          </a:p>
          <a:p>
            <a:pPr marL="474662"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000" b="0" i="0" u="none" strike="noStrike" kern="1200" cap="none" spc="0" normalizeH="0" baseline="0" noProof="0">
                <a:ln>
                  <a:noFill/>
                </a:ln>
                <a:solidFill>
                  <a:srgbClr val="000000"/>
                </a:solidFill>
                <a:effectLst/>
                <a:uLnTx/>
                <a:uFillTx/>
                <a:latin typeface="Calibri Light" panose="020F0302020204030204"/>
                <a:ea typeface="+mn-ea"/>
                <a:cs typeface="+mn-cs"/>
              </a:rPr>
              <a:t>Training conducted in partnership with the One Health platform, </a:t>
            </a:r>
            <a:r>
              <a:rPr kumimoji="0" lang="en-GB" sz="2000" b="0" i="0" u="none" strike="noStrike" kern="1200" cap="none" spc="0" normalizeH="0" baseline="0" noProof="0" err="1">
                <a:ln>
                  <a:noFill/>
                </a:ln>
                <a:solidFill>
                  <a:srgbClr val="000000"/>
                </a:solidFill>
                <a:effectLst/>
                <a:uLnTx/>
                <a:uFillTx/>
                <a:latin typeface="Calibri Light" panose="020F0302020204030204"/>
                <a:ea typeface="+mn-ea"/>
                <a:cs typeface="+mn-cs"/>
              </a:rPr>
              <a:t>Isiolo</a:t>
            </a:r>
            <a:r>
              <a:rPr kumimoji="0" lang="en-GB" sz="2000" b="0" i="0" u="none" strike="noStrike" kern="1200" cap="none" spc="0" normalizeH="0" baseline="0" noProof="0">
                <a:ln>
                  <a:noFill/>
                </a:ln>
                <a:solidFill>
                  <a:srgbClr val="000000"/>
                </a:solidFill>
                <a:effectLst/>
                <a:uLnTx/>
                <a:uFillTx/>
                <a:latin typeface="Calibri Light" panose="020F0302020204030204"/>
                <a:ea typeface="+mn-ea"/>
                <a:cs typeface="+mn-cs"/>
              </a:rPr>
              <a:t> County </a:t>
            </a:r>
          </a:p>
          <a:p>
            <a:pPr marL="474662"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GB" sz="2000">
                <a:solidFill>
                  <a:srgbClr val="000000"/>
                </a:solidFill>
                <a:latin typeface="Calibri Light" panose="020F0302020204030204"/>
              </a:rPr>
              <a:t>T</a:t>
            </a:r>
            <a:r>
              <a:rPr kumimoji="0" lang="en-GB" sz="2000" b="0" i="0" u="none" strike="noStrike" kern="1200" cap="none" spc="0" normalizeH="0" baseline="0" noProof="0">
                <a:ln>
                  <a:noFill/>
                </a:ln>
                <a:solidFill>
                  <a:srgbClr val="000000"/>
                </a:solidFill>
                <a:effectLst/>
                <a:uLnTx/>
                <a:uFillTx/>
                <a:latin typeface="Calibri Light" panose="020F0302020204030204"/>
                <a:ea typeface="+mn-ea"/>
                <a:cs typeface="+mn-cs"/>
              </a:rPr>
              <a:t>o enhance knowledge for the surveillance and control of six zoonotic diseases including Rift Valley fever, brucellosis, rabies, </a:t>
            </a:r>
            <a:r>
              <a:rPr kumimoji="0" lang="en-GB" sz="2000" b="0" i="0" u="none" strike="noStrike" kern="1200" cap="none" spc="0" normalizeH="0" baseline="0" noProof="0" err="1">
                <a:ln>
                  <a:noFill/>
                </a:ln>
                <a:solidFill>
                  <a:srgbClr val="000000"/>
                </a:solidFill>
                <a:effectLst/>
                <a:uLnTx/>
                <a:uFillTx/>
                <a:latin typeface="Calibri Light" panose="020F0302020204030204"/>
                <a:ea typeface="+mn-ea"/>
                <a:cs typeface="+mn-cs"/>
              </a:rPr>
              <a:t>hydatidosis</a:t>
            </a:r>
            <a:r>
              <a:rPr kumimoji="0" lang="en-GB" sz="2000" b="0" i="0" u="none" strike="noStrike" kern="1200" cap="none" spc="0" normalizeH="0" baseline="0" noProof="0">
                <a:ln>
                  <a:noFill/>
                </a:ln>
                <a:solidFill>
                  <a:srgbClr val="000000"/>
                </a:solidFill>
                <a:effectLst/>
                <a:uLnTx/>
                <a:uFillTx/>
                <a:latin typeface="Calibri Light" panose="020F0302020204030204"/>
                <a:ea typeface="+mn-ea"/>
                <a:cs typeface="+mn-cs"/>
              </a:rPr>
              <a:t>, salmonellosis and Q fever</a:t>
            </a:r>
          </a:p>
          <a:p>
            <a:pPr marL="474662"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000" b="1" i="0" u="none" strike="noStrike" kern="1200" cap="none" spc="0" normalizeH="0" baseline="0" noProof="0">
                <a:ln>
                  <a:noFill/>
                </a:ln>
                <a:solidFill>
                  <a:srgbClr val="000000"/>
                </a:solidFill>
                <a:effectLst/>
                <a:uLnTx/>
                <a:uFillTx/>
                <a:latin typeface="Calibri Light" panose="020F0302020204030204"/>
                <a:ea typeface="+mn-ea"/>
                <a:cs typeface="+mn-cs"/>
              </a:rPr>
              <a:t>The training reached 120 community leaders who were to serve as TOTs in </a:t>
            </a:r>
            <a:r>
              <a:rPr kumimoji="0" lang="en-GB" sz="2000" b="1" i="0" u="none" strike="noStrike" kern="1200" cap="none" spc="0" normalizeH="0" baseline="0" noProof="0" err="1">
                <a:ln>
                  <a:noFill/>
                </a:ln>
                <a:solidFill>
                  <a:srgbClr val="000000"/>
                </a:solidFill>
                <a:effectLst/>
                <a:uLnTx/>
                <a:uFillTx/>
                <a:latin typeface="Calibri Light" panose="020F0302020204030204"/>
                <a:ea typeface="+mn-ea"/>
                <a:cs typeface="+mn-cs"/>
              </a:rPr>
              <a:t>Isiolo</a:t>
            </a:r>
            <a:r>
              <a:rPr kumimoji="0" lang="en-GB" sz="2000" b="1" i="0" u="none" strike="noStrike" kern="1200" cap="none" spc="0" normalizeH="0" baseline="0" noProof="0">
                <a:ln>
                  <a:noFill/>
                </a:ln>
                <a:solidFill>
                  <a:srgbClr val="000000"/>
                </a:solidFill>
                <a:effectLst/>
                <a:uLnTx/>
                <a:uFillTx/>
                <a:latin typeface="Calibri Light" panose="020F0302020204030204"/>
                <a:ea typeface="+mn-ea"/>
                <a:cs typeface="+mn-cs"/>
              </a:rPr>
              <a:t> county</a:t>
            </a:r>
          </a:p>
          <a:p>
            <a:pPr marL="474662"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000" b="0" i="0" u="none" strike="noStrike" kern="1200" cap="none" spc="0" normalizeH="0" baseline="0" noProof="0">
                <a:ln>
                  <a:noFill/>
                </a:ln>
                <a:solidFill>
                  <a:srgbClr val="000000"/>
                </a:solidFill>
                <a:effectLst/>
                <a:uLnTx/>
                <a:uFillTx/>
                <a:latin typeface="Calibri Light" panose="020F0302020204030204"/>
                <a:ea typeface="+mn-ea"/>
                <a:cs typeface="+mn-cs"/>
              </a:rPr>
              <a:t>Community trained participated more effectively in RVF surveillance during the recent outbreak</a:t>
            </a:r>
          </a:p>
          <a:p>
            <a:pPr marL="474662"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000" b="0" i="0" u="none" strike="noStrike" kern="1200" cap="none" spc="0" normalizeH="0" baseline="0" noProof="0" err="1">
                <a:ln>
                  <a:noFill/>
                </a:ln>
                <a:solidFill>
                  <a:srgbClr val="000000"/>
                </a:solidFill>
                <a:effectLst/>
                <a:uLnTx/>
                <a:uFillTx/>
                <a:latin typeface="Calibri Light" panose="020F0302020204030204"/>
                <a:ea typeface="+mn-ea"/>
                <a:cs typeface="+mn-cs"/>
              </a:rPr>
              <a:t>Isiolo</a:t>
            </a:r>
            <a:r>
              <a:rPr kumimoji="0" lang="en-GB" sz="2000" b="0" i="0" u="none" strike="noStrike" kern="1200" cap="none" spc="0" normalizeH="0" baseline="0" noProof="0">
                <a:ln>
                  <a:noFill/>
                </a:ln>
                <a:solidFill>
                  <a:srgbClr val="000000"/>
                </a:solidFill>
                <a:effectLst/>
                <a:uLnTx/>
                <a:uFillTx/>
                <a:latin typeface="Calibri Light" panose="020F0302020204030204"/>
                <a:ea typeface="+mn-ea"/>
                <a:cs typeface="+mn-cs"/>
              </a:rPr>
              <a:t> County’s  One Health training tools refined</a:t>
            </a:r>
          </a:p>
        </p:txBody>
      </p:sp>
      <p:sp>
        <p:nvSpPr>
          <p:cNvPr id="5" name="TextBox 4">
            <a:extLst>
              <a:ext uri="{FF2B5EF4-FFF2-40B4-BE49-F238E27FC236}">
                <a16:creationId xmlns:a16="http://schemas.microsoft.com/office/drawing/2014/main" id="{149F7D73-D0E4-292E-9A63-1D20C5742044}"/>
              </a:ext>
            </a:extLst>
          </p:cNvPr>
          <p:cNvSpPr txBox="1"/>
          <p:nvPr/>
        </p:nvSpPr>
        <p:spPr>
          <a:xfrm>
            <a:off x="418290" y="5671065"/>
            <a:ext cx="5165386" cy="369332"/>
          </a:xfrm>
          <a:prstGeom prst="rect">
            <a:avLst/>
          </a:prstGeom>
          <a:noFill/>
        </p:spPr>
        <p:txBody>
          <a:bodyPr wrap="square">
            <a:spAutoFit/>
          </a:bodyPr>
          <a:lstStyle/>
          <a:p>
            <a:pPr marL="0" marR="0" lvl="0" indent="0" algn="l" defTabSz="914400" rtl="0" eaLnBrk="1" fontAlgn="base" latinLnBrk="0" hangingPunct="1">
              <a:lnSpc>
                <a:spcPct val="100000"/>
              </a:lnSpc>
              <a:spcBef>
                <a:spcPts val="200"/>
              </a:spcBef>
              <a:spcAft>
                <a:spcPts val="1200"/>
              </a:spcAft>
              <a:buClrTx/>
              <a:buSzTx/>
              <a:buFontTx/>
              <a:buNone/>
              <a:tabLst/>
              <a:defRPr/>
            </a:pPr>
            <a:r>
              <a:rPr kumimoji="0" lang="en-GB" sz="1800" b="0" i="0" u="none" strike="noStrike" kern="1200" cap="none" spc="0" normalizeH="0" baseline="0" noProof="0">
                <a:ln>
                  <a:noFill/>
                </a:ln>
                <a:solidFill>
                  <a:srgbClr val="000000"/>
                </a:solidFill>
                <a:effectLst/>
                <a:uLnTx/>
                <a:uFillTx/>
                <a:latin typeface="Calibri" panose="020F0502020204030204" pitchFamily="34" charset="0"/>
                <a:ea typeface="MS PGothic" pitchFamily="34" charset="-128"/>
                <a:cs typeface="+mn-cs"/>
              </a:rPr>
              <a:t>Moyale Kenya 30th September - 4th October 2024 </a:t>
            </a:r>
          </a:p>
        </p:txBody>
      </p:sp>
      <p:pic>
        <p:nvPicPr>
          <p:cNvPr id="3" name="Picture 2">
            <a:extLst>
              <a:ext uri="{FF2B5EF4-FFF2-40B4-BE49-F238E27FC236}">
                <a16:creationId xmlns:a16="http://schemas.microsoft.com/office/drawing/2014/main" id="{8E5D3855-7A79-3B6C-63F4-D3D8F030C8C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06188" y="1186935"/>
            <a:ext cx="6084366" cy="4052282"/>
          </a:xfrm>
          <a:prstGeom prst="rect">
            <a:avLst/>
          </a:prstGeom>
        </p:spPr>
      </p:pic>
    </p:spTree>
    <p:extLst>
      <p:ext uri="{BB962C8B-B14F-4D97-AF65-F5344CB8AC3E}">
        <p14:creationId xmlns:p14="http://schemas.microsoft.com/office/powerpoint/2010/main" val="9454098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77E7E2-7EF0-014C-2606-1E8F52B87DDD}"/>
              </a:ext>
            </a:extLst>
          </p:cNvPr>
          <p:cNvSpPr>
            <a:spLocks noGrp="1"/>
          </p:cNvSpPr>
          <p:nvPr>
            <p:ph type="title"/>
          </p:nvPr>
        </p:nvSpPr>
        <p:spPr>
          <a:xfrm>
            <a:off x="206188" y="167903"/>
            <a:ext cx="11779623" cy="863230"/>
          </a:xfrm>
        </p:spPr>
        <p:txBody>
          <a:bodyPr>
            <a:normAutofit/>
          </a:bodyPr>
          <a:lstStyle/>
          <a:p>
            <a:r>
              <a:rPr lang="en-KE" sz="3200"/>
              <a:t>Training #1: Mali, Senegal, Burkina Faso, Cote d’Ivoire</a:t>
            </a:r>
          </a:p>
        </p:txBody>
      </p:sp>
      <p:pic>
        <p:nvPicPr>
          <p:cNvPr id="3" name="Picture 2">
            <a:extLst>
              <a:ext uri="{FF2B5EF4-FFF2-40B4-BE49-F238E27FC236}">
                <a16:creationId xmlns:a16="http://schemas.microsoft.com/office/drawing/2014/main" id="{1298EE2C-D486-4E49-1BBA-A40F64CA56A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9090" y="1031133"/>
            <a:ext cx="5940356" cy="4455267"/>
          </a:xfrm>
          <a:prstGeom prst="rect">
            <a:avLst/>
          </a:prstGeom>
        </p:spPr>
      </p:pic>
      <p:sp>
        <p:nvSpPr>
          <p:cNvPr id="6" name="TextBox 5">
            <a:extLst>
              <a:ext uri="{FF2B5EF4-FFF2-40B4-BE49-F238E27FC236}">
                <a16:creationId xmlns:a16="http://schemas.microsoft.com/office/drawing/2014/main" id="{1A3A4269-1296-1A92-460E-51529DEC1D50}"/>
              </a:ext>
            </a:extLst>
          </p:cNvPr>
          <p:cNvSpPr txBox="1"/>
          <p:nvPr/>
        </p:nvSpPr>
        <p:spPr>
          <a:xfrm>
            <a:off x="382272" y="5642201"/>
            <a:ext cx="609924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err="1">
                <a:ln>
                  <a:noFill/>
                </a:ln>
                <a:solidFill>
                  <a:srgbClr val="000000"/>
                </a:solidFill>
                <a:effectLst/>
                <a:uLnTx/>
                <a:uFillTx/>
                <a:latin typeface="Calibri" panose="020F0502020204030204" pitchFamily="34" charset="0"/>
                <a:ea typeface="MS PGothic" pitchFamily="34" charset="-128"/>
                <a:cs typeface="+mn-cs"/>
              </a:rPr>
              <a:t>Saly</a:t>
            </a:r>
            <a:r>
              <a:rPr kumimoji="0" lang="en-GB" sz="1800" b="0" i="0" u="none" strike="noStrike" kern="1200" cap="none" spc="0" normalizeH="0" baseline="0" noProof="0">
                <a:ln>
                  <a:noFill/>
                </a:ln>
                <a:solidFill>
                  <a:srgbClr val="000000"/>
                </a:solidFill>
                <a:effectLst/>
                <a:uLnTx/>
                <a:uFillTx/>
                <a:latin typeface="Calibri" panose="020F0502020204030204" pitchFamily="34" charset="0"/>
                <a:ea typeface="MS PGothic" pitchFamily="34" charset="-128"/>
                <a:cs typeface="+mn-cs"/>
              </a:rPr>
              <a:t>, </a:t>
            </a:r>
            <a:r>
              <a:rPr kumimoji="0" lang="en-GB" sz="1800" b="0" i="0" u="none" strike="noStrike" kern="1200" cap="none" spc="0" normalizeH="0" baseline="0" noProof="0" err="1">
                <a:ln>
                  <a:noFill/>
                </a:ln>
                <a:solidFill>
                  <a:srgbClr val="000000"/>
                </a:solidFill>
                <a:effectLst/>
                <a:uLnTx/>
                <a:uFillTx/>
                <a:latin typeface="Calibri" panose="020F0502020204030204" pitchFamily="34" charset="0"/>
                <a:ea typeface="MS PGothic" pitchFamily="34" charset="-128"/>
                <a:cs typeface="+mn-cs"/>
              </a:rPr>
              <a:t>Mbour</a:t>
            </a:r>
            <a:r>
              <a:rPr kumimoji="0" lang="en-GB" sz="1800" b="0" i="0" u="none" strike="noStrike" kern="1200" cap="none" spc="0" normalizeH="0" baseline="0" noProof="0">
                <a:ln>
                  <a:noFill/>
                </a:ln>
                <a:solidFill>
                  <a:srgbClr val="000000"/>
                </a:solidFill>
                <a:effectLst/>
                <a:uLnTx/>
                <a:uFillTx/>
                <a:latin typeface="Calibri" panose="020F0502020204030204" pitchFamily="34" charset="0"/>
                <a:ea typeface="MS PGothic" pitchFamily="34" charset="-128"/>
                <a:cs typeface="+mn-cs"/>
              </a:rPr>
              <a:t>, Senegal on 22 - 26th July 2024</a:t>
            </a:r>
            <a:endParaRPr kumimoji="0" lang="en-KE" sz="1800" b="0" i="0" u="none" strike="noStrike" kern="1200" cap="none" spc="0" normalizeH="0" baseline="0" noProof="0">
              <a:ln>
                <a:noFill/>
              </a:ln>
              <a:solidFill>
                <a:srgbClr val="000000"/>
              </a:solidFill>
              <a:effectLst/>
              <a:uLnTx/>
              <a:uFillTx/>
              <a:latin typeface="Calibri" panose="020F0502020204030204"/>
              <a:ea typeface="MS PGothic" pitchFamily="34" charset="-128"/>
              <a:cs typeface="+mn-cs"/>
            </a:endParaRPr>
          </a:p>
        </p:txBody>
      </p:sp>
      <p:sp>
        <p:nvSpPr>
          <p:cNvPr id="7" name="Content Placeholder 1">
            <a:extLst>
              <a:ext uri="{FF2B5EF4-FFF2-40B4-BE49-F238E27FC236}">
                <a16:creationId xmlns:a16="http://schemas.microsoft.com/office/drawing/2014/main" id="{05C94691-9957-738D-0227-B603648D4F2B}"/>
              </a:ext>
            </a:extLst>
          </p:cNvPr>
          <p:cNvSpPr txBox="1">
            <a:spLocks/>
          </p:cNvSpPr>
          <p:nvPr/>
        </p:nvSpPr>
        <p:spPr>
          <a:xfrm>
            <a:off x="6692630" y="1186935"/>
            <a:ext cx="5208049" cy="503876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462"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KE" sz="3200" b="0" i="0" u="none" strike="noStrike" kern="1200" cap="none" spc="0" normalizeH="0" baseline="0" noProof="0">
                <a:ln>
                  <a:noFill/>
                </a:ln>
                <a:solidFill>
                  <a:srgbClr val="000000"/>
                </a:solidFill>
                <a:effectLst/>
                <a:uLnTx/>
                <a:uFillTx/>
                <a:latin typeface="Calibri Light" panose="020F0302020204030204"/>
                <a:ea typeface="+mn-ea"/>
                <a:cs typeface="+mn-cs"/>
              </a:rPr>
              <a:t>Sessions </a:t>
            </a:r>
          </a:p>
          <a:p>
            <a:pPr marL="474662"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Definition of One Health and competencies of the One Health platforms in the region based on the recent reviews</a:t>
            </a:r>
          </a:p>
          <a:p>
            <a:pPr marL="474662"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Presentations demonstrating evidence on One Health, identification of priorities and capacity needs </a:t>
            </a:r>
          </a:p>
          <a:p>
            <a:pPr marL="474662"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Further discussions on coordination, integration, leadership and partnerships </a:t>
            </a:r>
          </a:p>
          <a:p>
            <a:pPr marL="474662"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Engagement and collective action</a:t>
            </a:r>
          </a:p>
          <a:p>
            <a:pPr marL="474662"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One Health situational analysis/ ongoing regional trends</a:t>
            </a:r>
          </a:p>
          <a:p>
            <a:pPr marL="474662"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Theory of change</a:t>
            </a:r>
          </a:p>
          <a:p>
            <a:pPr marL="474662"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General report, closing ceremony and way forward</a:t>
            </a:r>
          </a:p>
        </p:txBody>
      </p:sp>
    </p:spTree>
    <p:extLst>
      <p:ext uri="{BB962C8B-B14F-4D97-AF65-F5344CB8AC3E}">
        <p14:creationId xmlns:p14="http://schemas.microsoft.com/office/powerpoint/2010/main" val="19049146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C77BD4-CF4F-FF41-4145-6BC0C5AB9E9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10ED6D6-3159-3644-CB38-4DF118FEE9FE}"/>
              </a:ext>
            </a:extLst>
          </p:cNvPr>
          <p:cNvSpPr>
            <a:spLocks noGrp="1"/>
          </p:cNvSpPr>
          <p:nvPr>
            <p:ph type="title"/>
          </p:nvPr>
        </p:nvSpPr>
        <p:spPr>
          <a:xfrm>
            <a:off x="206188" y="167903"/>
            <a:ext cx="11779623" cy="863230"/>
          </a:xfrm>
        </p:spPr>
        <p:txBody>
          <a:bodyPr>
            <a:normAutofit/>
          </a:bodyPr>
          <a:lstStyle/>
          <a:p>
            <a:r>
              <a:rPr lang="en-KE" sz="3200"/>
              <a:t>Community training</a:t>
            </a:r>
            <a:r>
              <a:rPr lang="en-US" sz="3200"/>
              <a:t>:</a:t>
            </a:r>
            <a:r>
              <a:rPr lang="en-KE" sz="3200"/>
              <a:t> Northern Uganda</a:t>
            </a:r>
          </a:p>
        </p:txBody>
      </p:sp>
      <p:pic>
        <p:nvPicPr>
          <p:cNvPr id="1026" name="Picture 2">
            <a:extLst>
              <a:ext uri="{FF2B5EF4-FFF2-40B4-BE49-F238E27FC236}">
                <a16:creationId xmlns:a16="http://schemas.microsoft.com/office/drawing/2014/main" id="{5325DFD6-4661-1CAC-764C-4A068AF7ED1A}"/>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4097" y="1031133"/>
            <a:ext cx="3450426" cy="263927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9D2BB9ED-BF2D-3F92-3038-50327651552F}"/>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4097" y="3706319"/>
            <a:ext cx="3450426" cy="263194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A3AE431A-AD47-6D5C-60E5-54547F63B60C}"/>
              </a:ext>
            </a:extLst>
          </p:cNvPr>
          <p:cNvSpPr txBox="1"/>
          <p:nvPr/>
        </p:nvSpPr>
        <p:spPr>
          <a:xfrm>
            <a:off x="557367" y="6386987"/>
            <a:ext cx="3820077"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Calibri" panose="020F0502020204030204" pitchFamily="34" charset="0"/>
                <a:ea typeface="MS PGothic" pitchFamily="34" charset="-128"/>
                <a:cs typeface="+mn-cs"/>
              </a:rPr>
              <a:t>Northern Uganda, July  22 - 26, 2024</a:t>
            </a:r>
            <a:endParaRPr kumimoji="0" lang="en-KE" sz="1800" b="0" i="0" u="none" strike="noStrike" kern="1200" cap="none" spc="0" normalizeH="0" baseline="0" noProof="0">
              <a:ln>
                <a:noFill/>
              </a:ln>
              <a:solidFill>
                <a:srgbClr val="000000"/>
              </a:solidFill>
              <a:effectLst/>
              <a:uLnTx/>
              <a:uFillTx/>
              <a:latin typeface="Calibri" panose="020F0502020204030204"/>
              <a:ea typeface="MS PGothic" pitchFamily="34" charset="-128"/>
              <a:cs typeface="+mn-cs"/>
            </a:endParaRPr>
          </a:p>
        </p:txBody>
      </p:sp>
      <p:sp>
        <p:nvSpPr>
          <p:cNvPr id="8" name="Content Placeholder 1">
            <a:extLst>
              <a:ext uri="{FF2B5EF4-FFF2-40B4-BE49-F238E27FC236}">
                <a16:creationId xmlns:a16="http://schemas.microsoft.com/office/drawing/2014/main" id="{52FB67B7-B1BB-C811-71C2-1174B732EC65}"/>
              </a:ext>
            </a:extLst>
          </p:cNvPr>
          <p:cNvSpPr txBox="1">
            <a:spLocks/>
          </p:cNvSpPr>
          <p:nvPr/>
        </p:nvSpPr>
        <p:spPr>
          <a:xfrm>
            <a:off x="4363412" y="1364696"/>
            <a:ext cx="7383509" cy="502229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74662"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4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A farmer feedback session was held in 4 districts in northern Uganda, participated in the pig value chain mapping and baseline epidemiological study on porcine cysticercosis</a:t>
            </a:r>
          </a:p>
          <a:p>
            <a:pPr marL="474662"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400" b="1" i="0" u="none" strike="noStrike" kern="1200" cap="none" spc="0" normalizeH="0" baseline="0" noProof="0">
                <a:ln>
                  <a:noFill/>
                </a:ln>
                <a:solidFill>
                  <a:srgbClr val="000000"/>
                </a:solidFill>
                <a:effectLst/>
                <a:uLnTx/>
                <a:uFillTx/>
                <a:latin typeface="Calibri" panose="020F0502020204030204" pitchFamily="34" charset="0"/>
                <a:ea typeface="+mn-ea"/>
                <a:cs typeface="+mn-cs"/>
              </a:rPr>
              <a:t>A total of 65 stakeholders</a:t>
            </a:r>
            <a:r>
              <a:rPr kumimoji="0" lang="en-GB" sz="24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 attended including the DVOs, DHOs, meat inspectors, community educators, district environmental officer, commercial officers, farmers, traders and representatives from NGOs working on WASH activities in the districts</a:t>
            </a:r>
          </a:p>
          <a:p>
            <a:pPr marL="474662"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4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Results on the prevalence of the parasite in their districts and their implications for health of the people and the connection with epilepsy discussed </a:t>
            </a:r>
            <a:endParaRPr kumimoji="0" lang="en-GB" sz="2400" b="0" i="0" u="none" strike="noStrike" kern="1200" cap="none" spc="0" normalizeH="0" baseline="0" noProof="0">
              <a:ln>
                <a:noFill/>
              </a:ln>
              <a:solidFill>
                <a:srgbClr val="000000"/>
              </a:solidFill>
              <a:effectLst/>
              <a:uLnTx/>
              <a:uFillTx/>
              <a:latin typeface="Calibri Light" panose="020F0302020204030204"/>
              <a:ea typeface="+mn-ea"/>
              <a:cs typeface="+mn-cs"/>
            </a:endParaRPr>
          </a:p>
        </p:txBody>
      </p:sp>
    </p:spTree>
    <p:extLst>
      <p:ext uri="{BB962C8B-B14F-4D97-AF65-F5344CB8AC3E}">
        <p14:creationId xmlns:p14="http://schemas.microsoft.com/office/powerpoint/2010/main" val="27163049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F36F1E18-EBDC-4E43-8FCB-B86737F3D597}"/>
              </a:ext>
            </a:extLst>
          </p:cNvPr>
          <p:cNvCxnSpPr/>
          <p:nvPr/>
        </p:nvCxnSpPr>
        <p:spPr>
          <a:xfrm>
            <a:off x="535651" y="1421564"/>
            <a:ext cx="2327564"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8867D259-0543-7345-ABD4-E026F65D5635}"/>
              </a:ext>
            </a:extLst>
          </p:cNvPr>
          <p:cNvSpPr/>
          <p:nvPr/>
        </p:nvSpPr>
        <p:spPr>
          <a:xfrm>
            <a:off x="535652" y="559776"/>
            <a:ext cx="54864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60" rtl="0" eaLnBrk="1" fontAlgn="auto" latinLnBrk="0" hangingPunct="1">
              <a:lnSpc>
                <a:spcPct val="100000"/>
              </a:lnSpc>
              <a:spcBef>
                <a:spcPts val="0"/>
              </a:spcBef>
              <a:spcAft>
                <a:spcPts val="0"/>
              </a:spcAft>
              <a:buClrTx/>
              <a:buSzTx/>
              <a:buFontTx/>
              <a:buNone/>
              <a:tabLst/>
              <a:defRPr/>
            </a:pPr>
            <a:endParaRPr kumimoji="0" lang="en-KE"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8" name="Title 1">
            <a:extLst>
              <a:ext uri="{FF2B5EF4-FFF2-40B4-BE49-F238E27FC236}">
                <a16:creationId xmlns:a16="http://schemas.microsoft.com/office/drawing/2014/main" id="{11890B9D-373F-9126-2778-CC7184DC05C2}"/>
              </a:ext>
            </a:extLst>
          </p:cNvPr>
          <p:cNvSpPr>
            <a:spLocks noGrp="1"/>
          </p:cNvSpPr>
          <p:nvPr>
            <p:ph type="title"/>
          </p:nvPr>
        </p:nvSpPr>
        <p:spPr>
          <a:xfrm>
            <a:off x="1268979" y="152495"/>
            <a:ext cx="11107707" cy="693212"/>
          </a:xfrm>
        </p:spPr>
        <p:txBody>
          <a:bodyPr vert="horz" lIns="91440" tIns="45720" rIns="91440" bIns="45720" rtlCol="0" anchor="b">
            <a:normAutofit fontScale="90000"/>
          </a:bodyPr>
          <a:lstStyle/>
          <a:p>
            <a:r>
              <a:rPr lang="en-GB" sz="3200" b="1"/>
              <a:t>Food safety curriculum benchmarks in IUCEA – Capacity development  </a:t>
            </a:r>
            <a:endParaRPr lang="en-GB" sz="3200" b="1">
              <a:cs typeface="Calibri Light"/>
            </a:endParaRPr>
          </a:p>
        </p:txBody>
      </p:sp>
      <p:sp>
        <p:nvSpPr>
          <p:cNvPr id="61" name="TextBox 60">
            <a:extLst>
              <a:ext uri="{FF2B5EF4-FFF2-40B4-BE49-F238E27FC236}">
                <a16:creationId xmlns:a16="http://schemas.microsoft.com/office/drawing/2014/main" id="{66C7E06F-C847-B41E-C5AE-558EDD16E46C}"/>
              </a:ext>
            </a:extLst>
          </p:cNvPr>
          <p:cNvSpPr txBox="1"/>
          <p:nvPr/>
        </p:nvSpPr>
        <p:spPr>
          <a:xfrm rot="19424480" flipH="1">
            <a:off x="1565869" y="2784723"/>
            <a:ext cx="665685" cy="367181"/>
          </a:xfrm>
          <a:prstGeom prst="rect">
            <a:avLst/>
          </a:prstGeom>
          <a:noFill/>
        </p:spPr>
        <p:txBody>
          <a:bodyPr wrap="square" lIns="0" tIns="0" rIns="0" bIns="0" rtlCol="0" anchor="ctr">
            <a:spAutoFit/>
          </a:bodyPr>
          <a:lstStyle/>
          <a:p>
            <a:pPr marL="0" marR="0" lvl="0" indent="0" algn="l" defTabSz="914460" rtl="0" eaLnBrk="1" fontAlgn="auto" latinLnBrk="0" hangingPunct="1">
              <a:lnSpc>
                <a:spcPct val="100000"/>
              </a:lnSpc>
              <a:spcBef>
                <a:spcPts val="0"/>
              </a:spcBef>
              <a:spcAft>
                <a:spcPts val="0"/>
              </a:spcAft>
              <a:buClrTx/>
              <a:buSzTx/>
              <a:buFontTx/>
              <a:buNone/>
              <a:tabLst/>
              <a:defRPr/>
            </a:pPr>
            <a:r>
              <a:rPr kumimoji="0" lang="en-US" altLang="ko-KR" sz="2400" b="1" i="0" u="none" strike="noStrike" kern="1200" cap="none" spc="0" normalizeH="0" baseline="0" noProof="0">
                <a:ln>
                  <a:noFill/>
                </a:ln>
                <a:solidFill>
                  <a:srgbClr val="FFFFFF"/>
                </a:solidFill>
                <a:effectLst/>
                <a:uLnTx/>
                <a:uFillTx/>
                <a:latin typeface="Calibri" panose="020F0502020204030204"/>
                <a:ea typeface="맑은 고딕" panose="020B0503020000020004" pitchFamily="34" charset="-127"/>
                <a:cs typeface="Arial" pitchFamily="34" charset="0"/>
              </a:rPr>
              <a:t>WP1</a:t>
            </a:r>
            <a:endParaRPr kumimoji="0" lang="ko-KR" altLang="en-US" sz="2400" b="1" i="0" u="none" strike="noStrike" kern="1200" cap="none" spc="0" normalizeH="0" baseline="0" noProof="0">
              <a:ln>
                <a:noFill/>
              </a:ln>
              <a:solidFill>
                <a:srgbClr val="FFFFFF"/>
              </a:solidFill>
              <a:effectLst/>
              <a:uLnTx/>
              <a:uFillTx/>
              <a:latin typeface="Calibri" panose="020F0502020204030204"/>
              <a:ea typeface="맑은 고딕" panose="020B0503020000020004" pitchFamily="34" charset="-127"/>
              <a:cs typeface="Arial" pitchFamily="34" charset="0"/>
            </a:endParaRPr>
          </a:p>
        </p:txBody>
      </p:sp>
      <p:sp>
        <p:nvSpPr>
          <p:cNvPr id="63" name="TextBox 62">
            <a:extLst>
              <a:ext uri="{FF2B5EF4-FFF2-40B4-BE49-F238E27FC236}">
                <a16:creationId xmlns:a16="http://schemas.microsoft.com/office/drawing/2014/main" id="{49B24068-8B7E-E41B-30C6-30C8BE48006D}"/>
              </a:ext>
            </a:extLst>
          </p:cNvPr>
          <p:cNvSpPr txBox="1"/>
          <p:nvPr/>
        </p:nvSpPr>
        <p:spPr>
          <a:xfrm rot="2366911" flipH="1">
            <a:off x="1648485" y="4800366"/>
            <a:ext cx="665685" cy="367181"/>
          </a:xfrm>
          <a:prstGeom prst="rect">
            <a:avLst/>
          </a:prstGeom>
          <a:noFill/>
        </p:spPr>
        <p:txBody>
          <a:bodyPr wrap="square" lIns="0" tIns="0" rIns="0" bIns="0" rtlCol="0" anchor="ctr">
            <a:spAutoFit/>
          </a:bodyPr>
          <a:lstStyle/>
          <a:p>
            <a:pPr marL="0" marR="0" lvl="0" indent="0" algn="l" defTabSz="914460" rtl="0" eaLnBrk="1" fontAlgn="auto" latinLnBrk="0" hangingPunct="1">
              <a:lnSpc>
                <a:spcPct val="100000"/>
              </a:lnSpc>
              <a:spcBef>
                <a:spcPts val="0"/>
              </a:spcBef>
              <a:spcAft>
                <a:spcPts val="0"/>
              </a:spcAft>
              <a:buClrTx/>
              <a:buSzTx/>
              <a:buFontTx/>
              <a:buNone/>
              <a:tabLst/>
              <a:defRPr/>
            </a:pPr>
            <a:r>
              <a:rPr kumimoji="0" lang="en-US" altLang="ko-KR" sz="2400" b="1" i="0" u="none" strike="noStrike" kern="1200" cap="none" spc="0" normalizeH="0" baseline="0" noProof="0">
                <a:ln>
                  <a:noFill/>
                </a:ln>
                <a:solidFill>
                  <a:srgbClr val="FFFFFF"/>
                </a:solidFill>
                <a:effectLst/>
                <a:uLnTx/>
                <a:uFillTx/>
                <a:latin typeface="Calibri" panose="020F0502020204030204"/>
                <a:ea typeface="맑은 고딕" panose="020B0503020000020004" pitchFamily="34" charset="-127"/>
                <a:cs typeface="Arial" pitchFamily="34" charset="0"/>
              </a:rPr>
              <a:t>WP3</a:t>
            </a:r>
            <a:endParaRPr kumimoji="0" lang="ko-KR" altLang="en-US" sz="2400" b="1" i="0" u="none" strike="noStrike" kern="1200" cap="none" spc="0" normalizeH="0" baseline="0" noProof="0">
              <a:ln>
                <a:noFill/>
              </a:ln>
              <a:solidFill>
                <a:srgbClr val="FFFFFF"/>
              </a:solidFill>
              <a:effectLst/>
              <a:uLnTx/>
              <a:uFillTx/>
              <a:latin typeface="Calibri" panose="020F0502020204030204"/>
              <a:ea typeface="맑은 고딕" panose="020B0503020000020004" pitchFamily="34" charset="-127"/>
              <a:cs typeface="Arial" pitchFamily="34" charset="0"/>
            </a:endParaRPr>
          </a:p>
        </p:txBody>
      </p:sp>
      <p:sp>
        <p:nvSpPr>
          <p:cNvPr id="66" name="TextBox 65">
            <a:extLst>
              <a:ext uri="{FF2B5EF4-FFF2-40B4-BE49-F238E27FC236}">
                <a16:creationId xmlns:a16="http://schemas.microsoft.com/office/drawing/2014/main" id="{483F9807-1949-ADFE-A1EE-73DED7F5B6E1}"/>
              </a:ext>
            </a:extLst>
          </p:cNvPr>
          <p:cNvSpPr txBox="1"/>
          <p:nvPr/>
        </p:nvSpPr>
        <p:spPr>
          <a:xfrm>
            <a:off x="394866" y="1593450"/>
            <a:ext cx="6427967" cy="4247317"/>
          </a:xfrm>
          <a:prstGeom prst="rect">
            <a:avLst/>
          </a:prstGeom>
          <a:noFill/>
        </p:spPr>
        <p:txBody>
          <a:bodyPr wrap="square" lIns="91440" tIns="45720" rIns="91440" bIns="45720" anchor="t">
            <a:spAutoFit/>
          </a:bodyPr>
          <a:lstStyle/>
          <a:p>
            <a:pPr marL="0" marR="0" lvl="0" indent="0" algn="l" defTabSz="91446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0E515C"/>
                </a:solidFill>
                <a:effectLst/>
                <a:uLnTx/>
                <a:uFillTx/>
                <a:latin typeface="Calibri"/>
                <a:ea typeface="MS PGothic" pitchFamily="34" charset="-128"/>
                <a:cs typeface="Calibri"/>
              </a:rPr>
              <a:t>The challenge </a:t>
            </a:r>
          </a:p>
          <a:p>
            <a:pPr marL="0" marR="0" lvl="0" indent="0" algn="l" defTabSz="91446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E515C"/>
                </a:solidFill>
                <a:effectLst/>
                <a:uLnTx/>
                <a:uFillTx/>
                <a:latin typeface="Calibri"/>
                <a:ea typeface="MS PGothic" pitchFamily="34" charset="-128"/>
                <a:cs typeface="Calibri"/>
              </a:rPr>
              <a:t>Tertiary training does not well equip African professionals to manage food safety in mass domestic markers when foodborne disease is a huge health problem. </a:t>
            </a:r>
            <a:endParaRPr kumimoji="0" lang="en-US" sz="1800" b="1" i="0" u="none" strike="noStrike" kern="1200" cap="none" spc="0" normalizeH="0" baseline="0" noProof="0">
              <a:ln>
                <a:noFill/>
              </a:ln>
              <a:solidFill>
                <a:srgbClr val="0E515C"/>
              </a:solidFill>
              <a:effectLst/>
              <a:uLnTx/>
              <a:uFillTx/>
              <a:latin typeface="Calibri"/>
              <a:ea typeface="MS PGothic" pitchFamily="34" charset="-128"/>
              <a:cs typeface="Calibri"/>
            </a:endParaRPr>
          </a:p>
          <a:p>
            <a:pPr marL="0" marR="0" lvl="0" indent="0" algn="l" defTabSz="91446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E515C"/>
              </a:solidFill>
              <a:effectLst/>
              <a:uLnTx/>
              <a:uFillTx/>
              <a:latin typeface="Calibri"/>
              <a:ea typeface="MS PGothic" pitchFamily="34" charset="-128"/>
              <a:cs typeface="Calibri"/>
            </a:endParaRPr>
          </a:p>
          <a:p>
            <a:pPr marL="0" marR="0" lvl="0" indent="0" algn="l" defTabSz="91446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0E515C"/>
                </a:solidFill>
                <a:effectLst/>
                <a:uLnTx/>
                <a:uFillTx/>
                <a:latin typeface="Calibri"/>
                <a:ea typeface="MS PGothic" pitchFamily="34" charset="-128"/>
                <a:cs typeface="Calibri"/>
              </a:rPr>
              <a:t>Solution:</a:t>
            </a:r>
          </a:p>
          <a:p>
            <a:pPr marL="0" marR="0" lvl="0" indent="0" algn="l" defTabSz="91446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E515C"/>
                </a:solidFill>
                <a:effectLst/>
                <a:uLnTx/>
                <a:uFillTx/>
                <a:latin typeface="Calibri"/>
                <a:ea typeface="MS PGothic" pitchFamily="34" charset="-128"/>
                <a:cs typeface="Calibri"/>
              </a:rPr>
              <a:t>Introduction of Benchmarks to ensure high quality and pro-poor education as well as facilitate graduate employment and mobility. </a:t>
            </a:r>
            <a:endParaRPr kumimoji="0" lang="en-US" sz="1800" b="1" i="0" u="none" strike="noStrike" kern="1200" cap="none" spc="0" normalizeH="0" baseline="0" noProof="0">
              <a:ln>
                <a:noFill/>
              </a:ln>
              <a:solidFill>
                <a:srgbClr val="0E515C"/>
              </a:solidFill>
              <a:effectLst/>
              <a:uLnTx/>
              <a:uFillTx/>
              <a:latin typeface="Calibri"/>
              <a:ea typeface="MS PGothic" pitchFamily="34" charset="-128"/>
              <a:cs typeface="Calibri"/>
            </a:endParaRPr>
          </a:p>
          <a:p>
            <a:pPr marL="0" marR="0" lvl="0" indent="0" algn="l" defTabSz="91446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E515C"/>
              </a:solidFill>
              <a:effectLst/>
              <a:uLnTx/>
              <a:uFillTx/>
              <a:latin typeface="Calibri"/>
              <a:ea typeface="MS PGothic" pitchFamily="34" charset="-128"/>
              <a:cs typeface="Calibri"/>
            </a:endParaRPr>
          </a:p>
          <a:p>
            <a:pPr marL="0" marR="0" lvl="0" indent="0" algn="l" defTabSz="91446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0E515C"/>
                </a:solidFill>
                <a:effectLst/>
                <a:uLnTx/>
                <a:uFillTx/>
                <a:latin typeface="Calibri"/>
                <a:ea typeface="MS PGothic" pitchFamily="34" charset="-128"/>
                <a:cs typeface="Calibri"/>
              </a:rPr>
              <a:t>Results/Outcome</a:t>
            </a:r>
          </a:p>
          <a:p>
            <a:pPr marL="0" marR="0" lvl="0" indent="0" algn="l" defTabSz="91446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E515C"/>
                </a:solidFill>
                <a:effectLst/>
                <a:uLnTx/>
                <a:uFillTx/>
                <a:latin typeface="Calibri"/>
                <a:ea typeface="MS PGothic" pitchFamily="34" charset="-128"/>
                <a:cs typeface="Calibri"/>
              </a:rPr>
              <a:t>The Inter-University Council for East Africa (IUCEA) is a strategic institution of the East African Community, responsible for the development and coordination of higher education and research in the region. July 2022 Benchmarks for Bachelor of Science in Food Safety were introduced. </a:t>
            </a:r>
          </a:p>
        </p:txBody>
      </p:sp>
      <p:pic>
        <p:nvPicPr>
          <p:cNvPr id="68" name="Picture 67">
            <a:extLst>
              <a:ext uri="{FF2B5EF4-FFF2-40B4-BE49-F238E27FC236}">
                <a16:creationId xmlns:a16="http://schemas.microsoft.com/office/drawing/2014/main" id="{1B714893-7FA9-447E-290A-11E387CF474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001000" y="1391777"/>
            <a:ext cx="3796136" cy="5258581"/>
          </a:xfrm>
          <a:prstGeom prst="rect">
            <a:avLst/>
          </a:prstGeom>
          <a:ln>
            <a:solidFill>
              <a:schemeClr val="tx1"/>
            </a:solidFill>
          </a:ln>
        </p:spPr>
      </p:pic>
      <p:pic>
        <p:nvPicPr>
          <p:cNvPr id="69" name="Picture 68" descr="Logo, company name&#10;&#10;Description automatically generated">
            <a:extLst>
              <a:ext uri="{FF2B5EF4-FFF2-40B4-BE49-F238E27FC236}">
                <a16:creationId xmlns:a16="http://schemas.microsoft.com/office/drawing/2014/main" id="{C7A3D68E-1B7A-F473-8129-29732582BD8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00673" y="6143593"/>
            <a:ext cx="816379" cy="577865"/>
          </a:xfrm>
          <a:prstGeom prst="rect">
            <a:avLst/>
          </a:prstGeom>
        </p:spPr>
      </p:pic>
      <p:pic>
        <p:nvPicPr>
          <p:cNvPr id="70" name="Picture 69">
            <a:extLst>
              <a:ext uri="{FF2B5EF4-FFF2-40B4-BE49-F238E27FC236}">
                <a16:creationId xmlns:a16="http://schemas.microsoft.com/office/drawing/2014/main" id="{9C422B92-00A0-4F14-C35A-CB5ADE3D8844}"/>
              </a:ext>
            </a:extLst>
          </p:cNvPr>
          <p:cNvPicPr>
            <a:picLocks noChangeAspect="1"/>
          </p:cNvPicPr>
          <p:nvPr/>
        </p:nvPicPr>
        <p:blipFill>
          <a:blip r:embed="rId5" cstate="email">
            <a:extLst>
              <a:ext uri="{28A0092B-C50C-407E-A947-70E740481C1C}">
                <a14:useLocalDpi xmlns:a14="http://schemas.microsoft.com/office/drawing/2010/main"/>
              </a:ext>
            </a:extLst>
          </a:blip>
          <a:srcRect/>
          <a:stretch/>
        </p:blipFill>
        <p:spPr>
          <a:xfrm>
            <a:off x="919381" y="6126281"/>
            <a:ext cx="1387559" cy="731720"/>
          </a:xfrm>
          <a:prstGeom prst="rect">
            <a:avLst/>
          </a:prstGeom>
        </p:spPr>
      </p:pic>
      <p:pic>
        <p:nvPicPr>
          <p:cNvPr id="71" name="Picture 70">
            <a:extLst>
              <a:ext uri="{FF2B5EF4-FFF2-40B4-BE49-F238E27FC236}">
                <a16:creationId xmlns:a16="http://schemas.microsoft.com/office/drawing/2014/main" id="{78F17A08-641F-4A68-E1ED-62D9F93A6CB2}"/>
              </a:ext>
            </a:extLst>
          </p:cNvPr>
          <p:cNvPicPr/>
          <p:nvPr/>
        </p:nvPicPr>
        <p:blipFill>
          <a:blip r:embed="rId6" cstate="email">
            <a:extLst>
              <a:ext uri="{28A0092B-C50C-407E-A947-70E740481C1C}">
                <a14:useLocalDpi xmlns:a14="http://schemas.microsoft.com/office/drawing/2010/main"/>
              </a:ext>
            </a:extLst>
          </a:blip>
          <a:srcRect/>
          <a:stretch/>
        </p:blipFill>
        <p:spPr>
          <a:xfrm>
            <a:off x="2371136" y="6129817"/>
            <a:ext cx="651388" cy="671393"/>
          </a:xfrm>
          <a:prstGeom prst="rect">
            <a:avLst/>
          </a:prstGeom>
        </p:spPr>
      </p:pic>
    </p:spTree>
    <p:extLst>
      <p:ext uri="{BB962C8B-B14F-4D97-AF65-F5344CB8AC3E}">
        <p14:creationId xmlns:p14="http://schemas.microsoft.com/office/powerpoint/2010/main" val="42511550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3886F8-85BE-8C2F-DB16-10C531646454}"/>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DAEB7119-6728-4AAD-E575-59609E423A4B}"/>
              </a:ext>
            </a:extLst>
          </p:cNvPr>
          <p:cNvSpPr>
            <a:spLocks noGrp="1"/>
          </p:cNvSpPr>
          <p:nvPr>
            <p:ph type="title"/>
          </p:nvPr>
        </p:nvSpPr>
        <p:spPr/>
        <p:txBody>
          <a:bodyPr/>
          <a:lstStyle/>
          <a:p>
            <a:r>
              <a:rPr lang="en-US"/>
              <a:t>Global challenges</a:t>
            </a:r>
            <a:br>
              <a:rPr lang="en-US"/>
            </a:br>
            <a:endParaRPr lang="en-US"/>
          </a:p>
        </p:txBody>
      </p:sp>
      <p:sp>
        <p:nvSpPr>
          <p:cNvPr id="3" name="Content Placeholder 51">
            <a:extLst>
              <a:ext uri="{FF2B5EF4-FFF2-40B4-BE49-F238E27FC236}">
                <a16:creationId xmlns:a16="http://schemas.microsoft.com/office/drawing/2014/main" id="{6990E900-EAF5-6CFE-60EE-AB27EDC8B77D}"/>
              </a:ext>
            </a:extLst>
          </p:cNvPr>
          <p:cNvSpPr txBox="1">
            <a:spLocks/>
          </p:cNvSpPr>
          <p:nvPr/>
        </p:nvSpPr>
        <p:spPr>
          <a:xfrm>
            <a:off x="8151514" y="5111455"/>
            <a:ext cx="3950970" cy="1059292"/>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rgbClr val="51515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rgbClr val="51515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rgbClr val="51515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rgbClr val="51515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000" b="1" i="0" u="none" strike="noStrike" kern="1200" cap="none" spc="0" normalizeH="0" baseline="0" noProof="0">
                <a:ln>
                  <a:noFill/>
                </a:ln>
                <a:solidFill>
                  <a:srgbClr val="515151"/>
                </a:solidFill>
                <a:effectLst/>
                <a:uLnTx/>
                <a:uFillTx/>
                <a:latin typeface="Calibri" panose="020F0502020204030204"/>
                <a:ea typeface="+mn-ea"/>
                <a:cs typeface="+mn-cs"/>
              </a:rPr>
              <a:t>Antimicrobial Resistance (AMR) </a:t>
            </a:r>
            <a:r>
              <a:rPr kumimoji="0" lang="en-US" sz="2000" b="0" i="0" u="none" strike="noStrike" kern="1200" cap="none" spc="0" normalizeH="0" baseline="0" noProof="0">
                <a:ln>
                  <a:noFill/>
                </a:ln>
                <a:solidFill>
                  <a:srgbClr val="515151"/>
                </a:solidFill>
                <a:effectLst/>
                <a:uLnTx/>
                <a:uFillTx/>
                <a:latin typeface="Calibri" panose="020F0502020204030204"/>
                <a:ea typeface="+mn-ea"/>
                <a:cs typeface="+mn-cs"/>
              </a:rPr>
              <a:t>is a growing problem</a:t>
            </a:r>
          </a:p>
        </p:txBody>
      </p:sp>
      <p:pic>
        <p:nvPicPr>
          <p:cNvPr id="4" name="Picture 3" descr="Diagram&#10;&#10;Description automatically generated">
            <a:extLst>
              <a:ext uri="{FF2B5EF4-FFF2-40B4-BE49-F238E27FC236}">
                <a16:creationId xmlns:a16="http://schemas.microsoft.com/office/drawing/2014/main" id="{668A8A0D-1E99-70E0-B082-A0CF2F77C965}"/>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93810" y="4510222"/>
            <a:ext cx="4148251" cy="2314664"/>
          </a:xfrm>
          <a:prstGeom prst="rect">
            <a:avLst/>
          </a:prstGeom>
        </p:spPr>
      </p:pic>
      <p:sp>
        <p:nvSpPr>
          <p:cNvPr id="7" name="Content Placeholder 51">
            <a:extLst>
              <a:ext uri="{FF2B5EF4-FFF2-40B4-BE49-F238E27FC236}">
                <a16:creationId xmlns:a16="http://schemas.microsoft.com/office/drawing/2014/main" id="{DCF24CD2-D60E-2218-E350-BB7E1563D3C7}"/>
              </a:ext>
            </a:extLst>
          </p:cNvPr>
          <p:cNvSpPr txBox="1">
            <a:spLocks/>
          </p:cNvSpPr>
          <p:nvPr/>
        </p:nvSpPr>
        <p:spPr>
          <a:xfrm>
            <a:off x="4251727" y="4992841"/>
            <a:ext cx="3220894" cy="1296521"/>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rgbClr val="51515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rgbClr val="51515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rgbClr val="51515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rgbClr val="51515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000" b="1" i="0" u="none" strike="noStrike" kern="1200" cap="none" spc="0" normalizeH="0" baseline="0" noProof="0">
                <a:ln>
                  <a:noFill/>
                </a:ln>
                <a:solidFill>
                  <a:srgbClr val="515151"/>
                </a:solidFill>
                <a:effectLst/>
                <a:uLnTx/>
                <a:uFillTx/>
                <a:latin typeface="Calibri" panose="020F0502020204030204"/>
                <a:ea typeface="+mn-ea"/>
                <a:cs typeface="+mn-cs"/>
              </a:rPr>
              <a:t>Food safety: </a:t>
            </a:r>
            <a:r>
              <a:rPr kumimoji="0" lang="en-US" sz="2000" b="0" i="0" u="none" strike="noStrike" kern="1200" cap="none" spc="0" normalizeH="0" baseline="0" noProof="0">
                <a:ln>
                  <a:noFill/>
                </a:ln>
                <a:solidFill>
                  <a:srgbClr val="515151"/>
                </a:solidFill>
                <a:effectLst/>
                <a:uLnTx/>
                <a:uFillTx/>
                <a:latin typeface="Calibri" panose="020F0502020204030204"/>
                <a:ea typeface="+mn-ea"/>
                <a:cs typeface="+mn-cs"/>
              </a:rPr>
              <a:t>large burden comparable to tuberculosis, malaria, and HIV/AIDS, but small investment</a:t>
            </a:r>
          </a:p>
        </p:txBody>
      </p:sp>
      <p:pic>
        <p:nvPicPr>
          <p:cNvPr id="8" name="Picture 7">
            <a:extLst>
              <a:ext uri="{FF2B5EF4-FFF2-40B4-BE49-F238E27FC236}">
                <a16:creationId xmlns:a16="http://schemas.microsoft.com/office/drawing/2014/main" id="{BC50CC53-D351-7464-A3C3-ED363910C90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5638" y="1358469"/>
            <a:ext cx="6032210" cy="3016106"/>
          </a:xfrm>
          <a:prstGeom prst="rect">
            <a:avLst/>
          </a:prstGeom>
        </p:spPr>
      </p:pic>
      <p:sp>
        <p:nvSpPr>
          <p:cNvPr id="9" name="Rectangle 8">
            <a:extLst>
              <a:ext uri="{FF2B5EF4-FFF2-40B4-BE49-F238E27FC236}">
                <a16:creationId xmlns:a16="http://schemas.microsoft.com/office/drawing/2014/main" id="{43E339CC-8243-9D0C-E805-422DB60763E9}"/>
              </a:ext>
            </a:extLst>
          </p:cNvPr>
          <p:cNvSpPr/>
          <p:nvPr/>
        </p:nvSpPr>
        <p:spPr>
          <a:xfrm>
            <a:off x="193810" y="1358469"/>
            <a:ext cx="7856123" cy="3016105"/>
          </a:xfrm>
          <a:prstGeom prst="rect">
            <a:avLst/>
          </a:prstGeom>
          <a:noFill/>
          <a:ln w="285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BECE2955-72DB-9C7E-B7FD-E8A16ABC0CF9}"/>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8333895" y="757664"/>
            <a:ext cx="3586209" cy="4092724"/>
          </a:xfrm>
          <a:prstGeom prst="rect">
            <a:avLst/>
          </a:prstGeom>
        </p:spPr>
      </p:pic>
      <p:sp>
        <p:nvSpPr>
          <p:cNvPr id="11" name="Content Placeholder 51">
            <a:extLst>
              <a:ext uri="{FF2B5EF4-FFF2-40B4-BE49-F238E27FC236}">
                <a16:creationId xmlns:a16="http://schemas.microsoft.com/office/drawing/2014/main" id="{3F556EDD-D025-30A5-3C20-B13568D362AD}"/>
              </a:ext>
            </a:extLst>
          </p:cNvPr>
          <p:cNvSpPr txBox="1">
            <a:spLocks/>
          </p:cNvSpPr>
          <p:nvPr/>
        </p:nvSpPr>
        <p:spPr>
          <a:xfrm>
            <a:off x="5205522" y="1556736"/>
            <a:ext cx="3220894" cy="1296521"/>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rgbClr val="51515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rgbClr val="51515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rgbClr val="51515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rgbClr val="51515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000" b="1" i="0" u="none" strike="noStrike" kern="1200" cap="none" spc="0" normalizeH="0" baseline="0" noProof="0">
                <a:ln>
                  <a:noFill/>
                </a:ln>
                <a:solidFill>
                  <a:srgbClr val="515151"/>
                </a:solidFill>
                <a:effectLst/>
                <a:uLnTx/>
                <a:uFillTx/>
                <a:latin typeface="Calibri" panose="020F0502020204030204"/>
                <a:ea typeface="+mn-ea"/>
                <a:cs typeface="+mn-cs"/>
              </a:rPr>
              <a:t>Zoonoses</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000" b="0" i="0" u="none" strike="noStrike" kern="1200" cap="none" spc="0" normalizeH="0" baseline="0" noProof="0">
                <a:ln>
                  <a:noFill/>
                </a:ln>
                <a:solidFill>
                  <a:srgbClr val="515151"/>
                </a:solidFill>
                <a:effectLst/>
                <a:uLnTx/>
                <a:uFillTx/>
                <a:latin typeface="Calibri" panose="020F0502020204030204"/>
                <a:ea typeface="+mn-ea"/>
                <a:cs typeface="+mn-cs"/>
              </a:rPr>
              <a:t>Emergence and impact</a:t>
            </a:r>
          </a:p>
        </p:txBody>
      </p:sp>
    </p:spTree>
    <p:extLst>
      <p:ext uri="{BB962C8B-B14F-4D97-AF65-F5344CB8AC3E}">
        <p14:creationId xmlns:p14="http://schemas.microsoft.com/office/powerpoint/2010/main" val="34969522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5E20D2-AD26-A8C9-EF32-B5A6C881C66E}"/>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FADDBE7E-774C-45CF-F278-0D331F538B20}"/>
              </a:ext>
            </a:extLst>
          </p:cNvPr>
          <p:cNvSpPr>
            <a:spLocks noGrp="1"/>
          </p:cNvSpPr>
          <p:nvPr>
            <p:ph type="title"/>
          </p:nvPr>
        </p:nvSpPr>
        <p:spPr/>
        <p:txBody>
          <a:bodyPr/>
          <a:lstStyle/>
          <a:p>
            <a:r>
              <a:rPr lang="en-US"/>
              <a:t>Operationalizing One Health</a:t>
            </a:r>
          </a:p>
        </p:txBody>
      </p:sp>
      <p:sp>
        <p:nvSpPr>
          <p:cNvPr id="7" name="Content Placeholder 6">
            <a:extLst>
              <a:ext uri="{FF2B5EF4-FFF2-40B4-BE49-F238E27FC236}">
                <a16:creationId xmlns:a16="http://schemas.microsoft.com/office/drawing/2014/main" id="{A9096318-BDFE-6979-9513-1F0E22A488B8}"/>
              </a:ext>
            </a:extLst>
          </p:cNvPr>
          <p:cNvSpPr>
            <a:spLocks noGrp="1"/>
          </p:cNvSpPr>
          <p:nvPr>
            <p:ph sz="quarter" idx="10"/>
          </p:nvPr>
        </p:nvSpPr>
        <p:spPr>
          <a:xfrm>
            <a:off x="5924605" y="1640046"/>
            <a:ext cx="6008218" cy="4981711"/>
          </a:xfrm>
        </p:spPr>
        <p:txBody>
          <a:bodyPr lIns="91440" tIns="45720" rIns="91440" bIns="45720" anchor="t"/>
          <a:lstStyle/>
          <a:p>
            <a:pPr marL="342900" indent="-342900">
              <a:buFont typeface="Arial" panose="020B0604020202020204" pitchFamily="34" charset="0"/>
              <a:buChar char="•"/>
            </a:pPr>
            <a:r>
              <a:rPr lang="en-US" sz="2000" dirty="0">
                <a:solidFill>
                  <a:srgbClr val="000000"/>
                </a:solidFill>
                <a:latin typeface="Aptos"/>
                <a:ea typeface="Aptos" panose="020B0004020202020204" pitchFamily="34" charset="0"/>
                <a:cs typeface="Aptos" panose="020B0004020202020204" pitchFamily="34" charset="0"/>
              </a:rPr>
              <a:t>One Health Education and professional capacity a key element</a:t>
            </a:r>
          </a:p>
          <a:p>
            <a:pPr marL="342900" indent="-342900">
              <a:buFont typeface="Arial" panose="020B0604020202020204" pitchFamily="34" charset="0"/>
              <a:buChar char="•"/>
            </a:pPr>
            <a:r>
              <a:rPr lang="en-US" sz="2000" dirty="0">
                <a:solidFill>
                  <a:srgbClr val="000000"/>
                </a:solidFill>
                <a:latin typeface="Aptos"/>
                <a:ea typeface="Aptos" panose="020B0004020202020204" pitchFamily="34" charset="0"/>
                <a:cs typeface="Aptos" panose="020B0004020202020204" pitchFamily="34" charset="0"/>
              </a:rPr>
              <a:t>Developed IUCEA One Health MSc Benchmark curriculum for Africa with IUCEA</a:t>
            </a:r>
          </a:p>
          <a:p>
            <a:pPr marL="342900" indent="-342900">
              <a:buFont typeface="Arial" panose="020B0604020202020204" pitchFamily="34" charset="0"/>
              <a:buChar char="•"/>
            </a:pPr>
            <a:r>
              <a:rPr lang="en-US" sz="2000" dirty="0">
                <a:solidFill>
                  <a:srgbClr val="000000"/>
                </a:solidFill>
                <a:ea typeface="+mn-lt"/>
                <a:cs typeface="+mn-lt"/>
              </a:rPr>
              <a:t>Face-to-face training of government professionals (e.g. training of 5 County One Health Units in Kenya, also in Zimbabwe, Rwanda, Tanzania, Ethiopia...)</a:t>
            </a:r>
            <a:endParaRPr lang="en-US" sz="2000" dirty="0">
              <a:solidFill>
                <a:srgbClr val="000000"/>
              </a:solidFill>
              <a:latin typeface="Aptos"/>
              <a:ea typeface="Aptos" panose="020B0004020202020204" pitchFamily="34" charset="0"/>
              <a:cs typeface="Aptos" panose="020B0004020202020204" pitchFamily="34" charset="0"/>
            </a:endParaRPr>
          </a:p>
          <a:p>
            <a:pPr marL="342900" marR="0" indent="-342900">
              <a:buFont typeface="Arial" panose="020B0604020202020204" pitchFamily="34" charset="0"/>
              <a:buChar char="•"/>
            </a:pPr>
            <a:r>
              <a:rPr lang="en-US" sz="2000" dirty="0">
                <a:solidFill>
                  <a:srgbClr val="000000"/>
                </a:solidFill>
                <a:effectLst/>
                <a:latin typeface="Aptos"/>
                <a:ea typeface="Aptos" panose="020B0004020202020204" pitchFamily="34" charset="0"/>
                <a:cs typeface="Aptos" panose="020B0004020202020204" pitchFamily="34" charset="0"/>
              </a:rPr>
              <a:t>Supported online delivery of FAO OH training 326 participants from 21 countries in Eastern and Southern Africa, and FAO Women leaders in OH course to 449 people from 20 countries – many of them vets</a:t>
            </a:r>
            <a:endParaRPr lang="en-US"/>
          </a:p>
          <a:p>
            <a:pPr marL="342900" marR="0" indent="-342900">
              <a:buFont typeface="Arial" panose="020B0604020202020204" pitchFamily="34" charset="0"/>
              <a:buChar char="•"/>
            </a:pPr>
            <a:endParaRPr lang="en-US" sz="2000">
              <a:solidFill>
                <a:srgbClr val="000000"/>
              </a:solidFill>
              <a:latin typeface="Aptos" panose="020B0004020202020204" pitchFamily="34" charset="0"/>
              <a:ea typeface="Aptos" panose="020B0004020202020204" pitchFamily="34" charset="0"/>
              <a:cs typeface="Aptos" panose="020B0004020202020204" pitchFamily="34" charset="0"/>
            </a:endParaRPr>
          </a:p>
          <a:p>
            <a:pPr marL="342900" marR="0" indent="-342900">
              <a:buFont typeface="Arial" panose="020B0604020202020204" pitchFamily="34" charset="0"/>
              <a:buChar char="•"/>
            </a:pPr>
            <a:endParaRPr lang="en-GB" sz="2000" dirty="0">
              <a:effectLst/>
              <a:latin typeface="Aptos"/>
              <a:ea typeface="Aptos" panose="020B0004020202020204" pitchFamily="34" charset="0"/>
              <a:cs typeface="Aptos" panose="020B0004020202020204" pitchFamily="34" charset="0"/>
            </a:endParaRPr>
          </a:p>
        </p:txBody>
      </p:sp>
      <p:pic>
        <p:nvPicPr>
          <p:cNvPr id="2" name="Picture 1" descr="Icon&#10;&#10;Description automatically generated with medium confidence">
            <a:extLst>
              <a:ext uri="{FF2B5EF4-FFF2-40B4-BE49-F238E27FC236}">
                <a16:creationId xmlns:a16="http://schemas.microsoft.com/office/drawing/2014/main" id="{EC02AD19-4442-D14E-6022-05DDA2AF7B9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35944" y="234428"/>
            <a:ext cx="4389899" cy="1061501"/>
          </a:xfrm>
          <a:prstGeom prst="rect">
            <a:avLst/>
          </a:prstGeom>
        </p:spPr>
      </p:pic>
      <p:pic>
        <p:nvPicPr>
          <p:cNvPr id="5" name="Picture 4" descr="A map of the united states&#10;&#10;Description automatically generated">
            <a:extLst>
              <a:ext uri="{FF2B5EF4-FFF2-40B4-BE49-F238E27FC236}">
                <a16:creationId xmlns:a16="http://schemas.microsoft.com/office/drawing/2014/main" id="{A8A90A23-F4DD-A151-AE6D-6CF9AD133D5E}"/>
              </a:ext>
            </a:extLst>
          </p:cNvPr>
          <p:cNvPicPr>
            <a:picLocks noChangeAspect="1"/>
          </p:cNvPicPr>
          <p:nvPr/>
        </p:nvPicPr>
        <p:blipFill>
          <a:blip r:embed="rId4" cstate="email">
            <a:extLst>
              <a:ext uri="{28A0092B-C50C-407E-A947-70E740481C1C}">
                <a14:useLocalDpi xmlns:a14="http://schemas.microsoft.com/office/drawing/2010/main"/>
              </a:ext>
            </a:extLst>
          </a:blip>
          <a:srcRect b="-300"/>
          <a:stretch/>
        </p:blipFill>
        <p:spPr>
          <a:xfrm>
            <a:off x="812944" y="1294296"/>
            <a:ext cx="4912903" cy="5373103"/>
          </a:xfrm>
          <a:prstGeom prst="rect">
            <a:avLst/>
          </a:prstGeom>
          <a:ln>
            <a:solidFill>
              <a:schemeClr val="tx1"/>
            </a:solidFill>
          </a:ln>
        </p:spPr>
      </p:pic>
    </p:spTree>
    <p:extLst>
      <p:ext uri="{BB962C8B-B14F-4D97-AF65-F5344CB8AC3E}">
        <p14:creationId xmlns:p14="http://schemas.microsoft.com/office/powerpoint/2010/main" val="39979109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5E20D2-AD26-A8C9-EF32-B5A6C881C66E}"/>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FADDBE7E-774C-45CF-F278-0D331F538B20}"/>
              </a:ext>
            </a:extLst>
          </p:cNvPr>
          <p:cNvSpPr>
            <a:spLocks noGrp="1"/>
          </p:cNvSpPr>
          <p:nvPr>
            <p:ph type="title"/>
          </p:nvPr>
        </p:nvSpPr>
        <p:spPr/>
        <p:txBody>
          <a:bodyPr/>
          <a:lstStyle/>
          <a:p>
            <a:r>
              <a:rPr lang="en-US"/>
              <a:t>Operationalizing One Health</a:t>
            </a:r>
          </a:p>
        </p:txBody>
      </p:sp>
      <p:sp>
        <p:nvSpPr>
          <p:cNvPr id="7" name="Content Placeholder 6">
            <a:extLst>
              <a:ext uri="{FF2B5EF4-FFF2-40B4-BE49-F238E27FC236}">
                <a16:creationId xmlns:a16="http://schemas.microsoft.com/office/drawing/2014/main" id="{A9096318-BDFE-6979-9513-1F0E22A488B8}"/>
              </a:ext>
            </a:extLst>
          </p:cNvPr>
          <p:cNvSpPr>
            <a:spLocks noGrp="1"/>
          </p:cNvSpPr>
          <p:nvPr>
            <p:ph sz="quarter" idx="10"/>
          </p:nvPr>
        </p:nvSpPr>
        <p:spPr>
          <a:xfrm>
            <a:off x="6035040" y="833872"/>
            <a:ext cx="6008218" cy="4981711"/>
          </a:xfrm>
        </p:spPr>
        <p:txBody>
          <a:bodyPr lIns="91440" tIns="45720" rIns="91440" bIns="45720" anchor="t"/>
          <a:lstStyle/>
          <a:p>
            <a:pPr marL="342900" marR="0" indent="-342900">
              <a:buFont typeface="Arial" panose="020B0604020202020204" pitchFamily="34" charset="0"/>
              <a:buChar char="•"/>
            </a:pPr>
            <a:endParaRPr lang="en-US" sz="2000">
              <a:solidFill>
                <a:srgbClr val="000000"/>
              </a:solidFill>
              <a:latin typeface="Aptos" panose="020B0004020202020204" pitchFamily="34" charset="0"/>
              <a:ea typeface="Aptos" panose="020B0004020202020204" pitchFamily="34" charset="0"/>
              <a:cs typeface="Aptos" panose="020B0004020202020204" pitchFamily="34" charset="0"/>
            </a:endParaRPr>
          </a:p>
          <a:p>
            <a:pPr marL="342900" indent="-342900">
              <a:buFont typeface="Arial" panose="020B0604020202020204" pitchFamily="34" charset="0"/>
              <a:buChar char="•"/>
            </a:pPr>
            <a:r>
              <a:rPr lang="en-GB" sz="2000" dirty="0">
                <a:effectLst/>
                <a:latin typeface="Aptos"/>
                <a:ea typeface="Aptos" panose="020B0004020202020204" pitchFamily="34" charset="0"/>
                <a:cs typeface="Aptos" panose="020B0004020202020204" pitchFamily="34" charset="0"/>
              </a:rPr>
              <a:t>Ethiopia – </a:t>
            </a:r>
            <a:r>
              <a:rPr lang="en-GB" sz="2000" dirty="0">
                <a:latin typeface="Aptos"/>
                <a:ea typeface="Aptos" panose="020B0004020202020204" pitchFamily="34" charset="0"/>
                <a:cs typeface="Aptos" panose="020B0004020202020204" pitchFamily="34" charset="0"/>
              </a:rPr>
              <a:t>As well as developing PPP delivery for animal health, the</a:t>
            </a:r>
            <a:r>
              <a:rPr lang="en-GB" sz="2000" dirty="0">
                <a:effectLst/>
                <a:latin typeface="Aptos"/>
                <a:ea typeface="Aptos" panose="020B0004020202020204" pitchFamily="34" charset="0"/>
                <a:cs typeface="Aptos" panose="020B0004020202020204" pitchFamily="34" charset="0"/>
              </a:rPr>
              <a:t> project HEARD with the Ethiopian Veterinary Association </a:t>
            </a:r>
            <a:r>
              <a:rPr lang="en-GB" sz="2000" dirty="0">
                <a:latin typeface="Aptos"/>
                <a:ea typeface="Aptos" panose="020B0004020202020204" pitchFamily="34" charset="0"/>
                <a:cs typeface="Aptos" panose="020B0004020202020204" pitchFamily="34" charset="0"/>
              </a:rPr>
              <a:t>worked to strength the vet profession in Ethiopia and developed</a:t>
            </a:r>
            <a:r>
              <a:rPr lang="en-GB" sz="2000" dirty="0">
                <a:effectLst/>
                <a:latin typeface="Aptos"/>
                <a:ea typeface="Aptos" panose="020B0004020202020204" pitchFamily="34" charset="0"/>
                <a:cs typeface="Aptos" panose="020B0004020202020204" pitchFamily="34" charset="0"/>
              </a:rPr>
              <a:t> CPD for the veterinary sector, including OH – CPD </a:t>
            </a:r>
            <a:endParaRPr lang="en-GB" sz="2000" dirty="0">
              <a:latin typeface="Aptos"/>
              <a:ea typeface="Aptos" panose="020B0004020202020204" pitchFamily="34" charset="0"/>
              <a:cs typeface="Aptos" panose="020B0004020202020204" pitchFamily="34" charset="0"/>
            </a:endParaRPr>
          </a:p>
          <a:p>
            <a:pPr marL="342900" indent="-342900">
              <a:buFont typeface="Arial" panose="020B0604020202020204" pitchFamily="34" charset="0"/>
              <a:buChar char="•"/>
            </a:pPr>
            <a:r>
              <a:rPr lang="en-GB" sz="2000" dirty="0">
                <a:latin typeface="Aptos"/>
                <a:ea typeface="Aptos" panose="020B0004020202020204" pitchFamily="34" charset="0"/>
                <a:cs typeface="Aptos" panose="020B0004020202020204" pitchFamily="34" charset="0"/>
              </a:rPr>
              <a:t>This is important</a:t>
            </a:r>
            <a:r>
              <a:rPr lang="en-GB" sz="2000" dirty="0">
                <a:effectLst/>
                <a:latin typeface="Aptos"/>
                <a:ea typeface="Aptos" panose="020B0004020202020204" pitchFamily="34" charset="0"/>
                <a:cs typeface="Aptos" panose="020B0004020202020204" pitchFamily="34" charset="0"/>
              </a:rPr>
              <a:t> as people need to update their skills to </a:t>
            </a:r>
            <a:r>
              <a:rPr lang="en-GB" sz="2000" dirty="0">
                <a:latin typeface="Aptos"/>
                <a:ea typeface="Aptos" panose="020B0004020202020204" pitchFamily="34" charset="0"/>
                <a:cs typeface="Aptos" panose="020B0004020202020204" pitchFamily="34" charset="0"/>
              </a:rPr>
              <a:t>meet current</a:t>
            </a:r>
            <a:r>
              <a:rPr lang="en-GB" sz="2000" dirty="0">
                <a:effectLst/>
                <a:latin typeface="Aptos"/>
                <a:ea typeface="Aptos" panose="020B0004020202020204" pitchFamily="34" charset="0"/>
                <a:cs typeface="Aptos" panose="020B0004020202020204" pitchFamily="34" charset="0"/>
              </a:rPr>
              <a:t> needs – OH a good example, to continue this in RESTORE</a:t>
            </a:r>
            <a:endParaRPr lang="en-GB"/>
          </a:p>
          <a:p>
            <a:r>
              <a:rPr lang="en-GB" sz="2000" dirty="0">
                <a:latin typeface="Aptos"/>
                <a:ea typeface="Aptos" panose="020B0004020202020204" pitchFamily="34" charset="0"/>
                <a:cs typeface="Aptos" panose="020B0004020202020204" pitchFamily="34" charset="0"/>
              </a:rPr>
              <a:t>     ---------------------------</a:t>
            </a:r>
          </a:p>
          <a:p>
            <a:endParaRPr lang="en-GB" sz="2000" dirty="0">
              <a:latin typeface="Aptos"/>
              <a:ea typeface="Aptos" panose="020B0004020202020204" pitchFamily="34" charset="0"/>
              <a:cs typeface="Aptos" panose="020B0004020202020204" pitchFamily="34" charset="0"/>
            </a:endParaRPr>
          </a:p>
          <a:p>
            <a:pPr marL="342900" indent="-342900">
              <a:buFont typeface="Arial" panose="020B0604020202020204" pitchFamily="34" charset="0"/>
              <a:buChar char="•"/>
            </a:pPr>
            <a:r>
              <a:rPr lang="en-GB" sz="2000" dirty="0">
                <a:effectLst/>
                <a:latin typeface="Aptos"/>
                <a:ea typeface="Aptos" panose="020B0004020202020204" pitchFamily="34" charset="0"/>
                <a:cs typeface="Aptos" panose="020B0004020202020204" pitchFamily="34" charset="0"/>
              </a:rPr>
              <a:t>Practicing One Health and intersectoral collaboration going beyond trained technical skills</a:t>
            </a:r>
            <a:r>
              <a:rPr lang="en-GB" sz="2000" dirty="0">
                <a:latin typeface="Aptos"/>
                <a:ea typeface="Aptos" panose="020B0004020202020204" pitchFamily="34" charset="0"/>
                <a:cs typeface="Aptos" panose="020B0004020202020204" pitchFamily="34" charset="0"/>
              </a:rPr>
              <a:t> to form Community One Health Units – Developed and delivering </a:t>
            </a:r>
            <a:r>
              <a:rPr lang="en-GB" sz="2000" dirty="0" err="1">
                <a:latin typeface="Aptos"/>
                <a:ea typeface="Aptos" panose="020B0004020202020204" pitchFamily="34" charset="0"/>
                <a:cs typeface="Aptos" panose="020B0004020202020204" pitchFamily="34" charset="0"/>
              </a:rPr>
              <a:t>ToT</a:t>
            </a:r>
            <a:r>
              <a:rPr lang="en-GB" sz="2000" dirty="0">
                <a:latin typeface="Aptos"/>
                <a:ea typeface="Aptos" panose="020B0004020202020204" pitchFamily="34" charset="0"/>
                <a:cs typeface="Aptos" panose="020B0004020202020204" pitchFamily="34" charset="0"/>
              </a:rPr>
              <a:t> training to community and district level officers</a:t>
            </a:r>
            <a:endParaRPr lang="en-US" sz="2000" dirty="0">
              <a:effectLst/>
              <a:latin typeface="Aptos"/>
              <a:ea typeface="Aptos" panose="020B0004020202020204" pitchFamily="34" charset="0"/>
              <a:cs typeface="Aptos" panose="020B0004020202020204" pitchFamily="34" charset="0"/>
            </a:endParaRPr>
          </a:p>
        </p:txBody>
      </p:sp>
      <p:pic>
        <p:nvPicPr>
          <p:cNvPr id="4" name="Picture 3">
            <a:extLst>
              <a:ext uri="{FF2B5EF4-FFF2-40B4-BE49-F238E27FC236}">
                <a16:creationId xmlns:a16="http://schemas.microsoft.com/office/drawing/2014/main" id="{264ED454-DE55-E1AA-101F-605FA26151B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49842" y="4379496"/>
            <a:ext cx="3613177" cy="1441032"/>
          </a:xfrm>
          <a:prstGeom prst="rect">
            <a:avLst/>
          </a:prstGeom>
        </p:spPr>
      </p:pic>
      <p:pic>
        <p:nvPicPr>
          <p:cNvPr id="3" name="Picture 2" descr="A group of people looking at a horse&#10;&#10;Description automatically generated">
            <a:extLst>
              <a:ext uri="{FF2B5EF4-FFF2-40B4-BE49-F238E27FC236}">
                <a16:creationId xmlns:a16="http://schemas.microsoft.com/office/drawing/2014/main" id="{841085CC-54E5-113C-25A1-F5E71304494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717330" y="1442140"/>
            <a:ext cx="2893254" cy="2527024"/>
          </a:xfrm>
          <a:prstGeom prst="rect">
            <a:avLst/>
          </a:prstGeom>
        </p:spPr>
      </p:pic>
    </p:spTree>
    <p:extLst>
      <p:ext uri="{BB962C8B-B14F-4D97-AF65-F5344CB8AC3E}">
        <p14:creationId xmlns:p14="http://schemas.microsoft.com/office/powerpoint/2010/main" val="1110645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F0682-2464-C61B-339F-9D06C752748D}"/>
              </a:ext>
            </a:extLst>
          </p:cNvPr>
          <p:cNvSpPr>
            <a:spLocks noGrp="1"/>
          </p:cNvSpPr>
          <p:nvPr>
            <p:ph type="title"/>
          </p:nvPr>
        </p:nvSpPr>
        <p:spPr>
          <a:xfrm>
            <a:off x="609600" y="231889"/>
            <a:ext cx="10972800" cy="677955"/>
          </a:xfrm>
        </p:spPr>
        <p:txBody>
          <a:bodyPr/>
          <a:lstStyle/>
          <a:p>
            <a:r>
              <a:rPr lang="en-US"/>
              <a:t>Strengthening partnership with WOAH and others</a:t>
            </a:r>
            <a:endParaRPr lang="en-KE"/>
          </a:p>
        </p:txBody>
      </p:sp>
      <p:sp>
        <p:nvSpPr>
          <p:cNvPr id="3" name="Content Placeholder 2">
            <a:extLst>
              <a:ext uri="{FF2B5EF4-FFF2-40B4-BE49-F238E27FC236}">
                <a16:creationId xmlns:a16="http://schemas.microsoft.com/office/drawing/2014/main" id="{A0DC0CB0-41DF-B086-10A9-D8F5B1FF5198}"/>
              </a:ext>
            </a:extLst>
          </p:cNvPr>
          <p:cNvSpPr>
            <a:spLocks noGrp="1"/>
          </p:cNvSpPr>
          <p:nvPr>
            <p:ph sz="quarter" idx="10"/>
          </p:nvPr>
        </p:nvSpPr>
        <p:spPr>
          <a:xfrm>
            <a:off x="280416" y="1227064"/>
            <a:ext cx="6918670" cy="5630935"/>
          </a:xfrm>
        </p:spPr>
        <p:txBody>
          <a:bodyPr/>
          <a:lstStyle/>
          <a:p>
            <a:pPr marL="457200" indent="-457200">
              <a:buFontTx/>
              <a:buChar char="-"/>
            </a:pPr>
            <a:r>
              <a:rPr lang="en-GB" sz="2000" b="0" i="0">
                <a:solidFill>
                  <a:srgbClr val="3F3731"/>
                </a:solidFill>
                <a:effectLst/>
              </a:rPr>
              <a:t>25 May 2023 –ILRI &amp; WOAH signed a memorandum of understanding (MoU) for the welfare and health of animals where this strategic partnership marks a new era of collaboration to protect animal health and promote sustainable livestock production systems across the globe</a:t>
            </a:r>
          </a:p>
          <a:p>
            <a:pPr marL="457200" indent="-457200">
              <a:buFontTx/>
              <a:buChar char="-"/>
            </a:pPr>
            <a:r>
              <a:rPr lang="en-KE" sz="2000"/>
              <a:t>ILRI-WOAH engagements include significant contributions through technical working groups and other contributions </a:t>
            </a:r>
          </a:p>
          <a:p>
            <a:pPr marL="1200160" lvl="1" indent="-457200">
              <a:buFontTx/>
              <a:buChar char="-"/>
            </a:pPr>
            <a:r>
              <a:rPr lang="en-KE" sz="2000"/>
              <a:t>WOAH’s AMR technical working group</a:t>
            </a:r>
          </a:p>
          <a:p>
            <a:pPr marL="1200160" lvl="1" indent="-457200">
              <a:buFontTx/>
              <a:buChar char="-"/>
            </a:pPr>
            <a:r>
              <a:rPr lang="en-KE" sz="2000"/>
              <a:t>WOAH’s ad hoc group on emerging disease </a:t>
            </a:r>
          </a:p>
          <a:p>
            <a:pPr marL="1200160" lvl="1" indent="-457200">
              <a:buFontTx/>
              <a:buChar char="-"/>
            </a:pPr>
            <a:r>
              <a:rPr lang="en-KE" sz="2000"/>
              <a:t>Contributing to reports on countering disinformation &amp; misinformation in animal health emergencies </a:t>
            </a:r>
          </a:p>
          <a:p>
            <a:pPr marL="1200160" lvl="1" indent="-457200">
              <a:buFontTx/>
              <a:buChar char="-"/>
            </a:pPr>
            <a:r>
              <a:rPr lang="en-KE" sz="2000"/>
              <a:t>Technical meetings on Rabies, PPR, Fortifying Institutional resilience against biological</a:t>
            </a:r>
            <a:r>
              <a:rPr lang="en-GB" sz="2000">
                <a:solidFill>
                  <a:srgbClr val="3F3731"/>
                </a:solidFill>
              </a:rPr>
              <a:t> threats </a:t>
            </a:r>
            <a:endParaRPr lang="en-KE" sz="2000" b="0" i="0">
              <a:solidFill>
                <a:srgbClr val="3F3731"/>
              </a:solidFill>
              <a:effectLst/>
            </a:endParaRPr>
          </a:p>
          <a:p>
            <a:pPr marL="457200" indent="-457200">
              <a:buFontTx/>
              <a:buChar char="-"/>
            </a:pPr>
            <a:r>
              <a:rPr lang="en-KE" sz="2000">
                <a:solidFill>
                  <a:srgbClr val="3F3731"/>
                </a:solidFill>
              </a:rPr>
              <a:t>We look forward to continue to streng</a:t>
            </a:r>
            <a:r>
              <a:rPr lang="en-GB" sz="2000" err="1">
                <a:solidFill>
                  <a:srgbClr val="3F3731"/>
                </a:solidFill>
              </a:rPr>
              <a:t>th</a:t>
            </a:r>
            <a:r>
              <a:rPr lang="en-KE" sz="2000">
                <a:solidFill>
                  <a:srgbClr val="3F3731"/>
                </a:solidFill>
              </a:rPr>
              <a:t>en the collaboration between the two organizations </a:t>
            </a:r>
          </a:p>
          <a:p>
            <a:endParaRPr lang="en-KE" sz="2000"/>
          </a:p>
        </p:txBody>
      </p:sp>
      <p:pic>
        <p:nvPicPr>
          <p:cNvPr id="5" name="Picture 4">
            <a:extLst>
              <a:ext uri="{FF2B5EF4-FFF2-40B4-BE49-F238E27FC236}">
                <a16:creationId xmlns:a16="http://schemas.microsoft.com/office/drawing/2014/main" id="{367392CB-8FEF-D2B5-8FC3-30D15782D093}"/>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a:off x="7522609" y="1381612"/>
            <a:ext cx="4453128" cy="3965153"/>
          </a:xfrm>
          <a:prstGeom prst="rect">
            <a:avLst/>
          </a:prstGeom>
        </p:spPr>
      </p:pic>
    </p:spTree>
    <p:extLst>
      <p:ext uri="{BB962C8B-B14F-4D97-AF65-F5344CB8AC3E}">
        <p14:creationId xmlns:p14="http://schemas.microsoft.com/office/powerpoint/2010/main" val="14077668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31F25C-06D8-B3FD-1872-2A26AF71656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CA6C5FE-5B83-3E62-0C9A-4EAEF426C3F1}"/>
              </a:ext>
            </a:extLst>
          </p:cNvPr>
          <p:cNvSpPr>
            <a:spLocks noGrp="1"/>
          </p:cNvSpPr>
          <p:nvPr>
            <p:ph type="title"/>
          </p:nvPr>
        </p:nvSpPr>
        <p:spPr/>
        <p:txBody>
          <a:bodyPr/>
          <a:lstStyle/>
          <a:p>
            <a:r>
              <a:rPr lang="en-US"/>
              <a:t>Key take aways</a:t>
            </a:r>
            <a:endParaRPr lang="en-KE"/>
          </a:p>
        </p:txBody>
      </p:sp>
      <p:sp>
        <p:nvSpPr>
          <p:cNvPr id="3" name="Content Placeholder 2">
            <a:extLst>
              <a:ext uri="{FF2B5EF4-FFF2-40B4-BE49-F238E27FC236}">
                <a16:creationId xmlns:a16="http://schemas.microsoft.com/office/drawing/2014/main" id="{326A07FB-0411-1243-7AD6-3DFB4F6B8ED9}"/>
              </a:ext>
            </a:extLst>
          </p:cNvPr>
          <p:cNvSpPr>
            <a:spLocks noGrp="1"/>
          </p:cNvSpPr>
          <p:nvPr>
            <p:ph sz="quarter" idx="10"/>
          </p:nvPr>
        </p:nvSpPr>
        <p:spPr/>
        <p:txBody>
          <a:bodyPr/>
          <a:lstStyle/>
          <a:p>
            <a:pPr marL="285750" indent="-285750">
              <a:buFont typeface="Arial" panose="020B0604020202020204" pitchFamily="34" charset="0"/>
              <a:buChar char="•"/>
            </a:pPr>
            <a:r>
              <a:rPr lang="en-US" sz="2200"/>
              <a:t>Quadripartite and OHHLEP – good enabling environment for One Health operationalization at country and global level.</a:t>
            </a:r>
          </a:p>
          <a:p>
            <a:pPr marL="285750" indent="-285750">
              <a:buFont typeface="Arial" panose="020B0604020202020204" pitchFamily="34" charset="0"/>
              <a:buChar char="•"/>
            </a:pPr>
            <a:endParaRPr lang="en-US" sz="2200"/>
          </a:p>
          <a:p>
            <a:pPr marL="285750" indent="-285750">
              <a:buFont typeface="Arial" panose="020B0604020202020204" pitchFamily="34" charset="0"/>
              <a:buChar char="•"/>
            </a:pPr>
            <a:r>
              <a:rPr lang="en-US" sz="2200"/>
              <a:t>ILRI has contributed to One Health workforce in LMICs through research, training, labs, capacity building, both from individual to institutional level (DVS, ZDU…). </a:t>
            </a:r>
          </a:p>
          <a:p>
            <a:pPr marL="285750" indent="-285750">
              <a:buFont typeface="Arial" panose="020B0604020202020204" pitchFamily="34" charset="0"/>
              <a:buChar char="•"/>
            </a:pPr>
            <a:endParaRPr lang="en-US" sz="2200"/>
          </a:p>
          <a:p>
            <a:pPr marL="285750" indent="-285750">
              <a:buFont typeface="Arial" panose="020B0604020202020204" pitchFamily="34" charset="0"/>
              <a:buChar char="•"/>
            </a:pPr>
            <a:r>
              <a:rPr lang="en-US" sz="2200"/>
              <a:t>ILRI is open to working with other partners to strengthen operationalization of One Health. </a:t>
            </a:r>
          </a:p>
          <a:p>
            <a:pPr marL="285750" indent="-285750">
              <a:buFont typeface="Arial" panose="020B0604020202020204" pitchFamily="34" charset="0"/>
              <a:buChar char="•"/>
            </a:pPr>
            <a:endParaRPr lang="en-US" sz="2200"/>
          </a:p>
          <a:p>
            <a:pPr marL="285750" indent="-285750">
              <a:buFont typeface="Arial" panose="020B0604020202020204" pitchFamily="34" charset="0"/>
              <a:buChar char="•"/>
            </a:pPr>
            <a:r>
              <a:rPr lang="en-US" sz="2200"/>
              <a:t>Recognize that Vets are One Health champions and there is a challenge to get One Health to public and environmental human health which are less developed.</a:t>
            </a:r>
          </a:p>
          <a:p>
            <a:pPr marL="285750" indent="-285750">
              <a:buFont typeface="Arial" panose="020B0604020202020204" pitchFamily="34" charset="0"/>
              <a:buChar char="•"/>
            </a:pPr>
            <a:endParaRPr lang="en-US" sz="2200"/>
          </a:p>
          <a:p>
            <a:pPr marL="285750" indent="-285750">
              <a:buFont typeface="Arial" panose="020B0604020202020204" pitchFamily="34" charset="0"/>
              <a:buChar char="•"/>
            </a:pPr>
            <a:r>
              <a:rPr lang="en-US" sz="2200"/>
              <a:t>Countries need to invest in operationalization of One Health challenges and future investment needs to be integrated.</a:t>
            </a:r>
          </a:p>
          <a:p>
            <a:pPr marL="285750" indent="-285750">
              <a:buFont typeface="Arial" panose="020B0604020202020204" pitchFamily="34" charset="0"/>
              <a:buChar char="•"/>
            </a:pPr>
            <a:endParaRPr lang="en-US" sz="2200"/>
          </a:p>
          <a:p>
            <a:pPr marL="285750" indent="-285750">
              <a:buFont typeface="Arial" panose="020B0604020202020204" pitchFamily="34" charset="0"/>
              <a:buChar char="•"/>
            </a:pPr>
            <a:endParaRPr lang="en-US" sz="2200"/>
          </a:p>
          <a:p>
            <a:pPr marL="285750" indent="-285750">
              <a:buFont typeface="Arial" panose="020B0604020202020204" pitchFamily="34" charset="0"/>
              <a:buChar char="•"/>
            </a:pPr>
            <a:endParaRPr lang="en-US" sz="2200"/>
          </a:p>
          <a:p>
            <a:pPr marL="285750" indent="-285750">
              <a:buFont typeface="Arial" panose="020B0604020202020204" pitchFamily="34" charset="0"/>
              <a:buChar char="•"/>
            </a:pPr>
            <a:endParaRPr lang="en-KE" sz="2200"/>
          </a:p>
        </p:txBody>
      </p:sp>
    </p:spTree>
    <p:extLst>
      <p:ext uri="{BB962C8B-B14F-4D97-AF65-F5344CB8AC3E}">
        <p14:creationId xmlns:p14="http://schemas.microsoft.com/office/powerpoint/2010/main" val="21543424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098304" y="2465735"/>
            <a:ext cx="3338992" cy="769441"/>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1200" cap="none" spc="300" normalizeH="0" baseline="0" noProof="0">
                <a:ln>
                  <a:noFill/>
                </a:ln>
                <a:solidFill>
                  <a:srgbClr val="FFFFFF"/>
                </a:solidFill>
                <a:effectLst/>
                <a:uLnTx/>
                <a:uFillTx/>
                <a:latin typeface="Calibri Light" panose="020F0302020204030204" pitchFamily="34" charset="0"/>
                <a:ea typeface="Calibri" charset="0"/>
                <a:cs typeface="Calibri Light" panose="020F0302020204030204" pitchFamily="34" charset="0"/>
              </a:rPr>
              <a:t>THANK YOU</a:t>
            </a:r>
          </a:p>
        </p:txBody>
      </p:sp>
      <p:pic>
        <p:nvPicPr>
          <p:cNvPr id="5" name="Picture Placeholder 4" descr="A person drinking from a glass&#10;&#10;Description automatically generated">
            <a:extLst>
              <a:ext uri="{FF2B5EF4-FFF2-40B4-BE49-F238E27FC236}">
                <a16:creationId xmlns:a16="http://schemas.microsoft.com/office/drawing/2014/main" id="{2CBDF23E-C6F2-B94A-9361-DA325D24954E}"/>
              </a:ext>
            </a:extLst>
          </p:cNvPr>
          <p:cNvPicPr>
            <a:picLocks noGrp="1" noChangeAspect="1"/>
          </p:cNvPicPr>
          <p:nvPr>
            <p:ph type="pic" sz="quarter" idx="10"/>
          </p:nvPr>
        </p:nvPicPr>
        <p:blipFill rotWithShape="1">
          <a:blip r:embed="rId2" cstate="hqprint">
            <a:extLst>
              <a:ext uri="{28A0092B-C50C-407E-A947-70E740481C1C}">
                <a14:useLocalDpi xmlns:a14="http://schemas.microsoft.com/office/drawing/2010/main"/>
              </a:ext>
            </a:extLst>
          </a:blip>
          <a:srcRect/>
          <a:stretch/>
        </p:blipFill>
        <p:spPr>
          <a:xfrm>
            <a:off x="400595" y="322325"/>
            <a:ext cx="11376551" cy="4782551"/>
          </a:xfrm>
        </p:spPr>
      </p:pic>
    </p:spTree>
    <p:extLst>
      <p:ext uri="{BB962C8B-B14F-4D97-AF65-F5344CB8AC3E}">
        <p14:creationId xmlns:p14="http://schemas.microsoft.com/office/powerpoint/2010/main" val="28995833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6E50FE-ECA6-53FF-C60A-5CF9EB8D8A57}"/>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A6B7B6E5-0047-BE39-046D-F6EE3FA93231}"/>
              </a:ext>
            </a:extLst>
          </p:cNvPr>
          <p:cNvSpPr txBox="1"/>
          <p:nvPr/>
        </p:nvSpPr>
        <p:spPr>
          <a:xfrm>
            <a:off x="380845" y="1625621"/>
            <a:ext cx="5974237" cy="2616101"/>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600"/>
              </a:spcAft>
              <a:buClr>
                <a:srgbClr val="4472C4"/>
              </a:buClr>
              <a:buSzPts val="1440"/>
              <a:buFontTx/>
              <a:buNone/>
              <a:tabLst/>
              <a:defRPr/>
            </a:pPr>
            <a:r>
              <a:rPr kumimoji="0" lang="en-US" sz="2200" b="1" i="0" u="none" strike="noStrike" kern="1200" cap="none" spc="0" normalizeH="0" baseline="0" noProof="0" dirty="0">
                <a:ln>
                  <a:noFill/>
                </a:ln>
                <a:solidFill>
                  <a:prstClr val="black"/>
                </a:solidFill>
                <a:effectLst/>
                <a:uLnTx/>
                <a:uFillTx/>
                <a:latin typeface="Calibri" panose="020F0502020204030204"/>
                <a:ea typeface="MS PGothic" pitchFamily="34" charset="-128"/>
                <a:cs typeface="Calibri Light" panose="020F0302020204030204" pitchFamily="34" charset="0"/>
                <a:sym typeface="Calibri"/>
              </a:rPr>
              <a:t>In October 2021 the QPT organizations signed the OH-JPA: </a:t>
            </a:r>
          </a:p>
          <a:p>
            <a:pPr marL="0" marR="0" lvl="0" indent="0" algn="l" defTabSz="914400" rtl="0" eaLnBrk="1" fontAlgn="auto" latinLnBrk="0" hangingPunct="1">
              <a:lnSpc>
                <a:spcPct val="100000"/>
              </a:lnSpc>
              <a:spcBef>
                <a:spcPts val="600"/>
              </a:spcBef>
              <a:spcAft>
                <a:spcPts val="600"/>
              </a:spcAft>
              <a:buClr>
                <a:srgbClr val="4472C4"/>
              </a:buClr>
              <a:buSzPts val="1440"/>
              <a:buFontTx/>
              <a:buNone/>
              <a:tabLst/>
              <a:defRPr/>
            </a:pPr>
            <a:r>
              <a:rPr kumimoji="0" lang="en-US" sz="2200" b="1" i="0" u="none" strike="noStrike" kern="1200" cap="none" spc="0" normalizeH="0" baseline="0" noProof="0" dirty="0">
                <a:ln>
                  <a:noFill/>
                </a:ln>
                <a:solidFill>
                  <a:prstClr val="black"/>
                </a:solidFill>
                <a:effectLst/>
                <a:uLnTx/>
                <a:uFillTx/>
                <a:latin typeface="Calibri" panose="020F0502020204030204"/>
                <a:ea typeface="MS PGothic" pitchFamily="34" charset="-128"/>
                <a:cs typeface="Calibri Light" panose="020F0302020204030204" pitchFamily="34" charset="0"/>
                <a:sym typeface="Calibri"/>
              </a:rPr>
              <a:t>For </a:t>
            </a:r>
            <a:r>
              <a:rPr kumimoji="0" lang="en-US" sz="2200" b="0" i="0" u="none" strike="noStrike" kern="1200" cap="none" spc="0" normalizeH="0" baseline="0" noProof="0" dirty="0">
                <a:ln>
                  <a:noFill/>
                </a:ln>
                <a:solidFill>
                  <a:prstClr val="black"/>
                </a:solidFill>
                <a:effectLst/>
                <a:uLnTx/>
                <a:uFillTx/>
                <a:latin typeface="Calibri" panose="020F0502020204030204"/>
                <a:ea typeface="MS PGothic" pitchFamily="34" charset="-128"/>
                <a:cs typeface="+mn-cs"/>
                <a:sym typeface="Calibri"/>
              </a:rPr>
              <a:t>a world better </a:t>
            </a:r>
            <a:r>
              <a:rPr kumimoji="0" lang="en-US" sz="2200" b="1" i="0" u="none" strike="noStrike" kern="1200" cap="none" spc="0" normalizeH="0" baseline="0" noProof="0" dirty="0">
                <a:ln>
                  <a:noFill/>
                </a:ln>
                <a:solidFill>
                  <a:prstClr val="black"/>
                </a:solidFill>
                <a:effectLst/>
                <a:uLnTx/>
                <a:uFillTx/>
                <a:latin typeface="Calibri" panose="020F0502020204030204"/>
                <a:ea typeface="MS PGothic" pitchFamily="34" charset="-128"/>
                <a:cs typeface="+mn-cs"/>
                <a:sym typeface="Calibri"/>
              </a:rPr>
              <a:t>able</a:t>
            </a:r>
            <a:r>
              <a:rPr kumimoji="0" lang="en-US" sz="2200" b="1" i="0" u="none" strike="noStrike" kern="1200" cap="none" spc="0" normalizeH="0" baseline="0" noProof="0" dirty="0">
                <a:ln>
                  <a:noFill/>
                </a:ln>
                <a:solidFill>
                  <a:prstClr val="black"/>
                </a:solidFill>
                <a:effectLst/>
                <a:uLnTx/>
                <a:uFillTx/>
                <a:latin typeface="Calibri" panose="020F0502020204030204"/>
                <a:ea typeface="MS PGothic" pitchFamily="34" charset="-128"/>
                <a:cs typeface="Calibri Light" panose="020F0302020204030204" pitchFamily="34" charset="0"/>
                <a:sym typeface="Calibri"/>
              </a:rPr>
              <a:t> to prevent, predict, detect, and respond to health threats and improve </a:t>
            </a:r>
            <a:r>
              <a:rPr kumimoji="0" lang="en-US" sz="2200" b="0" i="0" u="none" strike="noStrike" kern="1200" cap="none" spc="0" normalizeH="0" baseline="0" noProof="0" dirty="0">
                <a:ln>
                  <a:noFill/>
                </a:ln>
                <a:solidFill>
                  <a:prstClr val="black"/>
                </a:solidFill>
                <a:effectLst/>
                <a:uLnTx/>
                <a:uFillTx/>
                <a:latin typeface="Calibri" panose="020F0502020204030204"/>
                <a:ea typeface="MS PGothic" pitchFamily="34" charset="-128"/>
                <a:cs typeface="+mn-cs"/>
                <a:sym typeface="Calibri"/>
              </a:rPr>
              <a:t>the health of humans, animals, plants, and the environment </a:t>
            </a:r>
            <a:r>
              <a:rPr kumimoji="0" lang="en-US" sz="2200" b="1" i="0" u="none" strike="noStrike" kern="1200" cap="none" spc="0" normalizeH="0" baseline="0" noProof="0" dirty="0">
                <a:ln>
                  <a:noFill/>
                </a:ln>
                <a:solidFill>
                  <a:prstClr val="black"/>
                </a:solidFill>
                <a:effectLst/>
                <a:uLnTx/>
                <a:uFillTx/>
                <a:latin typeface="Calibri" panose="020F0502020204030204"/>
                <a:ea typeface="MS PGothic" pitchFamily="34" charset="-128"/>
                <a:cs typeface="Calibri Light" panose="020F0302020204030204" pitchFamily="34" charset="0"/>
                <a:sym typeface="Calibri"/>
              </a:rPr>
              <a:t>while contributing to </a:t>
            </a:r>
            <a:r>
              <a:rPr kumimoji="0" lang="en-US" sz="2200" b="0" i="0" u="none" strike="noStrike" kern="1200" cap="none" spc="0" normalizeH="0" baseline="0" noProof="0" dirty="0">
                <a:ln>
                  <a:noFill/>
                </a:ln>
                <a:solidFill>
                  <a:prstClr val="black"/>
                </a:solidFill>
                <a:effectLst/>
                <a:uLnTx/>
                <a:uFillTx/>
                <a:latin typeface="Calibri" panose="020F0502020204030204"/>
                <a:ea typeface="MS PGothic" pitchFamily="34" charset="-128"/>
                <a:cs typeface="+mn-cs"/>
                <a:sym typeface="Calibri"/>
              </a:rPr>
              <a:t>sustainable development</a:t>
            </a:r>
            <a:r>
              <a:rPr kumimoji="0" lang="en-US" sz="2200" b="1" i="0" u="none" strike="noStrike" kern="1200" cap="none" spc="0" normalizeH="0" baseline="0" noProof="0" dirty="0">
                <a:ln>
                  <a:noFill/>
                </a:ln>
                <a:solidFill>
                  <a:prstClr val="black"/>
                </a:solidFill>
                <a:effectLst/>
                <a:uLnTx/>
                <a:uFillTx/>
                <a:latin typeface="Calibri" panose="020F0502020204030204"/>
                <a:ea typeface="MS PGothic" pitchFamily="34" charset="-128"/>
                <a:cs typeface="Calibri Light" panose="020F0302020204030204" pitchFamily="34" charset="0"/>
                <a:sym typeface="Calibri"/>
              </a:rPr>
              <a:t>. </a:t>
            </a:r>
          </a:p>
        </p:txBody>
      </p:sp>
      <p:pic>
        <p:nvPicPr>
          <p:cNvPr id="11" name="Picture 10">
            <a:extLst>
              <a:ext uri="{FF2B5EF4-FFF2-40B4-BE49-F238E27FC236}">
                <a16:creationId xmlns:a16="http://schemas.microsoft.com/office/drawing/2014/main" id="{9DA53A1D-F60F-1AB1-0C66-D418AA115AA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625678" y="645296"/>
            <a:ext cx="5534048" cy="3158886"/>
          </a:xfrm>
          <a:prstGeom prst="rect">
            <a:avLst/>
          </a:prstGeom>
          <a:effectLst>
            <a:outerShdw blurRad="50800" dist="38100" dir="2700000" algn="tl" rotWithShape="0">
              <a:prstClr val="black">
                <a:alpha val="40000"/>
              </a:prstClr>
            </a:outerShdw>
          </a:effectLst>
        </p:spPr>
      </p:pic>
      <p:pic>
        <p:nvPicPr>
          <p:cNvPr id="12" name="Immagine 14">
            <a:extLst>
              <a:ext uri="{FF2B5EF4-FFF2-40B4-BE49-F238E27FC236}">
                <a16:creationId xmlns:a16="http://schemas.microsoft.com/office/drawing/2014/main" id="{1114255B-E17B-FDBA-0673-B8C7006D10B0}"/>
              </a:ext>
            </a:extLst>
          </p:cNvPr>
          <p:cNvPicPr>
            <a:picLocks noChangeAspect="1"/>
          </p:cNvPicPr>
          <p:nvPr/>
        </p:nvPicPr>
        <p:blipFill>
          <a:blip r:embed="rId3"/>
          <a:stretch>
            <a:fillRect/>
          </a:stretch>
        </p:blipFill>
        <p:spPr>
          <a:xfrm>
            <a:off x="1120280" y="148380"/>
            <a:ext cx="9670475" cy="393300"/>
          </a:xfrm>
          <a:prstGeom prst="rect">
            <a:avLst/>
          </a:prstGeom>
        </p:spPr>
      </p:pic>
      <p:sp>
        <p:nvSpPr>
          <p:cNvPr id="16" name="TextBox 15">
            <a:extLst>
              <a:ext uri="{FF2B5EF4-FFF2-40B4-BE49-F238E27FC236}">
                <a16:creationId xmlns:a16="http://schemas.microsoft.com/office/drawing/2014/main" id="{D5B1A7D9-EEBC-C5C9-8896-92264A5FAFA1}"/>
              </a:ext>
            </a:extLst>
          </p:cNvPr>
          <p:cNvSpPr txBox="1"/>
          <p:nvPr/>
        </p:nvSpPr>
        <p:spPr>
          <a:xfrm>
            <a:off x="367428" y="4524493"/>
            <a:ext cx="5734629"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black"/>
                </a:solidFill>
                <a:effectLst/>
                <a:uLnTx/>
                <a:uFillTx/>
                <a:latin typeface="Calibri" panose="020F0502020204030204"/>
                <a:ea typeface="MS PGothic" pitchFamily="34" charset="-128"/>
                <a:cs typeface="+mn-cs"/>
                <a:hlinkClick r:id="rId4"/>
              </a:rPr>
              <a:t>1st Quadripartite Executive Annual Meeting on One Health</a:t>
            </a:r>
            <a:r>
              <a:rPr kumimoji="0" lang="en-US" sz="2000" b="1" i="0" u="none" strike="noStrike" kern="1200" cap="none" spc="0" normalizeH="0" baseline="0" noProof="0">
                <a:ln>
                  <a:noFill/>
                </a:ln>
                <a:solidFill>
                  <a:prstClr val="black"/>
                </a:solidFill>
                <a:effectLst/>
                <a:uLnTx/>
                <a:uFillTx/>
                <a:latin typeface="Calibri" panose="020F0502020204030204"/>
                <a:ea typeface="MS PGothic" pitchFamily="34" charset="-128"/>
                <a:cs typeface="+mn-cs"/>
              </a:rPr>
              <a:t>, March 2023 </a:t>
            </a:r>
          </a:p>
        </p:txBody>
      </p:sp>
      <p:sp>
        <p:nvSpPr>
          <p:cNvPr id="2" name="TextBox 1">
            <a:extLst>
              <a:ext uri="{FF2B5EF4-FFF2-40B4-BE49-F238E27FC236}">
                <a16:creationId xmlns:a16="http://schemas.microsoft.com/office/drawing/2014/main" id="{17F7C4B0-8DFD-EF7C-5048-1D14C84BD39A}"/>
              </a:ext>
            </a:extLst>
          </p:cNvPr>
          <p:cNvSpPr txBox="1"/>
          <p:nvPr/>
        </p:nvSpPr>
        <p:spPr>
          <a:xfrm>
            <a:off x="367428" y="5496195"/>
            <a:ext cx="5734629"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dirty="0">
                <a:solidFill>
                  <a:prstClr val="black"/>
                </a:solidFill>
                <a:latin typeface="Calibri" panose="020F0502020204030204"/>
              </a:rPr>
              <a:t>2</a:t>
            </a:r>
            <a:r>
              <a:rPr lang="en-US" sz="2000" b="1" baseline="30000" dirty="0">
                <a:solidFill>
                  <a:prstClr val="black"/>
                </a:solidFill>
                <a:latin typeface="Calibri" panose="020F0502020204030204"/>
              </a:rPr>
              <a:t>nd </a:t>
            </a:r>
            <a:r>
              <a:rPr kumimoji="0" lang="en-US" sz="2000" b="1" i="0" u="none" strike="noStrike" kern="1200" cap="none" spc="0" normalizeH="0" baseline="0" noProof="0" dirty="0">
                <a:ln>
                  <a:noFill/>
                </a:ln>
                <a:solidFill>
                  <a:prstClr val="black"/>
                </a:solidFill>
                <a:effectLst/>
                <a:uLnTx/>
                <a:uFillTx/>
                <a:latin typeface="Calibri" panose="020F0502020204030204"/>
                <a:ea typeface="MS PGothic" pitchFamily="34" charset="-128"/>
                <a:cs typeface="+mn-cs"/>
              </a:rPr>
              <a:t>Quadripartite Executive Annual Meeting on One Health, In Nairobi in February 2024</a:t>
            </a:r>
          </a:p>
        </p:txBody>
      </p:sp>
      <p:pic>
        <p:nvPicPr>
          <p:cNvPr id="3" name="Picture 2">
            <a:extLst>
              <a:ext uri="{FF2B5EF4-FFF2-40B4-BE49-F238E27FC236}">
                <a16:creationId xmlns:a16="http://schemas.microsoft.com/office/drawing/2014/main" id="{BB505D2E-8B69-F4D5-0EE3-53306874643D}"/>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6608108" y="3668488"/>
            <a:ext cx="5580844" cy="3151447"/>
          </a:xfrm>
          <a:prstGeom prst="rect">
            <a:avLst/>
          </a:prstGeom>
        </p:spPr>
      </p:pic>
    </p:spTree>
    <p:extLst>
      <p:ext uri="{BB962C8B-B14F-4D97-AF65-F5344CB8AC3E}">
        <p14:creationId xmlns:p14="http://schemas.microsoft.com/office/powerpoint/2010/main" val="17509145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p2"/>
          <p:cNvSpPr txBox="1">
            <a:spLocks noGrp="1"/>
          </p:cNvSpPr>
          <p:nvPr>
            <p:ph type="body" idx="1"/>
          </p:nvPr>
        </p:nvSpPr>
        <p:spPr>
          <a:xfrm>
            <a:off x="741441" y="982488"/>
            <a:ext cx="10716916" cy="537964"/>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1000"/>
              </a:spcBef>
              <a:spcAft>
                <a:spcPts val="0"/>
              </a:spcAft>
              <a:buClr>
                <a:schemeClr val="dk1"/>
              </a:buClr>
              <a:buSzPts val="3600"/>
              <a:buFont typeface="Arial"/>
              <a:buNone/>
            </a:pPr>
            <a:r>
              <a:rPr lang="it-IT"/>
              <a:t>Advancing One Health throught the Quadripartite: 4 Strategic Priorities </a:t>
            </a:r>
            <a:endParaRPr/>
          </a:p>
        </p:txBody>
      </p:sp>
      <p:graphicFrame>
        <p:nvGraphicFramePr>
          <p:cNvPr id="4" name="Diagram 3">
            <a:extLst>
              <a:ext uri="{FF2B5EF4-FFF2-40B4-BE49-F238E27FC236}">
                <a16:creationId xmlns:a16="http://schemas.microsoft.com/office/drawing/2014/main" id="{FA7A8588-1C3D-4688-0A59-41FB297B7E04}"/>
              </a:ext>
            </a:extLst>
          </p:cNvPr>
          <p:cNvGraphicFramePr/>
          <p:nvPr>
            <p:extLst>
              <p:ext uri="{D42A27DB-BD31-4B8C-83A1-F6EECF244321}">
                <p14:modId xmlns:p14="http://schemas.microsoft.com/office/powerpoint/2010/main" val="1716328091"/>
              </p:ext>
            </p:extLst>
          </p:nvPr>
        </p:nvGraphicFramePr>
        <p:xfrm>
          <a:off x="741441" y="2537421"/>
          <a:ext cx="10716916" cy="32277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FD2BC-0D00-0D27-4B9D-C534899B9D76}"/>
              </a:ext>
            </a:extLst>
          </p:cNvPr>
          <p:cNvSpPr>
            <a:spLocks noGrp="1"/>
          </p:cNvSpPr>
          <p:nvPr>
            <p:ph type="title" idx="4294967295"/>
          </p:nvPr>
        </p:nvSpPr>
        <p:spPr>
          <a:xfrm>
            <a:off x="0" y="365125"/>
            <a:ext cx="11750040" cy="1325563"/>
          </a:xfrm>
          <a:prstGeom prst="rect">
            <a:avLst/>
          </a:prstGeom>
        </p:spPr>
        <p:txBody>
          <a:bodyPr/>
          <a:lstStyle/>
          <a:p>
            <a:r>
              <a:rPr lang="en-US"/>
              <a:t>OHHLEP: </a:t>
            </a:r>
            <a:r>
              <a:rPr kumimoji="0" lang="en-US" sz="4400" b="0" i="0" u="none" strike="noStrike" kern="1200" cap="none" spc="0" normalizeH="0" baseline="0" noProof="0">
                <a:ln>
                  <a:noFill/>
                </a:ln>
                <a:solidFill>
                  <a:srgbClr val="272727"/>
                </a:solidFill>
                <a:effectLst/>
                <a:uLnTx/>
                <a:uFillTx/>
                <a:latin typeface="Calibri" panose="020F0502020204030204"/>
                <a:ea typeface="+mn-ea"/>
                <a:cs typeface="Arial" charset="0"/>
              </a:rPr>
              <a:t>One Health High Level Expert Panel</a:t>
            </a:r>
            <a:endParaRPr lang="en-US"/>
          </a:p>
        </p:txBody>
      </p:sp>
      <p:pic>
        <p:nvPicPr>
          <p:cNvPr id="8" name="Picture 7">
            <a:extLst>
              <a:ext uri="{FF2B5EF4-FFF2-40B4-BE49-F238E27FC236}">
                <a16:creationId xmlns:a16="http://schemas.microsoft.com/office/drawing/2014/main" id="{745BEAE4-6472-3724-7CB7-0FAA2EFDF9BD}"/>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a:off x="0" y="1152112"/>
            <a:ext cx="5670344" cy="4175062"/>
          </a:xfrm>
          <a:prstGeom prst="rect">
            <a:avLst/>
          </a:prstGeom>
          <a:solidFill>
            <a:schemeClr val="tx1"/>
          </a:solidFill>
          <a:ln>
            <a:solidFill>
              <a:schemeClr val="tx1"/>
            </a:solidFill>
          </a:ln>
        </p:spPr>
      </p:pic>
      <p:pic>
        <p:nvPicPr>
          <p:cNvPr id="10" name="Picture 9">
            <a:extLst>
              <a:ext uri="{FF2B5EF4-FFF2-40B4-BE49-F238E27FC236}">
                <a16:creationId xmlns:a16="http://schemas.microsoft.com/office/drawing/2014/main" id="{4FF6463E-1158-98E3-5D3D-76A571873AC8}"/>
              </a:ext>
            </a:extLst>
          </p:cNvPr>
          <p:cNvPicPr>
            <a:picLocks noChangeAspect="1"/>
          </p:cNvPicPr>
          <p:nvPr/>
        </p:nvPicPr>
        <p:blipFill>
          <a:blip r:embed="rId3"/>
          <a:stretch>
            <a:fillRect/>
          </a:stretch>
        </p:blipFill>
        <p:spPr>
          <a:xfrm>
            <a:off x="3729340" y="1969738"/>
            <a:ext cx="8462660" cy="4760246"/>
          </a:xfrm>
          <a:prstGeom prst="rect">
            <a:avLst/>
          </a:prstGeom>
        </p:spPr>
      </p:pic>
    </p:spTree>
    <p:extLst>
      <p:ext uri="{BB962C8B-B14F-4D97-AF65-F5344CB8AC3E}">
        <p14:creationId xmlns:p14="http://schemas.microsoft.com/office/powerpoint/2010/main" val="1999662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A0D525-1B54-5DE5-6281-1843BFAD601A}"/>
              </a:ext>
            </a:extLst>
          </p:cNvPr>
          <p:cNvSpPr>
            <a:spLocks noGrp="1"/>
          </p:cNvSpPr>
          <p:nvPr>
            <p:ph type="title"/>
          </p:nvPr>
        </p:nvSpPr>
        <p:spPr/>
        <p:txBody>
          <a:bodyPr/>
          <a:lstStyle/>
          <a:p>
            <a:r>
              <a:rPr lang="en-US"/>
              <a:t>What does </a:t>
            </a:r>
            <a:r>
              <a:rPr lang="en-KE"/>
              <a:t>OHHLEP</a:t>
            </a:r>
            <a:r>
              <a:rPr lang="en-US"/>
              <a:t> II do?</a:t>
            </a:r>
            <a:endParaRPr lang="en-KE"/>
          </a:p>
        </p:txBody>
      </p:sp>
      <p:pic>
        <p:nvPicPr>
          <p:cNvPr id="5" name="Google Shape;487;g2b681f2b90f_0_167" descr="A group of hands holding a puzzle&#10;&#10;Description automatically generated">
            <a:extLst>
              <a:ext uri="{FF2B5EF4-FFF2-40B4-BE49-F238E27FC236}">
                <a16:creationId xmlns:a16="http://schemas.microsoft.com/office/drawing/2014/main" id="{17FEB557-431D-B5C8-E3C3-C4B2B5308126}"/>
              </a:ext>
            </a:extLst>
          </p:cNvPr>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6263080" y="2562770"/>
            <a:ext cx="4543699" cy="2753757"/>
          </a:xfrm>
          <a:prstGeom prst="rect">
            <a:avLst/>
          </a:prstGeom>
          <a:noFill/>
          <a:ln>
            <a:noFill/>
          </a:ln>
        </p:spPr>
      </p:pic>
      <p:sp>
        <p:nvSpPr>
          <p:cNvPr id="6" name="Google Shape;488;g2b681f2b90f_0_167">
            <a:extLst>
              <a:ext uri="{FF2B5EF4-FFF2-40B4-BE49-F238E27FC236}">
                <a16:creationId xmlns:a16="http://schemas.microsoft.com/office/drawing/2014/main" id="{9EF67CCD-8BE5-AC2D-939E-06A002CDDCEB}"/>
              </a:ext>
            </a:extLst>
          </p:cNvPr>
          <p:cNvSpPr txBox="1"/>
          <p:nvPr/>
        </p:nvSpPr>
        <p:spPr>
          <a:xfrm>
            <a:off x="8321434" y="1969878"/>
            <a:ext cx="1801470" cy="523200"/>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400" b="1" i="0" u="none" strike="noStrike" kern="1200" cap="none" spc="0" normalizeH="0" baseline="0" noProof="0">
                <a:ln>
                  <a:noFill/>
                </a:ln>
                <a:solidFill>
                  <a:srgbClr val="00205C"/>
                </a:solidFill>
                <a:effectLst/>
                <a:uLnTx/>
                <a:uFillTx/>
                <a:latin typeface="Poppins"/>
                <a:ea typeface="Poppins"/>
                <a:cs typeface="Poppins"/>
                <a:sym typeface="Poppins"/>
              </a:rPr>
              <a:t>Animal health Specialists</a:t>
            </a:r>
            <a:endParaRPr kumimoji="0" sz="1800" b="0" i="0" u="none" strike="noStrike" kern="1200" cap="none" spc="0" normalizeH="0" baseline="0" noProof="0">
              <a:ln>
                <a:noFill/>
              </a:ln>
              <a:solidFill>
                <a:srgbClr val="00205C"/>
              </a:solidFill>
              <a:effectLst/>
              <a:uLnTx/>
              <a:uFillTx/>
              <a:latin typeface="PT Serif"/>
              <a:ea typeface="MS PGothic" pitchFamily="34" charset="-128"/>
              <a:cs typeface="+mn-cs"/>
            </a:endParaRPr>
          </a:p>
        </p:txBody>
      </p:sp>
      <p:sp>
        <p:nvSpPr>
          <p:cNvPr id="7" name="Google Shape;489;g2b681f2b90f_0_167">
            <a:extLst>
              <a:ext uri="{FF2B5EF4-FFF2-40B4-BE49-F238E27FC236}">
                <a16:creationId xmlns:a16="http://schemas.microsoft.com/office/drawing/2014/main" id="{F1628743-CBFB-AAAE-EB33-5AF6628392EF}"/>
              </a:ext>
            </a:extLst>
          </p:cNvPr>
          <p:cNvSpPr txBox="1"/>
          <p:nvPr/>
        </p:nvSpPr>
        <p:spPr>
          <a:xfrm>
            <a:off x="6376960" y="1969878"/>
            <a:ext cx="1801470" cy="523200"/>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400" b="1" i="0" u="none" strike="noStrike" kern="1200" cap="none" spc="0" normalizeH="0" baseline="0" noProof="0">
                <a:ln>
                  <a:noFill/>
                </a:ln>
                <a:solidFill>
                  <a:srgbClr val="00205C"/>
                </a:solidFill>
                <a:effectLst/>
                <a:uLnTx/>
                <a:uFillTx/>
                <a:latin typeface="Poppins"/>
                <a:ea typeface="Poppins"/>
                <a:cs typeface="Poppins"/>
                <a:sym typeface="Poppins"/>
              </a:rPr>
              <a:t>Human Health Specialists</a:t>
            </a:r>
            <a:endParaRPr kumimoji="0" sz="1800" b="0" i="0" u="none" strike="noStrike" kern="1200" cap="none" spc="0" normalizeH="0" baseline="0" noProof="0">
              <a:ln>
                <a:noFill/>
              </a:ln>
              <a:solidFill>
                <a:srgbClr val="00205C"/>
              </a:solidFill>
              <a:effectLst/>
              <a:uLnTx/>
              <a:uFillTx/>
              <a:latin typeface="PT Serif"/>
              <a:ea typeface="MS PGothic" pitchFamily="34" charset="-128"/>
              <a:cs typeface="+mn-cs"/>
            </a:endParaRPr>
          </a:p>
        </p:txBody>
      </p:sp>
      <p:sp>
        <p:nvSpPr>
          <p:cNvPr id="8" name="Google Shape;490;g2b681f2b90f_0_167">
            <a:extLst>
              <a:ext uri="{FF2B5EF4-FFF2-40B4-BE49-F238E27FC236}">
                <a16:creationId xmlns:a16="http://schemas.microsoft.com/office/drawing/2014/main" id="{2DAAE602-B9A6-2E8D-921E-C50704D881EF}"/>
              </a:ext>
            </a:extLst>
          </p:cNvPr>
          <p:cNvSpPr txBox="1"/>
          <p:nvPr/>
        </p:nvSpPr>
        <p:spPr>
          <a:xfrm>
            <a:off x="4819098" y="2759638"/>
            <a:ext cx="1463488" cy="523180"/>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400" b="1" i="0" u="none" strike="noStrike" kern="1200" cap="none" spc="0" normalizeH="0" baseline="0" noProof="0">
                <a:ln>
                  <a:noFill/>
                </a:ln>
                <a:solidFill>
                  <a:srgbClr val="00205C"/>
                </a:solidFill>
                <a:effectLst/>
                <a:uLnTx/>
                <a:uFillTx/>
                <a:latin typeface="Poppins"/>
                <a:ea typeface="Poppins"/>
                <a:cs typeface="Poppins"/>
                <a:sym typeface="Poppins"/>
              </a:rPr>
              <a:t>Environment Specialists</a:t>
            </a:r>
            <a:endParaRPr kumimoji="0" sz="1800" b="0" i="0" u="none" strike="noStrike" kern="1200" cap="none" spc="0" normalizeH="0" baseline="0" noProof="0">
              <a:ln>
                <a:noFill/>
              </a:ln>
              <a:solidFill>
                <a:srgbClr val="00205C"/>
              </a:solidFill>
              <a:effectLst/>
              <a:uLnTx/>
              <a:uFillTx/>
              <a:latin typeface="PT Serif"/>
              <a:ea typeface="MS PGothic" pitchFamily="34" charset="-128"/>
              <a:cs typeface="+mn-cs"/>
            </a:endParaRPr>
          </a:p>
        </p:txBody>
      </p:sp>
      <p:sp>
        <p:nvSpPr>
          <p:cNvPr id="9" name="Google Shape;491;g2b681f2b90f_0_167">
            <a:extLst>
              <a:ext uri="{FF2B5EF4-FFF2-40B4-BE49-F238E27FC236}">
                <a16:creationId xmlns:a16="http://schemas.microsoft.com/office/drawing/2014/main" id="{4C31C364-E620-2314-49E9-1C20FCE60821}"/>
              </a:ext>
            </a:extLst>
          </p:cNvPr>
          <p:cNvSpPr txBox="1"/>
          <p:nvPr/>
        </p:nvSpPr>
        <p:spPr>
          <a:xfrm>
            <a:off x="7931868" y="5481750"/>
            <a:ext cx="2580601" cy="523200"/>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400" b="1" i="0" u="none" strike="noStrike" kern="1200" cap="none" spc="0" normalizeH="0" baseline="0" noProof="0">
                <a:ln>
                  <a:noFill/>
                </a:ln>
                <a:solidFill>
                  <a:srgbClr val="00205C"/>
                </a:solidFill>
                <a:effectLst/>
                <a:uLnTx/>
                <a:uFillTx/>
                <a:latin typeface="Poppins"/>
                <a:ea typeface="Poppins"/>
                <a:cs typeface="Poppins"/>
                <a:sym typeface="Poppins"/>
              </a:rPr>
              <a:t>Food systems and agriculture Specialists</a:t>
            </a:r>
            <a:endParaRPr kumimoji="0" sz="1800" b="0" i="0" u="none" strike="noStrike" kern="1200" cap="none" spc="0" normalizeH="0" baseline="0" noProof="0">
              <a:ln>
                <a:noFill/>
              </a:ln>
              <a:solidFill>
                <a:srgbClr val="00205C"/>
              </a:solidFill>
              <a:effectLst/>
              <a:uLnTx/>
              <a:uFillTx/>
              <a:latin typeface="PT Serif"/>
              <a:ea typeface="MS PGothic" pitchFamily="34" charset="-128"/>
              <a:cs typeface="+mn-cs"/>
            </a:endParaRPr>
          </a:p>
        </p:txBody>
      </p:sp>
      <p:sp>
        <p:nvSpPr>
          <p:cNvPr id="10" name="Google Shape;492;g2b681f2b90f_0_167">
            <a:extLst>
              <a:ext uri="{FF2B5EF4-FFF2-40B4-BE49-F238E27FC236}">
                <a16:creationId xmlns:a16="http://schemas.microsoft.com/office/drawing/2014/main" id="{5210887E-8229-A8F6-E02C-FB125E462AFA}"/>
              </a:ext>
            </a:extLst>
          </p:cNvPr>
          <p:cNvSpPr txBox="1"/>
          <p:nvPr/>
        </p:nvSpPr>
        <p:spPr>
          <a:xfrm>
            <a:off x="6306405" y="5475178"/>
            <a:ext cx="1475430" cy="523200"/>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400" b="1" i="0" u="none" strike="noStrike" kern="1200" cap="none" spc="0" normalizeH="0" baseline="0" noProof="0">
                <a:ln>
                  <a:noFill/>
                </a:ln>
                <a:solidFill>
                  <a:srgbClr val="00205C"/>
                </a:solidFill>
                <a:effectLst/>
                <a:uLnTx/>
                <a:uFillTx/>
                <a:latin typeface="Poppins"/>
                <a:ea typeface="Poppins"/>
                <a:cs typeface="Poppins"/>
                <a:sym typeface="Poppins"/>
              </a:rPr>
              <a:t>Data scientists</a:t>
            </a:r>
            <a:endParaRPr kumimoji="0" sz="1800" b="0" i="0" u="none" strike="noStrike" kern="1200" cap="none" spc="0" normalizeH="0" baseline="0" noProof="0">
              <a:ln>
                <a:noFill/>
              </a:ln>
              <a:solidFill>
                <a:srgbClr val="00205C"/>
              </a:solidFill>
              <a:effectLst/>
              <a:uLnTx/>
              <a:uFillTx/>
              <a:latin typeface="PT Serif"/>
              <a:ea typeface="MS PGothic" pitchFamily="34" charset="-128"/>
              <a:cs typeface="+mn-cs"/>
            </a:endParaRPr>
          </a:p>
        </p:txBody>
      </p:sp>
      <p:sp>
        <p:nvSpPr>
          <p:cNvPr id="11" name="Google Shape;493;g2b681f2b90f_0_167">
            <a:extLst>
              <a:ext uri="{FF2B5EF4-FFF2-40B4-BE49-F238E27FC236}">
                <a16:creationId xmlns:a16="http://schemas.microsoft.com/office/drawing/2014/main" id="{C6D42419-4DD0-3948-966D-87622CAD3BAD}"/>
              </a:ext>
            </a:extLst>
          </p:cNvPr>
          <p:cNvSpPr txBox="1"/>
          <p:nvPr/>
        </p:nvSpPr>
        <p:spPr>
          <a:xfrm>
            <a:off x="4802494" y="4287503"/>
            <a:ext cx="1574466" cy="738900"/>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400" b="1" i="0" u="none" strike="noStrike" kern="1200" cap="none" spc="0" normalizeH="0" baseline="0" noProof="0">
                <a:ln>
                  <a:noFill/>
                </a:ln>
                <a:solidFill>
                  <a:srgbClr val="00205C"/>
                </a:solidFill>
                <a:effectLst/>
                <a:uLnTx/>
                <a:uFillTx/>
                <a:latin typeface="Poppins"/>
                <a:ea typeface="Poppins"/>
                <a:cs typeface="Poppins"/>
                <a:sym typeface="Poppins"/>
              </a:rPr>
              <a:t>Economics and Finance Specialists</a:t>
            </a:r>
            <a:endParaRPr kumimoji="0" sz="1800" b="0" i="0" u="none" strike="noStrike" kern="1200" cap="none" spc="0" normalizeH="0" baseline="0" noProof="0">
              <a:ln>
                <a:noFill/>
              </a:ln>
              <a:solidFill>
                <a:srgbClr val="00205C"/>
              </a:solidFill>
              <a:effectLst/>
              <a:uLnTx/>
              <a:uFillTx/>
              <a:latin typeface="PT Serif"/>
              <a:ea typeface="MS PGothic" pitchFamily="34" charset="-128"/>
              <a:cs typeface="+mn-cs"/>
            </a:endParaRPr>
          </a:p>
        </p:txBody>
      </p:sp>
      <p:sp>
        <p:nvSpPr>
          <p:cNvPr id="12" name="Google Shape;494;g2b681f2b90f_0_167">
            <a:extLst>
              <a:ext uri="{FF2B5EF4-FFF2-40B4-BE49-F238E27FC236}">
                <a16:creationId xmlns:a16="http://schemas.microsoft.com/office/drawing/2014/main" id="{789110E2-C737-1FE3-ECB3-47273B834FFE}"/>
              </a:ext>
            </a:extLst>
          </p:cNvPr>
          <p:cNvSpPr txBox="1"/>
          <p:nvPr/>
        </p:nvSpPr>
        <p:spPr>
          <a:xfrm>
            <a:off x="10629533" y="2700836"/>
            <a:ext cx="1634185" cy="954067"/>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400" b="1" i="0" u="none" strike="noStrike" kern="1200" cap="none" spc="0" normalizeH="0" baseline="0" noProof="0">
                <a:ln>
                  <a:noFill/>
                </a:ln>
                <a:solidFill>
                  <a:srgbClr val="00205C"/>
                </a:solidFill>
                <a:effectLst/>
                <a:uLnTx/>
                <a:uFillTx/>
                <a:latin typeface="Poppins"/>
                <a:ea typeface="Poppins"/>
                <a:cs typeface="Poppins"/>
                <a:sym typeface="Poppins"/>
              </a:rPr>
              <a:t>Law, Policy</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400" b="1" i="0" u="none" strike="noStrike" kern="1200" cap="none" spc="0" normalizeH="0" baseline="0" noProof="0">
                <a:ln>
                  <a:noFill/>
                </a:ln>
                <a:solidFill>
                  <a:srgbClr val="00205C"/>
                </a:solidFill>
                <a:effectLst/>
                <a:uLnTx/>
                <a:uFillTx/>
                <a:latin typeface="Poppins"/>
                <a:ea typeface="Poppins"/>
                <a:cs typeface="Poppins"/>
                <a:sym typeface="Poppins"/>
              </a:rPr>
              <a:t> and Governance Specialists</a:t>
            </a:r>
            <a:endParaRPr kumimoji="0" sz="1800" b="0" i="0" u="none" strike="noStrike" kern="1200" cap="none" spc="0" normalizeH="0" baseline="0" noProof="0">
              <a:ln>
                <a:noFill/>
              </a:ln>
              <a:solidFill>
                <a:srgbClr val="00205C"/>
              </a:solidFill>
              <a:effectLst/>
              <a:uLnTx/>
              <a:uFillTx/>
              <a:latin typeface="PT Serif"/>
              <a:ea typeface="MS PGothic" pitchFamily="34" charset="-128"/>
              <a:cs typeface="+mn-cs"/>
            </a:endParaRPr>
          </a:p>
        </p:txBody>
      </p:sp>
      <p:sp>
        <p:nvSpPr>
          <p:cNvPr id="13" name="Google Shape;495;g2b681f2b90f_0_167">
            <a:extLst>
              <a:ext uri="{FF2B5EF4-FFF2-40B4-BE49-F238E27FC236}">
                <a16:creationId xmlns:a16="http://schemas.microsoft.com/office/drawing/2014/main" id="{6780DFB9-E3CF-E6F4-75F9-93FB93A5165C}"/>
              </a:ext>
            </a:extLst>
          </p:cNvPr>
          <p:cNvSpPr txBox="1"/>
          <p:nvPr/>
        </p:nvSpPr>
        <p:spPr>
          <a:xfrm>
            <a:off x="10609171" y="4372316"/>
            <a:ext cx="1784971" cy="738900"/>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400" b="1" i="0" u="none" strike="noStrike" kern="1200" cap="none" spc="0" normalizeH="0" baseline="0" noProof="0">
                <a:ln>
                  <a:noFill/>
                </a:ln>
                <a:solidFill>
                  <a:srgbClr val="00205C"/>
                </a:solidFill>
                <a:effectLst/>
                <a:uLnTx/>
                <a:uFillTx/>
                <a:latin typeface="Poppins"/>
                <a:ea typeface="Poppins"/>
                <a:cs typeface="Poppins"/>
                <a:sym typeface="Poppins"/>
              </a:rPr>
              <a:t>One Health Generalists</a:t>
            </a:r>
            <a:endParaRPr kumimoji="0" sz="1800" b="0" i="0" u="none" strike="noStrike" kern="1200" cap="none" spc="0" normalizeH="0" baseline="0" noProof="0">
              <a:ln>
                <a:noFill/>
              </a:ln>
              <a:solidFill>
                <a:srgbClr val="00205C"/>
              </a:solidFill>
              <a:effectLst/>
              <a:uLnTx/>
              <a:uFillTx/>
              <a:latin typeface="PT Serif"/>
              <a:ea typeface="MS PGothic" pitchFamily="34"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400" b="1" i="0" u="none" strike="noStrike" kern="1200" cap="none" spc="0" normalizeH="0" baseline="0" noProof="0">
              <a:ln>
                <a:noFill/>
              </a:ln>
              <a:solidFill>
                <a:srgbClr val="00205C"/>
              </a:solidFill>
              <a:effectLst/>
              <a:uLnTx/>
              <a:uFillTx/>
              <a:latin typeface="Arial"/>
              <a:ea typeface="Arial"/>
              <a:cs typeface="Arial"/>
              <a:sym typeface="Arial"/>
            </a:endParaRPr>
          </a:p>
        </p:txBody>
      </p:sp>
      <p:sp>
        <p:nvSpPr>
          <p:cNvPr id="14" name="Google Shape;496;g2b681f2b90f_0_167">
            <a:extLst>
              <a:ext uri="{FF2B5EF4-FFF2-40B4-BE49-F238E27FC236}">
                <a16:creationId xmlns:a16="http://schemas.microsoft.com/office/drawing/2014/main" id="{541EBC0F-C957-A2F7-21F2-CE61DE78FC08}"/>
              </a:ext>
            </a:extLst>
          </p:cNvPr>
          <p:cNvSpPr txBox="1"/>
          <p:nvPr/>
        </p:nvSpPr>
        <p:spPr>
          <a:xfrm>
            <a:off x="8101638" y="3654903"/>
            <a:ext cx="866581" cy="461700"/>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200" b="1" i="0" u="none" strike="noStrike" kern="1200" cap="none" spc="0" normalizeH="0" baseline="0" noProof="0">
                <a:ln>
                  <a:noFill/>
                </a:ln>
                <a:solidFill>
                  <a:prstClr val="white"/>
                </a:solidFill>
                <a:effectLst/>
                <a:uLnTx/>
                <a:uFillTx/>
                <a:latin typeface="Arial"/>
                <a:ea typeface="Arial"/>
                <a:cs typeface="Arial"/>
                <a:sym typeface="Arial"/>
              </a:rPr>
              <a:t>One </a:t>
            </a:r>
            <a:endParaRPr kumimoji="0" sz="1800" b="0" i="0" u="none" strike="noStrike" kern="1200" cap="none" spc="0" normalizeH="0" baseline="0" noProof="0">
              <a:ln>
                <a:noFill/>
              </a:ln>
              <a:solidFill>
                <a:srgbClr val="00205C"/>
              </a:solidFill>
              <a:effectLst/>
              <a:uLnTx/>
              <a:uFillTx/>
              <a:latin typeface="PT Serif"/>
              <a:ea typeface="MS PGothic" pitchFamily="34"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200" b="1" i="0" u="none" strike="noStrike" kern="1200" cap="none" spc="0" normalizeH="0" baseline="0" noProof="0">
                <a:ln>
                  <a:noFill/>
                </a:ln>
                <a:solidFill>
                  <a:prstClr val="white"/>
                </a:solidFill>
                <a:effectLst/>
                <a:uLnTx/>
                <a:uFillTx/>
                <a:latin typeface="Arial"/>
                <a:ea typeface="Arial"/>
                <a:cs typeface="Arial"/>
                <a:sym typeface="Arial"/>
              </a:rPr>
              <a:t>Health</a:t>
            </a:r>
            <a:endParaRPr kumimoji="0" sz="1800" b="0" i="0" u="none" strike="noStrike" kern="1200" cap="none" spc="0" normalizeH="0" baseline="0" noProof="0">
              <a:ln>
                <a:noFill/>
              </a:ln>
              <a:solidFill>
                <a:srgbClr val="00205C"/>
              </a:solidFill>
              <a:effectLst/>
              <a:uLnTx/>
              <a:uFillTx/>
              <a:latin typeface="PT Serif"/>
              <a:ea typeface="MS PGothic" pitchFamily="34" charset="-128"/>
              <a:cs typeface="+mn-cs"/>
            </a:endParaRPr>
          </a:p>
        </p:txBody>
      </p:sp>
      <p:sp>
        <p:nvSpPr>
          <p:cNvPr id="15" name="TextBox 14">
            <a:extLst>
              <a:ext uri="{FF2B5EF4-FFF2-40B4-BE49-F238E27FC236}">
                <a16:creationId xmlns:a16="http://schemas.microsoft.com/office/drawing/2014/main" id="{22D34A9E-2D34-6383-4EF1-5A0D4CC48FF2}"/>
              </a:ext>
            </a:extLst>
          </p:cNvPr>
          <p:cNvSpPr txBox="1"/>
          <p:nvPr/>
        </p:nvSpPr>
        <p:spPr>
          <a:xfrm>
            <a:off x="167054" y="1621721"/>
            <a:ext cx="4652044" cy="4376657"/>
          </a:xfrm>
          <a:prstGeom prst="rect">
            <a:avLst/>
          </a:prstGeom>
        </p:spPr>
        <p:txBody>
          <a:bodyPr vert="horz" lIns="91440" tIns="45720" rIns="91440" bIns="45720" rtlCol="0" anchor="ctr">
            <a:normAutofit/>
          </a:bodyPr>
          <a:lstStyle/>
          <a:p>
            <a:pPr marL="28575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1800" b="1" i="0" u="none" strike="noStrike" kern="1200" cap="none" spc="0" normalizeH="0" baseline="0" noProof="0">
                <a:ln>
                  <a:noFill/>
                </a:ln>
                <a:solidFill>
                  <a:srgbClr val="00205C"/>
                </a:solidFill>
                <a:effectLst/>
                <a:uLnTx/>
                <a:uFillTx/>
                <a:latin typeface="PT Serif"/>
                <a:ea typeface="MS PGothic" pitchFamily="34" charset="-128"/>
                <a:cs typeface="+mn-cs"/>
              </a:rPr>
              <a:t>Term II April 2024</a:t>
            </a:r>
          </a:p>
          <a:p>
            <a:pPr marL="28575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endParaRPr kumimoji="0" lang="en-US" sz="1800" b="0" i="0" u="none" strike="noStrike" kern="1200" cap="none" spc="0" normalizeH="0" baseline="0" noProof="0">
              <a:ln>
                <a:noFill/>
              </a:ln>
              <a:solidFill>
                <a:srgbClr val="00205C"/>
              </a:solidFill>
              <a:effectLst/>
              <a:uLnTx/>
              <a:uFillTx/>
              <a:latin typeface="PT Serif"/>
              <a:ea typeface="MS PGothic" pitchFamily="34" charset="-128"/>
              <a:cs typeface="+mn-cs"/>
            </a:endParaRPr>
          </a:p>
          <a:p>
            <a:pPr marL="28575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1800" b="0" i="0" u="none" strike="noStrike" kern="1200" cap="none" spc="0" normalizeH="0" baseline="0" noProof="0">
                <a:ln>
                  <a:noFill/>
                </a:ln>
                <a:solidFill>
                  <a:srgbClr val="00205C"/>
                </a:solidFill>
                <a:effectLst/>
                <a:uLnTx/>
                <a:uFillTx/>
                <a:latin typeface="PT Serif"/>
                <a:ea typeface="MS PGothic" pitchFamily="34" charset="-128"/>
                <a:cs typeface="+mn-cs"/>
              </a:rPr>
              <a:t>Advisory role to the Quadripartite on science-based policy interventions on the emergence of health crises arising from human-animal-ecosystem interface</a:t>
            </a:r>
          </a:p>
          <a:p>
            <a:pPr marL="28575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endParaRPr kumimoji="0" lang="en-US" sz="1800" b="0" i="0" u="none" strike="noStrike" kern="1200" cap="none" spc="0" normalizeH="0" baseline="0" noProof="0">
              <a:ln>
                <a:noFill/>
              </a:ln>
              <a:solidFill>
                <a:srgbClr val="00205C"/>
              </a:solidFill>
              <a:effectLst/>
              <a:uLnTx/>
              <a:uFillTx/>
              <a:latin typeface="PT Serif"/>
              <a:ea typeface="MS PGothic" pitchFamily="34" charset="-128"/>
              <a:cs typeface="+mn-cs"/>
            </a:endParaRPr>
          </a:p>
          <a:p>
            <a:pPr marL="28575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1800" b="0" i="0" u="none" strike="noStrike" kern="1200" cap="none" spc="0" normalizeH="0" baseline="0" noProof="0">
                <a:ln>
                  <a:noFill/>
                </a:ln>
                <a:solidFill>
                  <a:srgbClr val="00205C"/>
                </a:solidFill>
                <a:effectLst/>
                <a:uLnTx/>
                <a:uFillTx/>
                <a:latin typeface="PT Serif"/>
                <a:ea typeface="MS PGothic" pitchFamily="34" charset="-128"/>
                <a:cs typeface="+mn-cs"/>
              </a:rPr>
              <a:t>Development of long-term strategy to implement the One Health approach </a:t>
            </a:r>
          </a:p>
          <a:p>
            <a:pPr marL="28575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endParaRPr kumimoji="0" lang="en-US" sz="1800" b="0" i="0" u="none" strike="noStrike" kern="1200" cap="none" spc="0" normalizeH="0" baseline="0" noProof="0">
              <a:ln>
                <a:noFill/>
              </a:ln>
              <a:solidFill>
                <a:srgbClr val="00205C"/>
              </a:solidFill>
              <a:effectLst/>
              <a:uLnTx/>
              <a:uFillTx/>
              <a:latin typeface="PT Serif"/>
              <a:ea typeface="MS PGothic" pitchFamily="34" charset="-128"/>
              <a:cs typeface="+mn-cs"/>
            </a:endParaRPr>
          </a:p>
          <a:p>
            <a:pPr marL="28575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1800" b="0" i="0" u="none" strike="noStrike" kern="1200" cap="none" spc="0" normalizeH="0" baseline="0" noProof="0">
                <a:ln>
                  <a:noFill/>
                </a:ln>
                <a:solidFill>
                  <a:srgbClr val="00205C"/>
                </a:solidFill>
                <a:effectLst/>
                <a:uLnTx/>
                <a:uFillTx/>
                <a:latin typeface="PT Serif"/>
                <a:ea typeface="MS PGothic" pitchFamily="34" charset="-128"/>
                <a:cs typeface="+mn-cs"/>
              </a:rPr>
              <a:t>New panel, new </a:t>
            </a:r>
            <a:r>
              <a:rPr kumimoji="0" lang="en-US" sz="1800" b="0" i="0" u="none" strike="noStrike" kern="1200" cap="none" spc="0" normalizeH="0" baseline="0" noProof="0" err="1">
                <a:ln>
                  <a:noFill/>
                </a:ln>
                <a:solidFill>
                  <a:srgbClr val="00205C"/>
                </a:solidFill>
                <a:effectLst/>
                <a:uLnTx/>
                <a:uFillTx/>
                <a:latin typeface="PT Serif"/>
                <a:ea typeface="MS PGothic" pitchFamily="34" charset="-128"/>
                <a:cs typeface="+mn-cs"/>
              </a:rPr>
              <a:t>ToR</a:t>
            </a:r>
            <a:r>
              <a:rPr kumimoji="0" lang="en-US" sz="1800" b="0" i="0" u="none" strike="noStrike" kern="1200" cap="none" spc="0" normalizeH="0" baseline="0" noProof="0">
                <a:ln>
                  <a:noFill/>
                </a:ln>
                <a:solidFill>
                  <a:srgbClr val="00205C"/>
                </a:solidFill>
                <a:effectLst/>
                <a:uLnTx/>
                <a:uFillTx/>
                <a:latin typeface="PT Serif"/>
                <a:ea typeface="MS PGothic" pitchFamily="34" charset="-128"/>
                <a:cs typeface="+mn-cs"/>
              </a:rPr>
              <a:t> to better balance across the six action tracks of the One Health Joint Plan of Action.</a:t>
            </a:r>
          </a:p>
        </p:txBody>
      </p:sp>
    </p:spTree>
    <p:extLst>
      <p:ext uri="{BB962C8B-B14F-4D97-AF65-F5344CB8AC3E}">
        <p14:creationId xmlns:p14="http://schemas.microsoft.com/office/powerpoint/2010/main" val="38957823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0EFC323-064D-4A76-9B75-5A68F7D61489}"/>
              </a:ext>
            </a:extLst>
          </p:cNvPr>
          <p:cNvSpPr/>
          <p:nvPr/>
        </p:nvSpPr>
        <p:spPr>
          <a:xfrm>
            <a:off x="6629400" y="1123346"/>
            <a:ext cx="1600200" cy="381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ECA041">
                  <a:lumMod val="20000"/>
                  <a:lumOff val="80000"/>
                </a:srgbClr>
              </a:solidFill>
              <a:effectLst/>
              <a:uLnTx/>
              <a:uFillTx/>
              <a:latin typeface="Calibri"/>
              <a:ea typeface="+mn-ea"/>
              <a:cs typeface="+mn-cs"/>
            </a:endParaRPr>
          </a:p>
        </p:txBody>
      </p:sp>
      <p:sp>
        <p:nvSpPr>
          <p:cNvPr id="35" name="Rectangle 34">
            <a:extLst>
              <a:ext uri="{FF2B5EF4-FFF2-40B4-BE49-F238E27FC236}">
                <a16:creationId xmlns:a16="http://schemas.microsoft.com/office/drawing/2014/main" id="{7E18B01D-6005-4D2B-A971-CFC9E3DB3191}"/>
              </a:ext>
            </a:extLst>
          </p:cNvPr>
          <p:cNvSpPr/>
          <p:nvPr/>
        </p:nvSpPr>
        <p:spPr>
          <a:xfrm>
            <a:off x="0" y="6307951"/>
            <a:ext cx="5785311" cy="400110"/>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a:ln>
                  <a:noFill/>
                </a:ln>
                <a:solidFill>
                  <a:srgbClr val="0000FF"/>
                </a:solidFill>
                <a:effectLst/>
                <a:uLnTx/>
                <a:uFillTx/>
                <a:latin typeface="Calibri" panose="020F0502020204030204"/>
                <a:ea typeface="MS PGothic" pitchFamily="34" charset="-128"/>
                <a:cs typeface="Arial" charset="0"/>
                <a:hlinkClick r:id="rId3"/>
              </a:rPr>
              <a:t>OHHLEP</a:t>
            </a:r>
            <a:r>
              <a:rPr kumimoji="0" lang="en-US" sz="2000" b="0" i="0" u="none" strike="noStrike" kern="1200" cap="none" spc="0" normalizeH="0" baseline="0" noProof="0">
                <a:ln>
                  <a:noFill/>
                </a:ln>
                <a:solidFill>
                  <a:srgbClr val="0000FF"/>
                </a:solidFill>
                <a:effectLst/>
                <a:uLnTx/>
                <a:uFillTx/>
                <a:latin typeface="Calibri" panose="020F0502020204030204"/>
                <a:ea typeface="MS PGothic" pitchFamily="34" charset="-128"/>
                <a:cs typeface="Arial" charset="0"/>
              </a:rPr>
              <a:t> I - </a:t>
            </a:r>
            <a:r>
              <a:rPr kumimoji="0" lang="en-US" sz="2000" b="0" i="0" u="none" strike="noStrike" kern="1200" cap="none" spc="0" normalizeH="0" baseline="0" noProof="0">
                <a:ln>
                  <a:noFill/>
                </a:ln>
                <a:solidFill>
                  <a:srgbClr val="272727"/>
                </a:solidFill>
                <a:effectLst/>
                <a:uLnTx/>
                <a:uFillTx/>
                <a:latin typeface="Calibri" panose="020F0502020204030204"/>
                <a:ea typeface="MS PGothic" pitchFamily="34" charset="-128"/>
                <a:cs typeface="Arial" charset="0"/>
              </a:rPr>
              <a:t>One Health High Level Expert Panel (2021)</a:t>
            </a:r>
          </a:p>
        </p:txBody>
      </p:sp>
      <p:sp>
        <p:nvSpPr>
          <p:cNvPr id="38" name="TextBox 37">
            <a:extLst>
              <a:ext uri="{FF2B5EF4-FFF2-40B4-BE49-F238E27FC236}">
                <a16:creationId xmlns:a16="http://schemas.microsoft.com/office/drawing/2014/main" id="{7B133B67-0A49-46E9-B7C1-3BD922851493}"/>
              </a:ext>
            </a:extLst>
          </p:cNvPr>
          <p:cNvSpPr txBox="1"/>
          <p:nvPr/>
        </p:nvSpPr>
        <p:spPr bwMode="auto">
          <a:xfrm>
            <a:off x="290890" y="1133355"/>
            <a:ext cx="11779190" cy="76944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200" b="0" i="0" u="none" strike="noStrike" kern="1200" cap="none" spc="0" normalizeH="0" baseline="0" noProof="0">
                <a:ln>
                  <a:noFill/>
                </a:ln>
                <a:solidFill>
                  <a:srgbClr val="272727"/>
                </a:solidFill>
                <a:effectLst/>
                <a:uLnTx/>
                <a:uFillTx/>
                <a:latin typeface="Arial" panose="020B0604020202020204" pitchFamily="34" charset="0"/>
                <a:ea typeface="MS PGothic" pitchFamily="34" charset="-128"/>
                <a:cs typeface="Arial" charset="0"/>
              </a:rPr>
              <a:t>One Health is an </a:t>
            </a:r>
            <a:r>
              <a:rPr kumimoji="0" lang="en-US" sz="2200" b="1" i="0" u="none" strike="noStrike" kern="1200" cap="none" spc="0" normalizeH="0" baseline="0" noProof="0">
                <a:ln>
                  <a:noFill/>
                </a:ln>
                <a:solidFill>
                  <a:srgbClr val="272727"/>
                </a:solidFill>
                <a:effectLst/>
                <a:uLnTx/>
                <a:uFillTx/>
                <a:latin typeface="Arial" panose="020B0604020202020204" pitchFamily="34" charset="0"/>
                <a:ea typeface="MS PGothic" pitchFamily="34" charset="-128"/>
                <a:cs typeface="Arial" charset="0"/>
              </a:rPr>
              <a:t>integrated,</a:t>
            </a:r>
            <a:r>
              <a:rPr kumimoji="0" lang="vi-VN" sz="2200" b="1" i="0" u="none" strike="noStrike" kern="1200" cap="none" spc="0" normalizeH="0" baseline="0" noProof="0">
                <a:ln>
                  <a:noFill/>
                </a:ln>
                <a:solidFill>
                  <a:srgbClr val="272727"/>
                </a:solidFill>
                <a:effectLst/>
                <a:uLnTx/>
                <a:uFillTx/>
                <a:latin typeface="Arial" panose="020B0604020202020204" pitchFamily="34" charset="0"/>
                <a:ea typeface="MS PGothic" pitchFamily="34" charset="-128"/>
                <a:cs typeface="Arial" charset="0"/>
              </a:rPr>
              <a:t> </a:t>
            </a:r>
            <a:r>
              <a:rPr kumimoji="0" lang="en-US" sz="2200" b="1" i="0" u="none" strike="noStrike" kern="1200" cap="none" spc="0" normalizeH="0" baseline="0" noProof="0">
                <a:ln>
                  <a:noFill/>
                </a:ln>
                <a:solidFill>
                  <a:srgbClr val="272727"/>
                </a:solidFill>
                <a:effectLst/>
                <a:uLnTx/>
                <a:uFillTx/>
                <a:latin typeface="Arial" panose="020B0604020202020204" pitchFamily="34" charset="0"/>
                <a:ea typeface="MS PGothic" pitchFamily="34" charset="-128"/>
                <a:cs typeface="Arial" charset="0"/>
              </a:rPr>
              <a:t>unifying approach </a:t>
            </a:r>
            <a:r>
              <a:rPr kumimoji="0" lang="en-US" sz="2200" b="0" i="0" u="none" strike="noStrike" kern="1200" cap="none" spc="0" normalizeH="0" baseline="0" noProof="0">
                <a:ln>
                  <a:noFill/>
                </a:ln>
                <a:solidFill>
                  <a:srgbClr val="272727"/>
                </a:solidFill>
                <a:effectLst/>
                <a:uLnTx/>
                <a:uFillTx/>
                <a:latin typeface="Arial" panose="020B0604020202020204" pitchFamily="34" charset="0"/>
                <a:ea typeface="MS PGothic" pitchFamily="34" charset="-128"/>
                <a:cs typeface="Arial" charset="0"/>
              </a:rPr>
              <a:t>that aims to sustainably </a:t>
            </a:r>
            <a:r>
              <a:rPr kumimoji="0" lang="en-US" sz="2200" b="1" i="0" u="none" strike="noStrike" kern="1200" cap="none" spc="0" normalizeH="0" baseline="0" noProof="0">
                <a:ln>
                  <a:noFill/>
                </a:ln>
                <a:solidFill>
                  <a:srgbClr val="272727"/>
                </a:solidFill>
                <a:effectLst/>
                <a:uLnTx/>
                <a:uFillTx/>
                <a:latin typeface="Arial" panose="020B0604020202020204" pitchFamily="34" charset="0"/>
                <a:ea typeface="MS PGothic" pitchFamily="34" charset="-128"/>
                <a:cs typeface="Arial" charset="0"/>
              </a:rPr>
              <a:t>balance and optimize the health of people, animals and ecosystems</a:t>
            </a:r>
            <a:r>
              <a:rPr kumimoji="0" lang="vi-VN" sz="2200" b="1" i="0" u="none" strike="noStrike" kern="1200" cap="none" spc="0" normalizeH="0" baseline="0" noProof="0">
                <a:ln>
                  <a:noFill/>
                </a:ln>
                <a:solidFill>
                  <a:srgbClr val="272727"/>
                </a:solidFill>
                <a:effectLst/>
                <a:uLnTx/>
                <a:uFillTx/>
                <a:latin typeface="Arial" panose="020B0604020202020204" pitchFamily="34" charset="0"/>
                <a:ea typeface="MS PGothic" pitchFamily="34" charset="-128"/>
                <a:cs typeface="Arial" charset="0"/>
              </a:rPr>
              <a:t>.</a:t>
            </a:r>
            <a:endParaRPr kumimoji="0" lang="en-US" sz="2200" b="0" i="0" u="none" strike="noStrike" kern="1200" cap="none" spc="0" normalizeH="0" baseline="0" noProof="0">
              <a:ln>
                <a:noFill/>
              </a:ln>
              <a:solidFill>
                <a:srgbClr val="272727"/>
              </a:solidFill>
              <a:effectLst/>
              <a:uLnTx/>
              <a:uFillTx/>
              <a:latin typeface="Arial" panose="020B0604020202020204" pitchFamily="34" charset="0"/>
              <a:ea typeface="MS PGothic" pitchFamily="34" charset="-128"/>
              <a:cs typeface="Arial" charset="0"/>
            </a:endParaRPr>
          </a:p>
        </p:txBody>
      </p:sp>
      <p:sp>
        <p:nvSpPr>
          <p:cNvPr id="12" name="TextBox 11">
            <a:extLst>
              <a:ext uri="{FF2B5EF4-FFF2-40B4-BE49-F238E27FC236}">
                <a16:creationId xmlns:a16="http://schemas.microsoft.com/office/drawing/2014/main" id="{F4FAB510-C8D1-4158-B6D8-84E2932397E0}"/>
              </a:ext>
            </a:extLst>
          </p:cNvPr>
          <p:cNvSpPr txBox="1"/>
          <p:nvPr/>
        </p:nvSpPr>
        <p:spPr>
          <a:xfrm>
            <a:off x="1266250" y="241179"/>
            <a:ext cx="9469336" cy="584775"/>
          </a:xfrm>
          <a:prstGeom prst="rect">
            <a:avLst/>
          </a:prstGeom>
          <a:solidFill>
            <a:schemeClr val="tx2"/>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1200" cap="none" spc="0" normalizeH="0" baseline="0" noProof="0">
                <a:ln>
                  <a:noFill/>
                </a:ln>
                <a:solidFill>
                  <a:srgbClr val="FFFFFF"/>
                </a:solidFill>
                <a:effectLst/>
                <a:uLnTx/>
                <a:uFillTx/>
                <a:latin typeface="Calibri"/>
                <a:ea typeface="MS PGothic" pitchFamily="34" charset="-128"/>
                <a:cs typeface="+mn-cs"/>
              </a:rPr>
              <a:t> Global One Health: Quadripartite and OHHLEP</a:t>
            </a:r>
            <a:endParaRPr kumimoji="0" lang="en-US" sz="2800" b="0" i="0" u="none" strike="noStrike" kern="1200" cap="none" spc="0" normalizeH="0" baseline="0" noProof="0">
              <a:ln>
                <a:noFill/>
              </a:ln>
              <a:solidFill>
                <a:srgbClr val="FFFFFF"/>
              </a:solidFill>
              <a:effectLst/>
              <a:uLnTx/>
              <a:uFillTx/>
              <a:latin typeface="Calibri"/>
              <a:ea typeface="MS PGothic" pitchFamily="34" charset="-128"/>
              <a:cs typeface="+mn-cs"/>
            </a:endParaRPr>
          </a:p>
        </p:txBody>
      </p:sp>
      <p:pic>
        <p:nvPicPr>
          <p:cNvPr id="13" name="Picture 2" descr="graphic definition on One Health">
            <a:extLst>
              <a:ext uri="{FF2B5EF4-FFF2-40B4-BE49-F238E27FC236}">
                <a16:creationId xmlns:a16="http://schemas.microsoft.com/office/drawing/2014/main" id="{74A62C00-E7E9-42F6-9B10-C6AB29A9E929}"/>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529838" y="2106235"/>
            <a:ext cx="7376169" cy="4052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66396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71EFDB7-6DC0-6999-3076-1D104D2C5F45}"/>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031198" y="910204"/>
            <a:ext cx="8061890" cy="4759640"/>
          </a:xfrm>
          <a:prstGeom prst="rect">
            <a:avLst/>
          </a:prstGeom>
          <a:ln>
            <a:solidFill>
              <a:schemeClr val="tx1"/>
            </a:solidFill>
          </a:ln>
        </p:spPr>
      </p:pic>
      <p:pic>
        <p:nvPicPr>
          <p:cNvPr id="7" name="Picture 6">
            <a:extLst>
              <a:ext uri="{FF2B5EF4-FFF2-40B4-BE49-F238E27FC236}">
                <a16:creationId xmlns:a16="http://schemas.microsoft.com/office/drawing/2014/main" id="{AD098BF8-8A92-BFA9-FCDC-4CCBBD16E470}"/>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0" y="1453909"/>
            <a:ext cx="3878988" cy="4215935"/>
          </a:xfrm>
          <a:prstGeom prst="rect">
            <a:avLst/>
          </a:prstGeom>
          <a:ln>
            <a:solidFill>
              <a:schemeClr val="tx1"/>
            </a:solidFill>
          </a:ln>
        </p:spPr>
      </p:pic>
      <p:sp>
        <p:nvSpPr>
          <p:cNvPr id="4" name="Segnaposto testo 1">
            <a:extLst>
              <a:ext uri="{FF2B5EF4-FFF2-40B4-BE49-F238E27FC236}">
                <a16:creationId xmlns:a16="http://schemas.microsoft.com/office/drawing/2014/main" id="{92506F94-C4BC-C1FA-26A2-C97A8D62B01C}"/>
              </a:ext>
            </a:extLst>
          </p:cNvPr>
          <p:cNvSpPr txBox="1">
            <a:spLocks/>
          </p:cNvSpPr>
          <p:nvPr/>
        </p:nvSpPr>
        <p:spPr>
          <a:xfrm>
            <a:off x="737542" y="337292"/>
            <a:ext cx="10716916" cy="40940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it-IT" sz="3200" b="1" i="0" u="none" strike="noStrike" kern="1200" cap="none" spc="0" normalizeH="0" baseline="0" noProof="0">
                <a:ln>
                  <a:noFill/>
                </a:ln>
                <a:solidFill>
                  <a:srgbClr val="4472C4">
                    <a:lumMod val="50000"/>
                  </a:srgbClr>
                </a:solidFill>
                <a:effectLst/>
                <a:uLnTx/>
                <a:uFillTx/>
                <a:latin typeface="Poppins Black" panose="00000A00000000000000" pitchFamily="2" charset="0"/>
                <a:ea typeface="Segoe UI Black" panose="020B0A02040204020203" pitchFamily="34" charset="0"/>
                <a:cs typeface="Poppins Black" panose="00000A00000000000000" pitchFamily="2" charset="0"/>
              </a:rPr>
              <a:t>Six Action Tracks of the OH JPA</a:t>
            </a:r>
          </a:p>
        </p:txBody>
      </p:sp>
    </p:spTree>
    <p:extLst>
      <p:ext uri="{BB962C8B-B14F-4D97-AF65-F5344CB8AC3E}">
        <p14:creationId xmlns:p14="http://schemas.microsoft.com/office/powerpoint/2010/main" val="1144669255"/>
      </p:ext>
    </p:extLst>
  </p:cSld>
  <p:clrMapOvr>
    <a:masterClrMapping/>
  </p:clrMapOvr>
</p:sld>
</file>

<file path=ppt/theme/theme1.xml><?xml version="1.0" encoding="utf-8"?>
<a:theme xmlns:a="http://schemas.openxmlformats.org/drawingml/2006/main" name="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extLst>
    <a:ext uri="{05A4C25C-085E-4340-85A3-A5531E510DB2}">
      <thm15:themeFamily xmlns:thm15="http://schemas.microsoft.com/office/thememl/2012/main" name="ILRI overview aug24  -  Read-Only" id="{1A449DE9-D989-DC48-84B9-5EDA9E2D60F8}" vid="{05D881DE-986E-A04D-AFB7-CDCA6CCB2A5F}"/>
    </a:ext>
  </a:extLst>
</a:theme>
</file>

<file path=ppt/theme/theme10.xml><?xml version="1.0" encoding="utf-8"?>
<a:theme xmlns:a="http://schemas.openxmlformats.org/drawingml/2006/main" name="4_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a:spPr>
      <a:bodyPr wrap="square" rtlCol="0">
        <a:spAutoFit/>
      </a:bodyPr>
      <a:lstStyle>
        <a:defPPr algn="l">
          <a:defRPr sz="2000" dirty="0" smtClean="0">
            <a:solidFill>
              <a:srgbClr val="FFFFFF"/>
            </a:solidFill>
            <a:latin typeface="+mn-lt"/>
          </a:defRPr>
        </a:defPPr>
      </a:lstStyle>
    </a:txDef>
  </a:objectDefaults>
  <a:extraClrSchemeLst/>
  <a:extLst>
    <a:ext uri="{05A4C25C-085E-4340-85A3-A5531E510DB2}">
      <thm15:themeFamily xmlns:thm15="http://schemas.microsoft.com/office/thememl/2012/main" name="ILRIPPT_jan2021" id="{2A8622FF-198F-A146-B5D7-2D1D6993CE90}" vid="{DBC8DBA3-5D79-334A-BB02-CB4B0A71B6C5}"/>
    </a:ext>
  </a:extLst>
</a:theme>
</file>

<file path=ppt/theme/theme11.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ilri_powerpoint_template_Feb2013">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extLst>
    <a:ext uri="{05A4C25C-085E-4340-85A3-A5531E510DB2}">
      <thm15:themeFamily xmlns:thm15="http://schemas.microsoft.com/office/thememl/2012/main" name="Presentation7" id="{8B257CB4-2376-4462-A087-E9CA916601D8}" vid="{673C274D-247B-4F5C-8D32-CB73781F297B}"/>
    </a:ext>
  </a:extLst>
</a:theme>
</file>

<file path=ppt/theme/theme13.xml><?xml version="1.0" encoding="utf-8"?>
<a:theme xmlns:a="http://schemas.openxmlformats.org/drawingml/2006/main" name="3_Office Theme">
  <a:themeElements>
    <a:clrScheme name="Custom 1">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005B59"/>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5_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extLst>
    <a:ext uri="{05A4C25C-085E-4340-85A3-A5531E510DB2}">
      <thm15:themeFamily xmlns:thm15="http://schemas.microsoft.com/office/thememl/2012/main" name="ILRI overview aug24  -  Read-Only" id="{1A449DE9-D989-DC48-84B9-5EDA9E2D60F8}" vid="{05D881DE-986E-A04D-AFB7-CDCA6CCB2A5F}"/>
    </a:ext>
  </a:extLst>
</a:theme>
</file>

<file path=ppt/theme/theme1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6_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extLst>
    <a:ext uri="{05A4C25C-085E-4340-85A3-A5531E510DB2}">
      <thm15:themeFamily xmlns:thm15="http://schemas.microsoft.com/office/thememl/2012/main" name="ILRI overview aug24  -  Read-Only" id="{1A449DE9-D989-DC48-84B9-5EDA9E2D60F8}" vid="{949D02E3-3395-704F-844F-B48E1AB33059}"/>
    </a:ext>
  </a:extLst>
</a:theme>
</file>

<file path=ppt/theme/theme3.xml><?xml version="1.0" encoding="utf-8"?>
<a:theme xmlns:a="http://schemas.openxmlformats.org/drawingml/2006/main" name="2_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extLst>
    <a:ext uri="{05A4C25C-085E-4340-85A3-A5531E510DB2}">
      <thm15:themeFamily xmlns:thm15="http://schemas.microsoft.com/office/thememl/2012/main" name="ILRI overview aug24  -  Read-Only" id="{1A449DE9-D989-DC48-84B9-5EDA9E2D60F8}" vid="{046EC6C2-BBBD-6F4B-8BB4-360F4B5CEBB4}"/>
    </a:ext>
  </a:ext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a:spPr>
      <a:bodyPr wrap="square" rtlCol="0">
        <a:spAutoFit/>
      </a:bodyPr>
      <a:lstStyle>
        <a:defPPr algn="l">
          <a:defRPr sz="2000" dirty="0" smtClean="0">
            <a:solidFill>
              <a:srgbClr val="FFFFFF"/>
            </a:solidFill>
            <a:latin typeface="+mn-lt"/>
          </a:defRPr>
        </a:defPPr>
      </a:lstStyle>
    </a:txDef>
  </a:objectDefaults>
  <a:extraClrSchemeLst/>
  <a:extLst>
    <a:ext uri="{05A4C25C-085E-4340-85A3-A5531E510DB2}">
      <thm15:themeFamily xmlns:thm15="http://schemas.microsoft.com/office/thememl/2012/main" name="Presentation2" id="{8FCD6FB5-D6E9-EF4B-B043-30156C643143}" vid="{FF905946-7199-444D-8742-32522AF13853}"/>
    </a:ext>
  </a:extLst>
</a:theme>
</file>

<file path=ppt/theme/theme6.xml><?xml version="1.0" encoding="utf-8"?>
<a:theme xmlns:a="http://schemas.openxmlformats.org/drawingml/2006/main" name="Tema di Office">
  <a:themeElements>
    <a:clrScheme name="One Health">
      <a:dk1>
        <a:srgbClr val="00205C"/>
      </a:dk1>
      <a:lt1>
        <a:srgbClr val="FFFFFF"/>
      </a:lt1>
      <a:dk2>
        <a:srgbClr val="00205C"/>
      </a:dk2>
      <a:lt2>
        <a:srgbClr val="FFFFFF"/>
      </a:lt2>
      <a:accent1>
        <a:srgbClr val="00205C"/>
      </a:accent1>
      <a:accent2>
        <a:srgbClr val="019CA5"/>
      </a:accent2>
      <a:accent3>
        <a:srgbClr val="00AEEF"/>
      </a:accent3>
      <a:accent4>
        <a:srgbClr val="FF4815"/>
      </a:accent4>
      <a:accent5>
        <a:srgbClr val="FFFFFF"/>
      </a:accent5>
      <a:accent6>
        <a:srgbClr val="000000"/>
      </a:accent6>
      <a:hlink>
        <a:srgbClr val="00AEEF"/>
      </a:hlink>
      <a:folHlink>
        <a:srgbClr val="FF481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3_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extLst>
    <a:ext uri="{05A4C25C-085E-4340-85A3-A5531E510DB2}">
      <thm15:themeFamily xmlns:thm15="http://schemas.microsoft.com/office/thememl/2012/main" name="ILRI-presentation-template-2020" id="{09A534A2-3839-4C4F-B0F0-2DCD10AFC39C}" vid="{EB064C96-A503-4F32-9FC3-84563E441D78}"/>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ilri_powerpoint_template_apr2013</Template>
  <TotalTime>0</TotalTime>
  <Words>2421</Words>
  <Application>Microsoft Office PowerPoint</Application>
  <PresentationFormat>Widescreen</PresentationFormat>
  <Paragraphs>305</Paragraphs>
  <Slides>34</Slides>
  <Notes>19</Notes>
  <HiddenSlides>2</HiddenSlides>
  <MMClips>0</MMClips>
  <ScaleCrop>false</ScaleCrop>
  <HeadingPairs>
    <vt:vector size="6" baseType="variant">
      <vt:variant>
        <vt:lpstr>Fonts Used</vt:lpstr>
      </vt:variant>
      <vt:variant>
        <vt:i4>17</vt:i4>
      </vt:variant>
      <vt:variant>
        <vt:lpstr>Theme</vt:lpstr>
      </vt:variant>
      <vt:variant>
        <vt:i4>14</vt:i4>
      </vt:variant>
      <vt:variant>
        <vt:lpstr>Slide Titles</vt:lpstr>
      </vt:variant>
      <vt:variant>
        <vt:i4>34</vt:i4>
      </vt:variant>
    </vt:vector>
  </HeadingPairs>
  <TitlesOfParts>
    <vt:vector size="65" baseType="lpstr">
      <vt:lpstr>MS PGothic</vt:lpstr>
      <vt:lpstr>.AppleSystemUIFont</vt:lpstr>
      <vt:lpstr>Aptos</vt:lpstr>
      <vt:lpstr>Arial</vt:lpstr>
      <vt:lpstr>Avenir Black</vt:lpstr>
      <vt:lpstr>Avenir Medium</vt:lpstr>
      <vt:lpstr>Calibri</vt:lpstr>
      <vt:lpstr>Calibri Light</vt:lpstr>
      <vt:lpstr>Courier New</vt:lpstr>
      <vt:lpstr>Montserrat</vt:lpstr>
      <vt:lpstr>Montserrat ExtraBold</vt:lpstr>
      <vt:lpstr>Poppins</vt:lpstr>
      <vt:lpstr>Poppins Black</vt:lpstr>
      <vt:lpstr>Poppins Light</vt:lpstr>
      <vt:lpstr>PT Serif</vt:lpstr>
      <vt:lpstr>Verdana</vt:lpstr>
      <vt:lpstr>Wingdings</vt:lpstr>
      <vt:lpstr>ilri_powerpoint_template_apr2013</vt:lpstr>
      <vt:lpstr>6_ilri_powerpoint_template_apr2013</vt:lpstr>
      <vt:lpstr>2_ilri_powerpoint_template_apr2013</vt:lpstr>
      <vt:lpstr>1_Office Theme</vt:lpstr>
      <vt:lpstr>1_ilri_powerpoint_template_apr2013</vt:lpstr>
      <vt:lpstr>Tema di Office</vt:lpstr>
      <vt:lpstr>Office Theme</vt:lpstr>
      <vt:lpstr>2_Office Theme</vt:lpstr>
      <vt:lpstr>3_ilri_powerpoint_template_apr2013</vt:lpstr>
      <vt:lpstr>4_ilri_powerpoint_template_apr2013</vt:lpstr>
      <vt:lpstr>4_Office Theme</vt:lpstr>
      <vt:lpstr>ilri_powerpoint_template_Feb2013</vt:lpstr>
      <vt:lpstr>3_Office Theme</vt:lpstr>
      <vt:lpstr>5_ilri_powerpoint_template_apr2013</vt:lpstr>
      <vt:lpstr>PowerPoint Presentation</vt:lpstr>
      <vt:lpstr>Overview </vt:lpstr>
      <vt:lpstr>Global challenges </vt:lpstr>
      <vt:lpstr>PowerPoint Presentation</vt:lpstr>
      <vt:lpstr>PowerPoint Presentation</vt:lpstr>
      <vt:lpstr>OHHLEP: One Health High Level Expert Panel</vt:lpstr>
      <vt:lpstr>What does OHHLEP II do?</vt:lpstr>
      <vt:lpstr>PowerPoint Presentation</vt:lpstr>
      <vt:lpstr>PowerPoint Presentation</vt:lpstr>
      <vt:lpstr>PowerPoint Presentation</vt:lpstr>
      <vt:lpstr>PowerPoint Presentation</vt:lpstr>
      <vt:lpstr>PowerPoint Presentation</vt:lpstr>
      <vt:lpstr>PowerPoint Presentation</vt:lpstr>
      <vt:lpstr>ILRI One Health strategy </vt:lpstr>
      <vt:lpstr>Major projects: One Health science, capacity building and operationalization</vt:lpstr>
      <vt:lpstr>Highlights of One Health work at CGIAR </vt:lpstr>
      <vt:lpstr>CGIAR AMR Hub – mitigating agricultural AMR risks </vt:lpstr>
      <vt:lpstr>Digital Innovations: Development of a decision support tool for prevention and control of Rift Valley Fever </vt:lpstr>
      <vt:lpstr>Workforce development for One Health</vt:lpstr>
      <vt:lpstr>Capacity Development @ILRI </vt:lpstr>
      <vt:lpstr>Fostering national investment in One Health research and surveillance capacity</vt:lpstr>
      <vt:lpstr>AHITI interns experience in ZooLink Project</vt:lpstr>
      <vt:lpstr>  Capacity development </vt:lpstr>
      <vt:lpstr>OHRECA Overview</vt:lpstr>
      <vt:lpstr>Capacity development objectives </vt:lpstr>
      <vt:lpstr>Technical support for Samburu County One Health platform and Community training in Isiolo</vt:lpstr>
      <vt:lpstr>Training #1: Mali, Senegal, Burkina Faso, Cote d’Ivoire</vt:lpstr>
      <vt:lpstr>Community training: Northern Uganda</vt:lpstr>
      <vt:lpstr>Food safety curriculum benchmarks in IUCEA – Capacity development  </vt:lpstr>
      <vt:lpstr>Operationalizing One Health</vt:lpstr>
      <vt:lpstr>Operationalizing One Health</vt:lpstr>
      <vt:lpstr>Strengthening partnership with WOAH and others</vt:lpstr>
      <vt:lpstr>Key take aways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2024-12-04T12:21:55Z</dcterms:created>
  <dcterms:modified xsi:type="dcterms:W3CDTF">2024-12-04T12:26:52Z</dcterms:modified>
</cp:coreProperties>
</file>