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d074649f49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d074649f49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2d074649f49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2d074649f49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d074649f49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d074649f49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d074649f49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d074649f49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2d074649f49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2d074649f49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d074649f49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d074649f49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2d074649f49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2d074649f49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d074649f49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d074649f49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d074649f49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d074649f49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2d074649f49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2d074649f49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75a189613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75a189613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75a189613e_1_4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75a189613e_1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75a189613e_0_4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75a189613e_0_4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75a189613e_1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75a189613e_1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2d074649f49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2d074649f49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75a189613e_1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75a189613e_1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d074649f49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2d074649f49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d074649f49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d074649f49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d074649f49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d074649f49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_3">
    <p:bg>
      <p:bgPr>
        <a:solidFill>
          <a:srgbClr val="000000"/>
        </a:solidFill>
      </p:bgPr>
    </p:bg>
    <p:spTree>
      <p:nvGrpSpPr>
        <p:cNvPr id="9" name="Shape 9"/>
        <p:cNvGrpSpPr/>
        <p:nvPr/>
      </p:nvGrpSpPr>
      <p:grpSpPr>
        <a:xfrm>
          <a:off x="0" y="0"/>
          <a:ext cx="0" cy="0"/>
          <a:chOff x="0" y="0"/>
          <a:chExt cx="0" cy="0"/>
        </a:xfrm>
      </p:grpSpPr>
      <p:pic>
        <p:nvPicPr>
          <p:cNvPr id="10" name="Google Shape;10;p2"/>
          <p:cNvPicPr preferRelativeResize="0"/>
          <p:nvPr/>
        </p:nvPicPr>
        <p:blipFill rotWithShape="1">
          <a:blip r:embed="rId2">
            <a:alphaModFix amt="64000"/>
          </a:blip>
          <a:srcRect b="7540" l="0" r="0" t="7540"/>
          <a:stretch/>
        </p:blipFill>
        <p:spPr>
          <a:xfrm>
            <a:off x="0" y="0"/>
            <a:ext cx="9144003" cy="5145242"/>
          </a:xfrm>
          <a:prstGeom prst="rect">
            <a:avLst/>
          </a:prstGeom>
          <a:noFill/>
          <a:ln>
            <a:noFill/>
          </a:ln>
        </p:spPr>
      </p:pic>
      <p:sp>
        <p:nvSpPr>
          <p:cNvPr id="11" name="Google Shape;11;p2"/>
          <p:cNvSpPr txBox="1"/>
          <p:nvPr>
            <p:ph type="title"/>
          </p:nvPr>
        </p:nvSpPr>
        <p:spPr>
          <a:xfrm>
            <a:off x="860525" y="740800"/>
            <a:ext cx="7587900" cy="2234100"/>
          </a:xfrm>
          <a:prstGeom prst="rect">
            <a:avLst/>
          </a:prstGeom>
        </p:spPr>
        <p:txBody>
          <a:bodyPr anchorCtr="0" anchor="t" bIns="91425" lIns="91425" spcFirstLastPara="1" rIns="91425" wrap="square" tIns="91425">
            <a:noAutofit/>
          </a:bodyPr>
          <a:lstStyle>
            <a:lvl1pPr lvl="0">
              <a:lnSpc>
                <a:spcPct val="90000"/>
              </a:lnSpc>
              <a:spcBef>
                <a:spcPts val="0"/>
              </a:spcBef>
              <a:spcAft>
                <a:spcPts val="0"/>
              </a:spcAft>
              <a:buNone/>
              <a:defRPr sz="8000">
                <a:solidFill>
                  <a:srgbClr val="FFFFFF"/>
                </a:solidFill>
                <a:latin typeface="Georgia"/>
                <a:ea typeface="Georgia"/>
                <a:cs typeface="Georgia"/>
                <a:sym typeface="Georgia"/>
              </a:defRPr>
            </a:lvl1pPr>
            <a:lvl2pPr lvl="1">
              <a:spcBef>
                <a:spcPts val="0"/>
              </a:spcBef>
              <a:spcAft>
                <a:spcPts val="0"/>
              </a:spcAft>
              <a:buNone/>
              <a:defRPr sz="8000">
                <a:latin typeface="Georgia"/>
                <a:ea typeface="Georgia"/>
                <a:cs typeface="Georgia"/>
                <a:sym typeface="Georgia"/>
              </a:defRPr>
            </a:lvl2pPr>
            <a:lvl3pPr lvl="2">
              <a:spcBef>
                <a:spcPts val="0"/>
              </a:spcBef>
              <a:spcAft>
                <a:spcPts val="0"/>
              </a:spcAft>
              <a:buNone/>
              <a:defRPr sz="8000">
                <a:latin typeface="Georgia"/>
                <a:ea typeface="Georgia"/>
                <a:cs typeface="Georgia"/>
                <a:sym typeface="Georgia"/>
              </a:defRPr>
            </a:lvl3pPr>
            <a:lvl4pPr lvl="3">
              <a:spcBef>
                <a:spcPts val="0"/>
              </a:spcBef>
              <a:spcAft>
                <a:spcPts val="0"/>
              </a:spcAft>
              <a:buNone/>
              <a:defRPr sz="8000">
                <a:latin typeface="Georgia"/>
                <a:ea typeface="Georgia"/>
                <a:cs typeface="Georgia"/>
                <a:sym typeface="Georgia"/>
              </a:defRPr>
            </a:lvl4pPr>
            <a:lvl5pPr lvl="4">
              <a:spcBef>
                <a:spcPts val="0"/>
              </a:spcBef>
              <a:spcAft>
                <a:spcPts val="0"/>
              </a:spcAft>
              <a:buNone/>
              <a:defRPr sz="8000">
                <a:latin typeface="Georgia"/>
                <a:ea typeface="Georgia"/>
                <a:cs typeface="Georgia"/>
                <a:sym typeface="Georgia"/>
              </a:defRPr>
            </a:lvl5pPr>
            <a:lvl6pPr lvl="5">
              <a:spcBef>
                <a:spcPts val="0"/>
              </a:spcBef>
              <a:spcAft>
                <a:spcPts val="0"/>
              </a:spcAft>
              <a:buNone/>
              <a:defRPr sz="8000">
                <a:latin typeface="Georgia"/>
                <a:ea typeface="Georgia"/>
                <a:cs typeface="Georgia"/>
                <a:sym typeface="Georgia"/>
              </a:defRPr>
            </a:lvl6pPr>
            <a:lvl7pPr lvl="6">
              <a:spcBef>
                <a:spcPts val="0"/>
              </a:spcBef>
              <a:spcAft>
                <a:spcPts val="0"/>
              </a:spcAft>
              <a:buNone/>
              <a:defRPr sz="8000">
                <a:latin typeface="Georgia"/>
                <a:ea typeface="Georgia"/>
                <a:cs typeface="Georgia"/>
                <a:sym typeface="Georgia"/>
              </a:defRPr>
            </a:lvl7pPr>
            <a:lvl8pPr lvl="7">
              <a:spcBef>
                <a:spcPts val="0"/>
              </a:spcBef>
              <a:spcAft>
                <a:spcPts val="0"/>
              </a:spcAft>
              <a:buNone/>
              <a:defRPr sz="8000">
                <a:latin typeface="Georgia"/>
                <a:ea typeface="Georgia"/>
                <a:cs typeface="Georgia"/>
                <a:sym typeface="Georgia"/>
              </a:defRPr>
            </a:lvl8pPr>
            <a:lvl9pPr lvl="8">
              <a:spcBef>
                <a:spcPts val="0"/>
              </a:spcBef>
              <a:spcAft>
                <a:spcPts val="0"/>
              </a:spcAft>
              <a:buNone/>
              <a:defRPr sz="8000">
                <a:latin typeface="Georgia"/>
                <a:ea typeface="Georgia"/>
                <a:cs typeface="Georgia"/>
                <a:sym typeface="Georgia"/>
              </a:defRPr>
            </a:lvl9pPr>
          </a:lstStyle>
          <a:p/>
        </p:txBody>
      </p:sp>
      <p:sp>
        <p:nvSpPr>
          <p:cNvPr id="12" name="Google Shape;12;p2"/>
          <p:cNvSpPr txBox="1"/>
          <p:nvPr>
            <p:ph idx="2" type="title"/>
          </p:nvPr>
        </p:nvSpPr>
        <p:spPr>
          <a:xfrm>
            <a:off x="860525" y="3124550"/>
            <a:ext cx="7482900" cy="10824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3000">
                <a:solidFill>
                  <a:srgbClr val="2BA4A0"/>
                </a:solidFill>
              </a:defRPr>
            </a:lvl1pPr>
            <a:lvl2pPr lvl="1" rtl="0">
              <a:spcBef>
                <a:spcPts val="0"/>
              </a:spcBef>
              <a:spcAft>
                <a:spcPts val="0"/>
              </a:spcAft>
              <a:buNone/>
              <a:defRPr sz="8000">
                <a:latin typeface="Georgia"/>
                <a:ea typeface="Georgia"/>
                <a:cs typeface="Georgia"/>
                <a:sym typeface="Georgia"/>
              </a:defRPr>
            </a:lvl2pPr>
            <a:lvl3pPr lvl="2" rtl="0">
              <a:spcBef>
                <a:spcPts val="0"/>
              </a:spcBef>
              <a:spcAft>
                <a:spcPts val="0"/>
              </a:spcAft>
              <a:buNone/>
              <a:defRPr sz="8000">
                <a:latin typeface="Georgia"/>
                <a:ea typeface="Georgia"/>
                <a:cs typeface="Georgia"/>
                <a:sym typeface="Georgia"/>
              </a:defRPr>
            </a:lvl3pPr>
            <a:lvl4pPr lvl="3" rtl="0">
              <a:spcBef>
                <a:spcPts val="0"/>
              </a:spcBef>
              <a:spcAft>
                <a:spcPts val="0"/>
              </a:spcAft>
              <a:buNone/>
              <a:defRPr sz="8000">
                <a:latin typeface="Georgia"/>
                <a:ea typeface="Georgia"/>
                <a:cs typeface="Georgia"/>
                <a:sym typeface="Georgia"/>
              </a:defRPr>
            </a:lvl4pPr>
            <a:lvl5pPr lvl="4" rtl="0">
              <a:spcBef>
                <a:spcPts val="0"/>
              </a:spcBef>
              <a:spcAft>
                <a:spcPts val="0"/>
              </a:spcAft>
              <a:buNone/>
              <a:defRPr sz="8000">
                <a:latin typeface="Georgia"/>
                <a:ea typeface="Georgia"/>
                <a:cs typeface="Georgia"/>
                <a:sym typeface="Georgia"/>
              </a:defRPr>
            </a:lvl5pPr>
            <a:lvl6pPr lvl="5" rtl="0">
              <a:spcBef>
                <a:spcPts val="0"/>
              </a:spcBef>
              <a:spcAft>
                <a:spcPts val="0"/>
              </a:spcAft>
              <a:buNone/>
              <a:defRPr sz="8000">
                <a:latin typeface="Georgia"/>
                <a:ea typeface="Georgia"/>
                <a:cs typeface="Georgia"/>
                <a:sym typeface="Georgia"/>
              </a:defRPr>
            </a:lvl6pPr>
            <a:lvl7pPr lvl="6" rtl="0">
              <a:spcBef>
                <a:spcPts val="0"/>
              </a:spcBef>
              <a:spcAft>
                <a:spcPts val="0"/>
              </a:spcAft>
              <a:buNone/>
              <a:defRPr sz="8000">
                <a:latin typeface="Georgia"/>
                <a:ea typeface="Georgia"/>
                <a:cs typeface="Georgia"/>
                <a:sym typeface="Georgia"/>
              </a:defRPr>
            </a:lvl7pPr>
            <a:lvl8pPr lvl="7" rtl="0">
              <a:spcBef>
                <a:spcPts val="0"/>
              </a:spcBef>
              <a:spcAft>
                <a:spcPts val="0"/>
              </a:spcAft>
              <a:buNone/>
              <a:defRPr sz="8000">
                <a:latin typeface="Georgia"/>
                <a:ea typeface="Georgia"/>
                <a:cs typeface="Georgia"/>
                <a:sym typeface="Georgia"/>
              </a:defRPr>
            </a:lvl8pPr>
            <a:lvl9pPr lvl="8" rtl="0">
              <a:spcBef>
                <a:spcPts val="0"/>
              </a:spcBef>
              <a:spcAft>
                <a:spcPts val="0"/>
              </a:spcAft>
              <a:buNone/>
              <a:defRPr sz="8000">
                <a:latin typeface="Georgia"/>
                <a:ea typeface="Georgia"/>
                <a:cs typeface="Georgia"/>
                <a:sym typeface="Georgia"/>
              </a:defRPr>
            </a:lvl9pPr>
          </a:lstStyle>
          <a:p/>
        </p:txBody>
      </p:sp>
      <p:cxnSp>
        <p:nvCxnSpPr>
          <p:cNvPr id="13" name="Google Shape;13;p2"/>
          <p:cNvCxnSpPr/>
          <p:nvPr/>
        </p:nvCxnSpPr>
        <p:spPr>
          <a:xfrm>
            <a:off x="818325" y="4507700"/>
            <a:ext cx="7702500" cy="0"/>
          </a:xfrm>
          <a:prstGeom prst="straightConnector1">
            <a:avLst/>
          </a:prstGeom>
          <a:noFill/>
          <a:ln cap="flat" cmpd="sng" w="9525">
            <a:solidFill>
              <a:srgbClr val="2BA4A0"/>
            </a:solidFill>
            <a:prstDash val="solid"/>
            <a:round/>
            <a:headEnd len="med" w="med" type="none"/>
            <a:tailEnd len="med" w="med" type="none"/>
          </a:ln>
        </p:spPr>
      </p:cxnSp>
      <p:pic>
        <p:nvPicPr>
          <p:cNvPr id="14" name="Google Shape;14;p2"/>
          <p:cNvPicPr preferRelativeResize="0"/>
          <p:nvPr/>
        </p:nvPicPr>
        <p:blipFill>
          <a:blip r:embed="rId3">
            <a:alphaModFix/>
          </a:blip>
          <a:stretch>
            <a:fillRect/>
          </a:stretch>
        </p:blipFill>
        <p:spPr>
          <a:xfrm>
            <a:off x="818324" y="4653044"/>
            <a:ext cx="1082126" cy="334012"/>
          </a:xfrm>
          <a:prstGeom prst="rect">
            <a:avLst/>
          </a:prstGeom>
          <a:noFill/>
          <a:ln>
            <a:noFill/>
          </a:ln>
        </p:spPr>
      </p:pic>
      <p:sp>
        <p:nvSpPr>
          <p:cNvPr id="15" name="Google Shape;15;p2"/>
          <p:cNvSpPr txBox="1"/>
          <p:nvPr>
            <p:ph idx="3" type="title"/>
          </p:nvPr>
        </p:nvSpPr>
        <p:spPr>
          <a:xfrm>
            <a:off x="965525" y="4653050"/>
            <a:ext cx="7482900" cy="265800"/>
          </a:xfrm>
          <a:prstGeom prst="rect">
            <a:avLst/>
          </a:prstGeom>
        </p:spPr>
        <p:txBody>
          <a:bodyPr anchorCtr="0" anchor="t" bIns="91425" lIns="91425" spcFirstLastPara="1" rIns="91425" wrap="square" tIns="91425">
            <a:noAutofit/>
          </a:bodyPr>
          <a:lstStyle>
            <a:lvl1pPr lvl="0" rtl="0" algn="r">
              <a:lnSpc>
                <a:spcPct val="90000"/>
              </a:lnSpc>
              <a:spcBef>
                <a:spcPts val="0"/>
              </a:spcBef>
              <a:spcAft>
                <a:spcPts val="0"/>
              </a:spcAft>
              <a:buNone/>
              <a:defRPr b="1" sz="1000">
                <a:solidFill>
                  <a:srgbClr val="FFFFFF"/>
                </a:solidFill>
              </a:defRPr>
            </a:lvl1pPr>
            <a:lvl2pPr lvl="1" rtl="0">
              <a:spcBef>
                <a:spcPts val="0"/>
              </a:spcBef>
              <a:spcAft>
                <a:spcPts val="0"/>
              </a:spcAft>
              <a:buNone/>
              <a:defRPr sz="8000">
                <a:latin typeface="Georgia"/>
                <a:ea typeface="Georgia"/>
                <a:cs typeface="Georgia"/>
                <a:sym typeface="Georgia"/>
              </a:defRPr>
            </a:lvl2pPr>
            <a:lvl3pPr lvl="2" rtl="0">
              <a:spcBef>
                <a:spcPts val="0"/>
              </a:spcBef>
              <a:spcAft>
                <a:spcPts val="0"/>
              </a:spcAft>
              <a:buNone/>
              <a:defRPr sz="8000">
                <a:latin typeface="Georgia"/>
                <a:ea typeface="Georgia"/>
                <a:cs typeface="Georgia"/>
                <a:sym typeface="Georgia"/>
              </a:defRPr>
            </a:lvl3pPr>
            <a:lvl4pPr lvl="3" rtl="0">
              <a:spcBef>
                <a:spcPts val="0"/>
              </a:spcBef>
              <a:spcAft>
                <a:spcPts val="0"/>
              </a:spcAft>
              <a:buNone/>
              <a:defRPr sz="8000">
                <a:latin typeface="Georgia"/>
                <a:ea typeface="Georgia"/>
                <a:cs typeface="Georgia"/>
                <a:sym typeface="Georgia"/>
              </a:defRPr>
            </a:lvl4pPr>
            <a:lvl5pPr lvl="4" rtl="0">
              <a:spcBef>
                <a:spcPts val="0"/>
              </a:spcBef>
              <a:spcAft>
                <a:spcPts val="0"/>
              </a:spcAft>
              <a:buNone/>
              <a:defRPr sz="8000">
                <a:latin typeface="Georgia"/>
                <a:ea typeface="Georgia"/>
                <a:cs typeface="Georgia"/>
                <a:sym typeface="Georgia"/>
              </a:defRPr>
            </a:lvl5pPr>
            <a:lvl6pPr lvl="5" rtl="0">
              <a:spcBef>
                <a:spcPts val="0"/>
              </a:spcBef>
              <a:spcAft>
                <a:spcPts val="0"/>
              </a:spcAft>
              <a:buNone/>
              <a:defRPr sz="8000">
                <a:latin typeface="Georgia"/>
                <a:ea typeface="Georgia"/>
                <a:cs typeface="Georgia"/>
                <a:sym typeface="Georgia"/>
              </a:defRPr>
            </a:lvl6pPr>
            <a:lvl7pPr lvl="6" rtl="0">
              <a:spcBef>
                <a:spcPts val="0"/>
              </a:spcBef>
              <a:spcAft>
                <a:spcPts val="0"/>
              </a:spcAft>
              <a:buNone/>
              <a:defRPr sz="8000">
                <a:latin typeface="Georgia"/>
                <a:ea typeface="Georgia"/>
                <a:cs typeface="Georgia"/>
                <a:sym typeface="Georgia"/>
              </a:defRPr>
            </a:lvl7pPr>
            <a:lvl8pPr lvl="7" rtl="0">
              <a:spcBef>
                <a:spcPts val="0"/>
              </a:spcBef>
              <a:spcAft>
                <a:spcPts val="0"/>
              </a:spcAft>
              <a:buNone/>
              <a:defRPr sz="8000">
                <a:latin typeface="Georgia"/>
                <a:ea typeface="Georgia"/>
                <a:cs typeface="Georgia"/>
                <a:sym typeface="Georgia"/>
              </a:defRPr>
            </a:lvl8pPr>
            <a:lvl9pPr lvl="8" rtl="0">
              <a:spcBef>
                <a:spcPts val="0"/>
              </a:spcBef>
              <a:spcAft>
                <a:spcPts val="0"/>
              </a:spcAft>
              <a:buNone/>
              <a:defRPr sz="8000">
                <a:latin typeface="Georgia"/>
                <a:ea typeface="Georgia"/>
                <a:cs typeface="Georgia"/>
                <a:sym typeface="Georgia"/>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01">
  <p:cSld name="TITLE_1_1_1_1_1_1">
    <p:bg>
      <p:bgPr>
        <a:solidFill>
          <a:srgbClr val="FFFFFF"/>
        </a:solidFill>
      </p:bgPr>
    </p:bg>
    <p:spTree>
      <p:nvGrpSpPr>
        <p:cNvPr id="61" name="Shape 61"/>
        <p:cNvGrpSpPr/>
        <p:nvPr/>
      </p:nvGrpSpPr>
      <p:grpSpPr>
        <a:xfrm>
          <a:off x="0" y="0"/>
          <a:ext cx="0" cy="0"/>
          <a:chOff x="0" y="0"/>
          <a:chExt cx="0" cy="0"/>
        </a:xfrm>
      </p:grpSpPr>
      <p:sp>
        <p:nvSpPr>
          <p:cNvPr id="62" name="Google Shape;62;p11"/>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63" name="Google Shape;63;p11"/>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64" name="Google Shape;64;p11"/>
          <p:cNvSpPr txBox="1"/>
          <p:nvPr>
            <p:ph idx="3" type="title"/>
          </p:nvPr>
        </p:nvSpPr>
        <p:spPr>
          <a:xfrm>
            <a:off x="692075" y="2525425"/>
            <a:ext cx="7482900" cy="355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6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65" name="Google Shape;65;p11"/>
          <p:cNvSpPr txBox="1"/>
          <p:nvPr>
            <p:ph idx="4" type="title"/>
          </p:nvPr>
        </p:nvSpPr>
        <p:spPr>
          <a:xfrm>
            <a:off x="692075" y="3014550"/>
            <a:ext cx="7482900" cy="16290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66" name="Google Shape;66;p11"/>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67" name="Google Shape;67;p11"/>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_3columns">
  <p:cSld name="TITLE_1_1_1_1_1_1_1">
    <p:bg>
      <p:bgPr>
        <a:solidFill>
          <a:srgbClr val="FFFFFF"/>
        </a:solidFill>
      </p:bgPr>
    </p:bg>
    <p:spTree>
      <p:nvGrpSpPr>
        <p:cNvPr id="68" name="Shape 68"/>
        <p:cNvGrpSpPr/>
        <p:nvPr/>
      </p:nvGrpSpPr>
      <p:grpSpPr>
        <a:xfrm>
          <a:off x="0" y="0"/>
          <a:ext cx="0" cy="0"/>
          <a:chOff x="0" y="0"/>
          <a:chExt cx="0" cy="0"/>
        </a:xfrm>
      </p:grpSpPr>
      <p:sp>
        <p:nvSpPr>
          <p:cNvPr id="69" name="Google Shape;69;p12"/>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70" name="Google Shape;70;p12"/>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71" name="Google Shape;71;p12"/>
          <p:cNvSpPr txBox="1"/>
          <p:nvPr>
            <p:ph idx="3" type="title"/>
          </p:nvPr>
        </p:nvSpPr>
        <p:spPr>
          <a:xfrm>
            <a:off x="692075" y="2525425"/>
            <a:ext cx="2562300" cy="355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6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72" name="Google Shape;72;p12"/>
          <p:cNvSpPr txBox="1"/>
          <p:nvPr>
            <p:ph idx="4" type="title"/>
          </p:nvPr>
        </p:nvSpPr>
        <p:spPr>
          <a:xfrm>
            <a:off x="692075" y="3014550"/>
            <a:ext cx="25686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73" name="Google Shape;73;p12"/>
          <p:cNvSpPr txBox="1"/>
          <p:nvPr>
            <p:ph idx="5" type="title"/>
          </p:nvPr>
        </p:nvSpPr>
        <p:spPr>
          <a:xfrm>
            <a:off x="5937200" y="2525425"/>
            <a:ext cx="2562300" cy="355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6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74" name="Google Shape;74;p12"/>
          <p:cNvSpPr txBox="1"/>
          <p:nvPr>
            <p:ph idx="6" type="title"/>
          </p:nvPr>
        </p:nvSpPr>
        <p:spPr>
          <a:xfrm>
            <a:off x="5937200" y="3014550"/>
            <a:ext cx="25686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75" name="Google Shape;75;p12"/>
          <p:cNvSpPr txBox="1"/>
          <p:nvPr>
            <p:ph idx="7" type="title"/>
          </p:nvPr>
        </p:nvSpPr>
        <p:spPr>
          <a:xfrm>
            <a:off x="3314638" y="2525425"/>
            <a:ext cx="2562300" cy="355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6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76" name="Google Shape;76;p12"/>
          <p:cNvSpPr txBox="1"/>
          <p:nvPr>
            <p:ph idx="8" type="title"/>
          </p:nvPr>
        </p:nvSpPr>
        <p:spPr>
          <a:xfrm>
            <a:off x="3314638" y="3014550"/>
            <a:ext cx="25686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77" name="Google Shape;77;p12"/>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78" name="Google Shape;78;p12"/>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_3columns no title">
  <p:cSld name="TITLE_1_1_1_1_1_1_1_2">
    <p:bg>
      <p:bgPr>
        <a:solidFill>
          <a:srgbClr val="FFFFFF"/>
        </a:solidFill>
      </p:bgPr>
    </p:bg>
    <p:spTree>
      <p:nvGrpSpPr>
        <p:cNvPr id="79" name="Shape 79"/>
        <p:cNvGrpSpPr/>
        <p:nvPr/>
      </p:nvGrpSpPr>
      <p:grpSpPr>
        <a:xfrm>
          <a:off x="0" y="0"/>
          <a:ext cx="0" cy="0"/>
          <a:chOff x="0" y="0"/>
          <a:chExt cx="0" cy="0"/>
        </a:xfrm>
      </p:grpSpPr>
      <p:sp>
        <p:nvSpPr>
          <p:cNvPr id="80" name="Google Shape;80;p13"/>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81" name="Google Shape;81;p13"/>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82" name="Google Shape;82;p13"/>
          <p:cNvSpPr txBox="1"/>
          <p:nvPr>
            <p:ph idx="3" type="title"/>
          </p:nvPr>
        </p:nvSpPr>
        <p:spPr>
          <a:xfrm>
            <a:off x="692075" y="3014550"/>
            <a:ext cx="25686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83" name="Google Shape;83;p13"/>
          <p:cNvSpPr txBox="1"/>
          <p:nvPr>
            <p:ph idx="4" type="title"/>
          </p:nvPr>
        </p:nvSpPr>
        <p:spPr>
          <a:xfrm>
            <a:off x="5937200" y="3014550"/>
            <a:ext cx="25686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84" name="Google Shape;84;p13"/>
          <p:cNvSpPr txBox="1"/>
          <p:nvPr>
            <p:ph idx="5" type="title"/>
          </p:nvPr>
        </p:nvSpPr>
        <p:spPr>
          <a:xfrm>
            <a:off x="3314638" y="3014550"/>
            <a:ext cx="25686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85" name="Google Shape;85;p13"/>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86" name="Google Shape;86;p13"/>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_3columns_highlight">
  <p:cSld name="TITLE_1_1_1_1_1_1_1_2_1">
    <p:bg>
      <p:bgPr>
        <a:solidFill>
          <a:srgbClr val="FFFFFF"/>
        </a:solidFill>
      </p:bgPr>
    </p:bg>
    <p:spTree>
      <p:nvGrpSpPr>
        <p:cNvPr id="87" name="Shape 87"/>
        <p:cNvGrpSpPr/>
        <p:nvPr/>
      </p:nvGrpSpPr>
      <p:grpSpPr>
        <a:xfrm>
          <a:off x="0" y="0"/>
          <a:ext cx="0" cy="0"/>
          <a:chOff x="0" y="0"/>
          <a:chExt cx="0" cy="0"/>
        </a:xfrm>
      </p:grpSpPr>
      <p:sp>
        <p:nvSpPr>
          <p:cNvPr id="88" name="Google Shape;88;p14"/>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89" name="Google Shape;89;p14"/>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90" name="Google Shape;90;p14"/>
          <p:cNvSpPr txBox="1"/>
          <p:nvPr>
            <p:ph idx="3" type="title"/>
          </p:nvPr>
        </p:nvSpPr>
        <p:spPr>
          <a:xfrm>
            <a:off x="692075" y="3014550"/>
            <a:ext cx="25686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91" name="Google Shape;91;p14"/>
          <p:cNvSpPr txBox="1"/>
          <p:nvPr>
            <p:ph idx="4" type="title"/>
          </p:nvPr>
        </p:nvSpPr>
        <p:spPr>
          <a:xfrm>
            <a:off x="5937200" y="3014550"/>
            <a:ext cx="25686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92" name="Google Shape;92;p14"/>
          <p:cNvSpPr txBox="1"/>
          <p:nvPr>
            <p:ph idx="5" type="title"/>
          </p:nvPr>
        </p:nvSpPr>
        <p:spPr>
          <a:xfrm>
            <a:off x="3314638" y="3014550"/>
            <a:ext cx="25686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93" name="Google Shape;93;p14"/>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94" name="Google Shape;94;p14"/>
          <p:cNvPicPr preferRelativeResize="0"/>
          <p:nvPr/>
        </p:nvPicPr>
        <p:blipFill>
          <a:blip r:embed="rId2">
            <a:alphaModFix/>
          </a:blip>
          <a:stretch>
            <a:fillRect/>
          </a:stretch>
        </p:blipFill>
        <p:spPr>
          <a:xfrm>
            <a:off x="220664" y="4760846"/>
            <a:ext cx="190948" cy="177900"/>
          </a:xfrm>
          <a:prstGeom prst="rect">
            <a:avLst/>
          </a:prstGeom>
          <a:noFill/>
          <a:ln>
            <a:noFill/>
          </a:ln>
        </p:spPr>
      </p:pic>
      <p:sp>
        <p:nvSpPr>
          <p:cNvPr id="95" name="Google Shape;95;p14"/>
          <p:cNvSpPr/>
          <p:nvPr/>
        </p:nvSpPr>
        <p:spPr>
          <a:xfrm>
            <a:off x="0" y="-10475"/>
            <a:ext cx="9144000" cy="5143500"/>
          </a:xfrm>
          <a:prstGeom prst="rect">
            <a:avLst/>
          </a:prstGeom>
          <a:noFill/>
          <a:ln cap="flat" cmpd="sng" w="152400">
            <a:solidFill>
              <a:srgbClr val="2BA4A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_2columns">
  <p:cSld name="TITLE_1_1_1_1_1_1_1_1">
    <p:bg>
      <p:bgPr>
        <a:solidFill>
          <a:srgbClr val="FFFFFF"/>
        </a:solidFill>
      </p:bgPr>
    </p:bg>
    <p:spTree>
      <p:nvGrpSpPr>
        <p:cNvPr id="96" name="Shape 96"/>
        <p:cNvGrpSpPr/>
        <p:nvPr/>
      </p:nvGrpSpPr>
      <p:grpSpPr>
        <a:xfrm>
          <a:off x="0" y="0"/>
          <a:ext cx="0" cy="0"/>
          <a:chOff x="0" y="0"/>
          <a:chExt cx="0" cy="0"/>
        </a:xfrm>
      </p:grpSpPr>
      <p:sp>
        <p:nvSpPr>
          <p:cNvPr id="97" name="Google Shape;97;p15"/>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98" name="Google Shape;98;p15"/>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99" name="Google Shape;99;p15"/>
          <p:cNvSpPr txBox="1"/>
          <p:nvPr>
            <p:ph idx="3" type="title"/>
          </p:nvPr>
        </p:nvSpPr>
        <p:spPr>
          <a:xfrm>
            <a:off x="692075" y="2525425"/>
            <a:ext cx="3586800" cy="355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6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100" name="Google Shape;100;p15"/>
          <p:cNvSpPr txBox="1"/>
          <p:nvPr>
            <p:ph idx="4" type="title"/>
          </p:nvPr>
        </p:nvSpPr>
        <p:spPr>
          <a:xfrm>
            <a:off x="692075" y="3014550"/>
            <a:ext cx="35955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101" name="Google Shape;101;p15"/>
          <p:cNvSpPr txBox="1"/>
          <p:nvPr>
            <p:ph idx="5" type="title"/>
          </p:nvPr>
        </p:nvSpPr>
        <p:spPr>
          <a:xfrm>
            <a:off x="4904000" y="2525425"/>
            <a:ext cx="3586800" cy="355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6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102" name="Google Shape;102;p15"/>
          <p:cNvSpPr txBox="1"/>
          <p:nvPr>
            <p:ph idx="6" type="title"/>
          </p:nvPr>
        </p:nvSpPr>
        <p:spPr>
          <a:xfrm>
            <a:off x="4904000" y="3014550"/>
            <a:ext cx="3595500" cy="15765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103" name="Google Shape;103;p15"/>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104" name="Google Shape;104;p15"/>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_composition">
  <p:cSld name="TITLE_1_1_1_1_1_1_2">
    <p:bg>
      <p:bgPr>
        <a:solidFill>
          <a:srgbClr val="FFFFFF"/>
        </a:solidFill>
      </p:bgPr>
    </p:bg>
    <p:spTree>
      <p:nvGrpSpPr>
        <p:cNvPr id="105" name="Shape 105"/>
        <p:cNvGrpSpPr/>
        <p:nvPr/>
      </p:nvGrpSpPr>
      <p:grpSpPr>
        <a:xfrm>
          <a:off x="0" y="0"/>
          <a:ext cx="0" cy="0"/>
          <a:chOff x="0" y="0"/>
          <a:chExt cx="0" cy="0"/>
        </a:xfrm>
      </p:grpSpPr>
      <p:sp>
        <p:nvSpPr>
          <p:cNvPr id="106" name="Google Shape;106;p16"/>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107" name="Google Shape;107;p16"/>
          <p:cNvSpPr txBox="1"/>
          <p:nvPr>
            <p:ph idx="2" type="title"/>
          </p:nvPr>
        </p:nvSpPr>
        <p:spPr>
          <a:xfrm>
            <a:off x="692075" y="1020000"/>
            <a:ext cx="36030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108" name="Google Shape;108;p16"/>
          <p:cNvSpPr txBox="1"/>
          <p:nvPr>
            <p:ph idx="3" type="title"/>
          </p:nvPr>
        </p:nvSpPr>
        <p:spPr>
          <a:xfrm>
            <a:off x="692075" y="3014550"/>
            <a:ext cx="3603000" cy="16290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1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109" name="Google Shape;109;p16"/>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110" name="Google Shape;110;p16"/>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_quotes">
  <p:cSld name="TITLE_1_1_1_1_1_1_2_1">
    <p:bg>
      <p:bgPr>
        <a:solidFill>
          <a:srgbClr val="FFFFFF"/>
        </a:solidFill>
      </p:bgPr>
    </p:bg>
    <p:spTree>
      <p:nvGrpSpPr>
        <p:cNvPr id="111" name="Shape 111"/>
        <p:cNvGrpSpPr/>
        <p:nvPr/>
      </p:nvGrpSpPr>
      <p:grpSpPr>
        <a:xfrm>
          <a:off x="0" y="0"/>
          <a:ext cx="0" cy="0"/>
          <a:chOff x="0" y="0"/>
          <a:chExt cx="0" cy="0"/>
        </a:xfrm>
      </p:grpSpPr>
      <p:sp>
        <p:nvSpPr>
          <p:cNvPr id="112" name="Google Shape;112;p17"/>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113" name="Google Shape;113;p17"/>
          <p:cNvSpPr txBox="1"/>
          <p:nvPr>
            <p:ph idx="2" type="title"/>
          </p:nvPr>
        </p:nvSpPr>
        <p:spPr>
          <a:xfrm>
            <a:off x="692075" y="1020000"/>
            <a:ext cx="42615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114" name="Google Shape;114;p17"/>
          <p:cNvSpPr txBox="1"/>
          <p:nvPr>
            <p:ph idx="3" type="title"/>
          </p:nvPr>
        </p:nvSpPr>
        <p:spPr>
          <a:xfrm>
            <a:off x="692075" y="3014550"/>
            <a:ext cx="4261500" cy="16290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1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115" name="Google Shape;115;p17"/>
          <p:cNvSpPr/>
          <p:nvPr/>
        </p:nvSpPr>
        <p:spPr>
          <a:xfrm>
            <a:off x="5725000" y="0"/>
            <a:ext cx="3418500" cy="51435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7"/>
          <p:cNvSpPr txBox="1"/>
          <p:nvPr>
            <p:ph idx="4" type="title"/>
          </p:nvPr>
        </p:nvSpPr>
        <p:spPr>
          <a:xfrm>
            <a:off x="6291850" y="566275"/>
            <a:ext cx="22848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117" name="Google Shape;117;p17"/>
          <p:cNvSpPr txBox="1"/>
          <p:nvPr>
            <p:ph idx="5" type="title"/>
          </p:nvPr>
        </p:nvSpPr>
        <p:spPr>
          <a:xfrm>
            <a:off x="6291850" y="2463300"/>
            <a:ext cx="22848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118" name="Google Shape;118;p17"/>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119" name="Google Shape;119;p17"/>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ark slide_imageright (notext)">
  <p:cSld name="TITLE_1_1_1_1_1_1_1_1_2_2">
    <p:bg>
      <p:bgPr>
        <a:solidFill>
          <a:srgbClr val="000000"/>
        </a:solidFill>
      </p:bgPr>
    </p:bg>
    <p:spTree>
      <p:nvGrpSpPr>
        <p:cNvPr id="120" name="Shape 120"/>
        <p:cNvGrpSpPr/>
        <p:nvPr/>
      </p:nvGrpSpPr>
      <p:grpSpPr>
        <a:xfrm>
          <a:off x="0" y="0"/>
          <a:ext cx="0" cy="0"/>
          <a:chOff x="0" y="0"/>
          <a:chExt cx="0" cy="0"/>
        </a:xfrm>
      </p:grpSpPr>
      <p:sp>
        <p:nvSpPr>
          <p:cNvPr id="121" name="Google Shape;121;p18"/>
          <p:cNvSpPr txBox="1"/>
          <p:nvPr>
            <p:ph type="title"/>
          </p:nvPr>
        </p:nvSpPr>
        <p:spPr>
          <a:xfrm>
            <a:off x="692075" y="373800"/>
            <a:ext cx="43413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122" name="Google Shape;122;p18"/>
          <p:cNvSpPr txBox="1"/>
          <p:nvPr>
            <p:ph idx="2" type="title"/>
          </p:nvPr>
        </p:nvSpPr>
        <p:spPr>
          <a:xfrm>
            <a:off x="692075" y="1020000"/>
            <a:ext cx="43413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FFFFFF"/>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123" name="Google Shape;123;p18"/>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124" name="Google Shape;124;p18"/>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ark slide_imageleft (notext)">
  <p:cSld name="TITLE_1_1_1_1_1_1_1_1_2_2_1">
    <p:bg>
      <p:bgPr>
        <a:solidFill>
          <a:srgbClr val="000000"/>
        </a:solidFill>
      </p:bgPr>
    </p:bg>
    <p:spTree>
      <p:nvGrpSpPr>
        <p:cNvPr id="125" name="Shape 125"/>
        <p:cNvGrpSpPr/>
        <p:nvPr/>
      </p:nvGrpSpPr>
      <p:grpSpPr>
        <a:xfrm>
          <a:off x="0" y="0"/>
          <a:ext cx="0" cy="0"/>
          <a:chOff x="0" y="0"/>
          <a:chExt cx="0" cy="0"/>
        </a:xfrm>
      </p:grpSpPr>
      <p:sp>
        <p:nvSpPr>
          <p:cNvPr id="126" name="Google Shape;126;p19"/>
          <p:cNvSpPr txBox="1"/>
          <p:nvPr>
            <p:ph type="title"/>
          </p:nvPr>
        </p:nvSpPr>
        <p:spPr>
          <a:xfrm>
            <a:off x="3997950" y="373800"/>
            <a:ext cx="43413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127" name="Google Shape;127;p19"/>
          <p:cNvSpPr txBox="1"/>
          <p:nvPr>
            <p:ph idx="2" type="title"/>
          </p:nvPr>
        </p:nvSpPr>
        <p:spPr>
          <a:xfrm>
            <a:off x="3997950" y="1020000"/>
            <a:ext cx="43413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FFFFFF"/>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128" name="Google Shape;128;p19"/>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129" name="Google Shape;129;p19"/>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ite slide_imageleft">
  <p:cSld name="TITLE_1_1_1_1_1_1_1_1_2_2_1_1">
    <p:bg>
      <p:bgPr>
        <a:solidFill>
          <a:srgbClr val="FFFFFF"/>
        </a:solidFill>
      </p:bgPr>
    </p:bg>
    <p:spTree>
      <p:nvGrpSpPr>
        <p:cNvPr id="130" name="Shape 130"/>
        <p:cNvGrpSpPr/>
        <p:nvPr/>
      </p:nvGrpSpPr>
      <p:grpSpPr>
        <a:xfrm>
          <a:off x="0" y="0"/>
          <a:ext cx="0" cy="0"/>
          <a:chOff x="0" y="0"/>
          <a:chExt cx="0" cy="0"/>
        </a:xfrm>
      </p:grpSpPr>
      <p:sp>
        <p:nvSpPr>
          <p:cNvPr id="131" name="Google Shape;131;p20"/>
          <p:cNvSpPr txBox="1"/>
          <p:nvPr>
            <p:ph type="title"/>
          </p:nvPr>
        </p:nvSpPr>
        <p:spPr>
          <a:xfrm>
            <a:off x="3997950" y="373800"/>
            <a:ext cx="43413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132" name="Google Shape;132;p20"/>
          <p:cNvSpPr txBox="1"/>
          <p:nvPr>
            <p:ph idx="2" type="title"/>
          </p:nvPr>
        </p:nvSpPr>
        <p:spPr>
          <a:xfrm>
            <a:off x="3997950" y="1020000"/>
            <a:ext cx="43413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00000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133" name="Google Shape;133;p20"/>
          <p:cNvSpPr txBox="1"/>
          <p:nvPr>
            <p:ph idx="3" type="title"/>
          </p:nvPr>
        </p:nvSpPr>
        <p:spPr>
          <a:xfrm>
            <a:off x="3997950" y="3166950"/>
            <a:ext cx="3603000" cy="1593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1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134" name="Google Shape;134;p20"/>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135" name="Google Shape;135;p20"/>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title">
  <p:cSld name="TITLE_1">
    <p:bg>
      <p:bgPr>
        <a:solidFill>
          <a:srgbClr val="2BA4A0"/>
        </a:solidFill>
      </p:bgPr>
    </p:bg>
    <p:spTree>
      <p:nvGrpSpPr>
        <p:cNvPr id="16" name="Shape 16"/>
        <p:cNvGrpSpPr/>
        <p:nvPr/>
      </p:nvGrpSpPr>
      <p:grpSpPr>
        <a:xfrm>
          <a:off x="0" y="0"/>
          <a:ext cx="0" cy="0"/>
          <a:chOff x="0" y="0"/>
          <a:chExt cx="0" cy="0"/>
        </a:xfrm>
      </p:grpSpPr>
      <p:sp>
        <p:nvSpPr>
          <p:cNvPr id="17" name="Google Shape;17;p3"/>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3000">
                <a:solidFill>
                  <a:srgbClr val="FFFFFF"/>
                </a:solidFill>
              </a:defRPr>
            </a:lvl1pPr>
            <a:lvl2pPr lvl="1" rtl="0">
              <a:spcBef>
                <a:spcPts val="0"/>
              </a:spcBef>
              <a:spcAft>
                <a:spcPts val="0"/>
              </a:spcAft>
              <a:buNone/>
              <a:defRPr sz="8000">
                <a:latin typeface="Georgia"/>
                <a:ea typeface="Georgia"/>
                <a:cs typeface="Georgia"/>
                <a:sym typeface="Georgia"/>
              </a:defRPr>
            </a:lvl2pPr>
            <a:lvl3pPr lvl="2" rtl="0">
              <a:spcBef>
                <a:spcPts val="0"/>
              </a:spcBef>
              <a:spcAft>
                <a:spcPts val="0"/>
              </a:spcAft>
              <a:buNone/>
              <a:defRPr sz="8000">
                <a:latin typeface="Georgia"/>
                <a:ea typeface="Georgia"/>
                <a:cs typeface="Georgia"/>
                <a:sym typeface="Georgia"/>
              </a:defRPr>
            </a:lvl3pPr>
            <a:lvl4pPr lvl="3" rtl="0">
              <a:spcBef>
                <a:spcPts val="0"/>
              </a:spcBef>
              <a:spcAft>
                <a:spcPts val="0"/>
              </a:spcAft>
              <a:buNone/>
              <a:defRPr sz="8000">
                <a:latin typeface="Georgia"/>
                <a:ea typeface="Georgia"/>
                <a:cs typeface="Georgia"/>
                <a:sym typeface="Georgia"/>
              </a:defRPr>
            </a:lvl4pPr>
            <a:lvl5pPr lvl="4" rtl="0">
              <a:spcBef>
                <a:spcPts val="0"/>
              </a:spcBef>
              <a:spcAft>
                <a:spcPts val="0"/>
              </a:spcAft>
              <a:buNone/>
              <a:defRPr sz="8000">
                <a:latin typeface="Georgia"/>
                <a:ea typeface="Georgia"/>
                <a:cs typeface="Georgia"/>
                <a:sym typeface="Georgia"/>
              </a:defRPr>
            </a:lvl5pPr>
            <a:lvl6pPr lvl="5" rtl="0">
              <a:spcBef>
                <a:spcPts val="0"/>
              </a:spcBef>
              <a:spcAft>
                <a:spcPts val="0"/>
              </a:spcAft>
              <a:buNone/>
              <a:defRPr sz="8000">
                <a:latin typeface="Georgia"/>
                <a:ea typeface="Georgia"/>
                <a:cs typeface="Georgia"/>
                <a:sym typeface="Georgia"/>
              </a:defRPr>
            </a:lvl6pPr>
            <a:lvl7pPr lvl="6" rtl="0">
              <a:spcBef>
                <a:spcPts val="0"/>
              </a:spcBef>
              <a:spcAft>
                <a:spcPts val="0"/>
              </a:spcAft>
              <a:buNone/>
              <a:defRPr sz="8000">
                <a:latin typeface="Georgia"/>
                <a:ea typeface="Georgia"/>
                <a:cs typeface="Georgia"/>
                <a:sym typeface="Georgia"/>
              </a:defRPr>
            </a:lvl7pPr>
            <a:lvl8pPr lvl="7" rtl="0">
              <a:spcBef>
                <a:spcPts val="0"/>
              </a:spcBef>
              <a:spcAft>
                <a:spcPts val="0"/>
              </a:spcAft>
              <a:buNone/>
              <a:defRPr sz="8000">
                <a:latin typeface="Georgia"/>
                <a:ea typeface="Georgia"/>
                <a:cs typeface="Georgia"/>
                <a:sym typeface="Georgia"/>
              </a:defRPr>
            </a:lvl8pPr>
            <a:lvl9pPr lvl="8" rtl="0">
              <a:spcBef>
                <a:spcPts val="0"/>
              </a:spcBef>
              <a:spcAft>
                <a:spcPts val="0"/>
              </a:spcAft>
              <a:buNone/>
              <a:defRPr sz="8000">
                <a:latin typeface="Georgia"/>
                <a:ea typeface="Georgia"/>
                <a:cs typeface="Georgia"/>
                <a:sym typeface="Georgia"/>
              </a:defRPr>
            </a:lvl9pPr>
          </a:lstStyle>
          <a:p/>
        </p:txBody>
      </p:sp>
      <p:sp>
        <p:nvSpPr>
          <p:cNvPr id="18" name="Google Shape;18;p3"/>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8000">
                <a:solidFill>
                  <a:srgbClr val="FFFFFF"/>
                </a:solidFill>
                <a:latin typeface="Georgia"/>
                <a:ea typeface="Georgia"/>
                <a:cs typeface="Georgia"/>
                <a:sym typeface="Georgia"/>
              </a:defRPr>
            </a:lvl1pPr>
            <a:lvl2pPr lvl="1" rtl="0">
              <a:spcBef>
                <a:spcPts val="0"/>
              </a:spcBef>
              <a:spcAft>
                <a:spcPts val="0"/>
              </a:spcAft>
              <a:buNone/>
              <a:defRPr sz="8000">
                <a:latin typeface="Georgia"/>
                <a:ea typeface="Georgia"/>
                <a:cs typeface="Georgia"/>
                <a:sym typeface="Georgia"/>
              </a:defRPr>
            </a:lvl2pPr>
            <a:lvl3pPr lvl="2" rtl="0">
              <a:spcBef>
                <a:spcPts val="0"/>
              </a:spcBef>
              <a:spcAft>
                <a:spcPts val="0"/>
              </a:spcAft>
              <a:buNone/>
              <a:defRPr sz="8000">
                <a:latin typeface="Georgia"/>
                <a:ea typeface="Georgia"/>
                <a:cs typeface="Georgia"/>
                <a:sym typeface="Georgia"/>
              </a:defRPr>
            </a:lvl3pPr>
            <a:lvl4pPr lvl="3" rtl="0">
              <a:spcBef>
                <a:spcPts val="0"/>
              </a:spcBef>
              <a:spcAft>
                <a:spcPts val="0"/>
              </a:spcAft>
              <a:buNone/>
              <a:defRPr sz="8000">
                <a:latin typeface="Georgia"/>
                <a:ea typeface="Georgia"/>
                <a:cs typeface="Georgia"/>
                <a:sym typeface="Georgia"/>
              </a:defRPr>
            </a:lvl4pPr>
            <a:lvl5pPr lvl="4" rtl="0">
              <a:spcBef>
                <a:spcPts val="0"/>
              </a:spcBef>
              <a:spcAft>
                <a:spcPts val="0"/>
              </a:spcAft>
              <a:buNone/>
              <a:defRPr sz="8000">
                <a:latin typeface="Georgia"/>
                <a:ea typeface="Georgia"/>
                <a:cs typeface="Georgia"/>
                <a:sym typeface="Georgia"/>
              </a:defRPr>
            </a:lvl5pPr>
            <a:lvl6pPr lvl="5" rtl="0">
              <a:spcBef>
                <a:spcPts val="0"/>
              </a:spcBef>
              <a:spcAft>
                <a:spcPts val="0"/>
              </a:spcAft>
              <a:buNone/>
              <a:defRPr sz="8000">
                <a:latin typeface="Georgia"/>
                <a:ea typeface="Georgia"/>
                <a:cs typeface="Georgia"/>
                <a:sym typeface="Georgia"/>
              </a:defRPr>
            </a:lvl6pPr>
            <a:lvl7pPr lvl="6" rtl="0">
              <a:spcBef>
                <a:spcPts val="0"/>
              </a:spcBef>
              <a:spcAft>
                <a:spcPts val="0"/>
              </a:spcAft>
              <a:buNone/>
              <a:defRPr sz="8000">
                <a:latin typeface="Georgia"/>
                <a:ea typeface="Georgia"/>
                <a:cs typeface="Georgia"/>
                <a:sym typeface="Georgia"/>
              </a:defRPr>
            </a:lvl7pPr>
            <a:lvl8pPr lvl="7" rtl="0">
              <a:spcBef>
                <a:spcPts val="0"/>
              </a:spcBef>
              <a:spcAft>
                <a:spcPts val="0"/>
              </a:spcAft>
              <a:buNone/>
              <a:defRPr sz="8000">
                <a:latin typeface="Georgia"/>
                <a:ea typeface="Georgia"/>
                <a:cs typeface="Georgia"/>
                <a:sym typeface="Georgia"/>
              </a:defRPr>
            </a:lvl8pPr>
            <a:lvl9pPr lvl="8" rtl="0">
              <a:spcBef>
                <a:spcPts val="0"/>
              </a:spcBef>
              <a:spcAft>
                <a:spcPts val="0"/>
              </a:spcAft>
              <a:buNone/>
              <a:defRPr sz="8000">
                <a:latin typeface="Georgia"/>
                <a:ea typeface="Georgia"/>
                <a:cs typeface="Georgia"/>
                <a:sym typeface="Georgia"/>
              </a:defRPr>
            </a:lvl9pPr>
          </a:lstStyle>
          <a:p/>
        </p:txBody>
      </p:sp>
      <p:sp>
        <p:nvSpPr>
          <p:cNvPr id="19" name="Google Shape;19;p3"/>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FFFFFF"/>
                </a:solidFill>
              </a:defRPr>
            </a:lvl1pPr>
            <a:lvl2pPr lvl="1" rtl="0">
              <a:buNone/>
              <a:defRPr sz="900">
                <a:solidFill>
                  <a:srgbClr val="FFFFFF"/>
                </a:solidFill>
              </a:defRPr>
            </a:lvl2pPr>
            <a:lvl3pPr lvl="2" rtl="0">
              <a:buNone/>
              <a:defRPr sz="900">
                <a:solidFill>
                  <a:srgbClr val="FFFFFF"/>
                </a:solidFill>
              </a:defRPr>
            </a:lvl3pPr>
            <a:lvl4pPr lvl="3" rtl="0">
              <a:buNone/>
              <a:defRPr sz="900">
                <a:solidFill>
                  <a:srgbClr val="FFFFFF"/>
                </a:solidFill>
              </a:defRPr>
            </a:lvl4pPr>
            <a:lvl5pPr lvl="4" rtl="0">
              <a:buNone/>
              <a:defRPr sz="900">
                <a:solidFill>
                  <a:srgbClr val="FFFFFF"/>
                </a:solidFill>
              </a:defRPr>
            </a:lvl5pPr>
            <a:lvl6pPr lvl="5" rtl="0">
              <a:buNone/>
              <a:defRPr sz="900">
                <a:solidFill>
                  <a:srgbClr val="FFFFFF"/>
                </a:solidFill>
              </a:defRPr>
            </a:lvl6pPr>
            <a:lvl7pPr lvl="6" rtl="0">
              <a:buNone/>
              <a:defRPr sz="900">
                <a:solidFill>
                  <a:srgbClr val="FFFFFF"/>
                </a:solidFill>
              </a:defRPr>
            </a:lvl7pPr>
            <a:lvl8pPr lvl="7" rtl="0">
              <a:buNone/>
              <a:defRPr sz="900">
                <a:solidFill>
                  <a:srgbClr val="FFFFFF"/>
                </a:solidFill>
              </a:defRPr>
            </a:lvl8pPr>
            <a:lvl9pPr lvl="8" rtl="0">
              <a:buNone/>
              <a:defRPr sz="9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pic>
        <p:nvPicPr>
          <p:cNvPr id="20" name="Google Shape;20;p3"/>
          <p:cNvPicPr preferRelativeResize="0"/>
          <p:nvPr/>
        </p:nvPicPr>
        <p:blipFill>
          <a:blip r:embed="rId2">
            <a:alphaModFix/>
          </a:blip>
          <a:stretch>
            <a:fillRect/>
          </a:stretch>
        </p:blipFill>
        <p:spPr>
          <a:xfrm>
            <a:off x="212175" y="4752925"/>
            <a:ext cx="207950" cy="193759"/>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ite slide_imageright">
  <p:cSld name="TITLE_1_1_1_1_1_1_1_1_2_2_1_1_1">
    <p:bg>
      <p:bgPr>
        <a:solidFill>
          <a:srgbClr val="FFFFFF"/>
        </a:solidFill>
      </p:bgPr>
    </p:bg>
    <p:spTree>
      <p:nvGrpSpPr>
        <p:cNvPr id="136" name="Shape 136"/>
        <p:cNvGrpSpPr/>
        <p:nvPr/>
      </p:nvGrpSpPr>
      <p:grpSpPr>
        <a:xfrm>
          <a:off x="0" y="0"/>
          <a:ext cx="0" cy="0"/>
          <a:chOff x="0" y="0"/>
          <a:chExt cx="0" cy="0"/>
        </a:xfrm>
      </p:grpSpPr>
      <p:sp>
        <p:nvSpPr>
          <p:cNvPr id="137" name="Google Shape;137;p21"/>
          <p:cNvSpPr txBox="1"/>
          <p:nvPr>
            <p:ph type="title"/>
          </p:nvPr>
        </p:nvSpPr>
        <p:spPr>
          <a:xfrm>
            <a:off x="692075" y="373800"/>
            <a:ext cx="43413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138" name="Google Shape;138;p21"/>
          <p:cNvSpPr txBox="1"/>
          <p:nvPr>
            <p:ph idx="2" type="title"/>
          </p:nvPr>
        </p:nvSpPr>
        <p:spPr>
          <a:xfrm>
            <a:off x="692075" y="1020000"/>
            <a:ext cx="43413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00000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139" name="Google Shape;139;p21"/>
          <p:cNvSpPr txBox="1"/>
          <p:nvPr>
            <p:ph idx="3" type="title"/>
          </p:nvPr>
        </p:nvSpPr>
        <p:spPr>
          <a:xfrm>
            <a:off x="692075" y="3166950"/>
            <a:ext cx="3603000" cy="1593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100">
                <a:solidFill>
                  <a:srgbClr val="000000"/>
                </a:solidFill>
              </a:defRPr>
            </a:lvl1pPr>
            <a:lvl2pPr lvl="1" rtl="0">
              <a:spcBef>
                <a:spcPts val="0"/>
              </a:spcBef>
              <a:spcAft>
                <a:spcPts val="0"/>
              </a:spcAft>
              <a:buNone/>
              <a:defRPr b="1" sz="1600">
                <a:solidFill>
                  <a:srgbClr val="000000"/>
                </a:solidFill>
                <a:latin typeface="Georgia"/>
                <a:ea typeface="Georgia"/>
                <a:cs typeface="Georgia"/>
                <a:sym typeface="Georgia"/>
              </a:defRPr>
            </a:lvl2pPr>
            <a:lvl3pPr lvl="2" rtl="0">
              <a:spcBef>
                <a:spcPts val="0"/>
              </a:spcBef>
              <a:spcAft>
                <a:spcPts val="0"/>
              </a:spcAft>
              <a:buNone/>
              <a:defRPr b="1" sz="1600">
                <a:solidFill>
                  <a:srgbClr val="000000"/>
                </a:solidFill>
                <a:latin typeface="Georgia"/>
                <a:ea typeface="Georgia"/>
                <a:cs typeface="Georgia"/>
                <a:sym typeface="Georgia"/>
              </a:defRPr>
            </a:lvl3pPr>
            <a:lvl4pPr lvl="3" rtl="0">
              <a:spcBef>
                <a:spcPts val="0"/>
              </a:spcBef>
              <a:spcAft>
                <a:spcPts val="0"/>
              </a:spcAft>
              <a:buNone/>
              <a:defRPr b="1" sz="1600">
                <a:solidFill>
                  <a:srgbClr val="000000"/>
                </a:solidFill>
                <a:latin typeface="Georgia"/>
                <a:ea typeface="Georgia"/>
                <a:cs typeface="Georgia"/>
                <a:sym typeface="Georgia"/>
              </a:defRPr>
            </a:lvl4pPr>
            <a:lvl5pPr lvl="4" rtl="0">
              <a:spcBef>
                <a:spcPts val="0"/>
              </a:spcBef>
              <a:spcAft>
                <a:spcPts val="0"/>
              </a:spcAft>
              <a:buNone/>
              <a:defRPr b="1" sz="1600">
                <a:solidFill>
                  <a:srgbClr val="000000"/>
                </a:solidFill>
                <a:latin typeface="Georgia"/>
                <a:ea typeface="Georgia"/>
                <a:cs typeface="Georgia"/>
                <a:sym typeface="Georgia"/>
              </a:defRPr>
            </a:lvl5pPr>
            <a:lvl6pPr lvl="5" rtl="0">
              <a:spcBef>
                <a:spcPts val="0"/>
              </a:spcBef>
              <a:spcAft>
                <a:spcPts val="0"/>
              </a:spcAft>
              <a:buNone/>
              <a:defRPr b="1" sz="1600">
                <a:solidFill>
                  <a:srgbClr val="000000"/>
                </a:solidFill>
                <a:latin typeface="Georgia"/>
                <a:ea typeface="Georgia"/>
                <a:cs typeface="Georgia"/>
                <a:sym typeface="Georgia"/>
              </a:defRPr>
            </a:lvl6pPr>
            <a:lvl7pPr lvl="6" rtl="0">
              <a:spcBef>
                <a:spcPts val="0"/>
              </a:spcBef>
              <a:spcAft>
                <a:spcPts val="0"/>
              </a:spcAft>
              <a:buNone/>
              <a:defRPr b="1" sz="1600">
                <a:solidFill>
                  <a:srgbClr val="000000"/>
                </a:solidFill>
                <a:latin typeface="Georgia"/>
                <a:ea typeface="Georgia"/>
                <a:cs typeface="Georgia"/>
                <a:sym typeface="Georgia"/>
              </a:defRPr>
            </a:lvl7pPr>
            <a:lvl8pPr lvl="7" rtl="0">
              <a:spcBef>
                <a:spcPts val="0"/>
              </a:spcBef>
              <a:spcAft>
                <a:spcPts val="0"/>
              </a:spcAft>
              <a:buNone/>
              <a:defRPr b="1" sz="1600">
                <a:solidFill>
                  <a:srgbClr val="000000"/>
                </a:solidFill>
                <a:latin typeface="Georgia"/>
                <a:ea typeface="Georgia"/>
                <a:cs typeface="Georgia"/>
                <a:sym typeface="Georgia"/>
              </a:defRPr>
            </a:lvl8pPr>
            <a:lvl9pPr lvl="8" rtl="0">
              <a:spcBef>
                <a:spcPts val="0"/>
              </a:spcBef>
              <a:spcAft>
                <a:spcPts val="0"/>
              </a:spcAft>
              <a:buNone/>
              <a:defRPr b="1" sz="1600">
                <a:solidFill>
                  <a:srgbClr val="000000"/>
                </a:solidFill>
                <a:latin typeface="Georgia"/>
                <a:ea typeface="Georgia"/>
                <a:cs typeface="Georgia"/>
                <a:sym typeface="Georgia"/>
              </a:defRPr>
            </a:lvl9pPr>
          </a:lstStyle>
          <a:p/>
        </p:txBody>
      </p:sp>
      <p:sp>
        <p:nvSpPr>
          <p:cNvPr id="140" name="Google Shape;140;p21"/>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141" name="Google Shape;141;p21"/>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TITLE_1_1_1_1_1_1_1_1_1_1_1_1_1_1_1_1_1_1_1_1_1">
    <p:bg>
      <p:bgPr>
        <a:solidFill>
          <a:srgbClr val="000000"/>
        </a:solidFill>
      </p:bgPr>
    </p:bg>
    <p:spTree>
      <p:nvGrpSpPr>
        <p:cNvPr id="142" name="Shape 142"/>
        <p:cNvGrpSpPr/>
        <p:nvPr/>
      </p:nvGrpSpPr>
      <p:grpSpPr>
        <a:xfrm>
          <a:off x="0" y="0"/>
          <a:ext cx="0" cy="0"/>
          <a:chOff x="0" y="0"/>
          <a:chExt cx="0" cy="0"/>
        </a:xfrm>
      </p:grpSpPr>
      <p:pic>
        <p:nvPicPr>
          <p:cNvPr id="143" name="Google Shape;143;p22"/>
          <p:cNvPicPr preferRelativeResize="0"/>
          <p:nvPr/>
        </p:nvPicPr>
        <p:blipFill>
          <a:blip r:embed="rId2">
            <a:alphaModFix/>
          </a:blip>
          <a:stretch>
            <a:fillRect/>
          </a:stretch>
        </p:blipFill>
        <p:spPr>
          <a:xfrm>
            <a:off x="3569600" y="2743500"/>
            <a:ext cx="2004800" cy="618825"/>
          </a:xfrm>
          <a:prstGeom prst="rect">
            <a:avLst/>
          </a:prstGeom>
          <a:noFill/>
          <a:ln>
            <a:noFill/>
          </a:ln>
        </p:spPr>
      </p:pic>
      <p:sp>
        <p:nvSpPr>
          <p:cNvPr id="144" name="Google Shape;144;p22"/>
          <p:cNvSpPr txBox="1"/>
          <p:nvPr>
            <p:ph type="title"/>
          </p:nvPr>
        </p:nvSpPr>
        <p:spPr>
          <a:xfrm>
            <a:off x="448975" y="1955375"/>
            <a:ext cx="8433000" cy="820800"/>
          </a:xfrm>
          <a:prstGeom prst="rect">
            <a:avLst/>
          </a:prstGeom>
        </p:spPr>
        <p:txBody>
          <a:bodyPr anchorCtr="0" anchor="t" bIns="91425" lIns="91425" spcFirstLastPara="1" rIns="91425" wrap="square" tIns="91425">
            <a:noAutofit/>
          </a:bodyPr>
          <a:lstStyle>
            <a:lvl1pPr lvl="0" rtl="0" algn="ctr">
              <a:lnSpc>
                <a:spcPct val="90000"/>
              </a:lnSpc>
              <a:spcBef>
                <a:spcPts val="0"/>
              </a:spcBef>
              <a:spcAft>
                <a:spcPts val="0"/>
              </a:spcAft>
              <a:buNone/>
              <a:defRPr sz="4800">
                <a:solidFill>
                  <a:srgbClr val="FFFFFF"/>
                </a:solidFill>
                <a:latin typeface="Georgia"/>
                <a:ea typeface="Georgia"/>
                <a:cs typeface="Georgia"/>
                <a:sym typeface="Georgia"/>
              </a:defRPr>
            </a:lvl1pPr>
            <a:lvl2pPr lvl="1" rtl="0" algn="ctr">
              <a:spcBef>
                <a:spcPts val="0"/>
              </a:spcBef>
              <a:spcAft>
                <a:spcPts val="0"/>
              </a:spcAft>
              <a:buNone/>
              <a:defRPr sz="4800">
                <a:solidFill>
                  <a:srgbClr val="FFFFFF"/>
                </a:solidFill>
                <a:latin typeface="Georgia"/>
                <a:ea typeface="Georgia"/>
                <a:cs typeface="Georgia"/>
                <a:sym typeface="Georgia"/>
              </a:defRPr>
            </a:lvl2pPr>
            <a:lvl3pPr lvl="2" rtl="0" algn="ctr">
              <a:spcBef>
                <a:spcPts val="0"/>
              </a:spcBef>
              <a:spcAft>
                <a:spcPts val="0"/>
              </a:spcAft>
              <a:buNone/>
              <a:defRPr sz="4800">
                <a:solidFill>
                  <a:srgbClr val="FFFFFF"/>
                </a:solidFill>
                <a:latin typeface="Georgia"/>
                <a:ea typeface="Georgia"/>
                <a:cs typeface="Georgia"/>
                <a:sym typeface="Georgia"/>
              </a:defRPr>
            </a:lvl3pPr>
            <a:lvl4pPr lvl="3" rtl="0" algn="ctr">
              <a:spcBef>
                <a:spcPts val="0"/>
              </a:spcBef>
              <a:spcAft>
                <a:spcPts val="0"/>
              </a:spcAft>
              <a:buNone/>
              <a:defRPr sz="4800">
                <a:solidFill>
                  <a:srgbClr val="FFFFFF"/>
                </a:solidFill>
                <a:latin typeface="Georgia"/>
                <a:ea typeface="Georgia"/>
                <a:cs typeface="Georgia"/>
                <a:sym typeface="Georgia"/>
              </a:defRPr>
            </a:lvl4pPr>
            <a:lvl5pPr lvl="4" rtl="0" algn="ctr">
              <a:spcBef>
                <a:spcPts val="0"/>
              </a:spcBef>
              <a:spcAft>
                <a:spcPts val="0"/>
              </a:spcAft>
              <a:buNone/>
              <a:defRPr sz="4800">
                <a:solidFill>
                  <a:srgbClr val="FFFFFF"/>
                </a:solidFill>
                <a:latin typeface="Georgia"/>
                <a:ea typeface="Georgia"/>
                <a:cs typeface="Georgia"/>
                <a:sym typeface="Georgia"/>
              </a:defRPr>
            </a:lvl5pPr>
            <a:lvl6pPr lvl="5" rtl="0" algn="ctr">
              <a:spcBef>
                <a:spcPts val="0"/>
              </a:spcBef>
              <a:spcAft>
                <a:spcPts val="0"/>
              </a:spcAft>
              <a:buNone/>
              <a:defRPr sz="4800">
                <a:solidFill>
                  <a:srgbClr val="FFFFFF"/>
                </a:solidFill>
                <a:latin typeface="Georgia"/>
                <a:ea typeface="Georgia"/>
                <a:cs typeface="Georgia"/>
                <a:sym typeface="Georgia"/>
              </a:defRPr>
            </a:lvl6pPr>
            <a:lvl7pPr lvl="6" rtl="0" algn="ctr">
              <a:spcBef>
                <a:spcPts val="0"/>
              </a:spcBef>
              <a:spcAft>
                <a:spcPts val="0"/>
              </a:spcAft>
              <a:buNone/>
              <a:defRPr sz="4800">
                <a:solidFill>
                  <a:srgbClr val="FFFFFF"/>
                </a:solidFill>
                <a:latin typeface="Georgia"/>
                <a:ea typeface="Georgia"/>
                <a:cs typeface="Georgia"/>
                <a:sym typeface="Georgia"/>
              </a:defRPr>
            </a:lvl7pPr>
            <a:lvl8pPr lvl="7" rtl="0" algn="ctr">
              <a:spcBef>
                <a:spcPts val="0"/>
              </a:spcBef>
              <a:spcAft>
                <a:spcPts val="0"/>
              </a:spcAft>
              <a:buNone/>
              <a:defRPr sz="4800">
                <a:solidFill>
                  <a:srgbClr val="FFFFFF"/>
                </a:solidFill>
                <a:latin typeface="Georgia"/>
                <a:ea typeface="Georgia"/>
                <a:cs typeface="Georgia"/>
                <a:sym typeface="Georgia"/>
              </a:defRPr>
            </a:lvl8pPr>
            <a:lvl9pPr lvl="8" rtl="0" algn="ctr">
              <a:spcBef>
                <a:spcPts val="0"/>
              </a:spcBef>
              <a:spcAft>
                <a:spcPts val="0"/>
              </a:spcAft>
              <a:buNone/>
              <a:defRPr sz="4800">
                <a:solidFill>
                  <a:srgbClr val="FFFFFF"/>
                </a:solidFill>
                <a:latin typeface="Georgia"/>
                <a:ea typeface="Georgia"/>
                <a:cs typeface="Georgia"/>
                <a:sym typeface="Georgia"/>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dex02">
  <p:cSld name="TITLE_1_2">
    <p:bg>
      <p:bgPr>
        <a:solidFill>
          <a:srgbClr val="2BA4A0"/>
        </a:solidFill>
      </p:bgPr>
    </p:bg>
    <p:spTree>
      <p:nvGrpSpPr>
        <p:cNvPr id="21" name="Shape 21"/>
        <p:cNvGrpSpPr/>
        <p:nvPr/>
      </p:nvGrpSpPr>
      <p:grpSpPr>
        <a:xfrm>
          <a:off x="0" y="0"/>
          <a:ext cx="0" cy="0"/>
          <a:chOff x="0" y="0"/>
          <a:chExt cx="0" cy="0"/>
        </a:xfrm>
      </p:grpSpPr>
      <p:sp>
        <p:nvSpPr>
          <p:cNvPr id="22" name="Google Shape;22;p4"/>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3000">
                <a:solidFill>
                  <a:srgbClr val="FFFFFF"/>
                </a:solidFill>
              </a:defRPr>
            </a:lvl1pPr>
            <a:lvl2pPr lvl="1" rtl="0">
              <a:spcBef>
                <a:spcPts val="0"/>
              </a:spcBef>
              <a:spcAft>
                <a:spcPts val="0"/>
              </a:spcAft>
              <a:buNone/>
              <a:defRPr sz="8000">
                <a:latin typeface="Georgia"/>
                <a:ea typeface="Georgia"/>
                <a:cs typeface="Georgia"/>
                <a:sym typeface="Georgia"/>
              </a:defRPr>
            </a:lvl2pPr>
            <a:lvl3pPr lvl="2" rtl="0">
              <a:spcBef>
                <a:spcPts val="0"/>
              </a:spcBef>
              <a:spcAft>
                <a:spcPts val="0"/>
              </a:spcAft>
              <a:buNone/>
              <a:defRPr sz="8000">
                <a:latin typeface="Georgia"/>
                <a:ea typeface="Georgia"/>
                <a:cs typeface="Georgia"/>
                <a:sym typeface="Georgia"/>
              </a:defRPr>
            </a:lvl3pPr>
            <a:lvl4pPr lvl="3" rtl="0">
              <a:spcBef>
                <a:spcPts val="0"/>
              </a:spcBef>
              <a:spcAft>
                <a:spcPts val="0"/>
              </a:spcAft>
              <a:buNone/>
              <a:defRPr sz="8000">
                <a:latin typeface="Georgia"/>
                <a:ea typeface="Georgia"/>
                <a:cs typeface="Georgia"/>
                <a:sym typeface="Georgia"/>
              </a:defRPr>
            </a:lvl4pPr>
            <a:lvl5pPr lvl="4" rtl="0">
              <a:spcBef>
                <a:spcPts val="0"/>
              </a:spcBef>
              <a:spcAft>
                <a:spcPts val="0"/>
              </a:spcAft>
              <a:buNone/>
              <a:defRPr sz="8000">
                <a:latin typeface="Georgia"/>
                <a:ea typeface="Georgia"/>
                <a:cs typeface="Georgia"/>
                <a:sym typeface="Georgia"/>
              </a:defRPr>
            </a:lvl5pPr>
            <a:lvl6pPr lvl="5" rtl="0">
              <a:spcBef>
                <a:spcPts val="0"/>
              </a:spcBef>
              <a:spcAft>
                <a:spcPts val="0"/>
              </a:spcAft>
              <a:buNone/>
              <a:defRPr sz="8000">
                <a:latin typeface="Georgia"/>
                <a:ea typeface="Georgia"/>
                <a:cs typeface="Georgia"/>
                <a:sym typeface="Georgia"/>
              </a:defRPr>
            </a:lvl6pPr>
            <a:lvl7pPr lvl="6" rtl="0">
              <a:spcBef>
                <a:spcPts val="0"/>
              </a:spcBef>
              <a:spcAft>
                <a:spcPts val="0"/>
              </a:spcAft>
              <a:buNone/>
              <a:defRPr sz="8000">
                <a:latin typeface="Georgia"/>
                <a:ea typeface="Georgia"/>
                <a:cs typeface="Georgia"/>
                <a:sym typeface="Georgia"/>
              </a:defRPr>
            </a:lvl7pPr>
            <a:lvl8pPr lvl="7" rtl="0">
              <a:spcBef>
                <a:spcPts val="0"/>
              </a:spcBef>
              <a:spcAft>
                <a:spcPts val="0"/>
              </a:spcAft>
              <a:buNone/>
              <a:defRPr sz="8000">
                <a:latin typeface="Georgia"/>
                <a:ea typeface="Georgia"/>
                <a:cs typeface="Georgia"/>
                <a:sym typeface="Georgia"/>
              </a:defRPr>
            </a:lvl8pPr>
            <a:lvl9pPr lvl="8" rtl="0">
              <a:spcBef>
                <a:spcPts val="0"/>
              </a:spcBef>
              <a:spcAft>
                <a:spcPts val="0"/>
              </a:spcAft>
              <a:buNone/>
              <a:defRPr sz="8000">
                <a:latin typeface="Georgia"/>
                <a:ea typeface="Georgia"/>
                <a:cs typeface="Georgia"/>
                <a:sym typeface="Georgia"/>
              </a:defRPr>
            </a:lvl9pPr>
          </a:lstStyle>
          <a:p/>
        </p:txBody>
      </p:sp>
      <p:sp>
        <p:nvSpPr>
          <p:cNvPr id="23" name="Google Shape;23;p4"/>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8000">
                <a:solidFill>
                  <a:srgbClr val="FFFFFF"/>
                </a:solidFill>
                <a:latin typeface="Georgia"/>
                <a:ea typeface="Georgia"/>
                <a:cs typeface="Georgia"/>
                <a:sym typeface="Georgia"/>
              </a:defRPr>
            </a:lvl1pPr>
            <a:lvl2pPr lvl="1" rtl="0">
              <a:spcBef>
                <a:spcPts val="0"/>
              </a:spcBef>
              <a:spcAft>
                <a:spcPts val="0"/>
              </a:spcAft>
              <a:buNone/>
              <a:defRPr sz="8000">
                <a:latin typeface="Georgia"/>
                <a:ea typeface="Georgia"/>
                <a:cs typeface="Georgia"/>
                <a:sym typeface="Georgia"/>
              </a:defRPr>
            </a:lvl2pPr>
            <a:lvl3pPr lvl="2" rtl="0">
              <a:spcBef>
                <a:spcPts val="0"/>
              </a:spcBef>
              <a:spcAft>
                <a:spcPts val="0"/>
              </a:spcAft>
              <a:buNone/>
              <a:defRPr sz="8000">
                <a:latin typeface="Georgia"/>
                <a:ea typeface="Georgia"/>
                <a:cs typeface="Georgia"/>
                <a:sym typeface="Georgia"/>
              </a:defRPr>
            </a:lvl3pPr>
            <a:lvl4pPr lvl="3" rtl="0">
              <a:spcBef>
                <a:spcPts val="0"/>
              </a:spcBef>
              <a:spcAft>
                <a:spcPts val="0"/>
              </a:spcAft>
              <a:buNone/>
              <a:defRPr sz="8000">
                <a:latin typeface="Georgia"/>
                <a:ea typeface="Georgia"/>
                <a:cs typeface="Georgia"/>
                <a:sym typeface="Georgia"/>
              </a:defRPr>
            </a:lvl4pPr>
            <a:lvl5pPr lvl="4" rtl="0">
              <a:spcBef>
                <a:spcPts val="0"/>
              </a:spcBef>
              <a:spcAft>
                <a:spcPts val="0"/>
              </a:spcAft>
              <a:buNone/>
              <a:defRPr sz="8000">
                <a:latin typeface="Georgia"/>
                <a:ea typeface="Georgia"/>
                <a:cs typeface="Georgia"/>
                <a:sym typeface="Georgia"/>
              </a:defRPr>
            </a:lvl5pPr>
            <a:lvl6pPr lvl="5" rtl="0">
              <a:spcBef>
                <a:spcPts val="0"/>
              </a:spcBef>
              <a:spcAft>
                <a:spcPts val="0"/>
              </a:spcAft>
              <a:buNone/>
              <a:defRPr sz="8000">
                <a:latin typeface="Georgia"/>
                <a:ea typeface="Georgia"/>
                <a:cs typeface="Georgia"/>
                <a:sym typeface="Georgia"/>
              </a:defRPr>
            </a:lvl6pPr>
            <a:lvl7pPr lvl="6" rtl="0">
              <a:spcBef>
                <a:spcPts val="0"/>
              </a:spcBef>
              <a:spcAft>
                <a:spcPts val="0"/>
              </a:spcAft>
              <a:buNone/>
              <a:defRPr sz="8000">
                <a:latin typeface="Georgia"/>
                <a:ea typeface="Georgia"/>
                <a:cs typeface="Georgia"/>
                <a:sym typeface="Georgia"/>
              </a:defRPr>
            </a:lvl7pPr>
            <a:lvl8pPr lvl="7" rtl="0">
              <a:spcBef>
                <a:spcPts val="0"/>
              </a:spcBef>
              <a:spcAft>
                <a:spcPts val="0"/>
              </a:spcAft>
              <a:buNone/>
              <a:defRPr sz="8000">
                <a:latin typeface="Georgia"/>
                <a:ea typeface="Georgia"/>
                <a:cs typeface="Georgia"/>
                <a:sym typeface="Georgia"/>
              </a:defRPr>
            </a:lvl8pPr>
            <a:lvl9pPr lvl="8" rtl="0">
              <a:spcBef>
                <a:spcPts val="0"/>
              </a:spcBef>
              <a:spcAft>
                <a:spcPts val="0"/>
              </a:spcAft>
              <a:buNone/>
              <a:defRPr sz="8000">
                <a:latin typeface="Georgia"/>
                <a:ea typeface="Georgia"/>
                <a:cs typeface="Georgia"/>
                <a:sym typeface="Georgia"/>
              </a:defRPr>
            </a:lvl9pPr>
          </a:lstStyle>
          <a:p/>
        </p:txBody>
      </p:sp>
      <p:sp>
        <p:nvSpPr>
          <p:cNvPr id="24" name="Google Shape;24;p4"/>
          <p:cNvSpPr txBox="1"/>
          <p:nvPr>
            <p:ph idx="3" type="title"/>
          </p:nvPr>
        </p:nvSpPr>
        <p:spPr>
          <a:xfrm>
            <a:off x="692075" y="3393925"/>
            <a:ext cx="7482900" cy="1152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None/>
              <a:defRPr sz="1400">
                <a:solidFill>
                  <a:srgbClr val="FFFFFF"/>
                </a:solidFill>
              </a:defRPr>
            </a:lvl1pPr>
            <a:lvl2pPr lvl="1" rtl="0">
              <a:spcBef>
                <a:spcPts val="0"/>
              </a:spcBef>
              <a:spcAft>
                <a:spcPts val="0"/>
              </a:spcAft>
              <a:buNone/>
              <a:defRPr sz="8000">
                <a:latin typeface="Georgia"/>
                <a:ea typeface="Georgia"/>
                <a:cs typeface="Georgia"/>
                <a:sym typeface="Georgia"/>
              </a:defRPr>
            </a:lvl2pPr>
            <a:lvl3pPr lvl="2" rtl="0">
              <a:spcBef>
                <a:spcPts val="0"/>
              </a:spcBef>
              <a:spcAft>
                <a:spcPts val="0"/>
              </a:spcAft>
              <a:buNone/>
              <a:defRPr sz="8000">
                <a:latin typeface="Georgia"/>
                <a:ea typeface="Georgia"/>
                <a:cs typeface="Georgia"/>
                <a:sym typeface="Georgia"/>
              </a:defRPr>
            </a:lvl3pPr>
            <a:lvl4pPr lvl="3" rtl="0">
              <a:spcBef>
                <a:spcPts val="0"/>
              </a:spcBef>
              <a:spcAft>
                <a:spcPts val="0"/>
              </a:spcAft>
              <a:buNone/>
              <a:defRPr sz="8000">
                <a:latin typeface="Georgia"/>
                <a:ea typeface="Georgia"/>
                <a:cs typeface="Georgia"/>
                <a:sym typeface="Georgia"/>
              </a:defRPr>
            </a:lvl4pPr>
            <a:lvl5pPr lvl="4" rtl="0">
              <a:spcBef>
                <a:spcPts val="0"/>
              </a:spcBef>
              <a:spcAft>
                <a:spcPts val="0"/>
              </a:spcAft>
              <a:buNone/>
              <a:defRPr sz="8000">
                <a:latin typeface="Georgia"/>
                <a:ea typeface="Georgia"/>
                <a:cs typeface="Georgia"/>
                <a:sym typeface="Georgia"/>
              </a:defRPr>
            </a:lvl5pPr>
            <a:lvl6pPr lvl="5" rtl="0">
              <a:spcBef>
                <a:spcPts val="0"/>
              </a:spcBef>
              <a:spcAft>
                <a:spcPts val="0"/>
              </a:spcAft>
              <a:buNone/>
              <a:defRPr sz="8000">
                <a:latin typeface="Georgia"/>
                <a:ea typeface="Georgia"/>
                <a:cs typeface="Georgia"/>
                <a:sym typeface="Georgia"/>
              </a:defRPr>
            </a:lvl6pPr>
            <a:lvl7pPr lvl="6" rtl="0">
              <a:spcBef>
                <a:spcPts val="0"/>
              </a:spcBef>
              <a:spcAft>
                <a:spcPts val="0"/>
              </a:spcAft>
              <a:buNone/>
              <a:defRPr sz="8000">
                <a:latin typeface="Georgia"/>
                <a:ea typeface="Georgia"/>
                <a:cs typeface="Georgia"/>
                <a:sym typeface="Georgia"/>
              </a:defRPr>
            </a:lvl7pPr>
            <a:lvl8pPr lvl="7" rtl="0">
              <a:spcBef>
                <a:spcPts val="0"/>
              </a:spcBef>
              <a:spcAft>
                <a:spcPts val="0"/>
              </a:spcAft>
              <a:buNone/>
              <a:defRPr sz="8000">
                <a:latin typeface="Georgia"/>
                <a:ea typeface="Georgia"/>
                <a:cs typeface="Georgia"/>
                <a:sym typeface="Georgia"/>
              </a:defRPr>
            </a:lvl8pPr>
            <a:lvl9pPr lvl="8" rtl="0">
              <a:spcBef>
                <a:spcPts val="0"/>
              </a:spcBef>
              <a:spcAft>
                <a:spcPts val="0"/>
              </a:spcAft>
              <a:buNone/>
              <a:defRPr sz="8000">
                <a:latin typeface="Georgia"/>
                <a:ea typeface="Georgia"/>
                <a:cs typeface="Georgia"/>
                <a:sym typeface="Georgia"/>
              </a:defRPr>
            </a:lvl9pPr>
          </a:lstStyle>
          <a:p/>
        </p:txBody>
      </p:sp>
      <p:sp>
        <p:nvSpPr>
          <p:cNvPr id="25" name="Google Shape;25;p4"/>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FFFFFF"/>
                </a:solidFill>
              </a:defRPr>
            </a:lvl1pPr>
            <a:lvl2pPr lvl="1" rtl="0">
              <a:buNone/>
              <a:defRPr sz="900">
                <a:solidFill>
                  <a:srgbClr val="FFFFFF"/>
                </a:solidFill>
              </a:defRPr>
            </a:lvl2pPr>
            <a:lvl3pPr lvl="2" rtl="0">
              <a:buNone/>
              <a:defRPr sz="900">
                <a:solidFill>
                  <a:srgbClr val="FFFFFF"/>
                </a:solidFill>
              </a:defRPr>
            </a:lvl3pPr>
            <a:lvl4pPr lvl="3" rtl="0">
              <a:buNone/>
              <a:defRPr sz="900">
                <a:solidFill>
                  <a:srgbClr val="FFFFFF"/>
                </a:solidFill>
              </a:defRPr>
            </a:lvl4pPr>
            <a:lvl5pPr lvl="4" rtl="0">
              <a:buNone/>
              <a:defRPr sz="900">
                <a:solidFill>
                  <a:srgbClr val="FFFFFF"/>
                </a:solidFill>
              </a:defRPr>
            </a:lvl5pPr>
            <a:lvl6pPr lvl="5" rtl="0">
              <a:buNone/>
              <a:defRPr sz="900">
                <a:solidFill>
                  <a:srgbClr val="FFFFFF"/>
                </a:solidFill>
              </a:defRPr>
            </a:lvl6pPr>
            <a:lvl7pPr lvl="6" rtl="0">
              <a:buNone/>
              <a:defRPr sz="900">
                <a:solidFill>
                  <a:srgbClr val="FFFFFF"/>
                </a:solidFill>
              </a:defRPr>
            </a:lvl7pPr>
            <a:lvl8pPr lvl="7" rtl="0">
              <a:buNone/>
              <a:defRPr sz="900">
                <a:solidFill>
                  <a:srgbClr val="FFFFFF"/>
                </a:solidFill>
              </a:defRPr>
            </a:lvl8pPr>
            <a:lvl9pPr lvl="8" rtl="0">
              <a:buNone/>
              <a:defRPr sz="9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pic>
        <p:nvPicPr>
          <p:cNvPr id="26" name="Google Shape;26;p4"/>
          <p:cNvPicPr preferRelativeResize="0"/>
          <p:nvPr/>
        </p:nvPicPr>
        <p:blipFill>
          <a:blip r:embed="rId2">
            <a:alphaModFix/>
          </a:blip>
          <a:stretch>
            <a:fillRect/>
          </a:stretch>
        </p:blipFill>
        <p:spPr>
          <a:xfrm>
            <a:off x="212175" y="4752925"/>
            <a:ext cx="207950" cy="19375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dex">
  <p:cSld name="TITLE_1_1">
    <p:bg>
      <p:bgPr>
        <a:solidFill>
          <a:srgbClr val="000000"/>
        </a:solidFill>
      </p:bgPr>
    </p:bg>
    <p:spTree>
      <p:nvGrpSpPr>
        <p:cNvPr id="27" name="Shape 27"/>
        <p:cNvGrpSpPr/>
        <p:nvPr/>
      </p:nvGrpSpPr>
      <p:grpSpPr>
        <a:xfrm>
          <a:off x="0" y="0"/>
          <a:ext cx="0" cy="0"/>
          <a:chOff x="0" y="0"/>
          <a:chExt cx="0" cy="0"/>
        </a:xfrm>
      </p:grpSpPr>
      <p:sp>
        <p:nvSpPr>
          <p:cNvPr id="28" name="Google Shape;28;p5"/>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3000">
                <a:solidFill>
                  <a:srgbClr val="FFFFFF"/>
                </a:solidFill>
              </a:defRPr>
            </a:lvl1pPr>
            <a:lvl2pPr lvl="1" rtl="0">
              <a:spcBef>
                <a:spcPts val="0"/>
              </a:spcBef>
              <a:spcAft>
                <a:spcPts val="0"/>
              </a:spcAft>
              <a:buNone/>
              <a:defRPr sz="8000">
                <a:latin typeface="Georgia"/>
                <a:ea typeface="Georgia"/>
                <a:cs typeface="Georgia"/>
                <a:sym typeface="Georgia"/>
              </a:defRPr>
            </a:lvl2pPr>
            <a:lvl3pPr lvl="2" rtl="0">
              <a:spcBef>
                <a:spcPts val="0"/>
              </a:spcBef>
              <a:spcAft>
                <a:spcPts val="0"/>
              </a:spcAft>
              <a:buNone/>
              <a:defRPr sz="8000">
                <a:latin typeface="Georgia"/>
                <a:ea typeface="Georgia"/>
                <a:cs typeface="Georgia"/>
                <a:sym typeface="Georgia"/>
              </a:defRPr>
            </a:lvl3pPr>
            <a:lvl4pPr lvl="3" rtl="0">
              <a:spcBef>
                <a:spcPts val="0"/>
              </a:spcBef>
              <a:spcAft>
                <a:spcPts val="0"/>
              </a:spcAft>
              <a:buNone/>
              <a:defRPr sz="8000">
                <a:latin typeface="Georgia"/>
                <a:ea typeface="Georgia"/>
                <a:cs typeface="Georgia"/>
                <a:sym typeface="Georgia"/>
              </a:defRPr>
            </a:lvl4pPr>
            <a:lvl5pPr lvl="4" rtl="0">
              <a:spcBef>
                <a:spcPts val="0"/>
              </a:spcBef>
              <a:spcAft>
                <a:spcPts val="0"/>
              </a:spcAft>
              <a:buNone/>
              <a:defRPr sz="8000">
                <a:latin typeface="Georgia"/>
                <a:ea typeface="Georgia"/>
                <a:cs typeface="Georgia"/>
                <a:sym typeface="Georgia"/>
              </a:defRPr>
            </a:lvl5pPr>
            <a:lvl6pPr lvl="5" rtl="0">
              <a:spcBef>
                <a:spcPts val="0"/>
              </a:spcBef>
              <a:spcAft>
                <a:spcPts val="0"/>
              </a:spcAft>
              <a:buNone/>
              <a:defRPr sz="8000">
                <a:latin typeface="Georgia"/>
                <a:ea typeface="Georgia"/>
                <a:cs typeface="Georgia"/>
                <a:sym typeface="Georgia"/>
              </a:defRPr>
            </a:lvl6pPr>
            <a:lvl7pPr lvl="6" rtl="0">
              <a:spcBef>
                <a:spcPts val="0"/>
              </a:spcBef>
              <a:spcAft>
                <a:spcPts val="0"/>
              </a:spcAft>
              <a:buNone/>
              <a:defRPr sz="8000">
                <a:latin typeface="Georgia"/>
                <a:ea typeface="Georgia"/>
                <a:cs typeface="Georgia"/>
                <a:sym typeface="Georgia"/>
              </a:defRPr>
            </a:lvl7pPr>
            <a:lvl8pPr lvl="7" rtl="0">
              <a:spcBef>
                <a:spcPts val="0"/>
              </a:spcBef>
              <a:spcAft>
                <a:spcPts val="0"/>
              </a:spcAft>
              <a:buNone/>
              <a:defRPr sz="8000">
                <a:latin typeface="Georgia"/>
                <a:ea typeface="Georgia"/>
                <a:cs typeface="Georgia"/>
                <a:sym typeface="Georgia"/>
              </a:defRPr>
            </a:lvl8pPr>
            <a:lvl9pPr lvl="8" rtl="0">
              <a:spcBef>
                <a:spcPts val="0"/>
              </a:spcBef>
              <a:spcAft>
                <a:spcPts val="0"/>
              </a:spcAft>
              <a:buNone/>
              <a:defRPr sz="8000">
                <a:latin typeface="Georgia"/>
                <a:ea typeface="Georgia"/>
                <a:cs typeface="Georgia"/>
                <a:sym typeface="Georgia"/>
              </a:defRPr>
            </a:lvl9pPr>
          </a:lstStyle>
          <a:p/>
        </p:txBody>
      </p:sp>
      <p:sp>
        <p:nvSpPr>
          <p:cNvPr id="29" name="Google Shape;29;p5"/>
          <p:cNvSpPr txBox="1"/>
          <p:nvPr>
            <p:ph idx="2" type="title"/>
          </p:nvPr>
        </p:nvSpPr>
        <p:spPr>
          <a:xfrm>
            <a:off x="692075" y="1870550"/>
            <a:ext cx="7482900" cy="28578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800">
                <a:solidFill>
                  <a:srgbClr val="FFFFFF"/>
                </a:solidFill>
              </a:defRPr>
            </a:lvl1pPr>
            <a:lvl2pPr lvl="1" rtl="0">
              <a:spcBef>
                <a:spcPts val="0"/>
              </a:spcBef>
              <a:spcAft>
                <a:spcPts val="0"/>
              </a:spcAft>
              <a:buNone/>
              <a:defRPr sz="8000">
                <a:latin typeface="Georgia"/>
                <a:ea typeface="Georgia"/>
                <a:cs typeface="Georgia"/>
                <a:sym typeface="Georgia"/>
              </a:defRPr>
            </a:lvl2pPr>
            <a:lvl3pPr lvl="2" rtl="0">
              <a:spcBef>
                <a:spcPts val="0"/>
              </a:spcBef>
              <a:spcAft>
                <a:spcPts val="0"/>
              </a:spcAft>
              <a:buNone/>
              <a:defRPr sz="8000">
                <a:latin typeface="Georgia"/>
                <a:ea typeface="Georgia"/>
                <a:cs typeface="Georgia"/>
                <a:sym typeface="Georgia"/>
              </a:defRPr>
            </a:lvl3pPr>
            <a:lvl4pPr lvl="3" rtl="0">
              <a:spcBef>
                <a:spcPts val="0"/>
              </a:spcBef>
              <a:spcAft>
                <a:spcPts val="0"/>
              </a:spcAft>
              <a:buNone/>
              <a:defRPr sz="8000">
                <a:latin typeface="Georgia"/>
                <a:ea typeface="Georgia"/>
                <a:cs typeface="Georgia"/>
                <a:sym typeface="Georgia"/>
              </a:defRPr>
            </a:lvl4pPr>
            <a:lvl5pPr lvl="4" rtl="0">
              <a:spcBef>
                <a:spcPts val="0"/>
              </a:spcBef>
              <a:spcAft>
                <a:spcPts val="0"/>
              </a:spcAft>
              <a:buNone/>
              <a:defRPr sz="8000">
                <a:latin typeface="Georgia"/>
                <a:ea typeface="Georgia"/>
                <a:cs typeface="Georgia"/>
                <a:sym typeface="Georgia"/>
              </a:defRPr>
            </a:lvl5pPr>
            <a:lvl6pPr lvl="5" rtl="0">
              <a:spcBef>
                <a:spcPts val="0"/>
              </a:spcBef>
              <a:spcAft>
                <a:spcPts val="0"/>
              </a:spcAft>
              <a:buNone/>
              <a:defRPr sz="8000">
                <a:latin typeface="Georgia"/>
                <a:ea typeface="Georgia"/>
                <a:cs typeface="Georgia"/>
                <a:sym typeface="Georgia"/>
              </a:defRPr>
            </a:lvl6pPr>
            <a:lvl7pPr lvl="6" rtl="0">
              <a:spcBef>
                <a:spcPts val="0"/>
              </a:spcBef>
              <a:spcAft>
                <a:spcPts val="0"/>
              </a:spcAft>
              <a:buNone/>
              <a:defRPr sz="8000">
                <a:latin typeface="Georgia"/>
                <a:ea typeface="Georgia"/>
                <a:cs typeface="Georgia"/>
                <a:sym typeface="Georgia"/>
              </a:defRPr>
            </a:lvl7pPr>
            <a:lvl8pPr lvl="7" rtl="0">
              <a:spcBef>
                <a:spcPts val="0"/>
              </a:spcBef>
              <a:spcAft>
                <a:spcPts val="0"/>
              </a:spcAft>
              <a:buNone/>
              <a:defRPr sz="8000">
                <a:latin typeface="Georgia"/>
                <a:ea typeface="Georgia"/>
                <a:cs typeface="Georgia"/>
                <a:sym typeface="Georgia"/>
              </a:defRPr>
            </a:lvl8pPr>
            <a:lvl9pPr lvl="8" rtl="0">
              <a:spcBef>
                <a:spcPts val="0"/>
              </a:spcBef>
              <a:spcAft>
                <a:spcPts val="0"/>
              </a:spcAft>
              <a:buNone/>
              <a:defRPr sz="8000">
                <a:latin typeface="Georgia"/>
                <a:ea typeface="Georgia"/>
                <a:cs typeface="Georgia"/>
                <a:sym typeface="Georgia"/>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section_title">
  <p:cSld name="TITLE_1_1_2">
    <p:bg>
      <p:bgPr>
        <a:solidFill>
          <a:srgbClr val="FFE229"/>
        </a:solidFill>
      </p:bgPr>
    </p:bg>
    <p:spTree>
      <p:nvGrpSpPr>
        <p:cNvPr id="30" name="Shape 30"/>
        <p:cNvGrpSpPr/>
        <p:nvPr/>
      </p:nvGrpSpPr>
      <p:grpSpPr>
        <a:xfrm>
          <a:off x="0" y="0"/>
          <a:ext cx="0" cy="0"/>
          <a:chOff x="0" y="0"/>
          <a:chExt cx="0" cy="0"/>
        </a:xfrm>
      </p:grpSpPr>
      <p:sp>
        <p:nvSpPr>
          <p:cNvPr id="31" name="Google Shape;31;p6"/>
          <p:cNvSpPr txBox="1"/>
          <p:nvPr>
            <p:ph type="title"/>
          </p:nvPr>
        </p:nvSpPr>
        <p:spPr>
          <a:xfrm>
            <a:off x="692075" y="1096875"/>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800">
                <a:solidFill>
                  <a:srgbClr val="000000"/>
                </a:solidFill>
              </a:defRPr>
            </a:lvl1pPr>
            <a:lvl2pPr lvl="1" rtl="0">
              <a:spcBef>
                <a:spcPts val="0"/>
              </a:spcBef>
              <a:spcAft>
                <a:spcPts val="0"/>
              </a:spcAft>
              <a:buNone/>
              <a:defRPr b="1" sz="1800">
                <a:latin typeface="Georgia"/>
                <a:ea typeface="Georgia"/>
                <a:cs typeface="Georgia"/>
                <a:sym typeface="Georgia"/>
              </a:defRPr>
            </a:lvl2pPr>
            <a:lvl3pPr lvl="2" rtl="0">
              <a:spcBef>
                <a:spcPts val="0"/>
              </a:spcBef>
              <a:spcAft>
                <a:spcPts val="0"/>
              </a:spcAft>
              <a:buNone/>
              <a:defRPr b="1" sz="1800">
                <a:latin typeface="Georgia"/>
                <a:ea typeface="Georgia"/>
                <a:cs typeface="Georgia"/>
                <a:sym typeface="Georgia"/>
              </a:defRPr>
            </a:lvl3pPr>
            <a:lvl4pPr lvl="3" rtl="0">
              <a:spcBef>
                <a:spcPts val="0"/>
              </a:spcBef>
              <a:spcAft>
                <a:spcPts val="0"/>
              </a:spcAft>
              <a:buNone/>
              <a:defRPr b="1" sz="1800">
                <a:latin typeface="Georgia"/>
                <a:ea typeface="Georgia"/>
                <a:cs typeface="Georgia"/>
                <a:sym typeface="Georgia"/>
              </a:defRPr>
            </a:lvl4pPr>
            <a:lvl5pPr lvl="4" rtl="0">
              <a:spcBef>
                <a:spcPts val="0"/>
              </a:spcBef>
              <a:spcAft>
                <a:spcPts val="0"/>
              </a:spcAft>
              <a:buNone/>
              <a:defRPr b="1" sz="1800">
                <a:latin typeface="Georgia"/>
                <a:ea typeface="Georgia"/>
                <a:cs typeface="Georgia"/>
                <a:sym typeface="Georgia"/>
              </a:defRPr>
            </a:lvl5pPr>
            <a:lvl6pPr lvl="5" rtl="0">
              <a:spcBef>
                <a:spcPts val="0"/>
              </a:spcBef>
              <a:spcAft>
                <a:spcPts val="0"/>
              </a:spcAft>
              <a:buNone/>
              <a:defRPr b="1" sz="1800">
                <a:latin typeface="Georgia"/>
                <a:ea typeface="Georgia"/>
                <a:cs typeface="Georgia"/>
                <a:sym typeface="Georgia"/>
              </a:defRPr>
            </a:lvl6pPr>
            <a:lvl7pPr lvl="6" rtl="0">
              <a:spcBef>
                <a:spcPts val="0"/>
              </a:spcBef>
              <a:spcAft>
                <a:spcPts val="0"/>
              </a:spcAft>
              <a:buNone/>
              <a:defRPr b="1" sz="1800">
                <a:latin typeface="Georgia"/>
                <a:ea typeface="Georgia"/>
                <a:cs typeface="Georgia"/>
                <a:sym typeface="Georgia"/>
              </a:defRPr>
            </a:lvl7pPr>
            <a:lvl8pPr lvl="7" rtl="0">
              <a:spcBef>
                <a:spcPts val="0"/>
              </a:spcBef>
              <a:spcAft>
                <a:spcPts val="0"/>
              </a:spcAft>
              <a:buNone/>
              <a:defRPr b="1" sz="1800">
                <a:latin typeface="Georgia"/>
                <a:ea typeface="Georgia"/>
                <a:cs typeface="Georgia"/>
                <a:sym typeface="Georgia"/>
              </a:defRPr>
            </a:lvl8pPr>
            <a:lvl9pPr lvl="8" rtl="0">
              <a:spcBef>
                <a:spcPts val="0"/>
              </a:spcBef>
              <a:spcAft>
                <a:spcPts val="0"/>
              </a:spcAft>
              <a:buNone/>
              <a:defRPr b="1" sz="1800">
                <a:latin typeface="Georgia"/>
                <a:ea typeface="Georgia"/>
                <a:cs typeface="Georgia"/>
                <a:sym typeface="Georgia"/>
              </a:defRPr>
            </a:lvl9pPr>
          </a:lstStyle>
          <a:p/>
        </p:txBody>
      </p:sp>
      <p:sp>
        <p:nvSpPr>
          <p:cNvPr id="32" name="Google Shape;32;p6"/>
          <p:cNvSpPr txBox="1"/>
          <p:nvPr>
            <p:ph idx="2" type="title"/>
          </p:nvPr>
        </p:nvSpPr>
        <p:spPr>
          <a:xfrm>
            <a:off x="692075" y="1739300"/>
            <a:ext cx="76827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8000">
                <a:solidFill>
                  <a:srgbClr val="000000"/>
                </a:solidFill>
                <a:latin typeface="Georgia"/>
                <a:ea typeface="Georgia"/>
                <a:cs typeface="Georgia"/>
                <a:sym typeface="Georgia"/>
              </a:defRPr>
            </a:lvl1pPr>
            <a:lvl2pPr lvl="1" rtl="0">
              <a:spcBef>
                <a:spcPts val="0"/>
              </a:spcBef>
              <a:spcAft>
                <a:spcPts val="0"/>
              </a:spcAft>
              <a:buNone/>
              <a:defRPr sz="8000">
                <a:solidFill>
                  <a:srgbClr val="000000"/>
                </a:solidFill>
                <a:latin typeface="Georgia"/>
                <a:ea typeface="Georgia"/>
                <a:cs typeface="Georgia"/>
                <a:sym typeface="Georgia"/>
              </a:defRPr>
            </a:lvl2pPr>
            <a:lvl3pPr lvl="2" rtl="0">
              <a:spcBef>
                <a:spcPts val="0"/>
              </a:spcBef>
              <a:spcAft>
                <a:spcPts val="0"/>
              </a:spcAft>
              <a:buNone/>
              <a:defRPr sz="8000">
                <a:solidFill>
                  <a:srgbClr val="000000"/>
                </a:solidFill>
                <a:latin typeface="Georgia"/>
                <a:ea typeface="Georgia"/>
                <a:cs typeface="Georgia"/>
                <a:sym typeface="Georgia"/>
              </a:defRPr>
            </a:lvl3pPr>
            <a:lvl4pPr lvl="3" rtl="0">
              <a:spcBef>
                <a:spcPts val="0"/>
              </a:spcBef>
              <a:spcAft>
                <a:spcPts val="0"/>
              </a:spcAft>
              <a:buNone/>
              <a:defRPr sz="8000">
                <a:solidFill>
                  <a:srgbClr val="000000"/>
                </a:solidFill>
                <a:latin typeface="Georgia"/>
                <a:ea typeface="Georgia"/>
                <a:cs typeface="Georgia"/>
                <a:sym typeface="Georgia"/>
              </a:defRPr>
            </a:lvl4pPr>
            <a:lvl5pPr lvl="4" rtl="0">
              <a:spcBef>
                <a:spcPts val="0"/>
              </a:spcBef>
              <a:spcAft>
                <a:spcPts val="0"/>
              </a:spcAft>
              <a:buNone/>
              <a:defRPr sz="8000">
                <a:solidFill>
                  <a:srgbClr val="000000"/>
                </a:solidFill>
                <a:latin typeface="Georgia"/>
                <a:ea typeface="Georgia"/>
                <a:cs typeface="Georgia"/>
                <a:sym typeface="Georgia"/>
              </a:defRPr>
            </a:lvl5pPr>
            <a:lvl6pPr lvl="5" rtl="0">
              <a:spcBef>
                <a:spcPts val="0"/>
              </a:spcBef>
              <a:spcAft>
                <a:spcPts val="0"/>
              </a:spcAft>
              <a:buNone/>
              <a:defRPr sz="8000">
                <a:solidFill>
                  <a:srgbClr val="000000"/>
                </a:solidFill>
                <a:latin typeface="Georgia"/>
                <a:ea typeface="Georgia"/>
                <a:cs typeface="Georgia"/>
                <a:sym typeface="Georgia"/>
              </a:defRPr>
            </a:lvl6pPr>
            <a:lvl7pPr lvl="6" rtl="0">
              <a:spcBef>
                <a:spcPts val="0"/>
              </a:spcBef>
              <a:spcAft>
                <a:spcPts val="0"/>
              </a:spcAft>
              <a:buNone/>
              <a:defRPr sz="8000">
                <a:solidFill>
                  <a:srgbClr val="000000"/>
                </a:solidFill>
                <a:latin typeface="Georgia"/>
                <a:ea typeface="Georgia"/>
                <a:cs typeface="Georgia"/>
                <a:sym typeface="Georgia"/>
              </a:defRPr>
            </a:lvl7pPr>
            <a:lvl8pPr lvl="7" rtl="0">
              <a:spcBef>
                <a:spcPts val="0"/>
              </a:spcBef>
              <a:spcAft>
                <a:spcPts val="0"/>
              </a:spcAft>
              <a:buNone/>
              <a:defRPr sz="8000">
                <a:solidFill>
                  <a:srgbClr val="000000"/>
                </a:solidFill>
                <a:latin typeface="Georgia"/>
                <a:ea typeface="Georgia"/>
                <a:cs typeface="Georgia"/>
                <a:sym typeface="Georgia"/>
              </a:defRPr>
            </a:lvl8pPr>
            <a:lvl9pPr lvl="8" rtl="0">
              <a:spcBef>
                <a:spcPts val="0"/>
              </a:spcBef>
              <a:spcAft>
                <a:spcPts val="0"/>
              </a:spcAft>
              <a:buNone/>
              <a:defRPr sz="8000">
                <a:solidFill>
                  <a:srgbClr val="000000"/>
                </a:solidFill>
                <a:latin typeface="Georgia"/>
                <a:ea typeface="Georgia"/>
                <a:cs typeface="Georgia"/>
                <a:sym typeface="Georgia"/>
              </a:defRPr>
            </a:lvl9pPr>
          </a:lstStyle>
          <a:p/>
        </p:txBody>
      </p:sp>
      <p:sp>
        <p:nvSpPr>
          <p:cNvPr id="33" name="Google Shape;33;p6"/>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434343"/>
                </a:solidFill>
              </a:defRPr>
            </a:lvl1pPr>
            <a:lvl2pPr lvl="1" rtl="0">
              <a:buNone/>
              <a:defRPr sz="900">
                <a:solidFill>
                  <a:srgbClr val="434343"/>
                </a:solidFill>
              </a:defRPr>
            </a:lvl2pPr>
            <a:lvl3pPr lvl="2" rtl="0">
              <a:buNone/>
              <a:defRPr sz="900">
                <a:solidFill>
                  <a:srgbClr val="434343"/>
                </a:solidFill>
              </a:defRPr>
            </a:lvl3pPr>
            <a:lvl4pPr lvl="3" rtl="0">
              <a:buNone/>
              <a:defRPr sz="900">
                <a:solidFill>
                  <a:srgbClr val="434343"/>
                </a:solidFill>
              </a:defRPr>
            </a:lvl4pPr>
            <a:lvl5pPr lvl="4" rtl="0">
              <a:buNone/>
              <a:defRPr sz="900">
                <a:solidFill>
                  <a:srgbClr val="434343"/>
                </a:solidFill>
              </a:defRPr>
            </a:lvl5pPr>
            <a:lvl6pPr lvl="5" rtl="0">
              <a:buNone/>
              <a:defRPr sz="900">
                <a:solidFill>
                  <a:srgbClr val="434343"/>
                </a:solidFill>
              </a:defRPr>
            </a:lvl6pPr>
            <a:lvl7pPr lvl="6" rtl="0">
              <a:buNone/>
              <a:defRPr sz="900">
                <a:solidFill>
                  <a:srgbClr val="434343"/>
                </a:solidFill>
              </a:defRPr>
            </a:lvl7pPr>
            <a:lvl8pPr lvl="7" rtl="0">
              <a:buNone/>
              <a:defRPr sz="900">
                <a:solidFill>
                  <a:srgbClr val="434343"/>
                </a:solidFill>
              </a:defRPr>
            </a:lvl8pPr>
            <a:lvl9pPr lvl="8" rtl="0">
              <a:buNone/>
              <a:defRPr sz="900">
                <a:solidFill>
                  <a:srgbClr val="434343"/>
                </a:solidFill>
              </a:defRPr>
            </a:lvl9pPr>
          </a:lstStyle>
          <a:p>
            <a:pPr indent="0" lvl="0" marL="0" rtl="0" algn="r">
              <a:spcBef>
                <a:spcPts val="0"/>
              </a:spcBef>
              <a:spcAft>
                <a:spcPts val="0"/>
              </a:spcAft>
              <a:buNone/>
            </a:pPr>
            <a:fld id="{00000000-1234-1234-1234-123412341234}" type="slidenum">
              <a:rPr lang="en"/>
              <a:t>‹#›</a:t>
            </a:fld>
            <a:endParaRPr/>
          </a:p>
        </p:txBody>
      </p:sp>
      <p:pic>
        <p:nvPicPr>
          <p:cNvPr id="34" name="Google Shape;34;p6"/>
          <p:cNvPicPr preferRelativeResize="0"/>
          <p:nvPr/>
        </p:nvPicPr>
        <p:blipFill>
          <a:blip r:embed="rId2">
            <a:alphaModFix/>
          </a:blip>
          <a:stretch>
            <a:fillRect/>
          </a:stretch>
        </p:blipFill>
        <p:spPr>
          <a:xfrm>
            <a:off x="212163" y="4752947"/>
            <a:ext cx="207950" cy="19371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quote_chapter01">
  <p:cSld name="TITLE_1_1_1_1">
    <p:bg>
      <p:bgPr>
        <a:solidFill>
          <a:srgbClr val="FFFFFF"/>
        </a:solidFill>
      </p:bgPr>
    </p:bg>
    <p:spTree>
      <p:nvGrpSpPr>
        <p:cNvPr id="35" name="Shape 35"/>
        <p:cNvGrpSpPr/>
        <p:nvPr/>
      </p:nvGrpSpPr>
      <p:grpSpPr>
        <a:xfrm>
          <a:off x="0" y="0"/>
          <a:ext cx="0" cy="0"/>
          <a:chOff x="0" y="0"/>
          <a:chExt cx="0" cy="0"/>
        </a:xfrm>
      </p:grpSpPr>
      <p:sp>
        <p:nvSpPr>
          <p:cNvPr id="36" name="Google Shape;36;p7"/>
          <p:cNvSpPr/>
          <p:nvPr/>
        </p:nvSpPr>
        <p:spPr>
          <a:xfrm>
            <a:off x="0" y="-10475"/>
            <a:ext cx="9144000" cy="5143500"/>
          </a:xfrm>
          <a:prstGeom prst="rect">
            <a:avLst/>
          </a:prstGeom>
          <a:noFill/>
          <a:ln cap="flat" cmpd="sng" w="152400">
            <a:solidFill>
              <a:srgbClr val="2BA4A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7"/>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38" name="Google Shape;38;p7"/>
          <p:cNvSpPr txBox="1"/>
          <p:nvPr>
            <p:ph idx="2" type="title"/>
          </p:nvPr>
        </p:nvSpPr>
        <p:spPr>
          <a:xfrm>
            <a:off x="692075" y="1020000"/>
            <a:ext cx="74829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39" name="Google Shape;39;p7"/>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40" name="Google Shape;40;p7"/>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duction">
  <p:cSld name="TITLE_1_1_1_1_1">
    <p:bg>
      <p:bgPr>
        <a:solidFill>
          <a:srgbClr val="FFFFFF"/>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43" name="Google Shape;43;p8"/>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44" name="Google Shape;44;p8"/>
          <p:cNvSpPr txBox="1"/>
          <p:nvPr>
            <p:ph idx="3" type="title"/>
          </p:nvPr>
        </p:nvSpPr>
        <p:spPr>
          <a:xfrm>
            <a:off x="692075" y="2525425"/>
            <a:ext cx="7482900" cy="2097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400">
                <a:solidFill>
                  <a:srgbClr val="000000"/>
                </a:solidFill>
              </a:defRPr>
            </a:lvl1pPr>
            <a:lvl2pPr lvl="1" rtl="0">
              <a:spcBef>
                <a:spcPts val="0"/>
              </a:spcBef>
              <a:spcAft>
                <a:spcPts val="0"/>
              </a:spcAft>
              <a:buNone/>
              <a:defRPr sz="1400">
                <a:solidFill>
                  <a:srgbClr val="000000"/>
                </a:solidFill>
                <a:latin typeface="Georgia"/>
                <a:ea typeface="Georgia"/>
                <a:cs typeface="Georgia"/>
                <a:sym typeface="Georgia"/>
              </a:defRPr>
            </a:lvl2pPr>
            <a:lvl3pPr lvl="2" rtl="0">
              <a:spcBef>
                <a:spcPts val="0"/>
              </a:spcBef>
              <a:spcAft>
                <a:spcPts val="0"/>
              </a:spcAft>
              <a:buNone/>
              <a:defRPr sz="1400">
                <a:solidFill>
                  <a:srgbClr val="000000"/>
                </a:solidFill>
                <a:latin typeface="Georgia"/>
                <a:ea typeface="Georgia"/>
                <a:cs typeface="Georgia"/>
                <a:sym typeface="Georgia"/>
              </a:defRPr>
            </a:lvl3pPr>
            <a:lvl4pPr lvl="3" rtl="0">
              <a:spcBef>
                <a:spcPts val="0"/>
              </a:spcBef>
              <a:spcAft>
                <a:spcPts val="0"/>
              </a:spcAft>
              <a:buNone/>
              <a:defRPr sz="1400">
                <a:solidFill>
                  <a:srgbClr val="000000"/>
                </a:solidFill>
                <a:latin typeface="Georgia"/>
                <a:ea typeface="Georgia"/>
                <a:cs typeface="Georgia"/>
                <a:sym typeface="Georgia"/>
              </a:defRPr>
            </a:lvl4pPr>
            <a:lvl5pPr lvl="4" rtl="0">
              <a:spcBef>
                <a:spcPts val="0"/>
              </a:spcBef>
              <a:spcAft>
                <a:spcPts val="0"/>
              </a:spcAft>
              <a:buNone/>
              <a:defRPr sz="1400">
                <a:solidFill>
                  <a:srgbClr val="000000"/>
                </a:solidFill>
                <a:latin typeface="Georgia"/>
                <a:ea typeface="Georgia"/>
                <a:cs typeface="Georgia"/>
                <a:sym typeface="Georgia"/>
              </a:defRPr>
            </a:lvl5pPr>
            <a:lvl6pPr lvl="5" rtl="0">
              <a:spcBef>
                <a:spcPts val="0"/>
              </a:spcBef>
              <a:spcAft>
                <a:spcPts val="0"/>
              </a:spcAft>
              <a:buNone/>
              <a:defRPr sz="1400">
                <a:solidFill>
                  <a:srgbClr val="000000"/>
                </a:solidFill>
                <a:latin typeface="Georgia"/>
                <a:ea typeface="Georgia"/>
                <a:cs typeface="Georgia"/>
                <a:sym typeface="Georgia"/>
              </a:defRPr>
            </a:lvl6pPr>
            <a:lvl7pPr lvl="6" rtl="0">
              <a:spcBef>
                <a:spcPts val="0"/>
              </a:spcBef>
              <a:spcAft>
                <a:spcPts val="0"/>
              </a:spcAft>
              <a:buNone/>
              <a:defRPr sz="1400">
                <a:solidFill>
                  <a:srgbClr val="000000"/>
                </a:solidFill>
                <a:latin typeface="Georgia"/>
                <a:ea typeface="Georgia"/>
                <a:cs typeface="Georgia"/>
                <a:sym typeface="Georgia"/>
              </a:defRPr>
            </a:lvl7pPr>
            <a:lvl8pPr lvl="7" rtl="0">
              <a:spcBef>
                <a:spcPts val="0"/>
              </a:spcBef>
              <a:spcAft>
                <a:spcPts val="0"/>
              </a:spcAft>
              <a:buNone/>
              <a:defRPr sz="1400">
                <a:solidFill>
                  <a:srgbClr val="000000"/>
                </a:solidFill>
                <a:latin typeface="Georgia"/>
                <a:ea typeface="Georgia"/>
                <a:cs typeface="Georgia"/>
                <a:sym typeface="Georgia"/>
              </a:defRPr>
            </a:lvl8pPr>
            <a:lvl9pPr lvl="8" rtl="0">
              <a:spcBef>
                <a:spcPts val="0"/>
              </a:spcBef>
              <a:spcAft>
                <a:spcPts val="0"/>
              </a:spcAft>
              <a:buNone/>
              <a:defRPr sz="1400">
                <a:solidFill>
                  <a:srgbClr val="000000"/>
                </a:solidFill>
                <a:latin typeface="Georgia"/>
                <a:ea typeface="Georgia"/>
                <a:cs typeface="Georgia"/>
                <a:sym typeface="Georgia"/>
              </a:defRPr>
            </a:lvl9pPr>
          </a:lstStyle>
          <a:p/>
        </p:txBody>
      </p:sp>
      <p:sp>
        <p:nvSpPr>
          <p:cNvPr id="45" name="Google Shape;45;p8"/>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46" name="Google Shape;46;p8"/>
          <p:cNvPicPr preferRelativeResize="0"/>
          <p:nvPr/>
        </p:nvPicPr>
        <p:blipFill>
          <a:blip r:embed="rId2">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ark slide_imageright 1">
  <p:cSld name="TITLE_1_1_1_1_1_1_1_1_2">
    <p:bg>
      <p:bgPr>
        <a:solidFill>
          <a:srgbClr val="000000"/>
        </a:solidFill>
      </p:bgPr>
    </p:bg>
    <p:spTree>
      <p:nvGrpSpPr>
        <p:cNvPr id="47" name="Shape 47"/>
        <p:cNvGrpSpPr/>
        <p:nvPr/>
      </p:nvGrpSpPr>
      <p:grpSpPr>
        <a:xfrm>
          <a:off x="0" y="0"/>
          <a:ext cx="0" cy="0"/>
          <a:chOff x="0" y="0"/>
          <a:chExt cx="0" cy="0"/>
        </a:xfrm>
      </p:grpSpPr>
      <p:pic>
        <p:nvPicPr>
          <p:cNvPr id="48" name="Google Shape;48;p9"/>
          <p:cNvPicPr preferRelativeResize="0"/>
          <p:nvPr/>
        </p:nvPicPr>
        <p:blipFill>
          <a:blip r:embed="rId2">
            <a:alphaModFix amt="46000"/>
          </a:blip>
          <a:stretch>
            <a:fillRect/>
          </a:stretch>
        </p:blipFill>
        <p:spPr>
          <a:xfrm>
            <a:off x="7059975" y="2283613"/>
            <a:ext cx="747258" cy="576275"/>
          </a:xfrm>
          <a:prstGeom prst="rect">
            <a:avLst/>
          </a:prstGeom>
          <a:noFill/>
          <a:ln>
            <a:noFill/>
          </a:ln>
        </p:spPr>
      </p:pic>
      <p:sp>
        <p:nvSpPr>
          <p:cNvPr id="49" name="Google Shape;49;p9"/>
          <p:cNvSpPr txBox="1"/>
          <p:nvPr>
            <p:ph type="title"/>
          </p:nvPr>
        </p:nvSpPr>
        <p:spPr>
          <a:xfrm>
            <a:off x="692075" y="373800"/>
            <a:ext cx="43413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50" name="Google Shape;50;p9"/>
          <p:cNvSpPr txBox="1"/>
          <p:nvPr>
            <p:ph idx="2" type="title"/>
          </p:nvPr>
        </p:nvSpPr>
        <p:spPr>
          <a:xfrm>
            <a:off x="692075" y="1020000"/>
            <a:ext cx="43413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51" name="Google Shape;51;p9"/>
          <p:cNvSpPr txBox="1"/>
          <p:nvPr>
            <p:ph idx="3" type="title"/>
          </p:nvPr>
        </p:nvSpPr>
        <p:spPr>
          <a:xfrm>
            <a:off x="692075" y="3346600"/>
            <a:ext cx="4341300" cy="15120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100">
                <a:solidFill>
                  <a:srgbClr val="FFFFFF"/>
                </a:solidFill>
              </a:defRPr>
            </a:lvl1pPr>
            <a:lvl2pPr lvl="1" rtl="0">
              <a:spcBef>
                <a:spcPts val="0"/>
              </a:spcBef>
              <a:spcAft>
                <a:spcPts val="0"/>
              </a:spcAft>
              <a:buNone/>
              <a:defRPr sz="1400">
                <a:solidFill>
                  <a:srgbClr val="FFFFFF"/>
                </a:solidFill>
                <a:latin typeface="Georgia"/>
                <a:ea typeface="Georgia"/>
                <a:cs typeface="Georgia"/>
                <a:sym typeface="Georgia"/>
              </a:defRPr>
            </a:lvl2pPr>
            <a:lvl3pPr lvl="2" rtl="0">
              <a:spcBef>
                <a:spcPts val="0"/>
              </a:spcBef>
              <a:spcAft>
                <a:spcPts val="0"/>
              </a:spcAft>
              <a:buNone/>
              <a:defRPr sz="1400">
                <a:solidFill>
                  <a:srgbClr val="FFFFFF"/>
                </a:solidFill>
                <a:latin typeface="Georgia"/>
                <a:ea typeface="Georgia"/>
                <a:cs typeface="Georgia"/>
                <a:sym typeface="Georgia"/>
              </a:defRPr>
            </a:lvl3pPr>
            <a:lvl4pPr lvl="3" rtl="0">
              <a:spcBef>
                <a:spcPts val="0"/>
              </a:spcBef>
              <a:spcAft>
                <a:spcPts val="0"/>
              </a:spcAft>
              <a:buNone/>
              <a:defRPr sz="1400">
                <a:solidFill>
                  <a:srgbClr val="FFFFFF"/>
                </a:solidFill>
                <a:latin typeface="Georgia"/>
                <a:ea typeface="Georgia"/>
                <a:cs typeface="Georgia"/>
                <a:sym typeface="Georgia"/>
              </a:defRPr>
            </a:lvl4pPr>
            <a:lvl5pPr lvl="4" rtl="0">
              <a:spcBef>
                <a:spcPts val="0"/>
              </a:spcBef>
              <a:spcAft>
                <a:spcPts val="0"/>
              </a:spcAft>
              <a:buNone/>
              <a:defRPr sz="1400">
                <a:solidFill>
                  <a:srgbClr val="FFFFFF"/>
                </a:solidFill>
                <a:latin typeface="Georgia"/>
                <a:ea typeface="Georgia"/>
                <a:cs typeface="Georgia"/>
                <a:sym typeface="Georgia"/>
              </a:defRPr>
            </a:lvl5pPr>
            <a:lvl6pPr lvl="5" rtl="0">
              <a:spcBef>
                <a:spcPts val="0"/>
              </a:spcBef>
              <a:spcAft>
                <a:spcPts val="0"/>
              </a:spcAft>
              <a:buNone/>
              <a:defRPr sz="1400">
                <a:solidFill>
                  <a:srgbClr val="FFFFFF"/>
                </a:solidFill>
                <a:latin typeface="Georgia"/>
                <a:ea typeface="Georgia"/>
                <a:cs typeface="Georgia"/>
                <a:sym typeface="Georgia"/>
              </a:defRPr>
            </a:lvl6pPr>
            <a:lvl7pPr lvl="6" rtl="0">
              <a:spcBef>
                <a:spcPts val="0"/>
              </a:spcBef>
              <a:spcAft>
                <a:spcPts val="0"/>
              </a:spcAft>
              <a:buNone/>
              <a:defRPr sz="1400">
                <a:solidFill>
                  <a:srgbClr val="FFFFFF"/>
                </a:solidFill>
                <a:latin typeface="Georgia"/>
                <a:ea typeface="Georgia"/>
                <a:cs typeface="Georgia"/>
                <a:sym typeface="Georgia"/>
              </a:defRPr>
            </a:lvl7pPr>
            <a:lvl8pPr lvl="7" rtl="0">
              <a:spcBef>
                <a:spcPts val="0"/>
              </a:spcBef>
              <a:spcAft>
                <a:spcPts val="0"/>
              </a:spcAft>
              <a:buNone/>
              <a:defRPr sz="1400">
                <a:solidFill>
                  <a:srgbClr val="FFFFFF"/>
                </a:solidFill>
                <a:latin typeface="Georgia"/>
                <a:ea typeface="Georgia"/>
                <a:cs typeface="Georgia"/>
                <a:sym typeface="Georgia"/>
              </a:defRPr>
            </a:lvl8pPr>
            <a:lvl9pPr lvl="8" rtl="0">
              <a:spcBef>
                <a:spcPts val="0"/>
              </a:spcBef>
              <a:spcAft>
                <a:spcPts val="0"/>
              </a:spcAft>
              <a:buNone/>
              <a:defRPr sz="1400">
                <a:solidFill>
                  <a:srgbClr val="FFFFFF"/>
                </a:solidFill>
                <a:latin typeface="Georgia"/>
                <a:ea typeface="Georgia"/>
                <a:cs typeface="Georgia"/>
                <a:sym typeface="Georgia"/>
              </a:defRPr>
            </a:lvl9pPr>
          </a:lstStyle>
          <a:p/>
        </p:txBody>
      </p:sp>
      <p:sp>
        <p:nvSpPr>
          <p:cNvPr id="52" name="Google Shape;52;p9"/>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pic>
        <p:nvPicPr>
          <p:cNvPr id="53" name="Google Shape;53;p9"/>
          <p:cNvPicPr preferRelativeResize="0"/>
          <p:nvPr/>
        </p:nvPicPr>
        <p:blipFill>
          <a:blip r:embed="rId3">
            <a:alphaModFix/>
          </a:blip>
          <a:stretch>
            <a:fillRect/>
          </a:stretch>
        </p:blipFill>
        <p:spPr>
          <a:xfrm>
            <a:off x="220664" y="4760846"/>
            <a:ext cx="190948" cy="1779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ark slide_imageleft">
  <p:cSld name="TITLE_1_1_1_1_1_1_1_1_2_1">
    <p:bg>
      <p:bgPr>
        <a:solidFill>
          <a:srgbClr val="000000"/>
        </a:solidFill>
      </p:bgPr>
    </p:bg>
    <p:spTree>
      <p:nvGrpSpPr>
        <p:cNvPr id="54" name="Shape 54"/>
        <p:cNvGrpSpPr/>
        <p:nvPr/>
      </p:nvGrpSpPr>
      <p:grpSpPr>
        <a:xfrm>
          <a:off x="0" y="0"/>
          <a:ext cx="0" cy="0"/>
          <a:chOff x="0" y="0"/>
          <a:chExt cx="0" cy="0"/>
        </a:xfrm>
      </p:grpSpPr>
      <p:pic>
        <p:nvPicPr>
          <p:cNvPr id="55" name="Google Shape;55;p10"/>
          <p:cNvPicPr preferRelativeResize="0"/>
          <p:nvPr/>
        </p:nvPicPr>
        <p:blipFill>
          <a:blip r:embed="rId2">
            <a:alphaModFix amt="46000"/>
          </a:blip>
          <a:stretch>
            <a:fillRect/>
          </a:stretch>
        </p:blipFill>
        <p:spPr>
          <a:xfrm>
            <a:off x="7059975" y="2283613"/>
            <a:ext cx="747258" cy="576275"/>
          </a:xfrm>
          <a:prstGeom prst="rect">
            <a:avLst/>
          </a:prstGeom>
          <a:noFill/>
          <a:ln>
            <a:noFill/>
          </a:ln>
        </p:spPr>
      </p:pic>
      <p:sp>
        <p:nvSpPr>
          <p:cNvPr id="56" name="Google Shape;56;p10"/>
          <p:cNvSpPr txBox="1"/>
          <p:nvPr>
            <p:ph type="title"/>
          </p:nvPr>
        </p:nvSpPr>
        <p:spPr>
          <a:xfrm>
            <a:off x="4136900" y="373800"/>
            <a:ext cx="4341300" cy="6462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b="1" sz="1400">
                <a:solidFill>
                  <a:srgbClr val="2BA4A0"/>
                </a:solidFill>
              </a:defRPr>
            </a:lvl1pPr>
            <a:lvl2pPr lvl="1" rtl="0">
              <a:spcBef>
                <a:spcPts val="0"/>
              </a:spcBef>
              <a:spcAft>
                <a:spcPts val="0"/>
              </a:spcAft>
              <a:buNone/>
              <a:defRPr sz="8000">
                <a:solidFill>
                  <a:srgbClr val="2BA4A0"/>
                </a:solidFill>
                <a:latin typeface="Georgia"/>
                <a:ea typeface="Georgia"/>
                <a:cs typeface="Georgia"/>
                <a:sym typeface="Georgia"/>
              </a:defRPr>
            </a:lvl2pPr>
            <a:lvl3pPr lvl="2" rtl="0">
              <a:spcBef>
                <a:spcPts val="0"/>
              </a:spcBef>
              <a:spcAft>
                <a:spcPts val="0"/>
              </a:spcAft>
              <a:buNone/>
              <a:defRPr sz="8000">
                <a:solidFill>
                  <a:srgbClr val="2BA4A0"/>
                </a:solidFill>
                <a:latin typeface="Georgia"/>
                <a:ea typeface="Georgia"/>
                <a:cs typeface="Georgia"/>
                <a:sym typeface="Georgia"/>
              </a:defRPr>
            </a:lvl3pPr>
            <a:lvl4pPr lvl="3" rtl="0">
              <a:spcBef>
                <a:spcPts val="0"/>
              </a:spcBef>
              <a:spcAft>
                <a:spcPts val="0"/>
              </a:spcAft>
              <a:buNone/>
              <a:defRPr sz="8000">
                <a:solidFill>
                  <a:srgbClr val="2BA4A0"/>
                </a:solidFill>
                <a:latin typeface="Georgia"/>
                <a:ea typeface="Georgia"/>
                <a:cs typeface="Georgia"/>
                <a:sym typeface="Georgia"/>
              </a:defRPr>
            </a:lvl4pPr>
            <a:lvl5pPr lvl="4" rtl="0">
              <a:spcBef>
                <a:spcPts val="0"/>
              </a:spcBef>
              <a:spcAft>
                <a:spcPts val="0"/>
              </a:spcAft>
              <a:buNone/>
              <a:defRPr sz="8000">
                <a:solidFill>
                  <a:srgbClr val="2BA4A0"/>
                </a:solidFill>
                <a:latin typeface="Georgia"/>
                <a:ea typeface="Georgia"/>
                <a:cs typeface="Georgia"/>
                <a:sym typeface="Georgia"/>
              </a:defRPr>
            </a:lvl5pPr>
            <a:lvl6pPr lvl="5" rtl="0">
              <a:spcBef>
                <a:spcPts val="0"/>
              </a:spcBef>
              <a:spcAft>
                <a:spcPts val="0"/>
              </a:spcAft>
              <a:buNone/>
              <a:defRPr sz="8000">
                <a:solidFill>
                  <a:srgbClr val="2BA4A0"/>
                </a:solidFill>
                <a:latin typeface="Georgia"/>
                <a:ea typeface="Georgia"/>
                <a:cs typeface="Georgia"/>
                <a:sym typeface="Georgia"/>
              </a:defRPr>
            </a:lvl6pPr>
            <a:lvl7pPr lvl="6" rtl="0">
              <a:spcBef>
                <a:spcPts val="0"/>
              </a:spcBef>
              <a:spcAft>
                <a:spcPts val="0"/>
              </a:spcAft>
              <a:buNone/>
              <a:defRPr sz="8000">
                <a:solidFill>
                  <a:srgbClr val="2BA4A0"/>
                </a:solidFill>
                <a:latin typeface="Georgia"/>
                <a:ea typeface="Georgia"/>
                <a:cs typeface="Georgia"/>
                <a:sym typeface="Georgia"/>
              </a:defRPr>
            </a:lvl7pPr>
            <a:lvl8pPr lvl="7" rtl="0">
              <a:spcBef>
                <a:spcPts val="0"/>
              </a:spcBef>
              <a:spcAft>
                <a:spcPts val="0"/>
              </a:spcAft>
              <a:buNone/>
              <a:defRPr sz="8000">
                <a:solidFill>
                  <a:srgbClr val="2BA4A0"/>
                </a:solidFill>
                <a:latin typeface="Georgia"/>
                <a:ea typeface="Georgia"/>
                <a:cs typeface="Georgia"/>
                <a:sym typeface="Georgia"/>
              </a:defRPr>
            </a:lvl8pPr>
            <a:lvl9pPr lvl="8" rtl="0">
              <a:spcBef>
                <a:spcPts val="0"/>
              </a:spcBef>
              <a:spcAft>
                <a:spcPts val="0"/>
              </a:spcAft>
              <a:buNone/>
              <a:defRPr sz="8000">
                <a:solidFill>
                  <a:srgbClr val="2BA4A0"/>
                </a:solidFill>
                <a:latin typeface="Georgia"/>
                <a:ea typeface="Georgia"/>
                <a:cs typeface="Georgia"/>
                <a:sym typeface="Georgia"/>
              </a:defRPr>
            </a:lvl9pPr>
          </a:lstStyle>
          <a:p/>
        </p:txBody>
      </p:sp>
      <p:sp>
        <p:nvSpPr>
          <p:cNvPr id="57" name="Google Shape;57;p10"/>
          <p:cNvSpPr txBox="1"/>
          <p:nvPr>
            <p:ph idx="2" type="title"/>
          </p:nvPr>
        </p:nvSpPr>
        <p:spPr>
          <a:xfrm>
            <a:off x="4136900" y="1020000"/>
            <a:ext cx="4341300" cy="23889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4800">
                <a:solidFill>
                  <a:srgbClr val="2BA4A0"/>
                </a:solidFill>
                <a:latin typeface="Georgia"/>
                <a:ea typeface="Georgia"/>
                <a:cs typeface="Georgia"/>
                <a:sym typeface="Georgia"/>
              </a:defRPr>
            </a:lvl1pPr>
            <a:lvl2pPr lvl="1" rtl="0">
              <a:spcBef>
                <a:spcPts val="0"/>
              </a:spcBef>
              <a:spcAft>
                <a:spcPts val="0"/>
              </a:spcAft>
              <a:buNone/>
              <a:defRPr sz="4800">
                <a:solidFill>
                  <a:srgbClr val="000000"/>
                </a:solidFill>
                <a:latin typeface="Georgia"/>
                <a:ea typeface="Georgia"/>
                <a:cs typeface="Georgia"/>
                <a:sym typeface="Georgia"/>
              </a:defRPr>
            </a:lvl2pPr>
            <a:lvl3pPr lvl="2" rtl="0">
              <a:spcBef>
                <a:spcPts val="0"/>
              </a:spcBef>
              <a:spcAft>
                <a:spcPts val="0"/>
              </a:spcAft>
              <a:buNone/>
              <a:defRPr sz="4800">
                <a:solidFill>
                  <a:srgbClr val="000000"/>
                </a:solidFill>
                <a:latin typeface="Georgia"/>
                <a:ea typeface="Georgia"/>
                <a:cs typeface="Georgia"/>
                <a:sym typeface="Georgia"/>
              </a:defRPr>
            </a:lvl3pPr>
            <a:lvl4pPr lvl="3" rtl="0">
              <a:spcBef>
                <a:spcPts val="0"/>
              </a:spcBef>
              <a:spcAft>
                <a:spcPts val="0"/>
              </a:spcAft>
              <a:buNone/>
              <a:defRPr sz="4800">
                <a:solidFill>
                  <a:srgbClr val="000000"/>
                </a:solidFill>
                <a:latin typeface="Georgia"/>
                <a:ea typeface="Georgia"/>
                <a:cs typeface="Georgia"/>
                <a:sym typeface="Georgia"/>
              </a:defRPr>
            </a:lvl4pPr>
            <a:lvl5pPr lvl="4" rtl="0">
              <a:spcBef>
                <a:spcPts val="0"/>
              </a:spcBef>
              <a:spcAft>
                <a:spcPts val="0"/>
              </a:spcAft>
              <a:buNone/>
              <a:defRPr sz="4800">
                <a:solidFill>
                  <a:srgbClr val="000000"/>
                </a:solidFill>
                <a:latin typeface="Georgia"/>
                <a:ea typeface="Georgia"/>
                <a:cs typeface="Georgia"/>
                <a:sym typeface="Georgia"/>
              </a:defRPr>
            </a:lvl5pPr>
            <a:lvl6pPr lvl="5" rtl="0">
              <a:spcBef>
                <a:spcPts val="0"/>
              </a:spcBef>
              <a:spcAft>
                <a:spcPts val="0"/>
              </a:spcAft>
              <a:buNone/>
              <a:defRPr sz="4800">
                <a:solidFill>
                  <a:srgbClr val="000000"/>
                </a:solidFill>
                <a:latin typeface="Georgia"/>
                <a:ea typeface="Georgia"/>
                <a:cs typeface="Georgia"/>
                <a:sym typeface="Georgia"/>
              </a:defRPr>
            </a:lvl6pPr>
            <a:lvl7pPr lvl="6" rtl="0">
              <a:spcBef>
                <a:spcPts val="0"/>
              </a:spcBef>
              <a:spcAft>
                <a:spcPts val="0"/>
              </a:spcAft>
              <a:buNone/>
              <a:defRPr sz="4800">
                <a:solidFill>
                  <a:srgbClr val="000000"/>
                </a:solidFill>
                <a:latin typeface="Georgia"/>
                <a:ea typeface="Georgia"/>
                <a:cs typeface="Georgia"/>
                <a:sym typeface="Georgia"/>
              </a:defRPr>
            </a:lvl7pPr>
            <a:lvl8pPr lvl="7" rtl="0">
              <a:spcBef>
                <a:spcPts val="0"/>
              </a:spcBef>
              <a:spcAft>
                <a:spcPts val="0"/>
              </a:spcAft>
              <a:buNone/>
              <a:defRPr sz="4800">
                <a:solidFill>
                  <a:srgbClr val="000000"/>
                </a:solidFill>
                <a:latin typeface="Georgia"/>
                <a:ea typeface="Georgia"/>
                <a:cs typeface="Georgia"/>
                <a:sym typeface="Georgia"/>
              </a:defRPr>
            </a:lvl8pPr>
            <a:lvl9pPr lvl="8" rtl="0">
              <a:spcBef>
                <a:spcPts val="0"/>
              </a:spcBef>
              <a:spcAft>
                <a:spcPts val="0"/>
              </a:spcAft>
              <a:buNone/>
              <a:defRPr sz="4800">
                <a:solidFill>
                  <a:srgbClr val="000000"/>
                </a:solidFill>
                <a:latin typeface="Georgia"/>
                <a:ea typeface="Georgia"/>
                <a:cs typeface="Georgia"/>
                <a:sym typeface="Georgia"/>
              </a:defRPr>
            </a:lvl9pPr>
          </a:lstStyle>
          <a:p/>
        </p:txBody>
      </p:sp>
      <p:sp>
        <p:nvSpPr>
          <p:cNvPr id="58" name="Google Shape;58;p10"/>
          <p:cNvSpPr txBox="1"/>
          <p:nvPr>
            <p:ph idx="3" type="title"/>
          </p:nvPr>
        </p:nvSpPr>
        <p:spPr>
          <a:xfrm>
            <a:off x="4136900" y="3346600"/>
            <a:ext cx="4341300" cy="15120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None/>
              <a:defRPr sz="1100">
                <a:solidFill>
                  <a:srgbClr val="FFFFFF"/>
                </a:solidFill>
              </a:defRPr>
            </a:lvl1pPr>
            <a:lvl2pPr lvl="1" rtl="0">
              <a:spcBef>
                <a:spcPts val="0"/>
              </a:spcBef>
              <a:spcAft>
                <a:spcPts val="0"/>
              </a:spcAft>
              <a:buNone/>
              <a:defRPr sz="1400">
                <a:solidFill>
                  <a:srgbClr val="FFFFFF"/>
                </a:solidFill>
                <a:latin typeface="Georgia"/>
                <a:ea typeface="Georgia"/>
                <a:cs typeface="Georgia"/>
                <a:sym typeface="Georgia"/>
              </a:defRPr>
            </a:lvl2pPr>
            <a:lvl3pPr lvl="2" rtl="0">
              <a:spcBef>
                <a:spcPts val="0"/>
              </a:spcBef>
              <a:spcAft>
                <a:spcPts val="0"/>
              </a:spcAft>
              <a:buNone/>
              <a:defRPr sz="1400">
                <a:solidFill>
                  <a:srgbClr val="FFFFFF"/>
                </a:solidFill>
                <a:latin typeface="Georgia"/>
                <a:ea typeface="Georgia"/>
                <a:cs typeface="Georgia"/>
                <a:sym typeface="Georgia"/>
              </a:defRPr>
            </a:lvl3pPr>
            <a:lvl4pPr lvl="3" rtl="0">
              <a:spcBef>
                <a:spcPts val="0"/>
              </a:spcBef>
              <a:spcAft>
                <a:spcPts val="0"/>
              </a:spcAft>
              <a:buNone/>
              <a:defRPr sz="1400">
                <a:solidFill>
                  <a:srgbClr val="FFFFFF"/>
                </a:solidFill>
                <a:latin typeface="Georgia"/>
                <a:ea typeface="Georgia"/>
                <a:cs typeface="Georgia"/>
                <a:sym typeface="Georgia"/>
              </a:defRPr>
            </a:lvl4pPr>
            <a:lvl5pPr lvl="4" rtl="0">
              <a:spcBef>
                <a:spcPts val="0"/>
              </a:spcBef>
              <a:spcAft>
                <a:spcPts val="0"/>
              </a:spcAft>
              <a:buNone/>
              <a:defRPr sz="1400">
                <a:solidFill>
                  <a:srgbClr val="FFFFFF"/>
                </a:solidFill>
                <a:latin typeface="Georgia"/>
                <a:ea typeface="Georgia"/>
                <a:cs typeface="Georgia"/>
                <a:sym typeface="Georgia"/>
              </a:defRPr>
            </a:lvl5pPr>
            <a:lvl6pPr lvl="5" rtl="0">
              <a:spcBef>
                <a:spcPts val="0"/>
              </a:spcBef>
              <a:spcAft>
                <a:spcPts val="0"/>
              </a:spcAft>
              <a:buNone/>
              <a:defRPr sz="1400">
                <a:solidFill>
                  <a:srgbClr val="FFFFFF"/>
                </a:solidFill>
                <a:latin typeface="Georgia"/>
                <a:ea typeface="Georgia"/>
                <a:cs typeface="Georgia"/>
                <a:sym typeface="Georgia"/>
              </a:defRPr>
            </a:lvl6pPr>
            <a:lvl7pPr lvl="6" rtl="0">
              <a:spcBef>
                <a:spcPts val="0"/>
              </a:spcBef>
              <a:spcAft>
                <a:spcPts val="0"/>
              </a:spcAft>
              <a:buNone/>
              <a:defRPr sz="1400">
                <a:solidFill>
                  <a:srgbClr val="FFFFFF"/>
                </a:solidFill>
                <a:latin typeface="Georgia"/>
                <a:ea typeface="Georgia"/>
                <a:cs typeface="Georgia"/>
                <a:sym typeface="Georgia"/>
              </a:defRPr>
            </a:lvl7pPr>
            <a:lvl8pPr lvl="7" rtl="0">
              <a:spcBef>
                <a:spcPts val="0"/>
              </a:spcBef>
              <a:spcAft>
                <a:spcPts val="0"/>
              </a:spcAft>
              <a:buNone/>
              <a:defRPr sz="1400">
                <a:solidFill>
                  <a:srgbClr val="FFFFFF"/>
                </a:solidFill>
                <a:latin typeface="Georgia"/>
                <a:ea typeface="Georgia"/>
                <a:cs typeface="Georgia"/>
                <a:sym typeface="Georgia"/>
              </a:defRPr>
            </a:lvl8pPr>
            <a:lvl9pPr lvl="8" rtl="0">
              <a:spcBef>
                <a:spcPts val="0"/>
              </a:spcBef>
              <a:spcAft>
                <a:spcPts val="0"/>
              </a:spcAft>
              <a:buNone/>
              <a:defRPr sz="1400">
                <a:solidFill>
                  <a:srgbClr val="FFFFFF"/>
                </a:solidFill>
                <a:latin typeface="Georgia"/>
                <a:ea typeface="Georgia"/>
                <a:cs typeface="Georgia"/>
                <a:sym typeface="Georgia"/>
              </a:defRPr>
            </a:lvl9pPr>
          </a:lstStyle>
          <a:p/>
        </p:txBody>
      </p:sp>
      <p:pic>
        <p:nvPicPr>
          <p:cNvPr id="59" name="Google Shape;59;p10"/>
          <p:cNvPicPr preferRelativeResize="0"/>
          <p:nvPr/>
        </p:nvPicPr>
        <p:blipFill>
          <a:blip r:embed="rId3">
            <a:alphaModFix/>
          </a:blip>
          <a:stretch>
            <a:fillRect/>
          </a:stretch>
        </p:blipFill>
        <p:spPr>
          <a:xfrm>
            <a:off x="220664" y="4760846"/>
            <a:ext cx="190948" cy="177900"/>
          </a:xfrm>
          <a:prstGeom prst="rect">
            <a:avLst/>
          </a:prstGeom>
          <a:noFill/>
          <a:ln>
            <a:noFill/>
          </a:ln>
        </p:spPr>
      </p:pic>
      <p:sp>
        <p:nvSpPr>
          <p:cNvPr id="60" name="Google Shape;60;p10"/>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lvl1pPr lvl="0" rtl="0">
              <a:buNone/>
              <a:defRPr sz="900">
                <a:solidFill>
                  <a:srgbClr val="999999"/>
                </a:solidFill>
              </a:defRPr>
            </a:lvl1pPr>
            <a:lvl2pPr lvl="1" rtl="0">
              <a:buNone/>
              <a:defRPr sz="900">
                <a:solidFill>
                  <a:srgbClr val="999999"/>
                </a:solidFill>
              </a:defRPr>
            </a:lvl2pPr>
            <a:lvl3pPr lvl="2" rtl="0">
              <a:buNone/>
              <a:defRPr sz="900">
                <a:solidFill>
                  <a:srgbClr val="999999"/>
                </a:solidFill>
              </a:defRPr>
            </a:lvl3pPr>
            <a:lvl4pPr lvl="3" rtl="0">
              <a:buNone/>
              <a:defRPr sz="900">
                <a:solidFill>
                  <a:srgbClr val="999999"/>
                </a:solidFill>
              </a:defRPr>
            </a:lvl4pPr>
            <a:lvl5pPr lvl="4" rtl="0">
              <a:buNone/>
              <a:defRPr sz="900">
                <a:solidFill>
                  <a:srgbClr val="999999"/>
                </a:solidFill>
              </a:defRPr>
            </a:lvl5pPr>
            <a:lvl6pPr lvl="5" rtl="0">
              <a:buNone/>
              <a:defRPr sz="900">
                <a:solidFill>
                  <a:srgbClr val="999999"/>
                </a:solidFill>
              </a:defRPr>
            </a:lvl6pPr>
            <a:lvl7pPr lvl="6" rtl="0">
              <a:buNone/>
              <a:defRPr sz="900">
                <a:solidFill>
                  <a:srgbClr val="999999"/>
                </a:solidFill>
              </a:defRPr>
            </a:lvl7pPr>
            <a:lvl8pPr lvl="7" rtl="0">
              <a:buNone/>
              <a:defRPr sz="900">
                <a:solidFill>
                  <a:srgbClr val="999999"/>
                </a:solidFill>
              </a:defRPr>
            </a:lvl8pPr>
            <a:lvl9pPr lvl="8" rtl="0">
              <a:buNone/>
              <a:defRPr sz="900">
                <a:solidFill>
                  <a:srgbClr val="999999"/>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1.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736600" lvl="0" marL="457200" rtl="0">
              <a:lnSpc>
                <a:spcPct val="115000"/>
              </a:lnSpc>
              <a:spcBef>
                <a:spcPts val="0"/>
              </a:spcBef>
              <a:spcAft>
                <a:spcPts val="0"/>
              </a:spcAft>
              <a:buClr>
                <a:schemeClr val="dk2"/>
              </a:buClr>
              <a:buSzPts val="8000"/>
              <a:buFont typeface="Georgia"/>
              <a:buChar char="●"/>
              <a:defRPr sz="8000">
                <a:solidFill>
                  <a:schemeClr val="dk2"/>
                </a:solidFill>
                <a:latin typeface="Georgia"/>
                <a:ea typeface="Georgia"/>
                <a:cs typeface="Georgia"/>
                <a:sym typeface="Georgia"/>
              </a:defRPr>
            </a:lvl1pPr>
            <a:lvl2pPr indent="-533400" lvl="1" marL="914400" rtl="0">
              <a:lnSpc>
                <a:spcPct val="115000"/>
              </a:lnSpc>
              <a:spcBef>
                <a:spcPts val="1600"/>
              </a:spcBef>
              <a:spcAft>
                <a:spcPts val="0"/>
              </a:spcAft>
              <a:buClr>
                <a:schemeClr val="dk2"/>
              </a:buClr>
              <a:buSzPts val="4800"/>
              <a:buFont typeface="Georgia"/>
              <a:buChar char="○"/>
              <a:defRPr sz="4800">
                <a:solidFill>
                  <a:schemeClr val="dk2"/>
                </a:solidFill>
                <a:latin typeface="Georgia"/>
                <a:ea typeface="Georgia"/>
                <a:cs typeface="Georgia"/>
                <a:sym typeface="Georgia"/>
              </a:defRPr>
            </a:lvl2pPr>
            <a:lvl3pPr indent="-419100" lvl="2" marL="1371600" rtl="0">
              <a:lnSpc>
                <a:spcPct val="115000"/>
              </a:lnSpc>
              <a:spcBef>
                <a:spcPts val="1600"/>
              </a:spcBef>
              <a:spcAft>
                <a:spcPts val="0"/>
              </a:spcAft>
              <a:buClr>
                <a:schemeClr val="dk2"/>
              </a:buClr>
              <a:buSzPts val="3000"/>
              <a:buChar char="■"/>
              <a:defRPr sz="3000">
                <a:solidFill>
                  <a:schemeClr val="dk2"/>
                </a:solidFill>
              </a:defRPr>
            </a:lvl3pPr>
            <a:lvl4pPr indent="-342900" lvl="3" marL="1828800" rtl="0">
              <a:lnSpc>
                <a:spcPct val="115000"/>
              </a:lnSpc>
              <a:spcBef>
                <a:spcPts val="1600"/>
              </a:spcBef>
              <a:spcAft>
                <a:spcPts val="0"/>
              </a:spcAft>
              <a:buClr>
                <a:schemeClr val="dk2"/>
              </a:buClr>
              <a:buSzPts val="1800"/>
              <a:buChar char="●"/>
              <a:defRPr b="1" sz="1800">
                <a:solidFill>
                  <a:schemeClr val="dk2"/>
                </a:solidFill>
              </a:defRPr>
            </a:lvl4pPr>
            <a:lvl5pPr indent="-342900" lvl="4" marL="2286000" rtl="0">
              <a:lnSpc>
                <a:spcPct val="115000"/>
              </a:lnSpc>
              <a:spcBef>
                <a:spcPts val="1600"/>
              </a:spcBef>
              <a:spcAft>
                <a:spcPts val="0"/>
              </a:spcAft>
              <a:buClr>
                <a:schemeClr val="dk2"/>
              </a:buClr>
              <a:buSzPts val="1800"/>
              <a:buChar char="○"/>
              <a:defRPr sz="1800">
                <a:solidFill>
                  <a:schemeClr val="dk2"/>
                </a:solidFill>
              </a:defRPr>
            </a:lvl5pPr>
            <a:lvl6pPr indent="-317500" lvl="5" marL="2743200" rtl="0">
              <a:lnSpc>
                <a:spcPct val="115000"/>
              </a:lnSpc>
              <a:spcBef>
                <a:spcPts val="1600"/>
              </a:spcBef>
              <a:spcAft>
                <a:spcPts val="0"/>
              </a:spcAft>
              <a:buClr>
                <a:schemeClr val="dk2"/>
              </a:buClr>
              <a:buSzPts val="1400"/>
              <a:buFont typeface="Georgia"/>
              <a:buChar char="■"/>
              <a:defRPr>
                <a:solidFill>
                  <a:schemeClr val="dk2"/>
                </a:solidFill>
                <a:latin typeface="Georgia"/>
                <a:ea typeface="Georgia"/>
                <a:cs typeface="Georgia"/>
                <a:sym typeface="Georgia"/>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298450" lvl="7" marL="3657600" rtl="0">
              <a:lnSpc>
                <a:spcPct val="115000"/>
              </a:lnSpc>
              <a:spcBef>
                <a:spcPts val="1600"/>
              </a:spcBef>
              <a:spcAft>
                <a:spcPts val="0"/>
              </a:spcAft>
              <a:buClr>
                <a:schemeClr val="dk2"/>
              </a:buClr>
              <a:buSzPts val="1100"/>
              <a:buChar char="○"/>
              <a:defRPr sz="1100">
                <a:solidFill>
                  <a:schemeClr val="dk2"/>
                </a:solidFill>
              </a:defRPr>
            </a:lvl8pPr>
            <a:lvl9pPr indent="-292100" lvl="8" marL="4114800" rtl="0">
              <a:lnSpc>
                <a:spcPct val="115000"/>
              </a:lnSpc>
              <a:spcBef>
                <a:spcPts val="1600"/>
              </a:spcBef>
              <a:spcAft>
                <a:spcPts val="1600"/>
              </a:spcAft>
              <a:buClr>
                <a:schemeClr val="dk2"/>
              </a:buClr>
              <a:buSzPts val="1000"/>
              <a:buChar char="■"/>
              <a:defRPr b="1" sz="1000">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hyperlink" Target="https://docs.google.com/document/d/1YgAf3gl8gSI9xzctzfD_y2MIuhyztmMVxTbXauh0qX4/edit#heading=h.545ofnrbsf6n" TargetMode="External"/><Relationship Id="rId4" Type="http://schemas.openxmlformats.org/officeDocument/2006/relationships/hyperlink" Target="https://docs.google.com/spreadsheets/d/1fkxozbhOsqNVV0pNf_1lTOv6UaA-yzyMh4bzURbmlrg/edit#gid=1992590080" TargetMode="External"/><Relationship Id="rId5" Type="http://schemas.openxmlformats.org/officeDocument/2006/relationships/hyperlink" Target="https://docs.google.com/document/d/1ZSZBeKtZVl-Rc67_5yQIvXPtGSd4B8bWGulD3ZwNiGM/edit#heading=h.q1wgsobenri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hyperlink" Target="https://docs.google.com/document/d/1ZSZBeKtZVl-Rc67_5yQIvXPtGSd4B8bWGulD3ZwNiGM/edit#heading=h.8m9s93720kik" TargetMode="External"/><Relationship Id="rId4" Type="http://schemas.openxmlformats.org/officeDocument/2006/relationships/hyperlink" Target="https://docs.google.com/document/d/1UgvXWUOErmyzQmGSSiNZ6d2i2RzWp6ISlresB1pOfhc/edit#heading=h.1zc5tyrzk8s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hyperlink" Target="https://www.figma.com/file/602wFPfWgtDURSlGfE0dAG/GRASS---Explorations-%5BSHARED%5D?type=design&amp;node-id=2133-2003&amp;mode=design&amp;t=0GE0c08Qdyb6kQdV-0" TargetMode="External"/><Relationship Id="rId4" Type="http://schemas.openxmlformats.org/officeDocument/2006/relationships/hyperlink" Target="https://www.figma.com/proto/602wFPfWgtDURSlGfE0dAG/GRASS---Explorations-%5BSHARED%5D?type=design&amp;node-id=2136-6817&amp;t=6aVcdLL5g5pFDRal-1&amp;scaling=min-zoom&amp;page-id=2133%3A2003&amp;starting-point-node-id=2136%3A6817&amp;show-proto-sidebar=1" TargetMode="External"/><Relationship Id="rId5" Type="http://schemas.openxmlformats.org/officeDocument/2006/relationships/hyperlink" Target="https://www.figma.com/proto/602wFPfWgtDURSlGfE0dAG/GRASS---Explorations-%5BSHARED%5D?type=design&amp;node-id=2136-6981&amp;t=6aVcdLL5g5pFDRal-1&amp;scaling=min-zoom&amp;page-id=2133%3A2003&amp;starting-point-node-id=2136%3A6981&amp;show-proto-sidebar=1"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hyperlink" Target="https://gmv0.sharepoint.com/:w:/r/sites/GRASS-GlobalRangelandDataPlatform/Shared%20Documents/General/Project%20Management/Business%20Need%20Doc%20-%20GRDP.docx?d=w913b9aec46c04718ab674f1e50624676&amp;csf=1&amp;web=1&amp;e=Z2LkwM&amp;nav=eyJoIjoiMTAyODU1OTMxOCJ9" TargetMode="External"/><Relationship Id="rId4" Type="http://schemas.openxmlformats.org/officeDocument/2006/relationships/hyperlink" Target="https://gmv0.sharepoint.com/:x:/r/sites/GRASS-GlobalRangelandDataPlatform/Shared%20Documents/General/Discovery%20and%20Requirements%20Management/GRDP%20-%20Business%20Requirements.xlsx?d=w9e6cbefa9274465a95d3f80a3b9c5ff9&amp;csf=1&amp;web=1&amp;e=tbsP2F&amp;nav=MTVfezAwMDAwMDAwLTAwMDEtMDAwMC0wMTAwLTAwMDAwMDAwMDAwMH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hyperlink" Target="https://docs.google.com/presentation/d/1Hll4eMKtfz3djcctdWKeu6K6FeqFC4-ydgtVO9IS3K8/edit#slide=id.g292affb61c8_0_306" TargetMode="External"/><Relationship Id="rId4" Type="http://schemas.openxmlformats.org/officeDocument/2006/relationships/hyperlink" Target="https://docs.google.com/document/d/1eHh0BjPIwfT4NEImD6ceN7nEQmnXKDPZf_hBPQdzP_4/edit#heading=h.u22r8d3vdgz2" TargetMode="External"/><Relationship Id="rId5" Type="http://schemas.openxmlformats.org/officeDocument/2006/relationships/hyperlink" Target="https://gmv0.sharepoint.com/:x:/r/sites/GRASS-GlobalRangelandDataPlatform/Shared%20Documents/General/Discovery%20and%20Requirements%20Management/GRDP%20-%20Business%20Requirements.xlsx?d=w9e6cbefa9274465a95d3f80a3b9c5ff9&amp;csf=1&amp;web=1&amp;e=PMoq7T&amp;nav=MTVfezAwMDAwMDAwLTAwMDEtMDAwMC0wMjAwLTAwMDAwMDAwMDAwMH0"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3"/>
          <p:cNvSpPr txBox="1"/>
          <p:nvPr>
            <p:ph type="title"/>
          </p:nvPr>
        </p:nvSpPr>
        <p:spPr>
          <a:xfrm>
            <a:off x="860525" y="740800"/>
            <a:ext cx="7587900" cy="223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300"/>
              <a:t>Global Rangelands Data Platform</a:t>
            </a:r>
            <a:endParaRPr sz="6300"/>
          </a:p>
        </p:txBody>
      </p:sp>
      <p:sp>
        <p:nvSpPr>
          <p:cNvPr id="150" name="Google Shape;150;p23"/>
          <p:cNvSpPr txBox="1"/>
          <p:nvPr>
            <p:ph idx="2" type="title"/>
          </p:nvPr>
        </p:nvSpPr>
        <p:spPr>
          <a:xfrm>
            <a:off x="860525" y="3124550"/>
            <a:ext cx="7482900" cy="1082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Plan Report</a:t>
            </a:r>
            <a:endParaRPr/>
          </a:p>
        </p:txBody>
      </p:sp>
      <p:sp>
        <p:nvSpPr>
          <p:cNvPr id="151" name="Google Shape;151;p23"/>
          <p:cNvSpPr txBox="1"/>
          <p:nvPr>
            <p:ph idx="3" type="title"/>
          </p:nvPr>
        </p:nvSpPr>
        <p:spPr>
          <a:xfrm>
            <a:off x="965525" y="4653050"/>
            <a:ext cx="7482900" cy="2658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t>May, 2024.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2"/>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Science</a:t>
            </a:r>
            <a:r>
              <a:rPr lang="en"/>
              <a:t> Discovery</a:t>
            </a:r>
            <a:r>
              <a:rPr lang="en"/>
              <a:t>.</a:t>
            </a:r>
            <a:endParaRPr/>
          </a:p>
        </p:txBody>
      </p:sp>
      <p:sp>
        <p:nvSpPr>
          <p:cNvPr id="215" name="Google Shape;215;p32"/>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Plan Report.</a:t>
            </a:r>
            <a:endParaRPr/>
          </a:p>
        </p:txBody>
      </p:sp>
      <p:sp>
        <p:nvSpPr>
          <p:cNvPr id="216" name="Google Shape;216;p32"/>
          <p:cNvSpPr txBox="1"/>
          <p:nvPr>
            <p:ph idx="3" type="title"/>
          </p:nvPr>
        </p:nvSpPr>
        <p:spPr>
          <a:xfrm>
            <a:off x="692075" y="2069575"/>
            <a:ext cx="7482900" cy="20979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t>The aim of the science discovery is to gather information about the data and analytical capabilities that the users will need</a:t>
            </a:r>
            <a:r>
              <a:rPr lang="en"/>
              <a:t>.</a:t>
            </a:r>
            <a:endParaRPr/>
          </a:p>
          <a:p>
            <a:pPr indent="-317500" lvl="0" marL="457200" rtl="0" algn="l">
              <a:lnSpc>
                <a:spcPct val="115000"/>
              </a:lnSpc>
              <a:spcBef>
                <a:spcPts val="1200"/>
              </a:spcBef>
              <a:spcAft>
                <a:spcPts val="0"/>
              </a:spcAft>
              <a:buSzPts val="1400"/>
              <a:buChar char="●"/>
            </a:pPr>
            <a:r>
              <a:rPr lang="en" u="sng">
                <a:solidFill>
                  <a:schemeClr val="hlink"/>
                </a:solidFill>
                <a:hlinkClick r:id="rId3"/>
              </a:rPr>
              <a:t>Data Discovery</a:t>
            </a:r>
            <a:endParaRPr/>
          </a:p>
          <a:p>
            <a:pPr indent="-317500" lvl="0" marL="457200" rtl="0" algn="l">
              <a:lnSpc>
                <a:spcPct val="115000"/>
              </a:lnSpc>
              <a:spcBef>
                <a:spcPts val="0"/>
              </a:spcBef>
              <a:spcAft>
                <a:spcPts val="0"/>
              </a:spcAft>
              <a:buSzPts val="1400"/>
              <a:buChar char="●"/>
            </a:pPr>
            <a:r>
              <a:rPr lang="en" u="sng">
                <a:solidFill>
                  <a:schemeClr val="hlink"/>
                </a:solidFill>
                <a:hlinkClick r:id="rId4"/>
              </a:rPr>
              <a:t>Preliminary list of data sets for MVP</a:t>
            </a:r>
            <a:endParaRPr/>
          </a:p>
          <a:p>
            <a:pPr indent="-317500" lvl="0" marL="457200" rtl="0" algn="l">
              <a:lnSpc>
                <a:spcPct val="115000"/>
              </a:lnSpc>
              <a:spcBef>
                <a:spcPts val="0"/>
              </a:spcBef>
              <a:spcAft>
                <a:spcPts val="0"/>
              </a:spcAft>
              <a:buSzPts val="1400"/>
              <a:buChar char="●"/>
            </a:pPr>
            <a:r>
              <a:rPr lang="en" u="sng">
                <a:solidFill>
                  <a:schemeClr val="hlink"/>
                </a:solidFill>
                <a:hlinkClick r:id="rId5"/>
              </a:rPr>
              <a:t>Data model - High Level</a:t>
            </a:r>
            <a:endParaRPr/>
          </a:p>
        </p:txBody>
      </p:sp>
      <p:sp>
        <p:nvSpPr>
          <p:cNvPr id="217" name="Google Shape;217;p32"/>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BA4A0"/>
        </a:solidFill>
      </p:bgPr>
    </p:bg>
    <p:spTree>
      <p:nvGrpSpPr>
        <p:cNvPr id="221" name="Shape 221"/>
        <p:cNvGrpSpPr/>
        <p:nvPr/>
      </p:nvGrpSpPr>
      <p:grpSpPr>
        <a:xfrm>
          <a:off x="0" y="0"/>
          <a:ext cx="0" cy="0"/>
          <a:chOff x="0" y="0"/>
          <a:chExt cx="0" cy="0"/>
        </a:xfrm>
      </p:grpSpPr>
      <p:sp>
        <p:nvSpPr>
          <p:cNvPr id="222" name="Google Shape;222;p33"/>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Technical</a:t>
            </a:r>
            <a:r>
              <a:rPr lang="en"/>
              <a:t> Discovery</a:t>
            </a:r>
            <a:endParaRPr/>
          </a:p>
        </p:txBody>
      </p:sp>
      <p:sp>
        <p:nvSpPr>
          <p:cNvPr id="223" name="Google Shape;223;p33"/>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05.</a:t>
            </a:r>
            <a:endParaRPr/>
          </a:p>
        </p:txBody>
      </p:sp>
      <p:sp>
        <p:nvSpPr>
          <p:cNvPr id="224" name="Google Shape;224;p33"/>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4"/>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Technical</a:t>
            </a:r>
            <a:r>
              <a:rPr lang="en"/>
              <a:t> Discovery.</a:t>
            </a:r>
            <a:endParaRPr/>
          </a:p>
        </p:txBody>
      </p:sp>
      <p:sp>
        <p:nvSpPr>
          <p:cNvPr id="230" name="Google Shape;230;p34"/>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Plan Report.</a:t>
            </a:r>
            <a:endParaRPr/>
          </a:p>
        </p:txBody>
      </p:sp>
      <p:sp>
        <p:nvSpPr>
          <p:cNvPr id="231" name="Google Shape;231;p34"/>
          <p:cNvSpPr txBox="1"/>
          <p:nvPr>
            <p:ph idx="3" type="title"/>
          </p:nvPr>
        </p:nvSpPr>
        <p:spPr>
          <a:xfrm>
            <a:off x="692075" y="2069575"/>
            <a:ext cx="7482900" cy="20979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solidFill>
                  <a:schemeClr val="dk1"/>
                </a:solidFill>
              </a:rPr>
              <a:t>The aim of the Technical discovery is to gather the necessary information to define the optimal infrastructure, architecture and technical stack for the project</a:t>
            </a:r>
            <a:endParaRPr>
              <a:solidFill>
                <a:schemeClr val="dk1"/>
              </a:solidFill>
            </a:endParaRPr>
          </a:p>
          <a:p>
            <a:pPr indent="-317500" lvl="0" marL="457200" rtl="0" algn="l">
              <a:lnSpc>
                <a:spcPct val="115000"/>
              </a:lnSpc>
              <a:spcBef>
                <a:spcPts val="1200"/>
              </a:spcBef>
              <a:spcAft>
                <a:spcPts val="0"/>
              </a:spcAft>
              <a:buSzPts val="1400"/>
              <a:buChar char="●"/>
            </a:pPr>
            <a:r>
              <a:rPr lang="en" u="sng">
                <a:solidFill>
                  <a:schemeClr val="hlink"/>
                </a:solidFill>
                <a:latin typeface="Arial"/>
                <a:ea typeface="Arial"/>
                <a:cs typeface="Arial"/>
                <a:sym typeface="Arial"/>
                <a:hlinkClick r:id="rId3"/>
              </a:rPr>
              <a:t>High Level Technical Documentation</a:t>
            </a:r>
            <a:r>
              <a:rPr lang="en">
                <a:solidFill>
                  <a:schemeClr val="dk1"/>
                </a:solidFill>
              </a:rPr>
              <a:t>: Infrastructure, Architecture and other technical considerations</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u="sng">
                <a:solidFill>
                  <a:schemeClr val="hlink"/>
                </a:solidFill>
                <a:hlinkClick r:id="rId4"/>
              </a:rPr>
              <a:t>Web mapping options</a:t>
            </a:r>
            <a:endParaRPr>
              <a:solidFill>
                <a:schemeClr val="dk1"/>
              </a:solidFill>
            </a:endParaRPr>
          </a:p>
          <a:p>
            <a:pPr indent="-317500" lvl="0" marL="457200" rtl="0" algn="l">
              <a:lnSpc>
                <a:spcPct val="115000"/>
              </a:lnSpc>
              <a:spcBef>
                <a:spcPts val="0"/>
              </a:spcBef>
              <a:spcAft>
                <a:spcPts val="0"/>
              </a:spcAft>
              <a:buSzPts val="1400"/>
              <a:buChar char="●"/>
            </a:pPr>
            <a:r>
              <a:rPr lang="en">
                <a:solidFill>
                  <a:schemeClr val="dk1"/>
                </a:solidFill>
              </a:rPr>
              <a:t>Translations: undergoing research</a:t>
            </a:r>
            <a:endParaRPr/>
          </a:p>
        </p:txBody>
      </p:sp>
      <p:sp>
        <p:nvSpPr>
          <p:cNvPr id="232" name="Google Shape;232;p34"/>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BA4A0"/>
        </a:solidFill>
      </p:bgPr>
    </p:bg>
    <p:spTree>
      <p:nvGrpSpPr>
        <p:cNvPr id="236" name="Shape 236"/>
        <p:cNvGrpSpPr/>
        <p:nvPr/>
      </p:nvGrpSpPr>
      <p:grpSpPr>
        <a:xfrm>
          <a:off x="0" y="0"/>
          <a:ext cx="0" cy="0"/>
          <a:chOff x="0" y="0"/>
          <a:chExt cx="0" cy="0"/>
        </a:xfrm>
      </p:grpSpPr>
      <p:sp>
        <p:nvSpPr>
          <p:cNvPr id="237" name="Google Shape;237;p35"/>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Initial Designs</a:t>
            </a:r>
            <a:endParaRPr/>
          </a:p>
        </p:txBody>
      </p:sp>
      <p:sp>
        <p:nvSpPr>
          <p:cNvPr id="238" name="Google Shape;238;p35"/>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06.</a:t>
            </a:r>
            <a:endParaRPr/>
          </a:p>
        </p:txBody>
      </p:sp>
      <p:sp>
        <p:nvSpPr>
          <p:cNvPr id="239" name="Google Shape;239;p35"/>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6"/>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Initial Designs.</a:t>
            </a:r>
            <a:endParaRPr/>
          </a:p>
        </p:txBody>
      </p:sp>
      <p:sp>
        <p:nvSpPr>
          <p:cNvPr id="245" name="Google Shape;245;p36"/>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Plan Report.</a:t>
            </a:r>
            <a:endParaRPr/>
          </a:p>
        </p:txBody>
      </p:sp>
      <p:sp>
        <p:nvSpPr>
          <p:cNvPr id="246" name="Google Shape;246;p36"/>
          <p:cNvSpPr txBox="1"/>
          <p:nvPr>
            <p:ph idx="3" type="title"/>
          </p:nvPr>
        </p:nvSpPr>
        <p:spPr>
          <a:xfrm>
            <a:off x="692075" y="2069575"/>
            <a:ext cx="7482900" cy="20979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t>These are the initial designs </a:t>
            </a:r>
            <a:r>
              <a:rPr lang="en"/>
              <a:t>that, along the solution requirements defined as part of the Design Discovery, will be the base for developing the MVP</a:t>
            </a:r>
            <a:endParaRPr/>
          </a:p>
          <a:p>
            <a:pPr indent="-317500" lvl="0" marL="457200" rtl="0" algn="l">
              <a:lnSpc>
                <a:spcPct val="115000"/>
              </a:lnSpc>
              <a:spcBef>
                <a:spcPts val="1200"/>
              </a:spcBef>
              <a:spcAft>
                <a:spcPts val="0"/>
              </a:spcAft>
              <a:buSzPts val="1400"/>
              <a:buChar char="●"/>
            </a:pPr>
            <a:r>
              <a:rPr lang="en" u="sng">
                <a:solidFill>
                  <a:schemeClr val="hlink"/>
                </a:solidFill>
                <a:hlinkClick r:id="rId3"/>
              </a:rPr>
              <a:t>Figma Visuals</a:t>
            </a:r>
            <a:endParaRPr>
              <a:latin typeface="Arial"/>
              <a:ea typeface="Arial"/>
              <a:cs typeface="Arial"/>
              <a:sym typeface="Arial"/>
            </a:endParaRPr>
          </a:p>
          <a:p>
            <a:pPr indent="-317500" lvl="0" marL="457200" rtl="0" algn="l">
              <a:lnSpc>
                <a:spcPct val="115000"/>
              </a:lnSpc>
              <a:spcBef>
                <a:spcPts val="0"/>
              </a:spcBef>
              <a:spcAft>
                <a:spcPts val="0"/>
              </a:spcAft>
              <a:buSzPts val="1400"/>
              <a:buChar char="●"/>
            </a:pPr>
            <a:r>
              <a:rPr lang="en"/>
              <a:t>Figma prototype</a:t>
            </a:r>
            <a:endParaRPr/>
          </a:p>
          <a:p>
            <a:pPr indent="-298450" lvl="1" marL="914400" rtl="0" algn="l">
              <a:lnSpc>
                <a:spcPct val="115000"/>
              </a:lnSpc>
              <a:spcBef>
                <a:spcPts val="0"/>
              </a:spcBef>
              <a:spcAft>
                <a:spcPts val="0"/>
              </a:spcAft>
              <a:buSzPts val="1100"/>
              <a:buChar char="○"/>
            </a:pPr>
            <a:r>
              <a:rPr lang="en" u="sng">
                <a:solidFill>
                  <a:schemeClr val="hlink"/>
                </a:solidFill>
                <a:latin typeface="Arial"/>
                <a:ea typeface="Arial"/>
                <a:cs typeface="Arial"/>
                <a:sym typeface="Arial"/>
                <a:hlinkClick r:id="rId4"/>
              </a:rPr>
              <a:t>Geospatial representation of data layers (Map)</a:t>
            </a:r>
            <a:endParaRPr>
              <a:latin typeface="Arial"/>
              <a:ea typeface="Arial"/>
              <a:cs typeface="Arial"/>
              <a:sym typeface="Arial"/>
            </a:endParaRPr>
          </a:p>
          <a:p>
            <a:pPr indent="-298450" lvl="1" marL="914400" rtl="0" algn="l">
              <a:lnSpc>
                <a:spcPct val="115000"/>
              </a:lnSpc>
              <a:spcBef>
                <a:spcPts val="0"/>
              </a:spcBef>
              <a:spcAft>
                <a:spcPts val="0"/>
              </a:spcAft>
              <a:buSzPts val="1100"/>
              <a:buFont typeface="Arial"/>
              <a:buChar char="○"/>
            </a:pPr>
            <a:r>
              <a:rPr lang="en" u="sng">
                <a:solidFill>
                  <a:schemeClr val="hlink"/>
                </a:solidFill>
                <a:latin typeface="Arial"/>
                <a:ea typeface="Arial"/>
                <a:cs typeface="Arial"/>
                <a:sym typeface="Arial"/>
                <a:hlinkClick r:id="rId5"/>
              </a:rPr>
              <a:t>Landing page</a:t>
            </a:r>
            <a:endParaRPr>
              <a:latin typeface="Arial"/>
              <a:ea typeface="Arial"/>
              <a:cs typeface="Arial"/>
              <a:sym typeface="Arial"/>
            </a:endParaRPr>
          </a:p>
        </p:txBody>
      </p:sp>
      <p:sp>
        <p:nvSpPr>
          <p:cNvPr id="247" name="Google Shape;247;p36"/>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BA4A0"/>
        </a:solidFill>
      </p:bgPr>
    </p:bg>
    <p:spTree>
      <p:nvGrpSpPr>
        <p:cNvPr id="251" name="Shape 251"/>
        <p:cNvGrpSpPr/>
        <p:nvPr/>
      </p:nvGrpSpPr>
      <p:grpSpPr>
        <a:xfrm>
          <a:off x="0" y="0"/>
          <a:ext cx="0" cy="0"/>
          <a:chOff x="0" y="0"/>
          <a:chExt cx="0" cy="0"/>
        </a:xfrm>
      </p:grpSpPr>
      <p:sp>
        <p:nvSpPr>
          <p:cNvPr id="252" name="Google Shape;252;p37"/>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Gaps from Discovery phase</a:t>
            </a:r>
            <a:endParaRPr/>
          </a:p>
        </p:txBody>
      </p:sp>
      <p:sp>
        <p:nvSpPr>
          <p:cNvPr id="253" name="Google Shape;253;p37"/>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07.</a:t>
            </a:r>
            <a:endParaRPr/>
          </a:p>
        </p:txBody>
      </p:sp>
      <p:sp>
        <p:nvSpPr>
          <p:cNvPr id="254" name="Google Shape;254;p37"/>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8"/>
          <p:cNvSpPr txBox="1"/>
          <p:nvPr>
            <p:ph idx="2" type="title"/>
          </p:nvPr>
        </p:nvSpPr>
        <p:spPr>
          <a:xfrm>
            <a:off x="692075" y="867600"/>
            <a:ext cx="7482900" cy="81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Gaps from Discovery</a:t>
            </a:r>
            <a:endParaRPr/>
          </a:p>
          <a:p>
            <a:pPr indent="0" lvl="0" marL="0" rtl="0" algn="l">
              <a:spcBef>
                <a:spcPts val="0"/>
              </a:spcBef>
              <a:spcAft>
                <a:spcPts val="0"/>
              </a:spcAft>
              <a:buNone/>
            </a:pPr>
            <a:r>
              <a:t/>
            </a:r>
            <a:endParaRPr/>
          </a:p>
        </p:txBody>
      </p:sp>
      <p:sp>
        <p:nvSpPr>
          <p:cNvPr id="260" name="Google Shape;260;p38"/>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Plan Report.</a:t>
            </a:r>
            <a:endParaRPr/>
          </a:p>
        </p:txBody>
      </p:sp>
      <p:sp>
        <p:nvSpPr>
          <p:cNvPr id="261" name="Google Shape;261;p38"/>
          <p:cNvSpPr txBox="1"/>
          <p:nvPr>
            <p:ph idx="3" type="title"/>
          </p:nvPr>
        </p:nvSpPr>
        <p:spPr>
          <a:xfrm>
            <a:off x="692075" y="1688575"/>
            <a:ext cx="7482900" cy="294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t>A few gaps remain after the Discovery phase,</a:t>
            </a:r>
            <a:r>
              <a:rPr lang="en"/>
              <a:t> as it hasn’t been possible to gather the necessary information. The most critical for the current phase are:</a:t>
            </a:r>
            <a:endParaRPr/>
          </a:p>
          <a:p>
            <a:pPr indent="-317500" lvl="0" marL="457200" rtl="0" algn="l">
              <a:lnSpc>
                <a:spcPct val="115000"/>
              </a:lnSpc>
              <a:spcBef>
                <a:spcPts val="1200"/>
              </a:spcBef>
              <a:spcAft>
                <a:spcPts val="0"/>
              </a:spcAft>
              <a:buClr>
                <a:schemeClr val="dk1"/>
              </a:buClr>
              <a:buSzPts val="1400"/>
              <a:buChar char="●"/>
            </a:pPr>
            <a:r>
              <a:rPr lang="en">
                <a:solidFill>
                  <a:schemeClr val="dk1"/>
                </a:solidFill>
              </a:rPr>
              <a:t>Target users and use cases: we need help from ILRI </a:t>
            </a:r>
            <a:r>
              <a:rPr lang="en">
                <a:solidFill>
                  <a:schemeClr val="dk1"/>
                </a:solidFill>
              </a:rPr>
              <a:t>identifying</a:t>
            </a:r>
            <a:r>
              <a:rPr lang="en">
                <a:solidFill>
                  <a:schemeClr val="dk1"/>
                </a:solidFill>
              </a:rPr>
              <a:t> target users in order to extract their needs and use cases from them.</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Content for landing page: we need to define the narrative and the content.</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Benefit for the Business: we need collaboration from ILRI to define the value proposition (Landscape Analysis can be used as a baseline) and ways to measure success.</a:t>
            </a:r>
            <a:endParaRPr>
              <a:solidFill>
                <a:schemeClr val="dk1"/>
              </a:solidFill>
            </a:endParaRPr>
          </a:p>
          <a:p>
            <a:pPr indent="0" lvl="0" marL="0" rtl="0" algn="l">
              <a:lnSpc>
                <a:spcPct val="115000"/>
              </a:lnSpc>
              <a:spcBef>
                <a:spcPts val="1200"/>
              </a:spcBef>
              <a:spcAft>
                <a:spcPts val="1200"/>
              </a:spcAft>
              <a:buNone/>
            </a:pPr>
            <a:r>
              <a:t/>
            </a:r>
            <a:endParaRPr/>
          </a:p>
        </p:txBody>
      </p:sp>
      <p:sp>
        <p:nvSpPr>
          <p:cNvPr id="262" name="Google Shape;262;p38"/>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BA4A0"/>
        </a:solidFill>
      </p:bgPr>
    </p:bg>
    <p:spTree>
      <p:nvGrpSpPr>
        <p:cNvPr id="266" name="Shape 266"/>
        <p:cNvGrpSpPr/>
        <p:nvPr/>
      </p:nvGrpSpPr>
      <p:grpSpPr>
        <a:xfrm>
          <a:off x="0" y="0"/>
          <a:ext cx="0" cy="0"/>
          <a:chOff x="0" y="0"/>
          <a:chExt cx="0" cy="0"/>
        </a:xfrm>
      </p:grpSpPr>
      <p:sp>
        <p:nvSpPr>
          <p:cNvPr id="267" name="Google Shape;267;p39"/>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Evolutionary Development</a:t>
            </a:r>
            <a:endParaRPr/>
          </a:p>
        </p:txBody>
      </p:sp>
      <p:sp>
        <p:nvSpPr>
          <p:cNvPr id="268" name="Google Shape;268;p39"/>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08.</a:t>
            </a:r>
            <a:endParaRPr/>
          </a:p>
        </p:txBody>
      </p:sp>
      <p:sp>
        <p:nvSpPr>
          <p:cNvPr id="269" name="Google Shape;269;p39"/>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0"/>
          <p:cNvSpPr txBox="1"/>
          <p:nvPr>
            <p:ph idx="2" type="title"/>
          </p:nvPr>
        </p:nvSpPr>
        <p:spPr>
          <a:xfrm>
            <a:off x="692075" y="1020000"/>
            <a:ext cx="7482900" cy="82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Evolutionary Development</a:t>
            </a:r>
            <a:endParaRPr/>
          </a:p>
        </p:txBody>
      </p:sp>
      <p:sp>
        <p:nvSpPr>
          <p:cNvPr id="275" name="Google Shape;275;p40"/>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Plan Report.</a:t>
            </a:r>
            <a:endParaRPr/>
          </a:p>
        </p:txBody>
      </p:sp>
      <p:sp>
        <p:nvSpPr>
          <p:cNvPr id="276" name="Google Shape;276;p40"/>
          <p:cNvSpPr txBox="1"/>
          <p:nvPr>
            <p:ph idx="3" type="title"/>
          </p:nvPr>
        </p:nvSpPr>
        <p:spPr>
          <a:xfrm>
            <a:off x="692075" y="2069575"/>
            <a:ext cx="7482900" cy="20979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a:t>What is it?</a:t>
            </a:r>
            <a:endParaRPr b="1"/>
          </a:p>
          <a:p>
            <a:pPr indent="0" lvl="0" marL="0" rtl="0" algn="l">
              <a:lnSpc>
                <a:spcPct val="115000"/>
              </a:lnSpc>
              <a:spcBef>
                <a:spcPts val="1200"/>
              </a:spcBef>
              <a:spcAft>
                <a:spcPts val="0"/>
              </a:spcAft>
              <a:buNone/>
            </a:pPr>
            <a:r>
              <a:rPr lang="en"/>
              <a:t>Evolutionary Development is a software development approach where we’ll start developing basic functionalities that meet the initial requirements, that will be continually refined and expanded through iterations based on feedback from the business and target users.</a:t>
            </a:r>
            <a:endParaRPr/>
          </a:p>
          <a:p>
            <a:pPr indent="0" lvl="0" marL="0" rtl="0" algn="l">
              <a:lnSpc>
                <a:spcPct val="115000"/>
              </a:lnSpc>
              <a:spcBef>
                <a:spcPts val="1200"/>
              </a:spcBef>
              <a:spcAft>
                <a:spcPts val="1200"/>
              </a:spcAft>
              <a:buNone/>
            </a:pPr>
            <a:r>
              <a:rPr lang="en"/>
              <a:t>This approach allows for flexibility and adaptability to changing needs, as well as early user involvement and feedback throughout the development process.</a:t>
            </a:r>
            <a:endParaRPr>
              <a:latin typeface="Arial"/>
              <a:ea typeface="Arial"/>
              <a:cs typeface="Arial"/>
              <a:sym typeface="Arial"/>
            </a:endParaRPr>
          </a:p>
        </p:txBody>
      </p:sp>
      <p:sp>
        <p:nvSpPr>
          <p:cNvPr id="277" name="Google Shape;277;p40"/>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41"/>
          <p:cNvSpPr txBox="1"/>
          <p:nvPr>
            <p:ph idx="2" type="title"/>
          </p:nvPr>
        </p:nvSpPr>
        <p:spPr>
          <a:xfrm>
            <a:off x="692075" y="1020000"/>
            <a:ext cx="7482900" cy="82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Evolutionary Development</a:t>
            </a:r>
            <a:endParaRPr/>
          </a:p>
        </p:txBody>
      </p:sp>
      <p:sp>
        <p:nvSpPr>
          <p:cNvPr id="283" name="Google Shape;283;p41"/>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Plan Report.</a:t>
            </a:r>
            <a:endParaRPr/>
          </a:p>
        </p:txBody>
      </p:sp>
      <p:sp>
        <p:nvSpPr>
          <p:cNvPr id="284" name="Google Shape;284;p41"/>
          <p:cNvSpPr txBox="1"/>
          <p:nvPr>
            <p:ph idx="3" type="title"/>
          </p:nvPr>
        </p:nvSpPr>
        <p:spPr>
          <a:xfrm>
            <a:off x="692075" y="2069575"/>
            <a:ext cx="7482900" cy="20979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a:t>High level Timeline:</a:t>
            </a:r>
            <a:endParaRPr/>
          </a:p>
          <a:p>
            <a:pPr indent="-317500" lvl="0" marL="457200" rtl="0" algn="l">
              <a:lnSpc>
                <a:spcPct val="115000"/>
              </a:lnSpc>
              <a:spcBef>
                <a:spcPts val="1200"/>
              </a:spcBef>
              <a:spcAft>
                <a:spcPts val="0"/>
              </a:spcAft>
              <a:buSzPts val="1400"/>
              <a:buChar char="●"/>
            </a:pPr>
            <a:r>
              <a:rPr lang="en"/>
              <a:t>MVP presentation, user testing, feedback gathering and prioritization: 2 hours session early July 2024</a:t>
            </a:r>
            <a:endParaRPr/>
          </a:p>
          <a:p>
            <a:pPr indent="-317500" lvl="0" marL="457200" rtl="0" algn="l">
              <a:lnSpc>
                <a:spcPct val="115000"/>
              </a:lnSpc>
              <a:spcBef>
                <a:spcPts val="0"/>
              </a:spcBef>
              <a:spcAft>
                <a:spcPts val="0"/>
              </a:spcAft>
              <a:buSzPts val="1400"/>
              <a:buChar char="●"/>
            </a:pPr>
            <a:r>
              <a:rPr lang="en"/>
              <a:t>Iterative development: July 2024 - March 2025</a:t>
            </a:r>
            <a:endParaRPr/>
          </a:p>
          <a:p>
            <a:pPr indent="-317500" lvl="1" marL="914400" rtl="0" algn="l">
              <a:lnSpc>
                <a:spcPct val="115000"/>
              </a:lnSpc>
              <a:spcBef>
                <a:spcPts val="0"/>
              </a:spcBef>
              <a:spcAft>
                <a:spcPts val="0"/>
              </a:spcAft>
              <a:buSzPts val="1400"/>
              <a:buChar char="○"/>
            </a:pPr>
            <a:r>
              <a:rPr lang="en">
                <a:latin typeface="Arial"/>
                <a:ea typeface="Arial"/>
                <a:cs typeface="Arial"/>
                <a:sym typeface="Arial"/>
              </a:rPr>
              <a:t>Review: mid September 2024</a:t>
            </a:r>
            <a:endParaRPr>
              <a:latin typeface="Arial"/>
              <a:ea typeface="Arial"/>
              <a:cs typeface="Arial"/>
              <a:sym typeface="Arial"/>
            </a:endParaRPr>
          </a:p>
          <a:p>
            <a:pPr indent="-317500" lvl="1" marL="914400" rtl="0" algn="l">
              <a:lnSpc>
                <a:spcPct val="115000"/>
              </a:lnSpc>
              <a:spcBef>
                <a:spcPts val="0"/>
              </a:spcBef>
              <a:spcAft>
                <a:spcPts val="0"/>
              </a:spcAft>
              <a:buSzPts val="1400"/>
              <a:buFont typeface="Arial"/>
              <a:buChar char="○"/>
            </a:pPr>
            <a:r>
              <a:rPr lang="en">
                <a:latin typeface="Arial"/>
                <a:ea typeface="Arial"/>
                <a:cs typeface="Arial"/>
                <a:sym typeface="Arial"/>
              </a:rPr>
              <a:t>Complete platform: March 2025</a:t>
            </a:r>
            <a:endParaRPr>
              <a:latin typeface="Arial"/>
              <a:ea typeface="Arial"/>
              <a:cs typeface="Arial"/>
              <a:sym typeface="Arial"/>
            </a:endParaRPr>
          </a:p>
        </p:txBody>
      </p:sp>
      <p:sp>
        <p:nvSpPr>
          <p:cNvPr id="285" name="Google Shape;285;p41"/>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4"/>
          <p:cNvSpPr txBox="1"/>
          <p:nvPr>
            <p:ph idx="2" type="title"/>
          </p:nvPr>
        </p:nvSpPr>
        <p:spPr>
          <a:xfrm>
            <a:off x="692075" y="1184750"/>
            <a:ext cx="7482900" cy="3502500"/>
          </a:xfrm>
          <a:prstGeom prst="rect">
            <a:avLst/>
          </a:prstGeom>
        </p:spPr>
        <p:txBody>
          <a:bodyPr anchorCtr="0" anchor="t" bIns="91425" lIns="91425" spcFirstLastPara="1" rIns="91425" wrap="square" tIns="91425">
            <a:noAutofit/>
          </a:bodyPr>
          <a:lstStyle/>
          <a:p>
            <a:pPr indent="-342900" lvl="0" marL="914400" rtl="0" algn="l">
              <a:lnSpc>
                <a:spcPct val="150000"/>
              </a:lnSpc>
              <a:spcBef>
                <a:spcPts val="0"/>
              </a:spcBef>
              <a:spcAft>
                <a:spcPts val="0"/>
              </a:spcAft>
              <a:buClr>
                <a:schemeClr val="lt1"/>
              </a:buClr>
              <a:buSzPts val="1800"/>
              <a:buAutoNum type="arabicPeriod"/>
            </a:pPr>
            <a:r>
              <a:rPr b="1" lang="en">
                <a:solidFill>
                  <a:schemeClr val="lt1"/>
                </a:solidFill>
              </a:rPr>
              <a:t>Purpose</a:t>
            </a:r>
            <a:endParaRPr b="1">
              <a:solidFill>
                <a:schemeClr val="lt1"/>
              </a:solidFill>
            </a:endParaRPr>
          </a:p>
          <a:p>
            <a:pPr indent="-342900" lvl="0" marL="914400" rtl="0" algn="l">
              <a:lnSpc>
                <a:spcPct val="150000"/>
              </a:lnSpc>
              <a:spcBef>
                <a:spcPts val="0"/>
              </a:spcBef>
              <a:spcAft>
                <a:spcPts val="0"/>
              </a:spcAft>
              <a:buClr>
                <a:schemeClr val="lt1"/>
              </a:buClr>
              <a:buSzPts val="1800"/>
              <a:buAutoNum type="arabicPeriod"/>
            </a:pPr>
            <a:r>
              <a:rPr b="1" lang="en">
                <a:solidFill>
                  <a:schemeClr val="lt1"/>
                </a:solidFill>
              </a:rPr>
              <a:t>Business discovery</a:t>
            </a:r>
            <a:endParaRPr b="1">
              <a:solidFill>
                <a:schemeClr val="lt1"/>
              </a:solidFill>
            </a:endParaRPr>
          </a:p>
          <a:p>
            <a:pPr indent="-342900" lvl="0" marL="914400" rtl="0" algn="l">
              <a:lnSpc>
                <a:spcPct val="150000"/>
              </a:lnSpc>
              <a:spcBef>
                <a:spcPts val="0"/>
              </a:spcBef>
              <a:spcAft>
                <a:spcPts val="0"/>
              </a:spcAft>
              <a:buClr>
                <a:schemeClr val="lt1"/>
              </a:buClr>
              <a:buSzPts val="1800"/>
              <a:buAutoNum type="arabicPeriod"/>
            </a:pPr>
            <a:r>
              <a:rPr b="1" lang="en">
                <a:solidFill>
                  <a:schemeClr val="lt1"/>
                </a:solidFill>
              </a:rPr>
              <a:t>Design discovery</a:t>
            </a:r>
            <a:endParaRPr b="1">
              <a:solidFill>
                <a:schemeClr val="lt1"/>
              </a:solidFill>
            </a:endParaRPr>
          </a:p>
          <a:p>
            <a:pPr indent="-342900" lvl="0" marL="914400" rtl="0" algn="l">
              <a:lnSpc>
                <a:spcPct val="150000"/>
              </a:lnSpc>
              <a:spcBef>
                <a:spcPts val="0"/>
              </a:spcBef>
              <a:spcAft>
                <a:spcPts val="0"/>
              </a:spcAft>
              <a:buClr>
                <a:schemeClr val="lt1"/>
              </a:buClr>
              <a:buSzPts val="1800"/>
              <a:buAutoNum type="arabicPeriod"/>
            </a:pPr>
            <a:r>
              <a:rPr b="1" lang="en">
                <a:solidFill>
                  <a:schemeClr val="lt1"/>
                </a:solidFill>
              </a:rPr>
              <a:t>Science Discovery</a:t>
            </a:r>
            <a:endParaRPr b="1">
              <a:solidFill>
                <a:schemeClr val="lt1"/>
              </a:solidFill>
            </a:endParaRPr>
          </a:p>
          <a:p>
            <a:pPr indent="-342900" lvl="0" marL="914400" rtl="0" algn="l">
              <a:lnSpc>
                <a:spcPct val="150000"/>
              </a:lnSpc>
              <a:spcBef>
                <a:spcPts val="0"/>
              </a:spcBef>
              <a:spcAft>
                <a:spcPts val="0"/>
              </a:spcAft>
              <a:buClr>
                <a:schemeClr val="lt1"/>
              </a:buClr>
              <a:buSzPts val="1800"/>
              <a:buAutoNum type="arabicPeriod"/>
            </a:pPr>
            <a:r>
              <a:rPr b="1" lang="en">
                <a:solidFill>
                  <a:schemeClr val="lt1"/>
                </a:solidFill>
              </a:rPr>
              <a:t>Technical Discovery</a:t>
            </a:r>
            <a:endParaRPr b="1">
              <a:solidFill>
                <a:schemeClr val="lt1"/>
              </a:solidFill>
            </a:endParaRPr>
          </a:p>
          <a:p>
            <a:pPr indent="-342900" lvl="0" marL="914400" rtl="0" algn="l">
              <a:lnSpc>
                <a:spcPct val="150000"/>
              </a:lnSpc>
              <a:spcBef>
                <a:spcPts val="0"/>
              </a:spcBef>
              <a:spcAft>
                <a:spcPts val="0"/>
              </a:spcAft>
              <a:buClr>
                <a:schemeClr val="lt1"/>
              </a:buClr>
              <a:buSzPts val="1800"/>
              <a:buAutoNum type="arabicPeriod"/>
            </a:pPr>
            <a:r>
              <a:rPr b="1" lang="en">
                <a:solidFill>
                  <a:schemeClr val="lt1"/>
                </a:solidFill>
              </a:rPr>
              <a:t>Initial Designs</a:t>
            </a:r>
            <a:endParaRPr b="1">
              <a:solidFill>
                <a:schemeClr val="lt1"/>
              </a:solidFill>
            </a:endParaRPr>
          </a:p>
          <a:p>
            <a:pPr indent="-342900" lvl="0" marL="914400" rtl="0" algn="l">
              <a:lnSpc>
                <a:spcPct val="150000"/>
              </a:lnSpc>
              <a:spcBef>
                <a:spcPts val="0"/>
              </a:spcBef>
              <a:spcAft>
                <a:spcPts val="0"/>
              </a:spcAft>
              <a:buClr>
                <a:schemeClr val="lt1"/>
              </a:buClr>
              <a:buSzPts val="1800"/>
              <a:buAutoNum type="arabicPeriod"/>
            </a:pPr>
            <a:r>
              <a:rPr b="1" lang="en">
                <a:solidFill>
                  <a:schemeClr val="lt1"/>
                </a:solidFill>
              </a:rPr>
              <a:t>Gaps from Discovery phase</a:t>
            </a:r>
            <a:endParaRPr b="1">
              <a:solidFill>
                <a:schemeClr val="lt1"/>
              </a:solidFill>
            </a:endParaRPr>
          </a:p>
          <a:p>
            <a:pPr indent="-342900" lvl="0" marL="914400" rtl="0" algn="l">
              <a:lnSpc>
                <a:spcPct val="150000"/>
              </a:lnSpc>
              <a:spcBef>
                <a:spcPts val="0"/>
              </a:spcBef>
              <a:spcAft>
                <a:spcPts val="0"/>
              </a:spcAft>
              <a:buClr>
                <a:schemeClr val="lt1"/>
              </a:buClr>
              <a:buSzPts val="1800"/>
              <a:buAutoNum type="arabicPeriod"/>
            </a:pPr>
            <a:r>
              <a:rPr b="1" lang="en">
                <a:solidFill>
                  <a:schemeClr val="lt1"/>
                </a:solidFill>
              </a:rPr>
              <a:t>Evolutionary Development</a:t>
            </a:r>
            <a:endParaRPr b="1">
              <a:solidFill>
                <a:schemeClr val="lt1"/>
              </a:solidFill>
            </a:endParaRPr>
          </a:p>
        </p:txBody>
      </p:sp>
      <p:sp>
        <p:nvSpPr>
          <p:cNvPr id="157" name="Google Shape;157;p24"/>
          <p:cNvSpPr txBox="1"/>
          <p:nvPr>
            <p:ph type="title"/>
          </p:nvPr>
        </p:nvSpPr>
        <p:spPr>
          <a:xfrm>
            <a:off x="692075" y="411075"/>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Index.</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2"/>
          <p:cNvSpPr txBox="1"/>
          <p:nvPr>
            <p:ph type="title"/>
          </p:nvPr>
        </p:nvSpPr>
        <p:spPr>
          <a:xfrm>
            <a:off x="448975" y="1955375"/>
            <a:ext cx="8433000" cy="820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Thank you.</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BA4A0"/>
        </a:solidFill>
      </p:bgPr>
    </p:bg>
    <p:spTree>
      <p:nvGrpSpPr>
        <p:cNvPr id="161" name="Shape 161"/>
        <p:cNvGrpSpPr/>
        <p:nvPr/>
      </p:nvGrpSpPr>
      <p:grpSpPr>
        <a:xfrm>
          <a:off x="0" y="0"/>
          <a:ext cx="0" cy="0"/>
          <a:chOff x="0" y="0"/>
          <a:chExt cx="0" cy="0"/>
        </a:xfrm>
      </p:grpSpPr>
      <p:sp>
        <p:nvSpPr>
          <p:cNvPr id="162" name="Google Shape;162;p25"/>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Purpose</a:t>
            </a:r>
            <a:endParaRPr/>
          </a:p>
        </p:txBody>
      </p:sp>
      <p:sp>
        <p:nvSpPr>
          <p:cNvPr id="163" name="Google Shape;163;p25"/>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01.</a:t>
            </a:r>
            <a:endParaRPr/>
          </a:p>
        </p:txBody>
      </p:sp>
      <p:sp>
        <p:nvSpPr>
          <p:cNvPr id="164" name="Google Shape;164;p25"/>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6"/>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t>Purpose.</a:t>
            </a:r>
            <a:endParaRPr/>
          </a:p>
        </p:txBody>
      </p:sp>
      <p:sp>
        <p:nvSpPr>
          <p:cNvPr id="170" name="Google Shape;170;p26"/>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Plan Report</a:t>
            </a:r>
            <a:r>
              <a:rPr lang="en"/>
              <a:t>.</a:t>
            </a:r>
            <a:endParaRPr/>
          </a:p>
        </p:txBody>
      </p:sp>
      <p:sp>
        <p:nvSpPr>
          <p:cNvPr id="171" name="Google Shape;171;p26"/>
          <p:cNvSpPr txBox="1"/>
          <p:nvPr>
            <p:ph idx="4" type="title"/>
          </p:nvPr>
        </p:nvSpPr>
        <p:spPr>
          <a:xfrm>
            <a:off x="692075" y="2049675"/>
            <a:ext cx="7482900" cy="1629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The purpose of this document is to provide a comprehensive overview of the outcomes of the Discovery and </a:t>
            </a:r>
            <a:r>
              <a:rPr lang="en">
                <a:solidFill>
                  <a:schemeClr val="dk1"/>
                </a:solidFill>
              </a:rPr>
              <a:t>Design</a:t>
            </a:r>
            <a:r>
              <a:rPr lang="en">
                <a:solidFill>
                  <a:schemeClr val="dk1"/>
                </a:solidFill>
              </a:rPr>
              <a:t> phase, including an estimate timeline of the Evolutionary Development phase.</a:t>
            </a:r>
            <a:endParaRPr/>
          </a:p>
        </p:txBody>
      </p:sp>
      <p:sp>
        <p:nvSpPr>
          <p:cNvPr id="172" name="Google Shape;172;p26"/>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BA4A0"/>
        </a:solidFill>
      </p:bgPr>
    </p:bg>
    <p:spTree>
      <p:nvGrpSpPr>
        <p:cNvPr id="176" name="Shape 176"/>
        <p:cNvGrpSpPr/>
        <p:nvPr/>
      </p:nvGrpSpPr>
      <p:grpSpPr>
        <a:xfrm>
          <a:off x="0" y="0"/>
          <a:ext cx="0" cy="0"/>
          <a:chOff x="0" y="0"/>
          <a:chExt cx="0" cy="0"/>
        </a:xfrm>
      </p:grpSpPr>
      <p:sp>
        <p:nvSpPr>
          <p:cNvPr id="177" name="Google Shape;177;p27"/>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Business Discovery</a:t>
            </a:r>
            <a:endParaRPr/>
          </a:p>
        </p:txBody>
      </p:sp>
      <p:sp>
        <p:nvSpPr>
          <p:cNvPr id="178" name="Google Shape;178;p27"/>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02.</a:t>
            </a:r>
            <a:endParaRPr/>
          </a:p>
        </p:txBody>
      </p:sp>
      <p:sp>
        <p:nvSpPr>
          <p:cNvPr id="179" name="Google Shape;179;p27"/>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8"/>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Business Discovery.</a:t>
            </a:r>
            <a:endParaRPr/>
          </a:p>
        </p:txBody>
      </p:sp>
      <p:sp>
        <p:nvSpPr>
          <p:cNvPr id="185" name="Google Shape;185;p28"/>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Development Plan Report.</a:t>
            </a:r>
            <a:endParaRPr/>
          </a:p>
        </p:txBody>
      </p:sp>
      <p:sp>
        <p:nvSpPr>
          <p:cNvPr id="186" name="Google Shape;186;p28"/>
          <p:cNvSpPr txBox="1"/>
          <p:nvPr>
            <p:ph idx="3" type="title"/>
          </p:nvPr>
        </p:nvSpPr>
        <p:spPr>
          <a:xfrm>
            <a:off x="692075" y="2069575"/>
            <a:ext cx="7482900" cy="20979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t>The business discovery aims at understanding the business rationale of the project.</a:t>
            </a:r>
            <a:endParaRPr/>
          </a:p>
          <a:p>
            <a:pPr indent="-317500" lvl="0" marL="457200" rtl="0" algn="l">
              <a:lnSpc>
                <a:spcPct val="115000"/>
              </a:lnSpc>
              <a:spcBef>
                <a:spcPts val="1200"/>
              </a:spcBef>
              <a:spcAft>
                <a:spcPts val="0"/>
              </a:spcAft>
              <a:buSzPts val="1400"/>
              <a:buChar char="●"/>
            </a:pPr>
            <a:r>
              <a:rPr lang="en" u="sng">
                <a:solidFill>
                  <a:schemeClr val="hlink"/>
                </a:solidFill>
                <a:hlinkClick r:id="rId3"/>
              </a:rPr>
              <a:t>Business Needs document</a:t>
            </a:r>
            <a:endParaRPr/>
          </a:p>
          <a:p>
            <a:pPr indent="-317500" lvl="0" marL="457200" rtl="0" algn="l">
              <a:lnSpc>
                <a:spcPct val="115000"/>
              </a:lnSpc>
              <a:spcBef>
                <a:spcPts val="0"/>
              </a:spcBef>
              <a:spcAft>
                <a:spcPts val="0"/>
              </a:spcAft>
              <a:buSzPts val="1400"/>
              <a:buChar char="●"/>
            </a:pPr>
            <a:r>
              <a:rPr lang="en" u="sng">
                <a:solidFill>
                  <a:schemeClr val="hlink"/>
                </a:solidFill>
                <a:hlinkClick r:id="rId4"/>
              </a:rPr>
              <a:t>Business Requirements</a:t>
            </a:r>
            <a:endParaRPr/>
          </a:p>
          <a:p>
            <a:pPr indent="0" lvl="0" marL="0" rtl="0" algn="l">
              <a:lnSpc>
                <a:spcPct val="115000"/>
              </a:lnSpc>
              <a:spcBef>
                <a:spcPts val="1200"/>
              </a:spcBef>
              <a:spcAft>
                <a:spcPts val="0"/>
              </a:spcAft>
              <a:buClr>
                <a:schemeClr val="dk1"/>
              </a:buClr>
              <a:buSzPts val="1100"/>
              <a:buFont typeface="Arial"/>
              <a:buNone/>
            </a:pPr>
            <a:r>
              <a:t/>
            </a:r>
            <a:endParaRPr/>
          </a:p>
        </p:txBody>
      </p:sp>
      <p:sp>
        <p:nvSpPr>
          <p:cNvPr id="187" name="Google Shape;187;p28"/>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BA4A0"/>
        </a:solidFill>
      </p:bgPr>
    </p:bg>
    <p:spTree>
      <p:nvGrpSpPr>
        <p:cNvPr id="191" name="Shape 191"/>
        <p:cNvGrpSpPr/>
        <p:nvPr/>
      </p:nvGrpSpPr>
      <p:grpSpPr>
        <a:xfrm>
          <a:off x="0" y="0"/>
          <a:ext cx="0" cy="0"/>
          <a:chOff x="0" y="0"/>
          <a:chExt cx="0" cy="0"/>
        </a:xfrm>
      </p:grpSpPr>
      <p:sp>
        <p:nvSpPr>
          <p:cNvPr id="192" name="Google Shape;192;p29"/>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Design</a:t>
            </a:r>
            <a:r>
              <a:rPr lang="en"/>
              <a:t> Discovery</a:t>
            </a:r>
            <a:endParaRPr/>
          </a:p>
        </p:txBody>
      </p:sp>
      <p:sp>
        <p:nvSpPr>
          <p:cNvPr id="193" name="Google Shape;193;p29"/>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03.</a:t>
            </a:r>
            <a:endParaRPr/>
          </a:p>
        </p:txBody>
      </p:sp>
      <p:sp>
        <p:nvSpPr>
          <p:cNvPr id="194" name="Google Shape;194;p29"/>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0"/>
          <p:cNvSpPr txBox="1"/>
          <p:nvPr>
            <p:ph idx="2" type="title"/>
          </p:nvPr>
        </p:nvSpPr>
        <p:spPr>
          <a:xfrm>
            <a:off x="692075" y="1020000"/>
            <a:ext cx="7482900" cy="144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Design</a:t>
            </a:r>
            <a:r>
              <a:rPr lang="en"/>
              <a:t> Discovery.</a:t>
            </a:r>
            <a:endParaRPr/>
          </a:p>
        </p:txBody>
      </p:sp>
      <p:sp>
        <p:nvSpPr>
          <p:cNvPr id="200" name="Google Shape;200;p30"/>
          <p:cNvSpPr txBox="1"/>
          <p:nvPr>
            <p:ph type="title"/>
          </p:nvPr>
        </p:nvSpPr>
        <p:spPr>
          <a:xfrm>
            <a:off x="692075" y="373800"/>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Development Plan Report.</a:t>
            </a:r>
            <a:endParaRPr/>
          </a:p>
        </p:txBody>
      </p:sp>
      <p:sp>
        <p:nvSpPr>
          <p:cNvPr id="201" name="Google Shape;201;p30"/>
          <p:cNvSpPr txBox="1"/>
          <p:nvPr>
            <p:ph idx="3" type="title"/>
          </p:nvPr>
        </p:nvSpPr>
        <p:spPr>
          <a:xfrm>
            <a:off x="692075" y="2069575"/>
            <a:ext cx="7482900" cy="20979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t>The aim of the design discovery is to ensure we have as much knowledge about potential users and use cases to understand the underlying needs and design a solution that provides an optimal user experience.</a:t>
            </a:r>
            <a:endParaRPr/>
          </a:p>
          <a:p>
            <a:pPr indent="-317500" lvl="0" marL="457200" rtl="0" algn="l">
              <a:lnSpc>
                <a:spcPct val="115000"/>
              </a:lnSpc>
              <a:spcBef>
                <a:spcPts val="1200"/>
              </a:spcBef>
              <a:spcAft>
                <a:spcPts val="0"/>
              </a:spcAft>
              <a:buSzPts val="1400"/>
              <a:buChar char="●"/>
            </a:pPr>
            <a:r>
              <a:rPr lang="en" u="sng">
                <a:solidFill>
                  <a:schemeClr val="hlink"/>
                </a:solidFill>
                <a:hlinkClick r:id="rId3"/>
              </a:rPr>
              <a:t>Landscape Analysis</a:t>
            </a:r>
            <a:endParaRPr/>
          </a:p>
          <a:p>
            <a:pPr indent="-317500" lvl="0" marL="457200" rtl="0" algn="l">
              <a:lnSpc>
                <a:spcPct val="115000"/>
              </a:lnSpc>
              <a:spcBef>
                <a:spcPts val="0"/>
              </a:spcBef>
              <a:spcAft>
                <a:spcPts val="0"/>
              </a:spcAft>
              <a:buSzPts val="1400"/>
              <a:buChar char="●"/>
            </a:pPr>
            <a:r>
              <a:rPr lang="en" u="sng">
                <a:solidFill>
                  <a:schemeClr val="hlink"/>
                </a:solidFill>
                <a:hlinkClick r:id="rId4"/>
              </a:rPr>
              <a:t>User profiles</a:t>
            </a:r>
            <a:endParaRPr/>
          </a:p>
          <a:p>
            <a:pPr indent="-317500" lvl="0" marL="457200" rtl="0" algn="l">
              <a:lnSpc>
                <a:spcPct val="115000"/>
              </a:lnSpc>
              <a:spcBef>
                <a:spcPts val="0"/>
              </a:spcBef>
              <a:spcAft>
                <a:spcPts val="0"/>
              </a:spcAft>
              <a:buSzPts val="1400"/>
              <a:buChar char="●"/>
            </a:pPr>
            <a:r>
              <a:rPr lang="en" u="sng">
                <a:solidFill>
                  <a:schemeClr val="hlink"/>
                </a:solidFill>
                <a:hlinkClick r:id="rId5"/>
              </a:rPr>
              <a:t>Solution requirements</a:t>
            </a:r>
            <a:endParaRPr/>
          </a:p>
          <a:p>
            <a:pPr indent="-317500" lvl="0" marL="457200" rtl="0" algn="l">
              <a:lnSpc>
                <a:spcPct val="115000"/>
              </a:lnSpc>
              <a:spcBef>
                <a:spcPts val="0"/>
              </a:spcBef>
              <a:spcAft>
                <a:spcPts val="0"/>
              </a:spcAft>
              <a:buSzPts val="1400"/>
              <a:buChar char="●"/>
            </a:pPr>
            <a:r>
              <a:rPr lang="en"/>
              <a:t>Use cases - WIP</a:t>
            </a:r>
            <a:endParaRPr/>
          </a:p>
          <a:p>
            <a:pPr indent="0" lvl="0" marL="0" rtl="0" algn="l">
              <a:lnSpc>
                <a:spcPct val="115000"/>
              </a:lnSpc>
              <a:spcBef>
                <a:spcPts val="1200"/>
              </a:spcBef>
              <a:spcAft>
                <a:spcPts val="0"/>
              </a:spcAft>
              <a:buClr>
                <a:schemeClr val="dk1"/>
              </a:buClr>
              <a:buSzPts val="1100"/>
              <a:buFont typeface="Arial"/>
              <a:buNone/>
            </a:pPr>
            <a:r>
              <a:t/>
            </a:r>
            <a:endParaRPr/>
          </a:p>
        </p:txBody>
      </p:sp>
      <p:sp>
        <p:nvSpPr>
          <p:cNvPr id="202" name="Google Shape;202;p30"/>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BA4A0"/>
        </a:solidFill>
      </p:bgPr>
    </p:bg>
    <p:spTree>
      <p:nvGrpSpPr>
        <p:cNvPr id="206" name="Shape 206"/>
        <p:cNvGrpSpPr/>
        <p:nvPr/>
      </p:nvGrpSpPr>
      <p:grpSpPr>
        <a:xfrm>
          <a:off x="0" y="0"/>
          <a:ext cx="0" cy="0"/>
          <a:chOff x="0" y="0"/>
          <a:chExt cx="0" cy="0"/>
        </a:xfrm>
      </p:grpSpPr>
      <p:sp>
        <p:nvSpPr>
          <p:cNvPr id="207" name="Google Shape;207;p31"/>
          <p:cNvSpPr txBox="1"/>
          <p:nvPr>
            <p:ph idx="2" type="title"/>
          </p:nvPr>
        </p:nvSpPr>
        <p:spPr>
          <a:xfrm>
            <a:off x="692075" y="1925550"/>
            <a:ext cx="7682700" cy="238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Science</a:t>
            </a:r>
            <a:r>
              <a:rPr lang="en"/>
              <a:t> Discovery</a:t>
            </a:r>
            <a:endParaRPr/>
          </a:p>
        </p:txBody>
      </p:sp>
      <p:sp>
        <p:nvSpPr>
          <p:cNvPr id="208" name="Google Shape;208;p31"/>
          <p:cNvSpPr txBox="1"/>
          <p:nvPr>
            <p:ph type="title"/>
          </p:nvPr>
        </p:nvSpPr>
        <p:spPr>
          <a:xfrm>
            <a:off x="692075" y="944475"/>
            <a:ext cx="7482900" cy="6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04.</a:t>
            </a:r>
            <a:endParaRPr/>
          </a:p>
        </p:txBody>
      </p:sp>
      <p:sp>
        <p:nvSpPr>
          <p:cNvPr id="209" name="Google Shape;209;p31"/>
          <p:cNvSpPr txBox="1"/>
          <p:nvPr>
            <p:ph idx="12" type="sldNum"/>
          </p:nvPr>
        </p:nvSpPr>
        <p:spPr>
          <a:xfrm>
            <a:off x="8374638" y="4760850"/>
            <a:ext cx="548700" cy="177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