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3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3"/>
  </p:notesMasterIdLst>
  <p:sldIdLst>
    <p:sldId id="260" r:id="rId2"/>
    <p:sldId id="277" r:id="rId3"/>
    <p:sldId id="279" r:id="rId4"/>
    <p:sldId id="265" r:id="rId5"/>
    <p:sldId id="266" r:id="rId6"/>
    <p:sldId id="267" r:id="rId7"/>
    <p:sldId id="268" r:id="rId8"/>
    <p:sldId id="270" r:id="rId9"/>
    <p:sldId id="271" r:id="rId10"/>
    <p:sldId id="280" r:id="rId11"/>
    <p:sldId id="281" r:id="rId12"/>
  </p:sldIdLst>
  <p:sldSz cx="9144000" cy="6858000" type="screen4x3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7A9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2"/>
  </p:normalViewPr>
  <p:slideViewPr>
    <p:cSldViewPr snapToGrid="0" snapToObjects="1">
      <p:cViewPr>
        <p:scale>
          <a:sx n="91" d="100"/>
          <a:sy n="91" d="100"/>
        </p:scale>
        <p:origin x="49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CE1E222-824A-4FB9-9E84-753877CD896E}" type="doc">
      <dgm:prSet loTypeId="urn:microsoft.com/office/officeart/2005/8/layout/radial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A858758-13DE-4448-AEE4-572FFB83C60B}">
      <dgm:prSet phldrT="[Text]"/>
      <dgm:spPr>
        <a:solidFill>
          <a:srgbClr val="07A99A"/>
        </a:solidFill>
      </dgm:spPr>
      <dgm:t>
        <a:bodyPr/>
        <a:lstStyle/>
        <a:p>
          <a:endParaRPr lang="en-US" dirty="0">
            <a:solidFill>
              <a:schemeClr val="bg1"/>
            </a:solidFill>
          </a:endParaRPr>
        </a:p>
      </dgm:t>
    </dgm:pt>
    <dgm:pt modelId="{F8A0C57E-0E0C-476C-9C34-754909D0A499}" type="parTrans" cxnId="{3623604C-54A7-4D4F-86A4-61CFBC9ADCE7}">
      <dgm:prSet/>
      <dgm:spPr/>
      <dgm:t>
        <a:bodyPr/>
        <a:lstStyle/>
        <a:p>
          <a:endParaRPr lang="en-US"/>
        </a:p>
      </dgm:t>
    </dgm:pt>
    <dgm:pt modelId="{78D1B12E-9FE5-40FF-8290-87312C4EE9EB}" type="sibTrans" cxnId="{3623604C-54A7-4D4F-86A4-61CFBC9ADCE7}">
      <dgm:prSet/>
      <dgm:spPr/>
      <dgm:t>
        <a:bodyPr/>
        <a:lstStyle/>
        <a:p>
          <a:endParaRPr lang="en-US"/>
        </a:p>
      </dgm:t>
    </dgm:pt>
    <dgm:pt modelId="{8164F9DE-18C4-43C9-8D87-1849B3F0D44F}">
      <dgm:prSet phldrT="[Text]"/>
      <dgm:spPr>
        <a:solidFill>
          <a:srgbClr val="9B7B64"/>
        </a:solidFill>
      </dgm:spPr>
      <dgm:t>
        <a:bodyPr/>
        <a:lstStyle/>
        <a:p>
          <a:endParaRPr lang="en-US" dirty="0">
            <a:solidFill>
              <a:schemeClr val="bg1"/>
            </a:solidFill>
          </a:endParaRPr>
        </a:p>
      </dgm:t>
    </dgm:pt>
    <dgm:pt modelId="{762CB7CA-F730-4C78-B4C6-CA2BC3A86055}" type="parTrans" cxnId="{5D2CA84A-ECC2-4004-8D72-18D803074D83}">
      <dgm:prSet/>
      <dgm:spPr/>
      <dgm:t>
        <a:bodyPr/>
        <a:lstStyle/>
        <a:p>
          <a:endParaRPr lang="en-US"/>
        </a:p>
      </dgm:t>
    </dgm:pt>
    <dgm:pt modelId="{DAF7C012-6086-411F-856D-9551B8DA69D5}" type="sibTrans" cxnId="{5D2CA84A-ECC2-4004-8D72-18D803074D83}">
      <dgm:prSet/>
      <dgm:spPr/>
      <dgm:t>
        <a:bodyPr/>
        <a:lstStyle/>
        <a:p>
          <a:endParaRPr lang="en-US"/>
        </a:p>
      </dgm:t>
    </dgm:pt>
    <dgm:pt modelId="{0D87948D-59A1-45C2-8FE9-04B061FB16C2}">
      <dgm:prSet phldrT="[Text]"/>
      <dgm:spPr>
        <a:solidFill>
          <a:srgbClr val="447399"/>
        </a:solidFill>
      </dgm:spPr>
      <dgm:t>
        <a:bodyPr/>
        <a:lstStyle/>
        <a:p>
          <a:endParaRPr lang="en-US" dirty="0">
            <a:solidFill>
              <a:schemeClr val="bg1"/>
            </a:solidFill>
          </a:endParaRPr>
        </a:p>
      </dgm:t>
    </dgm:pt>
    <dgm:pt modelId="{5D6D900E-1425-47BF-81F7-0DC61B5D5364}" type="parTrans" cxnId="{BE92DE69-E618-476A-8587-9D3EB6921578}">
      <dgm:prSet/>
      <dgm:spPr/>
      <dgm:t>
        <a:bodyPr/>
        <a:lstStyle/>
        <a:p>
          <a:endParaRPr lang="en-US"/>
        </a:p>
      </dgm:t>
    </dgm:pt>
    <dgm:pt modelId="{013D451C-AA89-4056-9D19-6A8BCE9E00F9}" type="sibTrans" cxnId="{BE92DE69-E618-476A-8587-9D3EB6921578}">
      <dgm:prSet/>
      <dgm:spPr/>
      <dgm:t>
        <a:bodyPr/>
        <a:lstStyle/>
        <a:p>
          <a:endParaRPr lang="en-US"/>
        </a:p>
      </dgm:t>
    </dgm:pt>
    <dgm:pt modelId="{D145D317-A63E-460D-B62B-0EDD05F9145C}">
      <dgm:prSet phldrT="[Text]"/>
      <dgm:spPr>
        <a:solidFill>
          <a:srgbClr val="C84943"/>
        </a:solidFill>
      </dgm:spPr>
      <dgm:t>
        <a:bodyPr/>
        <a:lstStyle/>
        <a:p>
          <a:endParaRPr lang="en-US" dirty="0">
            <a:solidFill>
              <a:schemeClr val="bg1"/>
            </a:solidFill>
          </a:endParaRPr>
        </a:p>
      </dgm:t>
    </dgm:pt>
    <dgm:pt modelId="{A257DC34-8B6F-4A17-ACD8-8C9694D7B206}" type="parTrans" cxnId="{5612C17C-730B-4935-BC6E-80C8F52FBDC9}">
      <dgm:prSet/>
      <dgm:spPr/>
      <dgm:t>
        <a:bodyPr/>
        <a:lstStyle/>
        <a:p>
          <a:endParaRPr lang="en-US"/>
        </a:p>
      </dgm:t>
    </dgm:pt>
    <dgm:pt modelId="{6517CEE3-5CE7-4878-B78E-5C23A13D89B1}" type="sibTrans" cxnId="{5612C17C-730B-4935-BC6E-80C8F52FBDC9}">
      <dgm:prSet/>
      <dgm:spPr/>
      <dgm:t>
        <a:bodyPr/>
        <a:lstStyle/>
        <a:p>
          <a:endParaRPr lang="en-US"/>
        </a:p>
      </dgm:t>
    </dgm:pt>
    <dgm:pt modelId="{85E40F7A-FFED-4990-9F3F-07FF6DD2E2D6}">
      <dgm:prSet phldrT="[Text]"/>
      <dgm:spPr>
        <a:solidFill>
          <a:srgbClr val="EFE8D6"/>
        </a:solidFill>
      </dgm:spPr>
      <dgm:t>
        <a:bodyPr/>
        <a:lstStyle/>
        <a:p>
          <a:endParaRPr lang="en-US" dirty="0"/>
        </a:p>
      </dgm:t>
    </dgm:pt>
    <dgm:pt modelId="{6E85DC99-4BBB-4615-B9FC-95F74868A189}" type="parTrans" cxnId="{54E3D59D-A7E7-4131-A11B-8222B56D1083}">
      <dgm:prSet/>
      <dgm:spPr/>
      <dgm:t>
        <a:bodyPr/>
        <a:lstStyle/>
        <a:p>
          <a:endParaRPr lang="en-US"/>
        </a:p>
      </dgm:t>
    </dgm:pt>
    <dgm:pt modelId="{C9C326D6-9C64-415D-8996-432F5EDCEB8C}" type="sibTrans" cxnId="{54E3D59D-A7E7-4131-A11B-8222B56D1083}">
      <dgm:prSet/>
      <dgm:spPr/>
      <dgm:t>
        <a:bodyPr/>
        <a:lstStyle/>
        <a:p>
          <a:endParaRPr lang="en-US"/>
        </a:p>
      </dgm:t>
    </dgm:pt>
    <dgm:pt modelId="{8A31AC65-8164-4BA0-B708-8E744EE1DD9A}">
      <dgm:prSet/>
      <dgm:spPr>
        <a:solidFill>
          <a:srgbClr val="7D7D7D"/>
        </a:solidFill>
      </dgm:spPr>
      <dgm:t>
        <a:bodyPr/>
        <a:lstStyle/>
        <a:p>
          <a:endParaRPr lang="en-US" dirty="0">
            <a:solidFill>
              <a:schemeClr val="bg1"/>
            </a:solidFill>
          </a:endParaRPr>
        </a:p>
      </dgm:t>
    </dgm:pt>
    <dgm:pt modelId="{DBDAD9D5-423F-4401-842C-88AF0EB31FC4}" type="parTrans" cxnId="{F19CBEDD-3D35-4F18-BB01-E052086E0B53}">
      <dgm:prSet/>
      <dgm:spPr/>
      <dgm:t>
        <a:bodyPr/>
        <a:lstStyle/>
        <a:p>
          <a:endParaRPr lang="en-US"/>
        </a:p>
      </dgm:t>
    </dgm:pt>
    <dgm:pt modelId="{48C9DBAB-F051-4AFA-8887-3175DD9D8FD1}" type="sibTrans" cxnId="{F19CBEDD-3D35-4F18-BB01-E052086E0B53}">
      <dgm:prSet/>
      <dgm:spPr/>
      <dgm:t>
        <a:bodyPr/>
        <a:lstStyle/>
        <a:p>
          <a:endParaRPr lang="en-US"/>
        </a:p>
      </dgm:t>
    </dgm:pt>
    <dgm:pt modelId="{F06F5ACD-33A4-45DF-A2AF-A1B6D820C936}" type="pres">
      <dgm:prSet presAssocID="{FCE1E222-824A-4FB9-9E84-753877CD896E}" presName="composite" presStyleCnt="0">
        <dgm:presLayoutVars>
          <dgm:chMax val="1"/>
          <dgm:dir/>
          <dgm:resizeHandles val="exact"/>
        </dgm:presLayoutVars>
      </dgm:prSet>
      <dgm:spPr/>
    </dgm:pt>
    <dgm:pt modelId="{C54B3254-EFA3-4874-92A6-C4ABF864711B}" type="pres">
      <dgm:prSet presAssocID="{FCE1E222-824A-4FB9-9E84-753877CD896E}" presName="radial" presStyleCnt="0">
        <dgm:presLayoutVars>
          <dgm:animLvl val="ctr"/>
        </dgm:presLayoutVars>
      </dgm:prSet>
      <dgm:spPr/>
    </dgm:pt>
    <dgm:pt modelId="{89E1BBEC-9CDE-4763-994C-EED453237FCA}" type="pres">
      <dgm:prSet presAssocID="{1A858758-13DE-4448-AEE4-572FFB83C60B}" presName="centerShape" presStyleLbl="vennNode1" presStyleIdx="0" presStyleCnt="6" custLinFactNeighborY="0"/>
      <dgm:spPr/>
    </dgm:pt>
    <dgm:pt modelId="{472E3C51-C8CC-4D75-B382-CE5D431C72C5}" type="pres">
      <dgm:prSet presAssocID="{8164F9DE-18C4-43C9-8D87-1849B3F0D44F}" presName="node" presStyleLbl="vennNode1" presStyleIdx="1" presStyleCnt="6">
        <dgm:presLayoutVars>
          <dgm:bulletEnabled val="1"/>
        </dgm:presLayoutVars>
      </dgm:prSet>
      <dgm:spPr/>
    </dgm:pt>
    <dgm:pt modelId="{0E5D3CF5-3CAD-4118-B01F-40A7E0A0D8CA}" type="pres">
      <dgm:prSet presAssocID="{0D87948D-59A1-45C2-8FE9-04B061FB16C2}" presName="node" presStyleLbl="vennNode1" presStyleIdx="2" presStyleCnt="6">
        <dgm:presLayoutVars>
          <dgm:bulletEnabled val="1"/>
        </dgm:presLayoutVars>
      </dgm:prSet>
      <dgm:spPr/>
    </dgm:pt>
    <dgm:pt modelId="{AF08F69F-E9F2-4415-B799-90931EA9C071}" type="pres">
      <dgm:prSet presAssocID="{D145D317-A63E-460D-B62B-0EDD05F9145C}" presName="node" presStyleLbl="vennNode1" presStyleIdx="3" presStyleCnt="6">
        <dgm:presLayoutVars>
          <dgm:bulletEnabled val="1"/>
        </dgm:presLayoutVars>
      </dgm:prSet>
      <dgm:spPr/>
    </dgm:pt>
    <dgm:pt modelId="{29D9BD94-DC3A-447B-8250-7EC5EF208810}" type="pres">
      <dgm:prSet presAssocID="{85E40F7A-FFED-4990-9F3F-07FF6DD2E2D6}" presName="node" presStyleLbl="vennNode1" presStyleIdx="4" presStyleCnt="6">
        <dgm:presLayoutVars>
          <dgm:bulletEnabled val="1"/>
        </dgm:presLayoutVars>
      </dgm:prSet>
      <dgm:spPr/>
    </dgm:pt>
    <dgm:pt modelId="{58FE04EB-4196-4B5E-814B-18A4D6A20D64}" type="pres">
      <dgm:prSet presAssocID="{8A31AC65-8164-4BA0-B708-8E744EE1DD9A}" presName="node" presStyleLbl="vennNode1" presStyleIdx="5" presStyleCnt="6">
        <dgm:presLayoutVars>
          <dgm:bulletEnabled val="1"/>
        </dgm:presLayoutVars>
      </dgm:prSet>
      <dgm:spPr/>
    </dgm:pt>
  </dgm:ptLst>
  <dgm:cxnLst>
    <dgm:cxn modelId="{7363630A-9D3D-429B-84FB-5F5AEBFAE186}" type="presOf" srcId="{8164F9DE-18C4-43C9-8D87-1849B3F0D44F}" destId="{472E3C51-C8CC-4D75-B382-CE5D431C72C5}" srcOrd="0" destOrd="0" presId="urn:microsoft.com/office/officeart/2005/8/layout/radial3"/>
    <dgm:cxn modelId="{68701410-ACC5-46F3-9611-B6733F6E5194}" type="presOf" srcId="{0D87948D-59A1-45C2-8FE9-04B061FB16C2}" destId="{0E5D3CF5-3CAD-4118-B01F-40A7E0A0D8CA}" srcOrd="0" destOrd="0" presId="urn:microsoft.com/office/officeart/2005/8/layout/radial3"/>
    <dgm:cxn modelId="{5D2CA84A-ECC2-4004-8D72-18D803074D83}" srcId="{1A858758-13DE-4448-AEE4-572FFB83C60B}" destId="{8164F9DE-18C4-43C9-8D87-1849B3F0D44F}" srcOrd="0" destOrd="0" parTransId="{762CB7CA-F730-4C78-B4C6-CA2BC3A86055}" sibTransId="{DAF7C012-6086-411F-856D-9551B8DA69D5}"/>
    <dgm:cxn modelId="{3623604C-54A7-4D4F-86A4-61CFBC9ADCE7}" srcId="{FCE1E222-824A-4FB9-9E84-753877CD896E}" destId="{1A858758-13DE-4448-AEE4-572FFB83C60B}" srcOrd="0" destOrd="0" parTransId="{F8A0C57E-0E0C-476C-9C34-754909D0A499}" sibTransId="{78D1B12E-9FE5-40FF-8290-87312C4EE9EB}"/>
    <dgm:cxn modelId="{BE92DE69-E618-476A-8587-9D3EB6921578}" srcId="{1A858758-13DE-4448-AEE4-572FFB83C60B}" destId="{0D87948D-59A1-45C2-8FE9-04B061FB16C2}" srcOrd="1" destOrd="0" parTransId="{5D6D900E-1425-47BF-81F7-0DC61B5D5364}" sibTransId="{013D451C-AA89-4056-9D19-6A8BCE9E00F9}"/>
    <dgm:cxn modelId="{A978386E-3FAF-47CF-B565-F11F55023027}" type="presOf" srcId="{85E40F7A-FFED-4990-9F3F-07FF6DD2E2D6}" destId="{29D9BD94-DC3A-447B-8250-7EC5EF208810}" srcOrd="0" destOrd="0" presId="urn:microsoft.com/office/officeart/2005/8/layout/radial3"/>
    <dgm:cxn modelId="{5B9B7571-783A-48A1-8683-69A44E559DEA}" type="presOf" srcId="{8A31AC65-8164-4BA0-B708-8E744EE1DD9A}" destId="{58FE04EB-4196-4B5E-814B-18A4D6A20D64}" srcOrd="0" destOrd="0" presId="urn:microsoft.com/office/officeart/2005/8/layout/radial3"/>
    <dgm:cxn modelId="{5612C17C-730B-4935-BC6E-80C8F52FBDC9}" srcId="{1A858758-13DE-4448-AEE4-572FFB83C60B}" destId="{D145D317-A63E-460D-B62B-0EDD05F9145C}" srcOrd="2" destOrd="0" parTransId="{A257DC34-8B6F-4A17-ACD8-8C9694D7B206}" sibTransId="{6517CEE3-5CE7-4878-B78E-5C23A13D89B1}"/>
    <dgm:cxn modelId="{54E3D59D-A7E7-4131-A11B-8222B56D1083}" srcId="{1A858758-13DE-4448-AEE4-572FFB83C60B}" destId="{85E40F7A-FFED-4990-9F3F-07FF6DD2E2D6}" srcOrd="3" destOrd="0" parTransId="{6E85DC99-4BBB-4615-B9FC-95F74868A189}" sibTransId="{C9C326D6-9C64-415D-8996-432F5EDCEB8C}"/>
    <dgm:cxn modelId="{FCD3C0A6-EF88-48C1-9AD6-134A9F992213}" type="presOf" srcId="{1A858758-13DE-4448-AEE4-572FFB83C60B}" destId="{89E1BBEC-9CDE-4763-994C-EED453237FCA}" srcOrd="0" destOrd="0" presId="urn:microsoft.com/office/officeart/2005/8/layout/radial3"/>
    <dgm:cxn modelId="{F19CBEDD-3D35-4F18-BB01-E052086E0B53}" srcId="{1A858758-13DE-4448-AEE4-572FFB83C60B}" destId="{8A31AC65-8164-4BA0-B708-8E744EE1DD9A}" srcOrd="4" destOrd="0" parTransId="{DBDAD9D5-423F-4401-842C-88AF0EB31FC4}" sibTransId="{48C9DBAB-F051-4AFA-8887-3175DD9D8FD1}"/>
    <dgm:cxn modelId="{952FB1DF-54C3-4893-B717-FD00E31032AF}" type="presOf" srcId="{D145D317-A63E-460D-B62B-0EDD05F9145C}" destId="{AF08F69F-E9F2-4415-B799-90931EA9C071}" srcOrd="0" destOrd="0" presId="urn:microsoft.com/office/officeart/2005/8/layout/radial3"/>
    <dgm:cxn modelId="{321B8EF6-D08A-4E17-BE08-527C4367B069}" type="presOf" srcId="{FCE1E222-824A-4FB9-9E84-753877CD896E}" destId="{F06F5ACD-33A4-45DF-A2AF-A1B6D820C936}" srcOrd="0" destOrd="0" presId="urn:microsoft.com/office/officeart/2005/8/layout/radial3"/>
    <dgm:cxn modelId="{2698845B-D258-4154-9AED-57455CFA3D6D}" type="presParOf" srcId="{F06F5ACD-33A4-45DF-A2AF-A1B6D820C936}" destId="{C54B3254-EFA3-4874-92A6-C4ABF864711B}" srcOrd="0" destOrd="0" presId="urn:microsoft.com/office/officeart/2005/8/layout/radial3"/>
    <dgm:cxn modelId="{0F5C5A43-7C21-48CA-A1FA-7DFB10BA64EB}" type="presParOf" srcId="{C54B3254-EFA3-4874-92A6-C4ABF864711B}" destId="{89E1BBEC-9CDE-4763-994C-EED453237FCA}" srcOrd="0" destOrd="0" presId="urn:microsoft.com/office/officeart/2005/8/layout/radial3"/>
    <dgm:cxn modelId="{9AF34C3C-437E-4C00-B36D-889A4469B0F1}" type="presParOf" srcId="{C54B3254-EFA3-4874-92A6-C4ABF864711B}" destId="{472E3C51-C8CC-4D75-B382-CE5D431C72C5}" srcOrd="1" destOrd="0" presId="urn:microsoft.com/office/officeart/2005/8/layout/radial3"/>
    <dgm:cxn modelId="{0E82D90F-75A9-4724-9C5E-6DACFF0EAD7C}" type="presParOf" srcId="{C54B3254-EFA3-4874-92A6-C4ABF864711B}" destId="{0E5D3CF5-3CAD-4118-B01F-40A7E0A0D8CA}" srcOrd="2" destOrd="0" presId="urn:microsoft.com/office/officeart/2005/8/layout/radial3"/>
    <dgm:cxn modelId="{13C8BDD6-A5BB-4614-91F8-F015C70D4716}" type="presParOf" srcId="{C54B3254-EFA3-4874-92A6-C4ABF864711B}" destId="{AF08F69F-E9F2-4415-B799-90931EA9C071}" srcOrd="3" destOrd="0" presId="urn:microsoft.com/office/officeart/2005/8/layout/radial3"/>
    <dgm:cxn modelId="{55677E4B-986F-4BD8-953F-27AA3770B9A2}" type="presParOf" srcId="{C54B3254-EFA3-4874-92A6-C4ABF864711B}" destId="{29D9BD94-DC3A-447B-8250-7EC5EF208810}" srcOrd="4" destOrd="0" presId="urn:microsoft.com/office/officeart/2005/8/layout/radial3"/>
    <dgm:cxn modelId="{C2080ACB-9C23-48EB-950A-4DF66768B6FE}" type="presParOf" srcId="{C54B3254-EFA3-4874-92A6-C4ABF864711B}" destId="{58FE04EB-4196-4B5E-814B-18A4D6A20D64}" srcOrd="5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CE1E222-824A-4FB9-9E84-753877CD896E}" type="doc">
      <dgm:prSet loTypeId="urn:microsoft.com/office/officeart/2005/8/layout/radial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A858758-13DE-4448-AEE4-572FFB83C60B}">
      <dgm:prSet phldrT="[Text]"/>
      <dgm:spPr>
        <a:solidFill>
          <a:srgbClr val="07A99A"/>
        </a:solidFill>
      </dgm:spPr>
      <dgm:t>
        <a:bodyPr/>
        <a:lstStyle/>
        <a:p>
          <a:endParaRPr lang="en-US" dirty="0">
            <a:solidFill>
              <a:schemeClr val="bg1"/>
            </a:solidFill>
          </a:endParaRPr>
        </a:p>
      </dgm:t>
    </dgm:pt>
    <dgm:pt modelId="{F8A0C57E-0E0C-476C-9C34-754909D0A499}" type="parTrans" cxnId="{3623604C-54A7-4D4F-86A4-61CFBC9ADCE7}">
      <dgm:prSet/>
      <dgm:spPr/>
      <dgm:t>
        <a:bodyPr/>
        <a:lstStyle/>
        <a:p>
          <a:endParaRPr lang="en-US"/>
        </a:p>
      </dgm:t>
    </dgm:pt>
    <dgm:pt modelId="{78D1B12E-9FE5-40FF-8290-87312C4EE9EB}" type="sibTrans" cxnId="{3623604C-54A7-4D4F-86A4-61CFBC9ADCE7}">
      <dgm:prSet/>
      <dgm:spPr/>
      <dgm:t>
        <a:bodyPr/>
        <a:lstStyle/>
        <a:p>
          <a:endParaRPr lang="en-US"/>
        </a:p>
      </dgm:t>
    </dgm:pt>
    <dgm:pt modelId="{8164F9DE-18C4-43C9-8D87-1849B3F0D44F}">
      <dgm:prSet phldrT="[Text]"/>
      <dgm:spPr>
        <a:solidFill>
          <a:srgbClr val="9B7B64"/>
        </a:solidFill>
      </dgm:spPr>
      <dgm:t>
        <a:bodyPr/>
        <a:lstStyle/>
        <a:p>
          <a:endParaRPr lang="en-US" dirty="0">
            <a:solidFill>
              <a:schemeClr val="bg1"/>
            </a:solidFill>
          </a:endParaRPr>
        </a:p>
      </dgm:t>
    </dgm:pt>
    <dgm:pt modelId="{762CB7CA-F730-4C78-B4C6-CA2BC3A86055}" type="parTrans" cxnId="{5D2CA84A-ECC2-4004-8D72-18D803074D83}">
      <dgm:prSet/>
      <dgm:spPr/>
      <dgm:t>
        <a:bodyPr/>
        <a:lstStyle/>
        <a:p>
          <a:endParaRPr lang="en-US"/>
        </a:p>
      </dgm:t>
    </dgm:pt>
    <dgm:pt modelId="{DAF7C012-6086-411F-856D-9551B8DA69D5}" type="sibTrans" cxnId="{5D2CA84A-ECC2-4004-8D72-18D803074D83}">
      <dgm:prSet/>
      <dgm:spPr/>
      <dgm:t>
        <a:bodyPr/>
        <a:lstStyle/>
        <a:p>
          <a:endParaRPr lang="en-US"/>
        </a:p>
      </dgm:t>
    </dgm:pt>
    <dgm:pt modelId="{0D87948D-59A1-45C2-8FE9-04B061FB16C2}">
      <dgm:prSet phldrT="[Text]"/>
      <dgm:spPr>
        <a:solidFill>
          <a:srgbClr val="447399"/>
        </a:solidFill>
      </dgm:spPr>
      <dgm:t>
        <a:bodyPr/>
        <a:lstStyle/>
        <a:p>
          <a:endParaRPr lang="en-US" dirty="0">
            <a:solidFill>
              <a:schemeClr val="bg1"/>
            </a:solidFill>
          </a:endParaRPr>
        </a:p>
      </dgm:t>
    </dgm:pt>
    <dgm:pt modelId="{5D6D900E-1425-47BF-81F7-0DC61B5D5364}" type="parTrans" cxnId="{BE92DE69-E618-476A-8587-9D3EB6921578}">
      <dgm:prSet/>
      <dgm:spPr/>
      <dgm:t>
        <a:bodyPr/>
        <a:lstStyle/>
        <a:p>
          <a:endParaRPr lang="en-US"/>
        </a:p>
      </dgm:t>
    </dgm:pt>
    <dgm:pt modelId="{013D451C-AA89-4056-9D19-6A8BCE9E00F9}" type="sibTrans" cxnId="{BE92DE69-E618-476A-8587-9D3EB6921578}">
      <dgm:prSet/>
      <dgm:spPr/>
      <dgm:t>
        <a:bodyPr/>
        <a:lstStyle/>
        <a:p>
          <a:endParaRPr lang="en-US"/>
        </a:p>
      </dgm:t>
    </dgm:pt>
    <dgm:pt modelId="{D145D317-A63E-460D-B62B-0EDD05F9145C}">
      <dgm:prSet phldrT="[Text]"/>
      <dgm:spPr>
        <a:solidFill>
          <a:srgbClr val="C84943"/>
        </a:solidFill>
      </dgm:spPr>
      <dgm:t>
        <a:bodyPr/>
        <a:lstStyle/>
        <a:p>
          <a:endParaRPr lang="en-US" dirty="0">
            <a:solidFill>
              <a:schemeClr val="bg1"/>
            </a:solidFill>
          </a:endParaRPr>
        </a:p>
      </dgm:t>
    </dgm:pt>
    <dgm:pt modelId="{A257DC34-8B6F-4A17-ACD8-8C9694D7B206}" type="parTrans" cxnId="{5612C17C-730B-4935-BC6E-80C8F52FBDC9}">
      <dgm:prSet/>
      <dgm:spPr/>
      <dgm:t>
        <a:bodyPr/>
        <a:lstStyle/>
        <a:p>
          <a:endParaRPr lang="en-US"/>
        </a:p>
      </dgm:t>
    </dgm:pt>
    <dgm:pt modelId="{6517CEE3-5CE7-4878-B78E-5C23A13D89B1}" type="sibTrans" cxnId="{5612C17C-730B-4935-BC6E-80C8F52FBDC9}">
      <dgm:prSet/>
      <dgm:spPr/>
      <dgm:t>
        <a:bodyPr/>
        <a:lstStyle/>
        <a:p>
          <a:endParaRPr lang="en-US"/>
        </a:p>
      </dgm:t>
    </dgm:pt>
    <dgm:pt modelId="{85E40F7A-FFED-4990-9F3F-07FF6DD2E2D6}">
      <dgm:prSet phldrT="[Text]"/>
      <dgm:spPr>
        <a:solidFill>
          <a:srgbClr val="EFE8D6"/>
        </a:solidFill>
      </dgm:spPr>
      <dgm:t>
        <a:bodyPr/>
        <a:lstStyle/>
        <a:p>
          <a:endParaRPr lang="en-US" dirty="0"/>
        </a:p>
      </dgm:t>
    </dgm:pt>
    <dgm:pt modelId="{6E85DC99-4BBB-4615-B9FC-95F74868A189}" type="parTrans" cxnId="{54E3D59D-A7E7-4131-A11B-8222B56D1083}">
      <dgm:prSet/>
      <dgm:spPr/>
      <dgm:t>
        <a:bodyPr/>
        <a:lstStyle/>
        <a:p>
          <a:endParaRPr lang="en-US"/>
        </a:p>
      </dgm:t>
    </dgm:pt>
    <dgm:pt modelId="{C9C326D6-9C64-415D-8996-432F5EDCEB8C}" type="sibTrans" cxnId="{54E3D59D-A7E7-4131-A11B-8222B56D1083}">
      <dgm:prSet/>
      <dgm:spPr/>
      <dgm:t>
        <a:bodyPr/>
        <a:lstStyle/>
        <a:p>
          <a:endParaRPr lang="en-US"/>
        </a:p>
      </dgm:t>
    </dgm:pt>
    <dgm:pt modelId="{8A31AC65-8164-4BA0-B708-8E744EE1DD9A}">
      <dgm:prSet/>
      <dgm:spPr>
        <a:solidFill>
          <a:srgbClr val="7D7D7D"/>
        </a:solidFill>
      </dgm:spPr>
      <dgm:t>
        <a:bodyPr/>
        <a:lstStyle/>
        <a:p>
          <a:endParaRPr lang="en-US" dirty="0">
            <a:solidFill>
              <a:schemeClr val="bg1"/>
            </a:solidFill>
          </a:endParaRPr>
        </a:p>
      </dgm:t>
    </dgm:pt>
    <dgm:pt modelId="{DBDAD9D5-423F-4401-842C-88AF0EB31FC4}" type="parTrans" cxnId="{F19CBEDD-3D35-4F18-BB01-E052086E0B53}">
      <dgm:prSet/>
      <dgm:spPr/>
      <dgm:t>
        <a:bodyPr/>
        <a:lstStyle/>
        <a:p>
          <a:endParaRPr lang="en-US"/>
        </a:p>
      </dgm:t>
    </dgm:pt>
    <dgm:pt modelId="{48C9DBAB-F051-4AFA-8887-3175DD9D8FD1}" type="sibTrans" cxnId="{F19CBEDD-3D35-4F18-BB01-E052086E0B53}">
      <dgm:prSet/>
      <dgm:spPr/>
      <dgm:t>
        <a:bodyPr/>
        <a:lstStyle/>
        <a:p>
          <a:endParaRPr lang="en-US"/>
        </a:p>
      </dgm:t>
    </dgm:pt>
    <dgm:pt modelId="{F06F5ACD-33A4-45DF-A2AF-A1B6D820C936}" type="pres">
      <dgm:prSet presAssocID="{FCE1E222-824A-4FB9-9E84-753877CD896E}" presName="composite" presStyleCnt="0">
        <dgm:presLayoutVars>
          <dgm:chMax val="1"/>
          <dgm:dir/>
          <dgm:resizeHandles val="exact"/>
        </dgm:presLayoutVars>
      </dgm:prSet>
      <dgm:spPr/>
    </dgm:pt>
    <dgm:pt modelId="{C54B3254-EFA3-4874-92A6-C4ABF864711B}" type="pres">
      <dgm:prSet presAssocID="{FCE1E222-824A-4FB9-9E84-753877CD896E}" presName="radial" presStyleCnt="0">
        <dgm:presLayoutVars>
          <dgm:animLvl val="ctr"/>
        </dgm:presLayoutVars>
      </dgm:prSet>
      <dgm:spPr/>
    </dgm:pt>
    <dgm:pt modelId="{89E1BBEC-9CDE-4763-994C-EED453237FCA}" type="pres">
      <dgm:prSet presAssocID="{1A858758-13DE-4448-AEE4-572FFB83C60B}" presName="centerShape" presStyleLbl="vennNode1" presStyleIdx="0" presStyleCnt="6" custLinFactNeighborY="0"/>
      <dgm:spPr/>
    </dgm:pt>
    <dgm:pt modelId="{472E3C51-C8CC-4D75-B382-CE5D431C72C5}" type="pres">
      <dgm:prSet presAssocID="{8164F9DE-18C4-43C9-8D87-1849B3F0D44F}" presName="node" presStyleLbl="vennNode1" presStyleIdx="1" presStyleCnt="6">
        <dgm:presLayoutVars>
          <dgm:bulletEnabled val="1"/>
        </dgm:presLayoutVars>
      </dgm:prSet>
      <dgm:spPr/>
    </dgm:pt>
    <dgm:pt modelId="{0E5D3CF5-3CAD-4118-B01F-40A7E0A0D8CA}" type="pres">
      <dgm:prSet presAssocID="{0D87948D-59A1-45C2-8FE9-04B061FB16C2}" presName="node" presStyleLbl="vennNode1" presStyleIdx="2" presStyleCnt="6">
        <dgm:presLayoutVars>
          <dgm:bulletEnabled val="1"/>
        </dgm:presLayoutVars>
      </dgm:prSet>
      <dgm:spPr/>
    </dgm:pt>
    <dgm:pt modelId="{AF08F69F-E9F2-4415-B799-90931EA9C071}" type="pres">
      <dgm:prSet presAssocID="{D145D317-A63E-460D-B62B-0EDD05F9145C}" presName="node" presStyleLbl="vennNode1" presStyleIdx="3" presStyleCnt="6">
        <dgm:presLayoutVars>
          <dgm:bulletEnabled val="1"/>
        </dgm:presLayoutVars>
      </dgm:prSet>
      <dgm:spPr/>
    </dgm:pt>
    <dgm:pt modelId="{29D9BD94-DC3A-447B-8250-7EC5EF208810}" type="pres">
      <dgm:prSet presAssocID="{85E40F7A-FFED-4990-9F3F-07FF6DD2E2D6}" presName="node" presStyleLbl="vennNode1" presStyleIdx="4" presStyleCnt="6">
        <dgm:presLayoutVars>
          <dgm:bulletEnabled val="1"/>
        </dgm:presLayoutVars>
      </dgm:prSet>
      <dgm:spPr/>
    </dgm:pt>
    <dgm:pt modelId="{58FE04EB-4196-4B5E-814B-18A4D6A20D64}" type="pres">
      <dgm:prSet presAssocID="{8A31AC65-8164-4BA0-B708-8E744EE1DD9A}" presName="node" presStyleLbl="vennNode1" presStyleIdx="5" presStyleCnt="6">
        <dgm:presLayoutVars>
          <dgm:bulletEnabled val="1"/>
        </dgm:presLayoutVars>
      </dgm:prSet>
      <dgm:spPr/>
    </dgm:pt>
  </dgm:ptLst>
  <dgm:cxnLst>
    <dgm:cxn modelId="{7363630A-9D3D-429B-84FB-5F5AEBFAE186}" type="presOf" srcId="{8164F9DE-18C4-43C9-8D87-1849B3F0D44F}" destId="{472E3C51-C8CC-4D75-B382-CE5D431C72C5}" srcOrd="0" destOrd="0" presId="urn:microsoft.com/office/officeart/2005/8/layout/radial3"/>
    <dgm:cxn modelId="{68701410-ACC5-46F3-9611-B6733F6E5194}" type="presOf" srcId="{0D87948D-59A1-45C2-8FE9-04B061FB16C2}" destId="{0E5D3CF5-3CAD-4118-B01F-40A7E0A0D8CA}" srcOrd="0" destOrd="0" presId="urn:microsoft.com/office/officeart/2005/8/layout/radial3"/>
    <dgm:cxn modelId="{5D2CA84A-ECC2-4004-8D72-18D803074D83}" srcId="{1A858758-13DE-4448-AEE4-572FFB83C60B}" destId="{8164F9DE-18C4-43C9-8D87-1849B3F0D44F}" srcOrd="0" destOrd="0" parTransId="{762CB7CA-F730-4C78-B4C6-CA2BC3A86055}" sibTransId="{DAF7C012-6086-411F-856D-9551B8DA69D5}"/>
    <dgm:cxn modelId="{3623604C-54A7-4D4F-86A4-61CFBC9ADCE7}" srcId="{FCE1E222-824A-4FB9-9E84-753877CD896E}" destId="{1A858758-13DE-4448-AEE4-572FFB83C60B}" srcOrd="0" destOrd="0" parTransId="{F8A0C57E-0E0C-476C-9C34-754909D0A499}" sibTransId="{78D1B12E-9FE5-40FF-8290-87312C4EE9EB}"/>
    <dgm:cxn modelId="{BE92DE69-E618-476A-8587-9D3EB6921578}" srcId="{1A858758-13DE-4448-AEE4-572FFB83C60B}" destId="{0D87948D-59A1-45C2-8FE9-04B061FB16C2}" srcOrd="1" destOrd="0" parTransId="{5D6D900E-1425-47BF-81F7-0DC61B5D5364}" sibTransId="{013D451C-AA89-4056-9D19-6A8BCE9E00F9}"/>
    <dgm:cxn modelId="{A978386E-3FAF-47CF-B565-F11F55023027}" type="presOf" srcId="{85E40F7A-FFED-4990-9F3F-07FF6DD2E2D6}" destId="{29D9BD94-DC3A-447B-8250-7EC5EF208810}" srcOrd="0" destOrd="0" presId="urn:microsoft.com/office/officeart/2005/8/layout/radial3"/>
    <dgm:cxn modelId="{5B9B7571-783A-48A1-8683-69A44E559DEA}" type="presOf" srcId="{8A31AC65-8164-4BA0-B708-8E744EE1DD9A}" destId="{58FE04EB-4196-4B5E-814B-18A4D6A20D64}" srcOrd="0" destOrd="0" presId="urn:microsoft.com/office/officeart/2005/8/layout/radial3"/>
    <dgm:cxn modelId="{5612C17C-730B-4935-BC6E-80C8F52FBDC9}" srcId="{1A858758-13DE-4448-AEE4-572FFB83C60B}" destId="{D145D317-A63E-460D-B62B-0EDD05F9145C}" srcOrd="2" destOrd="0" parTransId="{A257DC34-8B6F-4A17-ACD8-8C9694D7B206}" sibTransId="{6517CEE3-5CE7-4878-B78E-5C23A13D89B1}"/>
    <dgm:cxn modelId="{54E3D59D-A7E7-4131-A11B-8222B56D1083}" srcId="{1A858758-13DE-4448-AEE4-572FFB83C60B}" destId="{85E40F7A-FFED-4990-9F3F-07FF6DD2E2D6}" srcOrd="3" destOrd="0" parTransId="{6E85DC99-4BBB-4615-B9FC-95F74868A189}" sibTransId="{C9C326D6-9C64-415D-8996-432F5EDCEB8C}"/>
    <dgm:cxn modelId="{FCD3C0A6-EF88-48C1-9AD6-134A9F992213}" type="presOf" srcId="{1A858758-13DE-4448-AEE4-572FFB83C60B}" destId="{89E1BBEC-9CDE-4763-994C-EED453237FCA}" srcOrd="0" destOrd="0" presId="urn:microsoft.com/office/officeart/2005/8/layout/radial3"/>
    <dgm:cxn modelId="{F19CBEDD-3D35-4F18-BB01-E052086E0B53}" srcId="{1A858758-13DE-4448-AEE4-572FFB83C60B}" destId="{8A31AC65-8164-4BA0-B708-8E744EE1DD9A}" srcOrd="4" destOrd="0" parTransId="{DBDAD9D5-423F-4401-842C-88AF0EB31FC4}" sibTransId="{48C9DBAB-F051-4AFA-8887-3175DD9D8FD1}"/>
    <dgm:cxn modelId="{952FB1DF-54C3-4893-B717-FD00E31032AF}" type="presOf" srcId="{D145D317-A63E-460D-B62B-0EDD05F9145C}" destId="{AF08F69F-E9F2-4415-B799-90931EA9C071}" srcOrd="0" destOrd="0" presId="urn:microsoft.com/office/officeart/2005/8/layout/radial3"/>
    <dgm:cxn modelId="{321B8EF6-D08A-4E17-BE08-527C4367B069}" type="presOf" srcId="{FCE1E222-824A-4FB9-9E84-753877CD896E}" destId="{F06F5ACD-33A4-45DF-A2AF-A1B6D820C936}" srcOrd="0" destOrd="0" presId="urn:microsoft.com/office/officeart/2005/8/layout/radial3"/>
    <dgm:cxn modelId="{2698845B-D258-4154-9AED-57455CFA3D6D}" type="presParOf" srcId="{F06F5ACD-33A4-45DF-A2AF-A1B6D820C936}" destId="{C54B3254-EFA3-4874-92A6-C4ABF864711B}" srcOrd="0" destOrd="0" presId="urn:microsoft.com/office/officeart/2005/8/layout/radial3"/>
    <dgm:cxn modelId="{0F5C5A43-7C21-48CA-A1FA-7DFB10BA64EB}" type="presParOf" srcId="{C54B3254-EFA3-4874-92A6-C4ABF864711B}" destId="{89E1BBEC-9CDE-4763-994C-EED453237FCA}" srcOrd="0" destOrd="0" presId="urn:microsoft.com/office/officeart/2005/8/layout/radial3"/>
    <dgm:cxn modelId="{9AF34C3C-437E-4C00-B36D-889A4469B0F1}" type="presParOf" srcId="{C54B3254-EFA3-4874-92A6-C4ABF864711B}" destId="{472E3C51-C8CC-4D75-B382-CE5D431C72C5}" srcOrd="1" destOrd="0" presId="urn:microsoft.com/office/officeart/2005/8/layout/radial3"/>
    <dgm:cxn modelId="{0E82D90F-75A9-4724-9C5E-6DACFF0EAD7C}" type="presParOf" srcId="{C54B3254-EFA3-4874-92A6-C4ABF864711B}" destId="{0E5D3CF5-3CAD-4118-B01F-40A7E0A0D8CA}" srcOrd="2" destOrd="0" presId="urn:microsoft.com/office/officeart/2005/8/layout/radial3"/>
    <dgm:cxn modelId="{13C8BDD6-A5BB-4614-91F8-F015C70D4716}" type="presParOf" srcId="{C54B3254-EFA3-4874-92A6-C4ABF864711B}" destId="{AF08F69F-E9F2-4415-B799-90931EA9C071}" srcOrd="3" destOrd="0" presId="urn:microsoft.com/office/officeart/2005/8/layout/radial3"/>
    <dgm:cxn modelId="{55677E4B-986F-4BD8-953F-27AA3770B9A2}" type="presParOf" srcId="{C54B3254-EFA3-4874-92A6-C4ABF864711B}" destId="{29D9BD94-DC3A-447B-8250-7EC5EF208810}" srcOrd="4" destOrd="0" presId="urn:microsoft.com/office/officeart/2005/8/layout/radial3"/>
    <dgm:cxn modelId="{C2080ACB-9C23-48EB-950A-4DF66768B6FE}" type="presParOf" srcId="{C54B3254-EFA3-4874-92A6-C4ABF864711B}" destId="{58FE04EB-4196-4B5E-814B-18A4D6A20D64}" srcOrd="5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CE1E222-824A-4FB9-9E84-753877CD896E}" type="doc">
      <dgm:prSet loTypeId="urn:microsoft.com/office/officeart/2005/8/layout/radial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A858758-13DE-4448-AEE4-572FFB83C60B}">
      <dgm:prSet phldrT="[Text]"/>
      <dgm:spPr>
        <a:solidFill>
          <a:srgbClr val="07A99A"/>
        </a:solidFill>
      </dgm:spPr>
      <dgm:t>
        <a:bodyPr/>
        <a:lstStyle/>
        <a:p>
          <a:endParaRPr lang="en-US" dirty="0">
            <a:solidFill>
              <a:schemeClr val="bg1"/>
            </a:solidFill>
          </a:endParaRPr>
        </a:p>
        <a:p>
          <a:r>
            <a:rPr lang="da-DK" dirty="0" err="1">
              <a:solidFill>
                <a:schemeClr val="bg1"/>
              </a:solidFill>
            </a:rPr>
            <a:t>Transdisciplinary</a:t>
          </a:r>
          <a:endParaRPr lang="da-DK" dirty="0">
            <a:solidFill>
              <a:schemeClr val="bg1"/>
            </a:solidFill>
          </a:endParaRPr>
        </a:p>
        <a:p>
          <a:r>
            <a:rPr lang="en-US" dirty="0">
              <a:solidFill>
                <a:schemeClr val="bg1"/>
              </a:solidFill>
            </a:rPr>
            <a:t>Partnerships</a:t>
          </a:r>
        </a:p>
        <a:p>
          <a:endParaRPr lang="en-US" dirty="0">
            <a:solidFill>
              <a:schemeClr val="bg1"/>
            </a:solidFill>
          </a:endParaRPr>
        </a:p>
      </dgm:t>
    </dgm:pt>
    <dgm:pt modelId="{F8A0C57E-0E0C-476C-9C34-754909D0A499}" type="parTrans" cxnId="{3623604C-54A7-4D4F-86A4-61CFBC9ADCE7}">
      <dgm:prSet/>
      <dgm:spPr/>
      <dgm:t>
        <a:bodyPr/>
        <a:lstStyle/>
        <a:p>
          <a:endParaRPr lang="en-US"/>
        </a:p>
      </dgm:t>
    </dgm:pt>
    <dgm:pt modelId="{78D1B12E-9FE5-40FF-8290-87312C4EE9EB}" type="sibTrans" cxnId="{3623604C-54A7-4D4F-86A4-61CFBC9ADCE7}">
      <dgm:prSet/>
      <dgm:spPr/>
      <dgm:t>
        <a:bodyPr/>
        <a:lstStyle/>
        <a:p>
          <a:endParaRPr lang="en-US"/>
        </a:p>
      </dgm:t>
    </dgm:pt>
    <dgm:pt modelId="{8164F9DE-18C4-43C9-8D87-1849B3F0D44F}">
      <dgm:prSet phldrT="[Text]"/>
      <dgm:spPr>
        <a:solidFill>
          <a:srgbClr val="9B7B64"/>
        </a:solidFill>
      </dgm:spPr>
      <dgm:t>
        <a:bodyPr/>
        <a:lstStyle/>
        <a:p>
          <a:r>
            <a:rPr lang="en-US" dirty="0">
              <a:solidFill>
                <a:schemeClr val="bg1"/>
              </a:solidFill>
            </a:rPr>
            <a:t>AM use and value chains</a:t>
          </a:r>
        </a:p>
      </dgm:t>
    </dgm:pt>
    <dgm:pt modelId="{762CB7CA-F730-4C78-B4C6-CA2BC3A86055}" type="parTrans" cxnId="{5D2CA84A-ECC2-4004-8D72-18D803074D83}">
      <dgm:prSet/>
      <dgm:spPr/>
      <dgm:t>
        <a:bodyPr/>
        <a:lstStyle/>
        <a:p>
          <a:endParaRPr lang="en-US"/>
        </a:p>
      </dgm:t>
    </dgm:pt>
    <dgm:pt modelId="{DAF7C012-6086-411F-856D-9551B8DA69D5}" type="sibTrans" cxnId="{5D2CA84A-ECC2-4004-8D72-18D803074D83}">
      <dgm:prSet/>
      <dgm:spPr/>
      <dgm:t>
        <a:bodyPr/>
        <a:lstStyle/>
        <a:p>
          <a:endParaRPr lang="en-US"/>
        </a:p>
      </dgm:t>
    </dgm:pt>
    <dgm:pt modelId="{0D87948D-59A1-45C2-8FE9-04B061FB16C2}">
      <dgm:prSet phldrT="[Text]"/>
      <dgm:spPr>
        <a:solidFill>
          <a:srgbClr val="447399"/>
        </a:solidFill>
      </dgm:spPr>
      <dgm:t>
        <a:bodyPr/>
        <a:lstStyle/>
        <a:p>
          <a:r>
            <a:rPr lang="en-US" dirty="0">
              <a:solidFill>
                <a:schemeClr val="bg1"/>
              </a:solidFill>
            </a:rPr>
            <a:t>Prevalence, Transmission dynamics</a:t>
          </a:r>
        </a:p>
      </dgm:t>
    </dgm:pt>
    <dgm:pt modelId="{5D6D900E-1425-47BF-81F7-0DC61B5D5364}" type="parTrans" cxnId="{BE92DE69-E618-476A-8587-9D3EB6921578}">
      <dgm:prSet/>
      <dgm:spPr/>
      <dgm:t>
        <a:bodyPr/>
        <a:lstStyle/>
        <a:p>
          <a:endParaRPr lang="en-US"/>
        </a:p>
      </dgm:t>
    </dgm:pt>
    <dgm:pt modelId="{013D451C-AA89-4056-9D19-6A8BCE9E00F9}" type="sibTrans" cxnId="{BE92DE69-E618-476A-8587-9D3EB6921578}">
      <dgm:prSet/>
      <dgm:spPr/>
      <dgm:t>
        <a:bodyPr/>
        <a:lstStyle/>
        <a:p>
          <a:endParaRPr lang="en-US"/>
        </a:p>
      </dgm:t>
    </dgm:pt>
    <dgm:pt modelId="{D145D317-A63E-460D-B62B-0EDD05F9145C}">
      <dgm:prSet phldrT="[Text]"/>
      <dgm:spPr>
        <a:solidFill>
          <a:srgbClr val="C84943"/>
        </a:solidFill>
      </dgm:spPr>
      <dgm:t>
        <a:bodyPr/>
        <a:lstStyle/>
        <a:p>
          <a:r>
            <a:rPr lang="en-US" dirty="0">
              <a:solidFill>
                <a:schemeClr val="bg1"/>
              </a:solidFill>
            </a:rPr>
            <a:t>Interventions</a:t>
          </a:r>
        </a:p>
      </dgm:t>
    </dgm:pt>
    <dgm:pt modelId="{A257DC34-8B6F-4A17-ACD8-8C9694D7B206}" type="parTrans" cxnId="{5612C17C-730B-4935-BC6E-80C8F52FBDC9}">
      <dgm:prSet/>
      <dgm:spPr/>
      <dgm:t>
        <a:bodyPr/>
        <a:lstStyle/>
        <a:p>
          <a:endParaRPr lang="en-US"/>
        </a:p>
      </dgm:t>
    </dgm:pt>
    <dgm:pt modelId="{6517CEE3-5CE7-4878-B78E-5C23A13D89B1}" type="sibTrans" cxnId="{5612C17C-730B-4935-BC6E-80C8F52FBDC9}">
      <dgm:prSet/>
      <dgm:spPr/>
      <dgm:t>
        <a:bodyPr/>
        <a:lstStyle/>
        <a:p>
          <a:endParaRPr lang="en-US"/>
        </a:p>
      </dgm:t>
    </dgm:pt>
    <dgm:pt modelId="{85E40F7A-FFED-4990-9F3F-07FF6DD2E2D6}">
      <dgm:prSet phldrT="[Text]"/>
      <dgm:spPr>
        <a:solidFill>
          <a:srgbClr val="EFE8D6"/>
        </a:solidFill>
      </dgm:spPr>
      <dgm:t>
        <a:bodyPr/>
        <a:lstStyle/>
        <a:p>
          <a:r>
            <a:rPr lang="en-US" dirty="0"/>
            <a:t>Enabling policy dialogue</a:t>
          </a:r>
        </a:p>
      </dgm:t>
    </dgm:pt>
    <dgm:pt modelId="{6E85DC99-4BBB-4615-B9FC-95F74868A189}" type="parTrans" cxnId="{54E3D59D-A7E7-4131-A11B-8222B56D1083}">
      <dgm:prSet/>
      <dgm:spPr/>
      <dgm:t>
        <a:bodyPr/>
        <a:lstStyle/>
        <a:p>
          <a:endParaRPr lang="en-US"/>
        </a:p>
      </dgm:t>
    </dgm:pt>
    <dgm:pt modelId="{C9C326D6-9C64-415D-8996-432F5EDCEB8C}" type="sibTrans" cxnId="{54E3D59D-A7E7-4131-A11B-8222B56D1083}">
      <dgm:prSet/>
      <dgm:spPr/>
      <dgm:t>
        <a:bodyPr/>
        <a:lstStyle/>
        <a:p>
          <a:endParaRPr lang="en-US"/>
        </a:p>
      </dgm:t>
    </dgm:pt>
    <dgm:pt modelId="{8A31AC65-8164-4BA0-B708-8E744EE1DD9A}">
      <dgm:prSet/>
      <dgm:spPr>
        <a:solidFill>
          <a:srgbClr val="7D7D7D"/>
        </a:solidFill>
      </dgm:spPr>
      <dgm:t>
        <a:bodyPr/>
        <a:lstStyle/>
        <a:p>
          <a:r>
            <a:rPr lang="en-US" dirty="0">
              <a:solidFill>
                <a:schemeClr val="bg1"/>
              </a:solidFill>
            </a:rPr>
            <a:t>Capacity Development</a:t>
          </a:r>
        </a:p>
      </dgm:t>
    </dgm:pt>
    <dgm:pt modelId="{DBDAD9D5-423F-4401-842C-88AF0EB31FC4}" type="parTrans" cxnId="{F19CBEDD-3D35-4F18-BB01-E052086E0B53}">
      <dgm:prSet/>
      <dgm:spPr/>
      <dgm:t>
        <a:bodyPr/>
        <a:lstStyle/>
        <a:p>
          <a:endParaRPr lang="en-US"/>
        </a:p>
      </dgm:t>
    </dgm:pt>
    <dgm:pt modelId="{48C9DBAB-F051-4AFA-8887-3175DD9D8FD1}" type="sibTrans" cxnId="{F19CBEDD-3D35-4F18-BB01-E052086E0B53}">
      <dgm:prSet/>
      <dgm:spPr/>
      <dgm:t>
        <a:bodyPr/>
        <a:lstStyle/>
        <a:p>
          <a:endParaRPr lang="en-US"/>
        </a:p>
      </dgm:t>
    </dgm:pt>
    <dgm:pt modelId="{F06F5ACD-33A4-45DF-A2AF-A1B6D820C936}" type="pres">
      <dgm:prSet presAssocID="{FCE1E222-824A-4FB9-9E84-753877CD896E}" presName="composite" presStyleCnt="0">
        <dgm:presLayoutVars>
          <dgm:chMax val="1"/>
          <dgm:dir/>
          <dgm:resizeHandles val="exact"/>
        </dgm:presLayoutVars>
      </dgm:prSet>
      <dgm:spPr/>
    </dgm:pt>
    <dgm:pt modelId="{C54B3254-EFA3-4874-92A6-C4ABF864711B}" type="pres">
      <dgm:prSet presAssocID="{FCE1E222-824A-4FB9-9E84-753877CD896E}" presName="radial" presStyleCnt="0">
        <dgm:presLayoutVars>
          <dgm:animLvl val="ctr"/>
        </dgm:presLayoutVars>
      </dgm:prSet>
      <dgm:spPr/>
    </dgm:pt>
    <dgm:pt modelId="{89E1BBEC-9CDE-4763-994C-EED453237FCA}" type="pres">
      <dgm:prSet presAssocID="{1A858758-13DE-4448-AEE4-572FFB83C60B}" presName="centerShape" presStyleLbl="vennNode1" presStyleIdx="0" presStyleCnt="6"/>
      <dgm:spPr/>
    </dgm:pt>
    <dgm:pt modelId="{472E3C51-C8CC-4D75-B382-CE5D431C72C5}" type="pres">
      <dgm:prSet presAssocID="{8164F9DE-18C4-43C9-8D87-1849B3F0D44F}" presName="node" presStyleLbl="vennNode1" presStyleIdx="1" presStyleCnt="6">
        <dgm:presLayoutVars>
          <dgm:bulletEnabled val="1"/>
        </dgm:presLayoutVars>
      </dgm:prSet>
      <dgm:spPr/>
    </dgm:pt>
    <dgm:pt modelId="{0E5D3CF5-3CAD-4118-B01F-40A7E0A0D8CA}" type="pres">
      <dgm:prSet presAssocID="{0D87948D-59A1-45C2-8FE9-04B061FB16C2}" presName="node" presStyleLbl="vennNode1" presStyleIdx="2" presStyleCnt="6">
        <dgm:presLayoutVars>
          <dgm:bulletEnabled val="1"/>
        </dgm:presLayoutVars>
      </dgm:prSet>
      <dgm:spPr/>
    </dgm:pt>
    <dgm:pt modelId="{AF08F69F-E9F2-4415-B799-90931EA9C071}" type="pres">
      <dgm:prSet presAssocID="{D145D317-A63E-460D-B62B-0EDD05F9145C}" presName="node" presStyleLbl="vennNode1" presStyleIdx="3" presStyleCnt="6">
        <dgm:presLayoutVars>
          <dgm:bulletEnabled val="1"/>
        </dgm:presLayoutVars>
      </dgm:prSet>
      <dgm:spPr/>
    </dgm:pt>
    <dgm:pt modelId="{29D9BD94-DC3A-447B-8250-7EC5EF208810}" type="pres">
      <dgm:prSet presAssocID="{85E40F7A-FFED-4990-9F3F-07FF6DD2E2D6}" presName="node" presStyleLbl="vennNode1" presStyleIdx="4" presStyleCnt="6">
        <dgm:presLayoutVars>
          <dgm:bulletEnabled val="1"/>
        </dgm:presLayoutVars>
      </dgm:prSet>
      <dgm:spPr/>
    </dgm:pt>
    <dgm:pt modelId="{58FE04EB-4196-4B5E-814B-18A4D6A20D64}" type="pres">
      <dgm:prSet presAssocID="{8A31AC65-8164-4BA0-B708-8E744EE1DD9A}" presName="node" presStyleLbl="vennNode1" presStyleIdx="5" presStyleCnt="6">
        <dgm:presLayoutVars>
          <dgm:bulletEnabled val="1"/>
        </dgm:presLayoutVars>
      </dgm:prSet>
      <dgm:spPr/>
    </dgm:pt>
  </dgm:ptLst>
  <dgm:cxnLst>
    <dgm:cxn modelId="{7363630A-9D3D-429B-84FB-5F5AEBFAE186}" type="presOf" srcId="{8164F9DE-18C4-43C9-8D87-1849B3F0D44F}" destId="{472E3C51-C8CC-4D75-B382-CE5D431C72C5}" srcOrd="0" destOrd="0" presId="urn:microsoft.com/office/officeart/2005/8/layout/radial3"/>
    <dgm:cxn modelId="{68701410-ACC5-46F3-9611-B6733F6E5194}" type="presOf" srcId="{0D87948D-59A1-45C2-8FE9-04B061FB16C2}" destId="{0E5D3CF5-3CAD-4118-B01F-40A7E0A0D8CA}" srcOrd="0" destOrd="0" presId="urn:microsoft.com/office/officeart/2005/8/layout/radial3"/>
    <dgm:cxn modelId="{5D2CA84A-ECC2-4004-8D72-18D803074D83}" srcId="{1A858758-13DE-4448-AEE4-572FFB83C60B}" destId="{8164F9DE-18C4-43C9-8D87-1849B3F0D44F}" srcOrd="0" destOrd="0" parTransId="{762CB7CA-F730-4C78-B4C6-CA2BC3A86055}" sibTransId="{DAF7C012-6086-411F-856D-9551B8DA69D5}"/>
    <dgm:cxn modelId="{3623604C-54A7-4D4F-86A4-61CFBC9ADCE7}" srcId="{FCE1E222-824A-4FB9-9E84-753877CD896E}" destId="{1A858758-13DE-4448-AEE4-572FFB83C60B}" srcOrd="0" destOrd="0" parTransId="{F8A0C57E-0E0C-476C-9C34-754909D0A499}" sibTransId="{78D1B12E-9FE5-40FF-8290-87312C4EE9EB}"/>
    <dgm:cxn modelId="{BE92DE69-E618-476A-8587-9D3EB6921578}" srcId="{1A858758-13DE-4448-AEE4-572FFB83C60B}" destId="{0D87948D-59A1-45C2-8FE9-04B061FB16C2}" srcOrd="1" destOrd="0" parTransId="{5D6D900E-1425-47BF-81F7-0DC61B5D5364}" sibTransId="{013D451C-AA89-4056-9D19-6A8BCE9E00F9}"/>
    <dgm:cxn modelId="{A978386E-3FAF-47CF-B565-F11F55023027}" type="presOf" srcId="{85E40F7A-FFED-4990-9F3F-07FF6DD2E2D6}" destId="{29D9BD94-DC3A-447B-8250-7EC5EF208810}" srcOrd="0" destOrd="0" presId="urn:microsoft.com/office/officeart/2005/8/layout/radial3"/>
    <dgm:cxn modelId="{5B9B7571-783A-48A1-8683-69A44E559DEA}" type="presOf" srcId="{8A31AC65-8164-4BA0-B708-8E744EE1DD9A}" destId="{58FE04EB-4196-4B5E-814B-18A4D6A20D64}" srcOrd="0" destOrd="0" presId="urn:microsoft.com/office/officeart/2005/8/layout/radial3"/>
    <dgm:cxn modelId="{5612C17C-730B-4935-BC6E-80C8F52FBDC9}" srcId="{1A858758-13DE-4448-AEE4-572FFB83C60B}" destId="{D145D317-A63E-460D-B62B-0EDD05F9145C}" srcOrd="2" destOrd="0" parTransId="{A257DC34-8B6F-4A17-ACD8-8C9694D7B206}" sibTransId="{6517CEE3-5CE7-4878-B78E-5C23A13D89B1}"/>
    <dgm:cxn modelId="{54E3D59D-A7E7-4131-A11B-8222B56D1083}" srcId="{1A858758-13DE-4448-AEE4-572FFB83C60B}" destId="{85E40F7A-FFED-4990-9F3F-07FF6DD2E2D6}" srcOrd="3" destOrd="0" parTransId="{6E85DC99-4BBB-4615-B9FC-95F74868A189}" sibTransId="{C9C326D6-9C64-415D-8996-432F5EDCEB8C}"/>
    <dgm:cxn modelId="{FCD3C0A6-EF88-48C1-9AD6-134A9F992213}" type="presOf" srcId="{1A858758-13DE-4448-AEE4-572FFB83C60B}" destId="{89E1BBEC-9CDE-4763-994C-EED453237FCA}" srcOrd="0" destOrd="0" presId="urn:microsoft.com/office/officeart/2005/8/layout/radial3"/>
    <dgm:cxn modelId="{F19CBEDD-3D35-4F18-BB01-E052086E0B53}" srcId="{1A858758-13DE-4448-AEE4-572FFB83C60B}" destId="{8A31AC65-8164-4BA0-B708-8E744EE1DD9A}" srcOrd="4" destOrd="0" parTransId="{DBDAD9D5-423F-4401-842C-88AF0EB31FC4}" sibTransId="{48C9DBAB-F051-4AFA-8887-3175DD9D8FD1}"/>
    <dgm:cxn modelId="{952FB1DF-54C3-4893-B717-FD00E31032AF}" type="presOf" srcId="{D145D317-A63E-460D-B62B-0EDD05F9145C}" destId="{AF08F69F-E9F2-4415-B799-90931EA9C071}" srcOrd="0" destOrd="0" presId="urn:microsoft.com/office/officeart/2005/8/layout/radial3"/>
    <dgm:cxn modelId="{321B8EF6-D08A-4E17-BE08-527C4367B069}" type="presOf" srcId="{FCE1E222-824A-4FB9-9E84-753877CD896E}" destId="{F06F5ACD-33A4-45DF-A2AF-A1B6D820C936}" srcOrd="0" destOrd="0" presId="urn:microsoft.com/office/officeart/2005/8/layout/radial3"/>
    <dgm:cxn modelId="{2698845B-D258-4154-9AED-57455CFA3D6D}" type="presParOf" srcId="{F06F5ACD-33A4-45DF-A2AF-A1B6D820C936}" destId="{C54B3254-EFA3-4874-92A6-C4ABF864711B}" srcOrd="0" destOrd="0" presId="urn:microsoft.com/office/officeart/2005/8/layout/radial3"/>
    <dgm:cxn modelId="{0F5C5A43-7C21-48CA-A1FA-7DFB10BA64EB}" type="presParOf" srcId="{C54B3254-EFA3-4874-92A6-C4ABF864711B}" destId="{89E1BBEC-9CDE-4763-994C-EED453237FCA}" srcOrd="0" destOrd="0" presId="urn:microsoft.com/office/officeart/2005/8/layout/radial3"/>
    <dgm:cxn modelId="{9AF34C3C-437E-4C00-B36D-889A4469B0F1}" type="presParOf" srcId="{C54B3254-EFA3-4874-92A6-C4ABF864711B}" destId="{472E3C51-C8CC-4D75-B382-CE5D431C72C5}" srcOrd="1" destOrd="0" presId="urn:microsoft.com/office/officeart/2005/8/layout/radial3"/>
    <dgm:cxn modelId="{0E82D90F-75A9-4724-9C5E-6DACFF0EAD7C}" type="presParOf" srcId="{C54B3254-EFA3-4874-92A6-C4ABF864711B}" destId="{0E5D3CF5-3CAD-4118-B01F-40A7E0A0D8CA}" srcOrd="2" destOrd="0" presId="urn:microsoft.com/office/officeart/2005/8/layout/radial3"/>
    <dgm:cxn modelId="{13C8BDD6-A5BB-4614-91F8-F015C70D4716}" type="presParOf" srcId="{C54B3254-EFA3-4874-92A6-C4ABF864711B}" destId="{AF08F69F-E9F2-4415-B799-90931EA9C071}" srcOrd="3" destOrd="0" presId="urn:microsoft.com/office/officeart/2005/8/layout/radial3"/>
    <dgm:cxn modelId="{55677E4B-986F-4BD8-953F-27AA3770B9A2}" type="presParOf" srcId="{C54B3254-EFA3-4874-92A6-C4ABF864711B}" destId="{29D9BD94-DC3A-447B-8250-7EC5EF208810}" srcOrd="4" destOrd="0" presId="urn:microsoft.com/office/officeart/2005/8/layout/radial3"/>
    <dgm:cxn modelId="{C2080ACB-9C23-48EB-950A-4DF66768B6FE}" type="presParOf" srcId="{C54B3254-EFA3-4874-92A6-C4ABF864711B}" destId="{58FE04EB-4196-4B5E-814B-18A4D6A20D64}" srcOrd="5" destOrd="0" presId="urn:microsoft.com/office/officeart/2005/8/layout/radial3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CE1E222-824A-4FB9-9E84-753877CD896E}" type="doc">
      <dgm:prSet loTypeId="urn:microsoft.com/office/officeart/2005/8/layout/radial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A858758-13DE-4448-AEE4-572FFB83C60B}">
      <dgm:prSet phldrT="[Text]"/>
      <dgm:spPr>
        <a:solidFill>
          <a:srgbClr val="07A99A"/>
        </a:solidFill>
      </dgm:spPr>
      <dgm:t>
        <a:bodyPr/>
        <a:lstStyle/>
        <a:p>
          <a:endParaRPr lang="en-US" dirty="0">
            <a:solidFill>
              <a:schemeClr val="bg1"/>
            </a:solidFill>
          </a:endParaRPr>
        </a:p>
      </dgm:t>
    </dgm:pt>
    <dgm:pt modelId="{F8A0C57E-0E0C-476C-9C34-754909D0A499}" type="parTrans" cxnId="{3623604C-54A7-4D4F-86A4-61CFBC9ADCE7}">
      <dgm:prSet/>
      <dgm:spPr/>
      <dgm:t>
        <a:bodyPr/>
        <a:lstStyle/>
        <a:p>
          <a:endParaRPr lang="en-US"/>
        </a:p>
      </dgm:t>
    </dgm:pt>
    <dgm:pt modelId="{78D1B12E-9FE5-40FF-8290-87312C4EE9EB}" type="sibTrans" cxnId="{3623604C-54A7-4D4F-86A4-61CFBC9ADCE7}">
      <dgm:prSet/>
      <dgm:spPr/>
      <dgm:t>
        <a:bodyPr/>
        <a:lstStyle/>
        <a:p>
          <a:endParaRPr lang="en-US"/>
        </a:p>
      </dgm:t>
    </dgm:pt>
    <dgm:pt modelId="{8164F9DE-18C4-43C9-8D87-1849B3F0D44F}">
      <dgm:prSet phldrT="[Text]"/>
      <dgm:spPr>
        <a:solidFill>
          <a:srgbClr val="9B7B64"/>
        </a:solidFill>
      </dgm:spPr>
      <dgm:t>
        <a:bodyPr/>
        <a:lstStyle/>
        <a:p>
          <a:endParaRPr lang="en-US" dirty="0">
            <a:solidFill>
              <a:schemeClr val="bg1"/>
            </a:solidFill>
          </a:endParaRPr>
        </a:p>
      </dgm:t>
    </dgm:pt>
    <dgm:pt modelId="{762CB7CA-F730-4C78-B4C6-CA2BC3A86055}" type="parTrans" cxnId="{5D2CA84A-ECC2-4004-8D72-18D803074D83}">
      <dgm:prSet/>
      <dgm:spPr/>
      <dgm:t>
        <a:bodyPr/>
        <a:lstStyle/>
        <a:p>
          <a:endParaRPr lang="en-US"/>
        </a:p>
      </dgm:t>
    </dgm:pt>
    <dgm:pt modelId="{DAF7C012-6086-411F-856D-9551B8DA69D5}" type="sibTrans" cxnId="{5D2CA84A-ECC2-4004-8D72-18D803074D83}">
      <dgm:prSet/>
      <dgm:spPr/>
      <dgm:t>
        <a:bodyPr/>
        <a:lstStyle/>
        <a:p>
          <a:endParaRPr lang="en-US"/>
        </a:p>
      </dgm:t>
    </dgm:pt>
    <dgm:pt modelId="{0D87948D-59A1-45C2-8FE9-04B061FB16C2}">
      <dgm:prSet phldrT="[Text]"/>
      <dgm:spPr>
        <a:solidFill>
          <a:srgbClr val="447399"/>
        </a:solidFill>
      </dgm:spPr>
      <dgm:t>
        <a:bodyPr/>
        <a:lstStyle/>
        <a:p>
          <a:endParaRPr lang="en-US" dirty="0">
            <a:solidFill>
              <a:schemeClr val="bg1"/>
            </a:solidFill>
          </a:endParaRPr>
        </a:p>
      </dgm:t>
    </dgm:pt>
    <dgm:pt modelId="{5D6D900E-1425-47BF-81F7-0DC61B5D5364}" type="parTrans" cxnId="{BE92DE69-E618-476A-8587-9D3EB6921578}">
      <dgm:prSet/>
      <dgm:spPr/>
      <dgm:t>
        <a:bodyPr/>
        <a:lstStyle/>
        <a:p>
          <a:endParaRPr lang="en-US"/>
        </a:p>
      </dgm:t>
    </dgm:pt>
    <dgm:pt modelId="{013D451C-AA89-4056-9D19-6A8BCE9E00F9}" type="sibTrans" cxnId="{BE92DE69-E618-476A-8587-9D3EB6921578}">
      <dgm:prSet/>
      <dgm:spPr/>
      <dgm:t>
        <a:bodyPr/>
        <a:lstStyle/>
        <a:p>
          <a:endParaRPr lang="en-US"/>
        </a:p>
      </dgm:t>
    </dgm:pt>
    <dgm:pt modelId="{D145D317-A63E-460D-B62B-0EDD05F9145C}">
      <dgm:prSet phldrT="[Text]"/>
      <dgm:spPr>
        <a:solidFill>
          <a:srgbClr val="C84943"/>
        </a:solidFill>
      </dgm:spPr>
      <dgm:t>
        <a:bodyPr/>
        <a:lstStyle/>
        <a:p>
          <a:endParaRPr lang="en-US" dirty="0">
            <a:solidFill>
              <a:schemeClr val="bg1"/>
            </a:solidFill>
          </a:endParaRPr>
        </a:p>
      </dgm:t>
    </dgm:pt>
    <dgm:pt modelId="{A257DC34-8B6F-4A17-ACD8-8C9694D7B206}" type="parTrans" cxnId="{5612C17C-730B-4935-BC6E-80C8F52FBDC9}">
      <dgm:prSet/>
      <dgm:spPr/>
      <dgm:t>
        <a:bodyPr/>
        <a:lstStyle/>
        <a:p>
          <a:endParaRPr lang="en-US"/>
        </a:p>
      </dgm:t>
    </dgm:pt>
    <dgm:pt modelId="{6517CEE3-5CE7-4878-B78E-5C23A13D89B1}" type="sibTrans" cxnId="{5612C17C-730B-4935-BC6E-80C8F52FBDC9}">
      <dgm:prSet/>
      <dgm:spPr/>
      <dgm:t>
        <a:bodyPr/>
        <a:lstStyle/>
        <a:p>
          <a:endParaRPr lang="en-US"/>
        </a:p>
      </dgm:t>
    </dgm:pt>
    <dgm:pt modelId="{85E40F7A-FFED-4990-9F3F-07FF6DD2E2D6}">
      <dgm:prSet phldrT="[Text]"/>
      <dgm:spPr>
        <a:solidFill>
          <a:srgbClr val="EFE8D6"/>
        </a:solidFill>
      </dgm:spPr>
      <dgm:t>
        <a:bodyPr/>
        <a:lstStyle/>
        <a:p>
          <a:endParaRPr lang="en-US" dirty="0"/>
        </a:p>
      </dgm:t>
    </dgm:pt>
    <dgm:pt modelId="{6E85DC99-4BBB-4615-B9FC-95F74868A189}" type="parTrans" cxnId="{54E3D59D-A7E7-4131-A11B-8222B56D1083}">
      <dgm:prSet/>
      <dgm:spPr/>
      <dgm:t>
        <a:bodyPr/>
        <a:lstStyle/>
        <a:p>
          <a:endParaRPr lang="en-US"/>
        </a:p>
      </dgm:t>
    </dgm:pt>
    <dgm:pt modelId="{C9C326D6-9C64-415D-8996-432F5EDCEB8C}" type="sibTrans" cxnId="{54E3D59D-A7E7-4131-A11B-8222B56D1083}">
      <dgm:prSet/>
      <dgm:spPr/>
      <dgm:t>
        <a:bodyPr/>
        <a:lstStyle/>
        <a:p>
          <a:endParaRPr lang="en-US"/>
        </a:p>
      </dgm:t>
    </dgm:pt>
    <dgm:pt modelId="{8A31AC65-8164-4BA0-B708-8E744EE1DD9A}">
      <dgm:prSet/>
      <dgm:spPr>
        <a:solidFill>
          <a:srgbClr val="7D7D7D"/>
        </a:solidFill>
      </dgm:spPr>
      <dgm:t>
        <a:bodyPr/>
        <a:lstStyle/>
        <a:p>
          <a:endParaRPr lang="en-US" dirty="0">
            <a:solidFill>
              <a:schemeClr val="bg1"/>
            </a:solidFill>
          </a:endParaRPr>
        </a:p>
      </dgm:t>
    </dgm:pt>
    <dgm:pt modelId="{DBDAD9D5-423F-4401-842C-88AF0EB31FC4}" type="parTrans" cxnId="{F19CBEDD-3D35-4F18-BB01-E052086E0B53}">
      <dgm:prSet/>
      <dgm:spPr/>
      <dgm:t>
        <a:bodyPr/>
        <a:lstStyle/>
        <a:p>
          <a:endParaRPr lang="en-US"/>
        </a:p>
      </dgm:t>
    </dgm:pt>
    <dgm:pt modelId="{48C9DBAB-F051-4AFA-8887-3175DD9D8FD1}" type="sibTrans" cxnId="{F19CBEDD-3D35-4F18-BB01-E052086E0B53}">
      <dgm:prSet/>
      <dgm:spPr/>
      <dgm:t>
        <a:bodyPr/>
        <a:lstStyle/>
        <a:p>
          <a:endParaRPr lang="en-US"/>
        </a:p>
      </dgm:t>
    </dgm:pt>
    <dgm:pt modelId="{F06F5ACD-33A4-45DF-A2AF-A1B6D820C936}" type="pres">
      <dgm:prSet presAssocID="{FCE1E222-824A-4FB9-9E84-753877CD896E}" presName="composite" presStyleCnt="0">
        <dgm:presLayoutVars>
          <dgm:chMax val="1"/>
          <dgm:dir/>
          <dgm:resizeHandles val="exact"/>
        </dgm:presLayoutVars>
      </dgm:prSet>
      <dgm:spPr/>
    </dgm:pt>
    <dgm:pt modelId="{C54B3254-EFA3-4874-92A6-C4ABF864711B}" type="pres">
      <dgm:prSet presAssocID="{FCE1E222-824A-4FB9-9E84-753877CD896E}" presName="radial" presStyleCnt="0">
        <dgm:presLayoutVars>
          <dgm:animLvl val="ctr"/>
        </dgm:presLayoutVars>
      </dgm:prSet>
      <dgm:spPr/>
    </dgm:pt>
    <dgm:pt modelId="{89E1BBEC-9CDE-4763-994C-EED453237FCA}" type="pres">
      <dgm:prSet presAssocID="{1A858758-13DE-4448-AEE4-572FFB83C60B}" presName="centerShape" presStyleLbl="vennNode1" presStyleIdx="0" presStyleCnt="6"/>
      <dgm:spPr/>
    </dgm:pt>
    <dgm:pt modelId="{472E3C51-C8CC-4D75-B382-CE5D431C72C5}" type="pres">
      <dgm:prSet presAssocID="{8164F9DE-18C4-43C9-8D87-1849B3F0D44F}" presName="node" presStyleLbl="vennNode1" presStyleIdx="1" presStyleCnt="6">
        <dgm:presLayoutVars>
          <dgm:bulletEnabled val="1"/>
        </dgm:presLayoutVars>
      </dgm:prSet>
      <dgm:spPr/>
    </dgm:pt>
    <dgm:pt modelId="{0E5D3CF5-3CAD-4118-B01F-40A7E0A0D8CA}" type="pres">
      <dgm:prSet presAssocID="{0D87948D-59A1-45C2-8FE9-04B061FB16C2}" presName="node" presStyleLbl="vennNode1" presStyleIdx="2" presStyleCnt="6">
        <dgm:presLayoutVars>
          <dgm:bulletEnabled val="1"/>
        </dgm:presLayoutVars>
      </dgm:prSet>
      <dgm:spPr/>
    </dgm:pt>
    <dgm:pt modelId="{AF08F69F-E9F2-4415-B799-90931EA9C071}" type="pres">
      <dgm:prSet presAssocID="{D145D317-A63E-460D-B62B-0EDD05F9145C}" presName="node" presStyleLbl="vennNode1" presStyleIdx="3" presStyleCnt="6">
        <dgm:presLayoutVars>
          <dgm:bulletEnabled val="1"/>
        </dgm:presLayoutVars>
      </dgm:prSet>
      <dgm:spPr/>
    </dgm:pt>
    <dgm:pt modelId="{29D9BD94-DC3A-447B-8250-7EC5EF208810}" type="pres">
      <dgm:prSet presAssocID="{85E40F7A-FFED-4990-9F3F-07FF6DD2E2D6}" presName="node" presStyleLbl="vennNode1" presStyleIdx="4" presStyleCnt="6">
        <dgm:presLayoutVars>
          <dgm:bulletEnabled val="1"/>
        </dgm:presLayoutVars>
      </dgm:prSet>
      <dgm:spPr/>
    </dgm:pt>
    <dgm:pt modelId="{58FE04EB-4196-4B5E-814B-18A4D6A20D64}" type="pres">
      <dgm:prSet presAssocID="{8A31AC65-8164-4BA0-B708-8E744EE1DD9A}" presName="node" presStyleLbl="vennNode1" presStyleIdx="5" presStyleCnt="6">
        <dgm:presLayoutVars>
          <dgm:bulletEnabled val="1"/>
        </dgm:presLayoutVars>
      </dgm:prSet>
      <dgm:spPr/>
    </dgm:pt>
  </dgm:ptLst>
  <dgm:cxnLst>
    <dgm:cxn modelId="{7363630A-9D3D-429B-84FB-5F5AEBFAE186}" type="presOf" srcId="{8164F9DE-18C4-43C9-8D87-1849B3F0D44F}" destId="{472E3C51-C8CC-4D75-B382-CE5D431C72C5}" srcOrd="0" destOrd="0" presId="urn:microsoft.com/office/officeart/2005/8/layout/radial3"/>
    <dgm:cxn modelId="{68701410-ACC5-46F3-9611-B6733F6E5194}" type="presOf" srcId="{0D87948D-59A1-45C2-8FE9-04B061FB16C2}" destId="{0E5D3CF5-3CAD-4118-B01F-40A7E0A0D8CA}" srcOrd="0" destOrd="0" presId="urn:microsoft.com/office/officeart/2005/8/layout/radial3"/>
    <dgm:cxn modelId="{5D2CA84A-ECC2-4004-8D72-18D803074D83}" srcId="{1A858758-13DE-4448-AEE4-572FFB83C60B}" destId="{8164F9DE-18C4-43C9-8D87-1849B3F0D44F}" srcOrd="0" destOrd="0" parTransId="{762CB7CA-F730-4C78-B4C6-CA2BC3A86055}" sibTransId="{DAF7C012-6086-411F-856D-9551B8DA69D5}"/>
    <dgm:cxn modelId="{3623604C-54A7-4D4F-86A4-61CFBC9ADCE7}" srcId="{FCE1E222-824A-4FB9-9E84-753877CD896E}" destId="{1A858758-13DE-4448-AEE4-572FFB83C60B}" srcOrd="0" destOrd="0" parTransId="{F8A0C57E-0E0C-476C-9C34-754909D0A499}" sibTransId="{78D1B12E-9FE5-40FF-8290-87312C4EE9EB}"/>
    <dgm:cxn modelId="{BE92DE69-E618-476A-8587-9D3EB6921578}" srcId="{1A858758-13DE-4448-AEE4-572FFB83C60B}" destId="{0D87948D-59A1-45C2-8FE9-04B061FB16C2}" srcOrd="1" destOrd="0" parTransId="{5D6D900E-1425-47BF-81F7-0DC61B5D5364}" sibTransId="{013D451C-AA89-4056-9D19-6A8BCE9E00F9}"/>
    <dgm:cxn modelId="{A978386E-3FAF-47CF-B565-F11F55023027}" type="presOf" srcId="{85E40F7A-FFED-4990-9F3F-07FF6DD2E2D6}" destId="{29D9BD94-DC3A-447B-8250-7EC5EF208810}" srcOrd="0" destOrd="0" presId="urn:microsoft.com/office/officeart/2005/8/layout/radial3"/>
    <dgm:cxn modelId="{5B9B7571-783A-48A1-8683-69A44E559DEA}" type="presOf" srcId="{8A31AC65-8164-4BA0-B708-8E744EE1DD9A}" destId="{58FE04EB-4196-4B5E-814B-18A4D6A20D64}" srcOrd="0" destOrd="0" presId="urn:microsoft.com/office/officeart/2005/8/layout/radial3"/>
    <dgm:cxn modelId="{5612C17C-730B-4935-BC6E-80C8F52FBDC9}" srcId="{1A858758-13DE-4448-AEE4-572FFB83C60B}" destId="{D145D317-A63E-460D-B62B-0EDD05F9145C}" srcOrd="2" destOrd="0" parTransId="{A257DC34-8B6F-4A17-ACD8-8C9694D7B206}" sibTransId="{6517CEE3-5CE7-4878-B78E-5C23A13D89B1}"/>
    <dgm:cxn modelId="{54E3D59D-A7E7-4131-A11B-8222B56D1083}" srcId="{1A858758-13DE-4448-AEE4-572FFB83C60B}" destId="{85E40F7A-FFED-4990-9F3F-07FF6DD2E2D6}" srcOrd="3" destOrd="0" parTransId="{6E85DC99-4BBB-4615-B9FC-95F74868A189}" sibTransId="{C9C326D6-9C64-415D-8996-432F5EDCEB8C}"/>
    <dgm:cxn modelId="{FCD3C0A6-EF88-48C1-9AD6-134A9F992213}" type="presOf" srcId="{1A858758-13DE-4448-AEE4-572FFB83C60B}" destId="{89E1BBEC-9CDE-4763-994C-EED453237FCA}" srcOrd="0" destOrd="0" presId="urn:microsoft.com/office/officeart/2005/8/layout/radial3"/>
    <dgm:cxn modelId="{F19CBEDD-3D35-4F18-BB01-E052086E0B53}" srcId="{1A858758-13DE-4448-AEE4-572FFB83C60B}" destId="{8A31AC65-8164-4BA0-B708-8E744EE1DD9A}" srcOrd="4" destOrd="0" parTransId="{DBDAD9D5-423F-4401-842C-88AF0EB31FC4}" sibTransId="{48C9DBAB-F051-4AFA-8887-3175DD9D8FD1}"/>
    <dgm:cxn modelId="{952FB1DF-54C3-4893-B717-FD00E31032AF}" type="presOf" srcId="{D145D317-A63E-460D-B62B-0EDD05F9145C}" destId="{AF08F69F-E9F2-4415-B799-90931EA9C071}" srcOrd="0" destOrd="0" presId="urn:microsoft.com/office/officeart/2005/8/layout/radial3"/>
    <dgm:cxn modelId="{321B8EF6-D08A-4E17-BE08-527C4367B069}" type="presOf" srcId="{FCE1E222-824A-4FB9-9E84-753877CD896E}" destId="{F06F5ACD-33A4-45DF-A2AF-A1B6D820C936}" srcOrd="0" destOrd="0" presId="urn:microsoft.com/office/officeart/2005/8/layout/radial3"/>
    <dgm:cxn modelId="{2698845B-D258-4154-9AED-57455CFA3D6D}" type="presParOf" srcId="{F06F5ACD-33A4-45DF-A2AF-A1B6D820C936}" destId="{C54B3254-EFA3-4874-92A6-C4ABF864711B}" srcOrd="0" destOrd="0" presId="urn:microsoft.com/office/officeart/2005/8/layout/radial3"/>
    <dgm:cxn modelId="{0F5C5A43-7C21-48CA-A1FA-7DFB10BA64EB}" type="presParOf" srcId="{C54B3254-EFA3-4874-92A6-C4ABF864711B}" destId="{89E1BBEC-9CDE-4763-994C-EED453237FCA}" srcOrd="0" destOrd="0" presId="urn:microsoft.com/office/officeart/2005/8/layout/radial3"/>
    <dgm:cxn modelId="{9AF34C3C-437E-4C00-B36D-889A4469B0F1}" type="presParOf" srcId="{C54B3254-EFA3-4874-92A6-C4ABF864711B}" destId="{472E3C51-C8CC-4D75-B382-CE5D431C72C5}" srcOrd="1" destOrd="0" presId="urn:microsoft.com/office/officeart/2005/8/layout/radial3"/>
    <dgm:cxn modelId="{0E82D90F-75A9-4724-9C5E-6DACFF0EAD7C}" type="presParOf" srcId="{C54B3254-EFA3-4874-92A6-C4ABF864711B}" destId="{0E5D3CF5-3CAD-4118-B01F-40A7E0A0D8CA}" srcOrd="2" destOrd="0" presId="urn:microsoft.com/office/officeart/2005/8/layout/radial3"/>
    <dgm:cxn modelId="{13C8BDD6-A5BB-4614-91F8-F015C70D4716}" type="presParOf" srcId="{C54B3254-EFA3-4874-92A6-C4ABF864711B}" destId="{AF08F69F-E9F2-4415-B799-90931EA9C071}" srcOrd="3" destOrd="0" presId="urn:microsoft.com/office/officeart/2005/8/layout/radial3"/>
    <dgm:cxn modelId="{55677E4B-986F-4BD8-953F-27AA3770B9A2}" type="presParOf" srcId="{C54B3254-EFA3-4874-92A6-C4ABF864711B}" destId="{29D9BD94-DC3A-447B-8250-7EC5EF208810}" srcOrd="4" destOrd="0" presId="urn:microsoft.com/office/officeart/2005/8/layout/radial3"/>
    <dgm:cxn modelId="{C2080ACB-9C23-48EB-950A-4DF66768B6FE}" type="presParOf" srcId="{C54B3254-EFA3-4874-92A6-C4ABF864711B}" destId="{58FE04EB-4196-4B5E-814B-18A4D6A20D64}" srcOrd="5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CE1E222-824A-4FB9-9E84-753877CD896E}" type="doc">
      <dgm:prSet loTypeId="urn:microsoft.com/office/officeart/2005/8/layout/radial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A858758-13DE-4448-AEE4-572FFB83C60B}">
      <dgm:prSet phldrT="[Text]"/>
      <dgm:spPr>
        <a:solidFill>
          <a:srgbClr val="07A99A"/>
        </a:solidFill>
      </dgm:spPr>
      <dgm:t>
        <a:bodyPr/>
        <a:lstStyle/>
        <a:p>
          <a:endParaRPr lang="en-US" dirty="0">
            <a:solidFill>
              <a:schemeClr val="bg1"/>
            </a:solidFill>
          </a:endParaRPr>
        </a:p>
      </dgm:t>
    </dgm:pt>
    <dgm:pt modelId="{F8A0C57E-0E0C-476C-9C34-754909D0A499}" type="parTrans" cxnId="{3623604C-54A7-4D4F-86A4-61CFBC9ADCE7}">
      <dgm:prSet/>
      <dgm:spPr/>
      <dgm:t>
        <a:bodyPr/>
        <a:lstStyle/>
        <a:p>
          <a:endParaRPr lang="en-US"/>
        </a:p>
      </dgm:t>
    </dgm:pt>
    <dgm:pt modelId="{78D1B12E-9FE5-40FF-8290-87312C4EE9EB}" type="sibTrans" cxnId="{3623604C-54A7-4D4F-86A4-61CFBC9ADCE7}">
      <dgm:prSet/>
      <dgm:spPr/>
      <dgm:t>
        <a:bodyPr/>
        <a:lstStyle/>
        <a:p>
          <a:endParaRPr lang="en-US"/>
        </a:p>
      </dgm:t>
    </dgm:pt>
    <dgm:pt modelId="{8164F9DE-18C4-43C9-8D87-1849B3F0D44F}">
      <dgm:prSet phldrT="[Text]"/>
      <dgm:spPr>
        <a:solidFill>
          <a:srgbClr val="9B7B64"/>
        </a:solidFill>
      </dgm:spPr>
      <dgm:t>
        <a:bodyPr/>
        <a:lstStyle/>
        <a:p>
          <a:endParaRPr lang="en-US" dirty="0">
            <a:solidFill>
              <a:schemeClr val="bg1"/>
            </a:solidFill>
          </a:endParaRPr>
        </a:p>
      </dgm:t>
    </dgm:pt>
    <dgm:pt modelId="{762CB7CA-F730-4C78-B4C6-CA2BC3A86055}" type="parTrans" cxnId="{5D2CA84A-ECC2-4004-8D72-18D803074D83}">
      <dgm:prSet/>
      <dgm:spPr/>
      <dgm:t>
        <a:bodyPr/>
        <a:lstStyle/>
        <a:p>
          <a:endParaRPr lang="en-US"/>
        </a:p>
      </dgm:t>
    </dgm:pt>
    <dgm:pt modelId="{DAF7C012-6086-411F-856D-9551B8DA69D5}" type="sibTrans" cxnId="{5D2CA84A-ECC2-4004-8D72-18D803074D83}">
      <dgm:prSet/>
      <dgm:spPr/>
      <dgm:t>
        <a:bodyPr/>
        <a:lstStyle/>
        <a:p>
          <a:endParaRPr lang="en-US"/>
        </a:p>
      </dgm:t>
    </dgm:pt>
    <dgm:pt modelId="{0D87948D-59A1-45C2-8FE9-04B061FB16C2}">
      <dgm:prSet phldrT="[Text]"/>
      <dgm:spPr>
        <a:solidFill>
          <a:srgbClr val="447399"/>
        </a:solidFill>
      </dgm:spPr>
      <dgm:t>
        <a:bodyPr/>
        <a:lstStyle/>
        <a:p>
          <a:endParaRPr lang="en-US" dirty="0">
            <a:solidFill>
              <a:schemeClr val="bg1"/>
            </a:solidFill>
          </a:endParaRPr>
        </a:p>
      </dgm:t>
    </dgm:pt>
    <dgm:pt modelId="{5D6D900E-1425-47BF-81F7-0DC61B5D5364}" type="parTrans" cxnId="{BE92DE69-E618-476A-8587-9D3EB6921578}">
      <dgm:prSet/>
      <dgm:spPr/>
      <dgm:t>
        <a:bodyPr/>
        <a:lstStyle/>
        <a:p>
          <a:endParaRPr lang="en-US"/>
        </a:p>
      </dgm:t>
    </dgm:pt>
    <dgm:pt modelId="{013D451C-AA89-4056-9D19-6A8BCE9E00F9}" type="sibTrans" cxnId="{BE92DE69-E618-476A-8587-9D3EB6921578}">
      <dgm:prSet/>
      <dgm:spPr/>
      <dgm:t>
        <a:bodyPr/>
        <a:lstStyle/>
        <a:p>
          <a:endParaRPr lang="en-US"/>
        </a:p>
      </dgm:t>
    </dgm:pt>
    <dgm:pt modelId="{D145D317-A63E-460D-B62B-0EDD05F9145C}">
      <dgm:prSet phldrT="[Text]"/>
      <dgm:spPr>
        <a:solidFill>
          <a:srgbClr val="C84943"/>
        </a:solidFill>
      </dgm:spPr>
      <dgm:t>
        <a:bodyPr/>
        <a:lstStyle/>
        <a:p>
          <a:endParaRPr lang="en-US" dirty="0">
            <a:solidFill>
              <a:schemeClr val="bg1"/>
            </a:solidFill>
          </a:endParaRPr>
        </a:p>
      </dgm:t>
    </dgm:pt>
    <dgm:pt modelId="{A257DC34-8B6F-4A17-ACD8-8C9694D7B206}" type="parTrans" cxnId="{5612C17C-730B-4935-BC6E-80C8F52FBDC9}">
      <dgm:prSet/>
      <dgm:spPr/>
      <dgm:t>
        <a:bodyPr/>
        <a:lstStyle/>
        <a:p>
          <a:endParaRPr lang="en-US"/>
        </a:p>
      </dgm:t>
    </dgm:pt>
    <dgm:pt modelId="{6517CEE3-5CE7-4878-B78E-5C23A13D89B1}" type="sibTrans" cxnId="{5612C17C-730B-4935-BC6E-80C8F52FBDC9}">
      <dgm:prSet/>
      <dgm:spPr/>
      <dgm:t>
        <a:bodyPr/>
        <a:lstStyle/>
        <a:p>
          <a:endParaRPr lang="en-US"/>
        </a:p>
      </dgm:t>
    </dgm:pt>
    <dgm:pt modelId="{85E40F7A-FFED-4990-9F3F-07FF6DD2E2D6}">
      <dgm:prSet phldrT="[Text]"/>
      <dgm:spPr>
        <a:solidFill>
          <a:srgbClr val="EFE8D6"/>
        </a:solidFill>
      </dgm:spPr>
      <dgm:t>
        <a:bodyPr/>
        <a:lstStyle/>
        <a:p>
          <a:endParaRPr lang="en-US" dirty="0"/>
        </a:p>
      </dgm:t>
    </dgm:pt>
    <dgm:pt modelId="{6E85DC99-4BBB-4615-B9FC-95F74868A189}" type="parTrans" cxnId="{54E3D59D-A7E7-4131-A11B-8222B56D1083}">
      <dgm:prSet/>
      <dgm:spPr/>
      <dgm:t>
        <a:bodyPr/>
        <a:lstStyle/>
        <a:p>
          <a:endParaRPr lang="en-US"/>
        </a:p>
      </dgm:t>
    </dgm:pt>
    <dgm:pt modelId="{C9C326D6-9C64-415D-8996-432F5EDCEB8C}" type="sibTrans" cxnId="{54E3D59D-A7E7-4131-A11B-8222B56D1083}">
      <dgm:prSet/>
      <dgm:spPr/>
      <dgm:t>
        <a:bodyPr/>
        <a:lstStyle/>
        <a:p>
          <a:endParaRPr lang="en-US"/>
        </a:p>
      </dgm:t>
    </dgm:pt>
    <dgm:pt modelId="{8A31AC65-8164-4BA0-B708-8E744EE1DD9A}">
      <dgm:prSet/>
      <dgm:spPr>
        <a:solidFill>
          <a:srgbClr val="7D7D7D"/>
        </a:solidFill>
      </dgm:spPr>
      <dgm:t>
        <a:bodyPr/>
        <a:lstStyle/>
        <a:p>
          <a:endParaRPr lang="en-US" dirty="0">
            <a:solidFill>
              <a:schemeClr val="bg1"/>
            </a:solidFill>
          </a:endParaRPr>
        </a:p>
      </dgm:t>
    </dgm:pt>
    <dgm:pt modelId="{DBDAD9D5-423F-4401-842C-88AF0EB31FC4}" type="parTrans" cxnId="{F19CBEDD-3D35-4F18-BB01-E052086E0B53}">
      <dgm:prSet/>
      <dgm:spPr/>
      <dgm:t>
        <a:bodyPr/>
        <a:lstStyle/>
        <a:p>
          <a:endParaRPr lang="en-US"/>
        </a:p>
      </dgm:t>
    </dgm:pt>
    <dgm:pt modelId="{48C9DBAB-F051-4AFA-8887-3175DD9D8FD1}" type="sibTrans" cxnId="{F19CBEDD-3D35-4F18-BB01-E052086E0B53}">
      <dgm:prSet/>
      <dgm:spPr/>
      <dgm:t>
        <a:bodyPr/>
        <a:lstStyle/>
        <a:p>
          <a:endParaRPr lang="en-US"/>
        </a:p>
      </dgm:t>
    </dgm:pt>
    <dgm:pt modelId="{F06F5ACD-33A4-45DF-A2AF-A1B6D820C936}" type="pres">
      <dgm:prSet presAssocID="{FCE1E222-824A-4FB9-9E84-753877CD896E}" presName="composite" presStyleCnt="0">
        <dgm:presLayoutVars>
          <dgm:chMax val="1"/>
          <dgm:dir/>
          <dgm:resizeHandles val="exact"/>
        </dgm:presLayoutVars>
      </dgm:prSet>
      <dgm:spPr/>
    </dgm:pt>
    <dgm:pt modelId="{C54B3254-EFA3-4874-92A6-C4ABF864711B}" type="pres">
      <dgm:prSet presAssocID="{FCE1E222-824A-4FB9-9E84-753877CD896E}" presName="radial" presStyleCnt="0">
        <dgm:presLayoutVars>
          <dgm:animLvl val="ctr"/>
        </dgm:presLayoutVars>
      </dgm:prSet>
      <dgm:spPr/>
    </dgm:pt>
    <dgm:pt modelId="{89E1BBEC-9CDE-4763-994C-EED453237FCA}" type="pres">
      <dgm:prSet presAssocID="{1A858758-13DE-4448-AEE4-572FFB83C60B}" presName="centerShape" presStyleLbl="vennNode1" presStyleIdx="0" presStyleCnt="6"/>
      <dgm:spPr/>
    </dgm:pt>
    <dgm:pt modelId="{472E3C51-C8CC-4D75-B382-CE5D431C72C5}" type="pres">
      <dgm:prSet presAssocID="{8164F9DE-18C4-43C9-8D87-1849B3F0D44F}" presName="node" presStyleLbl="vennNode1" presStyleIdx="1" presStyleCnt="6">
        <dgm:presLayoutVars>
          <dgm:bulletEnabled val="1"/>
        </dgm:presLayoutVars>
      </dgm:prSet>
      <dgm:spPr/>
    </dgm:pt>
    <dgm:pt modelId="{0E5D3CF5-3CAD-4118-B01F-40A7E0A0D8CA}" type="pres">
      <dgm:prSet presAssocID="{0D87948D-59A1-45C2-8FE9-04B061FB16C2}" presName="node" presStyleLbl="vennNode1" presStyleIdx="2" presStyleCnt="6">
        <dgm:presLayoutVars>
          <dgm:bulletEnabled val="1"/>
        </dgm:presLayoutVars>
      </dgm:prSet>
      <dgm:spPr/>
    </dgm:pt>
    <dgm:pt modelId="{AF08F69F-E9F2-4415-B799-90931EA9C071}" type="pres">
      <dgm:prSet presAssocID="{D145D317-A63E-460D-B62B-0EDD05F9145C}" presName="node" presStyleLbl="vennNode1" presStyleIdx="3" presStyleCnt="6">
        <dgm:presLayoutVars>
          <dgm:bulletEnabled val="1"/>
        </dgm:presLayoutVars>
      </dgm:prSet>
      <dgm:spPr/>
    </dgm:pt>
    <dgm:pt modelId="{29D9BD94-DC3A-447B-8250-7EC5EF208810}" type="pres">
      <dgm:prSet presAssocID="{85E40F7A-FFED-4990-9F3F-07FF6DD2E2D6}" presName="node" presStyleLbl="vennNode1" presStyleIdx="4" presStyleCnt="6">
        <dgm:presLayoutVars>
          <dgm:bulletEnabled val="1"/>
        </dgm:presLayoutVars>
      </dgm:prSet>
      <dgm:spPr/>
    </dgm:pt>
    <dgm:pt modelId="{58FE04EB-4196-4B5E-814B-18A4D6A20D64}" type="pres">
      <dgm:prSet presAssocID="{8A31AC65-8164-4BA0-B708-8E744EE1DD9A}" presName="node" presStyleLbl="vennNode1" presStyleIdx="5" presStyleCnt="6">
        <dgm:presLayoutVars>
          <dgm:bulletEnabled val="1"/>
        </dgm:presLayoutVars>
      </dgm:prSet>
      <dgm:spPr/>
    </dgm:pt>
  </dgm:ptLst>
  <dgm:cxnLst>
    <dgm:cxn modelId="{7363630A-9D3D-429B-84FB-5F5AEBFAE186}" type="presOf" srcId="{8164F9DE-18C4-43C9-8D87-1849B3F0D44F}" destId="{472E3C51-C8CC-4D75-B382-CE5D431C72C5}" srcOrd="0" destOrd="0" presId="urn:microsoft.com/office/officeart/2005/8/layout/radial3"/>
    <dgm:cxn modelId="{68701410-ACC5-46F3-9611-B6733F6E5194}" type="presOf" srcId="{0D87948D-59A1-45C2-8FE9-04B061FB16C2}" destId="{0E5D3CF5-3CAD-4118-B01F-40A7E0A0D8CA}" srcOrd="0" destOrd="0" presId="urn:microsoft.com/office/officeart/2005/8/layout/radial3"/>
    <dgm:cxn modelId="{5D2CA84A-ECC2-4004-8D72-18D803074D83}" srcId="{1A858758-13DE-4448-AEE4-572FFB83C60B}" destId="{8164F9DE-18C4-43C9-8D87-1849B3F0D44F}" srcOrd="0" destOrd="0" parTransId="{762CB7CA-F730-4C78-B4C6-CA2BC3A86055}" sibTransId="{DAF7C012-6086-411F-856D-9551B8DA69D5}"/>
    <dgm:cxn modelId="{3623604C-54A7-4D4F-86A4-61CFBC9ADCE7}" srcId="{FCE1E222-824A-4FB9-9E84-753877CD896E}" destId="{1A858758-13DE-4448-AEE4-572FFB83C60B}" srcOrd="0" destOrd="0" parTransId="{F8A0C57E-0E0C-476C-9C34-754909D0A499}" sibTransId="{78D1B12E-9FE5-40FF-8290-87312C4EE9EB}"/>
    <dgm:cxn modelId="{BE92DE69-E618-476A-8587-9D3EB6921578}" srcId="{1A858758-13DE-4448-AEE4-572FFB83C60B}" destId="{0D87948D-59A1-45C2-8FE9-04B061FB16C2}" srcOrd="1" destOrd="0" parTransId="{5D6D900E-1425-47BF-81F7-0DC61B5D5364}" sibTransId="{013D451C-AA89-4056-9D19-6A8BCE9E00F9}"/>
    <dgm:cxn modelId="{A978386E-3FAF-47CF-B565-F11F55023027}" type="presOf" srcId="{85E40F7A-FFED-4990-9F3F-07FF6DD2E2D6}" destId="{29D9BD94-DC3A-447B-8250-7EC5EF208810}" srcOrd="0" destOrd="0" presId="urn:microsoft.com/office/officeart/2005/8/layout/radial3"/>
    <dgm:cxn modelId="{5B9B7571-783A-48A1-8683-69A44E559DEA}" type="presOf" srcId="{8A31AC65-8164-4BA0-B708-8E744EE1DD9A}" destId="{58FE04EB-4196-4B5E-814B-18A4D6A20D64}" srcOrd="0" destOrd="0" presId="urn:microsoft.com/office/officeart/2005/8/layout/radial3"/>
    <dgm:cxn modelId="{5612C17C-730B-4935-BC6E-80C8F52FBDC9}" srcId="{1A858758-13DE-4448-AEE4-572FFB83C60B}" destId="{D145D317-A63E-460D-B62B-0EDD05F9145C}" srcOrd="2" destOrd="0" parTransId="{A257DC34-8B6F-4A17-ACD8-8C9694D7B206}" sibTransId="{6517CEE3-5CE7-4878-B78E-5C23A13D89B1}"/>
    <dgm:cxn modelId="{54E3D59D-A7E7-4131-A11B-8222B56D1083}" srcId="{1A858758-13DE-4448-AEE4-572FFB83C60B}" destId="{85E40F7A-FFED-4990-9F3F-07FF6DD2E2D6}" srcOrd="3" destOrd="0" parTransId="{6E85DC99-4BBB-4615-B9FC-95F74868A189}" sibTransId="{C9C326D6-9C64-415D-8996-432F5EDCEB8C}"/>
    <dgm:cxn modelId="{FCD3C0A6-EF88-48C1-9AD6-134A9F992213}" type="presOf" srcId="{1A858758-13DE-4448-AEE4-572FFB83C60B}" destId="{89E1BBEC-9CDE-4763-994C-EED453237FCA}" srcOrd="0" destOrd="0" presId="urn:microsoft.com/office/officeart/2005/8/layout/radial3"/>
    <dgm:cxn modelId="{F19CBEDD-3D35-4F18-BB01-E052086E0B53}" srcId="{1A858758-13DE-4448-AEE4-572FFB83C60B}" destId="{8A31AC65-8164-4BA0-B708-8E744EE1DD9A}" srcOrd="4" destOrd="0" parTransId="{DBDAD9D5-423F-4401-842C-88AF0EB31FC4}" sibTransId="{48C9DBAB-F051-4AFA-8887-3175DD9D8FD1}"/>
    <dgm:cxn modelId="{952FB1DF-54C3-4893-B717-FD00E31032AF}" type="presOf" srcId="{D145D317-A63E-460D-B62B-0EDD05F9145C}" destId="{AF08F69F-E9F2-4415-B799-90931EA9C071}" srcOrd="0" destOrd="0" presId="urn:microsoft.com/office/officeart/2005/8/layout/radial3"/>
    <dgm:cxn modelId="{321B8EF6-D08A-4E17-BE08-527C4367B069}" type="presOf" srcId="{FCE1E222-824A-4FB9-9E84-753877CD896E}" destId="{F06F5ACD-33A4-45DF-A2AF-A1B6D820C936}" srcOrd="0" destOrd="0" presId="urn:microsoft.com/office/officeart/2005/8/layout/radial3"/>
    <dgm:cxn modelId="{2698845B-D258-4154-9AED-57455CFA3D6D}" type="presParOf" srcId="{F06F5ACD-33A4-45DF-A2AF-A1B6D820C936}" destId="{C54B3254-EFA3-4874-92A6-C4ABF864711B}" srcOrd="0" destOrd="0" presId="urn:microsoft.com/office/officeart/2005/8/layout/radial3"/>
    <dgm:cxn modelId="{0F5C5A43-7C21-48CA-A1FA-7DFB10BA64EB}" type="presParOf" srcId="{C54B3254-EFA3-4874-92A6-C4ABF864711B}" destId="{89E1BBEC-9CDE-4763-994C-EED453237FCA}" srcOrd="0" destOrd="0" presId="urn:microsoft.com/office/officeart/2005/8/layout/radial3"/>
    <dgm:cxn modelId="{9AF34C3C-437E-4C00-B36D-889A4469B0F1}" type="presParOf" srcId="{C54B3254-EFA3-4874-92A6-C4ABF864711B}" destId="{472E3C51-C8CC-4D75-B382-CE5D431C72C5}" srcOrd="1" destOrd="0" presId="urn:microsoft.com/office/officeart/2005/8/layout/radial3"/>
    <dgm:cxn modelId="{0E82D90F-75A9-4724-9C5E-6DACFF0EAD7C}" type="presParOf" srcId="{C54B3254-EFA3-4874-92A6-C4ABF864711B}" destId="{0E5D3CF5-3CAD-4118-B01F-40A7E0A0D8CA}" srcOrd="2" destOrd="0" presId="urn:microsoft.com/office/officeart/2005/8/layout/radial3"/>
    <dgm:cxn modelId="{13C8BDD6-A5BB-4614-91F8-F015C70D4716}" type="presParOf" srcId="{C54B3254-EFA3-4874-92A6-C4ABF864711B}" destId="{AF08F69F-E9F2-4415-B799-90931EA9C071}" srcOrd="3" destOrd="0" presId="urn:microsoft.com/office/officeart/2005/8/layout/radial3"/>
    <dgm:cxn modelId="{55677E4B-986F-4BD8-953F-27AA3770B9A2}" type="presParOf" srcId="{C54B3254-EFA3-4874-92A6-C4ABF864711B}" destId="{29D9BD94-DC3A-447B-8250-7EC5EF208810}" srcOrd="4" destOrd="0" presId="urn:microsoft.com/office/officeart/2005/8/layout/radial3"/>
    <dgm:cxn modelId="{C2080ACB-9C23-48EB-950A-4DF66768B6FE}" type="presParOf" srcId="{C54B3254-EFA3-4874-92A6-C4ABF864711B}" destId="{58FE04EB-4196-4B5E-814B-18A4D6A20D64}" srcOrd="5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CE1E222-824A-4FB9-9E84-753877CD896E}" type="doc">
      <dgm:prSet loTypeId="urn:microsoft.com/office/officeart/2005/8/layout/radial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A858758-13DE-4448-AEE4-572FFB83C60B}">
      <dgm:prSet phldrT="[Text]"/>
      <dgm:spPr>
        <a:solidFill>
          <a:srgbClr val="07A99A"/>
        </a:solidFill>
      </dgm:spPr>
      <dgm:t>
        <a:bodyPr/>
        <a:lstStyle/>
        <a:p>
          <a:endParaRPr lang="en-US" dirty="0">
            <a:solidFill>
              <a:schemeClr val="bg1"/>
            </a:solidFill>
          </a:endParaRPr>
        </a:p>
      </dgm:t>
    </dgm:pt>
    <dgm:pt modelId="{F8A0C57E-0E0C-476C-9C34-754909D0A499}" type="parTrans" cxnId="{3623604C-54A7-4D4F-86A4-61CFBC9ADCE7}">
      <dgm:prSet/>
      <dgm:spPr/>
      <dgm:t>
        <a:bodyPr/>
        <a:lstStyle/>
        <a:p>
          <a:endParaRPr lang="en-US"/>
        </a:p>
      </dgm:t>
    </dgm:pt>
    <dgm:pt modelId="{78D1B12E-9FE5-40FF-8290-87312C4EE9EB}" type="sibTrans" cxnId="{3623604C-54A7-4D4F-86A4-61CFBC9ADCE7}">
      <dgm:prSet/>
      <dgm:spPr/>
      <dgm:t>
        <a:bodyPr/>
        <a:lstStyle/>
        <a:p>
          <a:endParaRPr lang="en-US"/>
        </a:p>
      </dgm:t>
    </dgm:pt>
    <dgm:pt modelId="{8164F9DE-18C4-43C9-8D87-1849B3F0D44F}">
      <dgm:prSet phldrT="[Text]"/>
      <dgm:spPr>
        <a:solidFill>
          <a:srgbClr val="9B7B64"/>
        </a:solidFill>
      </dgm:spPr>
      <dgm:t>
        <a:bodyPr/>
        <a:lstStyle/>
        <a:p>
          <a:endParaRPr lang="en-US" dirty="0">
            <a:solidFill>
              <a:schemeClr val="bg1"/>
            </a:solidFill>
          </a:endParaRPr>
        </a:p>
      </dgm:t>
    </dgm:pt>
    <dgm:pt modelId="{762CB7CA-F730-4C78-B4C6-CA2BC3A86055}" type="parTrans" cxnId="{5D2CA84A-ECC2-4004-8D72-18D803074D83}">
      <dgm:prSet/>
      <dgm:spPr/>
      <dgm:t>
        <a:bodyPr/>
        <a:lstStyle/>
        <a:p>
          <a:endParaRPr lang="en-US"/>
        </a:p>
      </dgm:t>
    </dgm:pt>
    <dgm:pt modelId="{DAF7C012-6086-411F-856D-9551B8DA69D5}" type="sibTrans" cxnId="{5D2CA84A-ECC2-4004-8D72-18D803074D83}">
      <dgm:prSet/>
      <dgm:spPr/>
      <dgm:t>
        <a:bodyPr/>
        <a:lstStyle/>
        <a:p>
          <a:endParaRPr lang="en-US"/>
        </a:p>
      </dgm:t>
    </dgm:pt>
    <dgm:pt modelId="{0D87948D-59A1-45C2-8FE9-04B061FB16C2}">
      <dgm:prSet phldrT="[Text]"/>
      <dgm:spPr>
        <a:solidFill>
          <a:srgbClr val="447399"/>
        </a:solidFill>
      </dgm:spPr>
      <dgm:t>
        <a:bodyPr/>
        <a:lstStyle/>
        <a:p>
          <a:endParaRPr lang="en-US" dirty="0">
            <a:solidFill>
              <a:schemeClr val="bg1"/>
            </a:solidFill>
          </a:endParaRPr>
        </a:p>
      </dgm:t>
    </dgm:pt>
    <dgm:pt modelId="{5D6D900E-1425-47BF-81F7-0DC61B5D5364}" type="parTrans" cxnId="{BE92DE69-E618-476A-8587-9D3EB6921578}">
      <dgm:prSet/>
      <dgm:spPr/>
      <dgm:t>
        <a:bodyPr/>
        <a:lstStyle/>
        <a:p>
          <a:endParaRPr lang="en-US"/>
        </a:p>
      </dgm:t>
    </dgm:pt>
    <dgm:pt modelId="{013D451C-AA89-4056-9D19-6A8BCE9E00F9}" type="sibTrans" cxnId="{BE92DE69-E618-476A-8587-9D3EB6921578}">
      <dgm:prSet/>
      <dgm:spPr/>
      <dgm:t>
        <a:bodyPr/>
        <a:lstStyle/>
        <a:p>
          <a:endParaRPr lang="en-US"/>
        </a:p>
      </dgm:t>
    </dgm:pt>
    <dgm:pt modelId="{D145D317-A63E-460D-B62B-0EDD05F9145C}">
      <dgm:prSet phldrT="[Text]"/>
      <dgm:spPr>
        <a:solidFill>
          <a:srgbClr val="C84943"/>
        </a:solidFill>
      </dgm:spPr>
      <dgm:t>
        <a:bodyPr/>
        <a:lstStyle/>
        <a:p>
          <a:endParaRPr lang="en-US" dirty="0">
            <a:solidFill>
              <a:schemeClr val="bg1"/>
            </a:solidFill>
          </a:endParaRPr>
        </a:p>
      </dgm:t>
    </dgm:pt>
    <dgm:pt modelId="{A257DC34-8B6F-4A17-ACD8-8C9694D7B206}" type="parTrans" cxnId="{5612C17C-730B-4935-BC6E-80C8F52FBDC9}">
      <dgm:prSet/>
      <dgm:spPr/>
      <dgm:t>
        <a:bodyPr/>
        <a:lstStyle/>
        <a:p>
          <a:endParaRPr lang="en-US"/>
        </a:p>
      </dgm:t>
    </dgm:pt>
    <dgm:pt modelId="{6517CEE3-5CE7-4878-B78E-5C23A13D89B1}" type="sibTrans" cxnId="{5612C17C-730B-4935-BC6E-80C8F52FBDC9}">
      <dgm:prSet/>
      <dgm:spPr/>
      <dgm:t>
        <a:bodyPr/>
        <a:lstStyle/>
        <a:p>
          <a:endParaRPr lang="en-US"/>
        </a:p>
      </dgm:t>
    </dgm:pt>
    <dgm:pt modelId="{85E40F7A-FFED-4990-9F3F-07FF6DD2E2D6}">
      <dgm:prSet phldrT="[Text]"/>
      <dgm:spPr>
        <a:solidFill>
          <a:srgbClr val="EFE8D6"/>
        </a:solidFill>
      </dgm:spPr>
      <dgm:t>
        <a:bodyPr/>
        <a:lstStyle/>
        <a:p>
          <a:endParaRPr lang="en-US" dirty="0"/>
        </a:p>
      </dgm:t>
    </dgm:pt>
    <dgm:pt modelId="{6E85DC99-4BBB-4615-B9FC-95F74868A189}" type="parTrans" cxnId="{54E3D59D-A7E7-4131-A11B-8222B56D1083}">
      <dgm:prSet/>
      <dgm:spPr/>
      <dgm:t>
        <a:bodyPr/>
        <a:lstStyle/>
        <a:p>
          <a:endParaRPr lang="en-US"/>
        </a:p>
      </dgm:t>
    </dgm:pt>
    <dgm:pt modelId="{C9C326D6-9C64-415D-8996-432F5EDCEB8C}" type="sibTrans" cxnId="{54E3D59D-A7E7-4131-A11B-8222B56D1083}">
      <dgm:prSet/>
      <dgm:spPr/>
      <dgm:t>
        <a:bodyPr/>
        <a:lstStyle/>
        <a:p>
          <a:endParaRPr lang="en-US"/>
        </a:p>
      </dgm:t>
    </dgm:pt>
    <dgm:pt modelId="{8A31AC65-8164-4BA0-B708-8E744EE1DD9A}">
      <dgm:prSet/>
      <dgm:spPr>
        <a:solidFill>
          <a:srgbClr val="7D7D7D"/>
        </a:solidFill>
      </dgm:spPr>
      <dgm:t>
        <a:bodyPr/>
        <a:lstStyle/>
        <a:p>
          <a:endParaRPr lang="en-US" dirty="0">
            <a:solidFill>
              <a:schemeClr val="bg1"/>
            </a:solidFill>
          </a:endParaRPr>
        </a:p>
      </dgm:t>
    </dgm:pt>
    <dgm:pt modelId="{DBDAD9D5-423F-4401-842C-88AF0EB31FC4}" type="parTrans" cxnId="{F19CBEDD-3D35-4F18-BB01-E052086E0B53}">
      <dgm:prSet/>
      <dgm:spPr/>
      <dgm:t>
        <a:bodyPr/>
        <a:lstStyle/>
        <a:p>
          <a:endParaRPr lang="en-US"/>
        </a:p>
      </dgm:t>
    </dgm:pt>
    <dgm:pt modelId="{48C9DBAB-F051-4AFA-8887-3175DD9D8FD1}" type="sibTrans" cxnId="{F19CBEDD-3D35-4F18-BB01-E052086E0B53}">
      <dgm:prSet/>
      <dgm:spPr/>
      <dgm:t>
        <a:bodyPr/>
        <a:lstStyle/>
        <a:p>
          <a:endParaRPr lang="en-US"/>
        </a:p>
      </dgm:t>
    </dgm:pt>
    <dgm:pt modelId="{F06F5ACD-33A4-45DF-A2AF-A1B6D820C936}" type="pres">
      <dgm:prSet presAssocID="{FCE1E222-824A-4FB9-9E84-753877CD896E}" presName="composite" presStyleCnt="0">
        <dgm:presLayoutVars>
          <dgm:chMax val="1"/>
          <dgm:dir/>
          <dgm:resizeHandles val="exact"/>
        </dgm:presLayoutVars>
      </dgm:prSet>
      <dgm:spPr/>
    </dgm:pt>
    <dgm:pt modelId="{C54B3254-EFA3-4874-92A6-C4ABF864711B}" type="pres">
      <dgm:prSet presAssocID="{FCE1E222-824A-4FB9-9E84-753877CD896E}" presName="radial" presStyleCnt="0">
        <dgm:presLayoutVars>
          <dgm:animLvl val="ctr"/>
        </dgm:presLayoutVars>
      </dgm:prSet>
      <dgm:spPr/>
    </dgm:pt>
    <dgm:pt modelId="{89E1BBEC-9CDE-4763-994C-EED453237FCA}" type="pres">
      <dgm:prSet presAssocID="{1A858758-13DE-4448-AEE4-572FFB83C60B}" presName="centerShape" presStyleLbl="vennNode1" presStyleIdx="0" presStyleCnt="6"/>
      <dgm:spPr/>
    </dgm:pt>
    <dgm:pt modelId="{472E3C51-C8CC-4D75-B382-CE5D431C72C5}" type="pres">
      <dgm:prSet presAssocID="{8164F9DE-18C4-43C9-8D87-1849B3F0D44F}" presName="node" presStyleLbl="vennNode1" presStyleIdx="1" presStyleCnt="6">
        <dgm:presLayoutVars>
          <dgm:bulletEnabled val="1"/>
        </dgm:presLayoutVars>
      </dgm:prSet>
      <dgm:spPr/>
    </dgm:pt>
    <dgm:pt modelId="{0E5D3CF5-3CAD-4118-B01F-40A7E0A0D8CA}" type="pres">
      <dgm:prSet presAssocID="{0D87948D-59A1-45C2-8FE9-04B061FB16C2}" presName="node" presStyleLbl="vennNode1" presStyleIdx="2" presStyleCnt="6">
        <dgm:presLayoutVars>
          <dgm:bulletEnabled val="1"/>
        </dgm:presLayoutVars>
      </dgm:prSet>
      <dgm:spPr/>
    </dgm:pt>
    <dgm:pt modelId="{AF08F69F-E9F2-4415-B799-90931EA9C071}" type="pres">
      <dgm:prSet presAssocID="{D145D317-A63E-460D-B62B-0EDD05F9145C}" presName="node" presStyleLbl="vennNode1" presStyleIdx="3" presStyleCnt="6">
        <dgm:presLayoutVars>
          <dgm:bulletEnabled val="1"/>
        </dgm:presLayoutVars>
      </dgm:prSet>
      <dgm:spPr/>
    </dgm:pt>
    <dgm:pt modelId="{29D9BD94-DC3A-447B-8250-7EC5EF208810}" type="pres">
      <dgm:prSet presAssocID="{85E40F7A-FFED-4990-9F3F-07FF6DD2E2D6}" presName="node" presStyleLbl="vennNode1" presStyleIdx="4" presStyleCnt="6">
        <dgm:presLayoutVars>
          <dgm:bulletEnabled val="1"/>
        </dgm:presLayoutVars>
      </dgm:prSet>
      <dgm:spPr/>
    </dgm:pt>
    <dgm:pt modelId="{58FE04EB-4196-4B5E-814B-18A4D6A20D64}" type="pres">
      <dgm:prSet presAssocID="{8A31AC65-8164-4BA0-B708-8E744EE1DD9A}" presName="node" presStyleLbl="vennNode1" presStyleIdx="5" presStyleCnt="6">
        <dgm:presLayoutVars>
          <dgm:bulletEnabled val="1"/>
        </dgm:presLayoutVars>
      </dgm:prSet>
      <dgm:spPr/>
    </dgm:pt>
  </dgm:ptLst>
  <dgm:cxnLst>
    <dgm:cxn modelId="{7363630A-9D3D-429B-84FB-5F5AEBFAE186}" type="presOf" srcId="{8164F9DE-18C4-43C9-8D87-1849B3F0D44F}" destId="{472E3C51-C8CC-4D75-B382-CE5D431C72C5}" srcOrd="0" destOrd="0" presId="urn:microsoft.com/office/officeart/2005/8/layout/radial3"/>
    <dgm:cxn modelId="{68701410-ACC5-46F3-9611-B6733F6E5194}" type="presOf" srcId="{0D87948D-59A1-45C2-8FE9-04B061FB16C2}" destId="{0E5D3CF5-3CAD-4118-B01F-40A7E0A0D8CA}" srcOrd="0" destOrd="0" presId="urn:microsoft.com/office/officeart/2005/8/layout/radial3"/>
    <dgm:cxn modelId="{5D2CA84A-ECC2-4004-8D72-18D803074D83}" srcId="{1A858758-13DE-4448-AEE4-572FFB83C60B}" destId="{8164F9DE-18C4-43C9-8D87-1849B3F0D44F}" srcOrd="0" destOrd="0" parTransId="{762CB7CA-F730-4C78-B4C6-CA2BC3A86055}" sibTransId="{DAF7C012-6086-411F-856D-9551B8DA69D5}"/>
    <dgm:cxn modelId="{3623604C-54A7-4D4F-86A4-61CFBC9ADCE7}" srcId="{FCE1E222-824A-4FB9-9E84-753877CD896E}" destId="{1A858758-13DE-4448-AEE4-572FFB83C60B}" srcOrd="0" destOrd="0" parTransId="{F8A0C57E-0E0C-476C-9C34-754909D0A499}" sibTransId="{78D1B12E-9FE5-40FF-8290-87312C4EE9EB}"/>
    <dgm:cxn modelId="{BE92DE69-E618-476A-8587-9D3EB6921578}" srcId="{1A858758-13DE-4448-AEE4-572FFB83C60B}" destId="{0D87948D-59A1-45C2-8FE9-04B061FB16C2}" srcOrd="1" destOrd="0" parTransId="{5D6D900E-1425-47BF-81F7-0DC61B5D5364}" sibTransId="{013D451C-AA89-4056-9D19-6A8BCE9E00F9}"/>
    <dgm:cxn modelId="{A978386E-3FAF-47CF-B565-F11F55023027}" type="presOf" srcId="{85E40F7A-FFED-4990-9F3F-07FF6DD2E2D6}" destId="{29D9BD94-DC3A-447B-8250-7EC5EF208810}" srcOrd="0" destOrd="0" presId="urn:microsoft.com/office/officeart/2005/8/layout/radial3"/>
    <dgm:cxn modelId="{5B9B7571-783A-48A1-8683-69A44E559DEA}" type="presOf" srcId="{8A31AC65-8164-4BA0-B708-8E744EE1DD9A}" destId="{58FE04EB-4196-4B5E-814B-18A4D6A20D64}" srcOrd="0" destOrd="0" presId="urn:microsoft.com/office/officeart/2005/8/layout/radial3"/>
    <dgm:cxn modelId="{5612C17C-730B-4935-BC6E-80C8F52FBDC9}" srcId="{1A858758-13DE-4448-AEE4-572FFB83C60B}" destId="{D145D317-A63E-460D-B62B-0EDD05F9145C}" srcOrd="2" destOrd="0" parTransId="{A257DC34-8B6F-4A17-ACD8-8C9694D7B206}" sibTransId="{6517CEE3-5CE7-4878-B78E-5C23A13D89B1}"/>
    <dgm:cxn modelId="{54E3D59D-A7E7-4131-A11B-8222B56D1083}" srcId="{1A858758-13DE-4448-AEE4-572FFB83C60B}" destId="{85E40F7A-FFED-4990-9F3F-07FF6DD2E2D6}" srcOrd="3" destOrd="0" parTransId="{6E85DC99-4BBB-4615-B9FC-95F74868A189}" sibTransId="{C9C326D6-9C64-415D-8996-432F5EDCEB8C}"/>
    <dgm:cxn modelId="{FCD3C0A6-EF88-48C1-9AD6-134A9F992213}" type="presOf" srcId="{1A858758-13DE-4448-AEE4-572FFB83C60B}" destId="{89E1BBEC-9CDE-4763-994C-EED453237FCA}" srcOrd="0" destOrd="0" presId="urn:microsoft.com/office/officeart/2005/8/layout/radial3"/>
    <dgm:cxn modelId="{F19CBEDD-3D35-4F18-BB01-E052086E0B53}" srcId="{1A858758-13DE-4448-AEE4-572FFB83C60B}" destId="{8A31AC65-8164-4BA0-B708-8E744EE1DD9A}" srcOrd="4" destOrd="0" parTransId="{DBDAD9D5-423F-4401-842C-88AF0EB31FC4}" sibTransId="{48C9DBAB-F051-4AFA-8887-3175DD9D8FD1}"/>
    <dgm:cxn modelId="{952FB1DF-54C3-4893-B717-FD00E31032AF}" type="presOf" srcId="{D145D317-A63E-460D-B62B-0EDD05F9145C}" destId="{AF08F69F-E9F2-4415-B799-90931EA9C071}" srcOrd="0" destOrd="0" presId="urn:microsoft.com/office/officeart/2005/8/layout/radial3"/>
    <dgm:cxn modelId="{321B8EF6-D08A-4E17-BE08-527C4367B069}" type="presOf" srcId="{FCE1E222-824A-4FB9-9E84-753877CD896E}" destId="{F06F5ACD-33A4-45DF-A2AF-A1B6D820C936}" srcOrd="0" destOrd="0" presId="urn:microsoft.com/office/officeart/2005/8/layout/radial3"/>
    <dgm:cxn modelId="{2698845B-D258-4154-9AED-57455CFA3D6D}" type="presParOf" srcId="{F06F5ACD-33A4-45DF-A2AF-A1B6D820C936}" destId="{C54B3254-EFA3-4874-92A6-C4ABF864711B}" srcOrd="0" destOrd="0" presId="urn:microsoft.com/office/officeart/2005/8/layout/radial3"/>
    <dgm:cxn modelId="{0F5C5A43-7C21-48CA-A1FA-7DFB10BA64EB}" type="presParOf" srcId="{C54B3254-EFA3-4874-92A6-C4ABF864711B}" destId="{89E1BBEC-9CDE-4763-994C-EED453237FCA}" srcOrd="0" destOrd="0" presId="urn:microsoft.com/office/officeart/2005/8/layout/radial3"/>
    <dgm:cxn modelId="{9AF34C3C-437E-4C00-B36D-889A4469B0F1}" type="presParOf" srcId="{C54B3254-EFA3-4874-92A6-C4ABF864711B}" destId="{472E3C51-C8CC-4D75-B382-CE5D431C72C5}" srcOrd="1" destOrd="0" presId="urn:microsoft.com/office/officeart/2005/8/layout/radial3"/>
    <dgm:cxn modelId="{0E82D90F-75A9-4724-9C5E-6DACFF0EAD7C}" type="presParOf" srcId="{C54B3254-EFA3-4874-92A6-C4ABF864711B}" destId="{0E5D3CF5-3CAD-4118-B01F-40A7E0A0D8CA}" srcOrd="2" destOrd="0" presId="urn:microsoft.com/office/officeart/2005/8/layout/radial3"/>
    <dgm:cxn modelId="{13C8BDD6-A5BB-4614-91F8-F015C70D4716}" type="presParOf" srcId="{C54B3254-EFA3-4874-92A6-C4ABF864711B}" destId="{AF08F69F-E9F2-4415-B799-90931EA9C071}" srcOrd="3" destOrd="0" presId="urn:microsoft.com/office/officeart/2005/8/layout/radial3"/>
    <dgm:cxn modelId="{55677E4B-986F-4BD8-953F-27AA3770B9A2}" type="presParOf" srcId="{C54B3254-EFA3-4874-92A6-C4ABF864711B}" destId="{29D9BD94-DC3A-447B-8250-7EC5EF208810}" srcOrd="4" destOrd="0" presId="urn:microsoft.com/office/officeart/2005/8/layout/radial3"/>
    <dgm:cxn modelId="{C2080ACB-9C23-48EB-950A-4DF66768B6FE}" type="presParOf" srcId="{C54B3254-EFA3-4874-92A6-C4ABF864711B}" destId="{58FE04EB-4196-4B5E-814B-18A4D6A20D64}" srcOrd="5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CE1E222-824A-4FB9-9E84-753877CD896E}" type="doc">
      <dgm:prSet loTypeId="urn:microsoft.com/office/officeart/2005/8/layout/radial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A858758-13DE-4448-AEE4-572FFB83C60B}">
      <dgm:prSet phldrT="[Text]"/>
      <dgm:spPr>
        <a:solidFill>
          <a:srgbClr val="07A99A"/>
        </a:solidFill>
      </dgm:spPr>
      <dgm:t>
        <a:bodyPr/>
        <a:lstStyle/>
        <a:p>
          <a:endParaRPr lang="en-US" dirty="0">
            <a:solidFill>
              <a:schemeClr val="bg1"/>
            </a:solidFill>
          </a:endParaRPr>
        </a:p>
      </dgm:t>
    </dgm:pt>
    <dgm:pt modelId="{F8A0C57E-0E0C-476C-9C34-754909D0A499}" type="parTrans" cxnId="{3623604C-54A7-4D4F-86A4-61CFBC9ADCE7}">
      <dgm:prSet/>
      <dgm:spPr/>
      <dgm:t>
        <a:bodyPr/>
        <a:lstStyle/>
        <a:p>
          <a:endParaRPr lang="en-US"/>
        </a:p>
      </dgm:t>
    </dgm:pt>
    <dgm:pt modelId="{78D1B12E-9FE5-40FF-8290-87312C4EE9EB}" type="sibTrans" cxnId="{3623604C-54A7-4D4F-86A4-61CFBC9ADCE7}">
      <dgm:prSet/>
      <dgm:spPr/>
      <dgm:t>
        <a:bodyPr/>
        <a:lstStyle/>
        <a:p>
          <a:endParaRPr lang="en-US"/>
        </a:p>
      </dgm:t>
    </dgm:pt>
    <dgm:pt modelId="{8164F9DE-18C4-43C9-8D87-1849B3F0D44F}">
      <dgm:prSet phldrT="[Text]"/>
      <dgm:spPr>
        <a:solidFill>
          <a:srgbClr val="9B7B64"/>
        </a:solidFill>
      </dgm:spPr>
      <dgm:t>
        <a:bodyPr/>
        <a:lstStyle/>
        <a:p>
          <a:endParaRPr lang="en-US" dirty="0">
            <a:solidFill>
              <a:schemeClr val="bg1"/>
            </a:solidFill>
          </a:endParaRPr>
        </a:p>
      </dgm:t>
    </dgm:pt>
    <dgm:pt modelId="{762CB7CA-F730-4C78-B4C6-CA2BC3A86055}" type="parTrans" cxnId="{5D2CA84A-ECC2-4004-8D72-18D803074D83}">
      <dgm:prSet/>
      <dgm:spPr/>
      <dgm:t>
        <a:bodyPr/>
        <a:lstStyle/>
        <a:p>
          <a:endParaRPr lang="en-US"/>
        </a:p>
      </dgm:t>
    </dgm:pt>
    <dgm:pt modelId="{DAF7C012-6086-411F-856D-9551B8DA69D5}" type="sibTrans" cxnId="{5D2CA84A-ECC2-4004-8D72-18D803074D83}">
      <dgm:prSet/>
      <dgm:spPr/>
      <dgm:t>
        <a:bodyPr/>
        <a:lstStyle/>
        <a:p>
          <a:endParaRPr lang="en-US"/>
        </a:p>
      </dgm:t>
    </dgm:pt>
    <dgm:pt modelId="{0D87948D-59A1-45C2-8FE9-04B061FB16C2}">
      <dgm:prSet phldrT="[Text]"/>
      <dgm:spPr>
        <a:solidFill>
          <a:srgbClr val="447399"/>
        </a:solidFill>
      </dgm:spPr>
      <dgm:t>
        <a:bodyPr/>
        <a:lstStyle/>
        <a:p>
          <a:endParaRPr lang="en-US" dirty="0">
            <a:solidFill>
              <a:schemeClr val="bg1"/>
            </a:solidFill>
          </a:endParaRPr>
        </a:p>
      </dgm:t>
    </dgm:pt>
    <dgm:pt modelId="{5D6D900E-1425-47BF-81F7-0DC61B5D5364}" type="parTrans" cxnId="{BE92DE69-E618-476A-8587-9D3EB6921578}">
      <dgm:prSet/>
      <dgm:spPr/>
      <dgm:t>
        <a:bodyPr/>
        <a:lstStyle/>
        <a:p>
          <a:endParaRPr lang="en-US"/>
        </a:p>
      </dgm:t>
    </dgm:pt>
    <dgm:pt modelId="{013D451C-AA89-4056-9D19-6A8BCE9E00F9}" type="sibTrans" cxnId="{BE92DE69-E618-476A-8587-9D3EB6921578}">
      <dgm:prSet/>
      <dgm:spPr/>
      <dgm:t>
        <a:bodyPr/>
        <a:lstStyle/>
        <a:p>
          <a:endParaRPr lang="en-US"/>
        </a:p>
      </dgm:t>
    </dgm:pt>
    <dgm:pt modelId="{D145D317-A63E-460D-B62B-0EDD05F9145C}">
      <dgm:prSet phldrT="[Text]"/>
      <dgm:spPr>
        <a:solidFill>
          <a:srgbClr val="C84943"/>
        </a:solidFill>
      </dgm:spPr>
      <dgm:t>
        <a:bodyPr/>
        <a:lstStyle/>
        <a:p>
          <a:endParaRPr lang="en-US" dirty="0">
            <a:solidFill>
              <a:schemeClr val="bg1"/>
            </a:solidFill>
          </a:endParaRPr>
        </a:p>
      </dgm:t>
    </dgm:pt>
    <dgm:pt modelId="{A257DC34-8B6F-4A17-ACD8-8C9694D7B206}" type="parTrans" cxnId="{5612C17C-730B-4935-BC6E-80C8F52FBDC9}">
      <dgm:prSet/>
      <dgm:spPr/>
      <dgm:t>
        <a:bodyPr/>
        <a:lstStyle/>
        <a:p>
          <a:endParaRPr lang="en-US"/>
        </a:p>
      </dgm:t>
    </dgm:pt>
    <dgm:pt modelId="{6517CEE3-5CE7-4878-B78E-5C23A13D89B1}" type="sibTrans" cxnId="{5612C17C-730B-4935-BC6E-80C8F52FBDC9}">
      <dgm:prSet/>
      <dgm:spPr/>
      <dgm:t>
        <a:bodyPr/>
        <a:lstStyle/>
        <a:p>
          <a:endParaRPr lang="en-US"/>
        </a:p>
      </dgm:t>
    </dgm:pt>
    <dgm:pt modelId="{85E40F7A-FFED-4990-9F3F-07FF6DD2E2D6}">
      <dgm:prSet phldrT="[Text]"/>
      <dgm:spPr>
        <a:solidFill>
          <a:srgbClr val="EFE8D6"/>
        </a:solidFill>
      </dgm:spPr>
      <dgm:t>
        <a:bodyPr/>
        <a:lstStyle/>
        <a:p>
          <a:endParaRPr lang="en-US" dirty="0"/>
        </a:p>
      </dgm:t>
    </dgm:pt>
    <dgm:pt modelId="{6E85DC99-4BBB-4615-B9FC-95F74868A189}" type="parTrans" cxnId="{54E3D59D-A7E7-4131-A11B-8222B56D1083}">
      <dgm:prSet/>
      <dgm:spPr/>
      <dgm:t>
        <a:bodyPr/>
        <a:lstStyle/>
        <a:p>
          <a:endParaRPr lang="en-US"/>
        </a:p>
      </dgm:t>
    </dgm:pt>
    <dgm:pt modelId="{C9C326D6-9C64-415D-8996-432F5EDCEB8C}" type="sibTrans" cxnId="{54E3D59D-A7E7-4131-A11B-8222B56D1083}">
      <dgm:prSet/>
      <dgm:spPr/>
      <dgm:t>
        <a:bodyPr/>
        <a:lstStyle/>
        <a:p>
          <a:endParaRPr lang="en-US"/>
        </a:p>
      </dgm:t>
    </dgm:pt>
    <dgm:pt modelId="{8A31AC65-8164-4BA0-B708-8E744EE1DD9A}">
      <dgm:prSet/>
      <dgm:spPr>
        <a:solidFill>
          <a:srgbClr val="7D7D7D"/>
        </a:solidFill>
      </dgm:spPr>
      <dgm:t>
        <a:bodyPr/>
        <a:lstStyle/>
        <a:p>
          <a:endParaRPr lang="en-US" dirty="0">
            <a:solidFill>
              <a:schemeClr val="bg1"/>
            </a:solidFill>
          </a:endParaRPr>
        </a:p>
      </dgm:t>
    </dgm:pt>
    <dgm:pt modelId="{DBDAD9D5-423F-4401-842C-88AF0EB31FC4}" type="parTrans" cxnId="{F19CBEDD-3D35-4F18-BB01-E052086E0B53}">
      <dgm:prSet/>
      <dgm:spPr/>
      <dgm:t>
        <a:bodyPr/>
        <a:lstStyle/>
        <a:p>
          <a:endParaRPr lang="en-US"/>
        </a:p>
      </dgm:t>
    </dgm:pt>
    <dgm:pt modelId="{48C9DBAB-F051-4AFA-8887-3175DD9D8FD1}" type="sibTrans" cxnId="{F19CBEDD-3D35-4F18-BB01-E052086E0B53}">
      <dgm:prSet/>
      <dgm:spPr/>
      <dgm:t>
        <a:bodyPr/>
        <a:lstStyle/>
        <a:p>
          <a:endParaRPr lang="en-US"/>
        </a:p>
      </dgm:t>
    </dgm:pt>
    <dgm:pt modelId="{F06F5ACD-33A4-45DF-A2AF-A1B6D820C936}" type="pres">
      <dgm:prSet presAssocID="{FCE1E222-824A-4FB9-9E84-753877CD896E}" presName="composite" presStyleCnt="0">
        <dgm:presLayoutVars>
          <dgm:chMax val="1"/>
          <dgm:dir/>
          <dgm:resizeHandles val="exact"/>
        </dgm:presLayoutVars>
      </dgm:prSet>
      <dgm:spPr/>
    </dgm:pt>
    <dgm:pt modelId="{C54B3254-EFA3-4874-92A6-C4ABF864711B}" type="pres">
      <dgm:prSet presAssocID="{FCE1E222-824A-4FB9-9E84-753877CD896E}" presName="radial" presStyleCnt="0">
        <dgm:presLayoutVars>
          <dgm:animLvl val="ctr"/>
        </dgm:presLayoutVars>
      </dgm:prSet>
      <dgm:spPr/>
    </dgm:pt>
    <dgm:pt modelId="{89E1BBEC-9CDE-4763-994C-EED453237FCA}" type="pres">
      <dgm:prSet presAssocID="{1A858758-13DE-4448-AEE4-572FFB83C60B}" presName="centerShape" presStyleLbl="vennNode1" presStyleIdx="0" presStyleCnt="6"/>
      <dgm:spPr/>
    </dgm:pt>
    <dgm:pt modelId="{472E3C51-C8CC-4D75-B382-CE5D431C72C5}" type="pres">
      <dgm:prSet presAssocID="{8164F9DE-18C4-43C9-8D87-1849B3F0D44F}" presName="node" presStyleLbl="vennNode1" presStyleIdx="1" presStyleCnt="6">
        <dgm:presLayoutVars>
          <dgm:bulletEnabled val="1"/>
        </dgm:presLayoutVars>
      </dgm:prSet>
      <dgm:spPr/>
    </dgm:pt>
    <dgm:pt modelId="{0E5D3CF5-3CAD-4118-B01F-40A7E0A0D8CA}" type="pres">
      <dgm:prSet presAssocID="{0D87948D-59A1-45C2-8FE9-04B061FB16C2}" presName="node" presStyleLbl="vennNode1" presStyleIdx="2" presStyleCnt="6">
        <dgm:presLayoutVars>
          <dgm:bulletEnabled val="1"/>
        </dgm:presLayoutVars>
      </dgm:prSet>
      <dgm:spPr/>
    </dgm:pt>
    <dgm:pt modelId="{AF08F69F-E9F2-4415-B799-90931EA9C071}" type="pres">
      <dgm:prSet presAssocID="{D145D317-A63E-460D-B62B-0EDD05F9145C}" presName="node" presStyleLbl="vennNode1" presStyleIdx="3" presStyleCnt="6">
        <dgm:presLayoutVars>
          <dgm:bulletEnabled val="1"/>
        </dgm:presLayoutVars>
      </dgm:prSet>
      <dgm:spPr/>
    </dgm:pt>
    <dgm:pt modelId="{29D9BD94-DC3A-447B-8250-7EC5EF208810}" type="pres">
      <dgm:prSet presAssocID="{85E40F7A-FFED-4990-9F3F-07FF6DD2E2D6}" presName="node" presStyleLbl="vennNode1" presStyleIdx="4" presStyleCnt="6">
        <dgm:presLayoutVars>
          <dgm:bulletEnabled val="1"/>
        </dgm:presLayoutVars>
      </dgm:prSet>
      <dgm:spPr/>
    </dgm:pt>
    <dgm:pt modelId="{58FE04EB-4196-4B5E-814B-18A4D6A20D64}" type="pres">
      <dgm:prSet presAssocID="{8A31AC65-8164-4BA0-B708-8E744EE1DD9A}" presName="node" presStyleLbl="vennNode1" presStyleIdx="5" presStyleCnt="6">
        <dgm:presLayoutVars>
          <dgm:bulletEnabled val="1"/>
        </dgm:presLayoutVars>
      </dgm:prSet>
      <dgm:spPr/>
    </dgm:pt>
  </dgm:ptLst>
  <dgm:cxnLst>
    <dgm:cxn modelId="{7363630A-9D3D-429B-84FB-5F5AEBFAE186}" type="presOf" srcId="{8164F9DE-18C4-43C9-8D87-1849B3F0D44F}" destId="{472E3C51-C8CC-4D75-B382-CE5D431C72C5}" srcOrd="0" destOrd="0" presId="urn:microsoft.com/office/officeart/2005/8/layout/radial3"/>
    <dgm:cxn modelId="{68701410-ACC5-46F3-9611-B6733F6E5194}" type="presOf" srcId="{0D87948D-59A1-45C2-8FE9-04B061FB16C2}" destId="{0E5D3CF5-3CAD-4118-B01F-40A7E0A0D8CA}" srcOrd="0" destOrd="0" presId="urn:microsoft.com/office/officeart/2005/8/layout/radial3"/>
    <dgm:cxn modelId="{5D2CA84A-ECC2-4004-8D72-18D803074D83}" srcId="{1A858758-13DE-4448-AEE4-572FFB83C60B}" destId="{8164F9DE-18C4-43C9-8D87-1849B3F0D44F}" srcOrd="0" destOrd="0" parTransId="{762CB7CA-F730-4C78-B4C6-CA2BC3A86055}" sibTransId="{DAF7C012-6086-411F-856D-9551B8DA69D5}"/>
    <dgm:cxn modelId="{3623604C-54A7-4D4F-86A4-61CFBC9ADCE7}" srcId="{FCE1E222-824A-4FB9-9E84-753877CD896E}" destId="{1A858758-13DE-4448-AEE4-572FFB83C60B}" srcOrd="0" destOrd="0" parTransId="{F8A0C57E-0E0C-476C-9C34-754909D0A499}" sibTransId="{78D1B12E-9FE5-40FF-8290-87312C4EE9EB}"/>
    <dgm:cxn modelId="{BE92DE69-E618-476A-8587-9D3EB6921578}" srcId="{1A858758-13DE-4448-AEE4-572FFB83C60B}" destId="{0D87948D-59A1-45C2-8FE9-04B061FB16C2}" srcOrd="1" destOrd="0" parTransId="{5D6D900E-1425-47BF-81F7-0DC61B5D5364}" sibTransId="{013D451C-AA89-4056-9D19-6A8BCE9E00F9}"/>
    <dgm:cxn modelId="{A978386E-3FAF-47CF-B565-F11F55023027}" type="presOf" srcId="{85E40F7A-FFED-4990-9F3F-07FF6DD2E2D6}" destId="{29D9BD94-DC3A-447B-8250-7EC5EF208810}" srcOrd="0" destOrd="0" presId="urn:microsoft.com/office/officeart/2005/8/layout/radial3"/>
    <dgm:cxn modelId="{5B9B7571-783A-48A1-8683-69A44E559DEA}" type="presOf" srcId="{8A31AC65-8164-4BA0-B708-8E744EE1DD9A}" destId="{58FE04EB-4196-4B5E-814B-18A4D6A20D64}" srcOrd="0" destOrd="0" presId="urn:microsoft.com/office/officeart/2005/8/layout/radial3"/>
    <dgm:cxn modelId="{5612C17C-730B-4935-BC6E-80C8F52FBDC9}" srcId="{1A858758-13DE-4448-AEE4-572FFB83C60B}" destId="{D145D317-A63E-460D-B62B-0EDD05F9145C}" srcOrd="2" destOrd="0" parTransId="{A257DC34-8B6F-4A17-ACD8-8C9694D7B206}" sibTransId="{6517CEE3-5CE7-4878-B78E-5C23A13D89B1}"/>
    <dgm:cxn modelId="{54E3D59D-A7E7-4131-A11B-8222B56D1083}" srcId="{1A858758-13DE-4448-AEE4-572FFB83C60B}" destId="{85E40F7A-FFED-4990-9F3F-07FF6DD2E2D6}" srcOrd="3" destOrd="0" parTransId="{6E85DC99-4BBB-4615-B9FC-95F74868A189}" sibTransId="{C9C326D6-9C64-415D-8996-432F5EDCEB8C}"/>
    <dgm:cxn modelId="{FCD3C0A6-EF88-48C1-9AD6-134A9F992213}" type="presOf" srcId="{1A858758-13DE-4448-AEE4-572FFB83C60B}" destId="{89E1BBEC-9CDE-4763-994C-EED453237FCA}" srcOrd="0" destOrd="0" presId="urn:microsoft.com/office/officeart/2005/8/layout/radial3"/>
    <dgm:cxn modelId="{F19CBEDD-3D35-4F18-BB01-E052086E0B53}" srcId="{1A858758-13DE-4448-AEE4-572FFB83C60B}" destId="{8A31AC65-8164-4BA0-B708-8E744EE1DD9A}" srcOrd="4" destOrd="0" parTransId="{DBDAD9D5-423F-4401-842C-88AF0EB31FC4}" sibTransId="{48C9DBAB-F051-4AFA-8887-3175DD9D8FD1}"/>
    <dgm:cxn modelId="{952FB1DF-54C3-4893-B717-FD00E31032AF}" type="presOf" srcId="{D145D317-A63E-460D-B62B-0EDD05F9145C}" destId="{AF08F69F-E9F2-4415-B799-90931EA9C071}" srcOrd="0" destOrd="0" presId="urn:microsoft.com/office/officeart/2005/8/layout/radial3"/>
    <dgm:cxn modelId="{321B8EF6-D08A-4E17-BE08-527C4367B069}" type="presOf" srcId="{FCE1E222-824A-4FB9-9E84-753877CD896E}" destId="{F06F5ACD-33A4-45DF-A2AF-A1B6D820C936}" srcOrd="0" destOrd="0" presId="urn:microsoft.com/office/officeart/2005/8/layout/radial3"/>
    <dgm:cxn modelId="{2698845B-D258-4154-9AED-57455CFA3D6D}" type="presParOf" srcId="{F06F5ACD-33A4-45DF-A2AF-A1B6D820C936}" destId="{C54B3254-EFA3-4874-92A6-C4ABF864711B}" srcOrd="0" destOrd="0" presId="urn:microsoft.com/office/officeart/2005/8/layout/radial3"/>
    <dgm:cxn modelId="{0F5C5A43-7C21-48CA-A1FA-7DFB10BA64EB}" type="presParOf" srcId="{C54B3254-EFA3-4874-92A6-C4ABF864711B}" destId="{89E1BBEC-9CDE-4763-994C-EED453237FCA}" srcOrd="0" destOrd="0" presId="urn:microsoft.com/office/officeart/2005/8/layout/radial3"/>
    <dgm:cxn modelId="{9AF34C3C-437E-4C00-B36D-889A4469B0F1}" type="presParOf" srcId="{C54B3254-EFA3-4874-92A6-C4ABF864711B}" destId="{472E3C51-C8CC-4D75-B382-CE5D431C72C5}" srcOrd="1" destOrd="0" presId="urn:microsoft.com/office/officeart/2005/8/layout/radial3"/>
    <dgm:cxn modelId="{0E82D90F-75A9-4724-9C5E-6DACFF0EAD7C}" type="presParOf" srcId="{C54B3254-EFA3-4874-92A6-C4ABF864711B}" destId="{0E5D3CF5-3CAD-4118-B01F-40A7E0A0D8CA}" srcOrd="2" destOrd="0" presId="urn:microsoft.com/office/officeart/2005/8/layout/radial3"/>
    <dgm:cxn modelId="{13C8BDD6-A5BB-4614-91F8-F015C70D4716}" type="presParOf" srcId="{C54B3254-EFA3-4874-92A6-C4ABF864711B}" destId="{AF08F69F-E9F2-4415-B799-90931EA9C071}" srcOrd="3" destOrd="0" presId="urn:microsoft.com/office/officeart/2005/8/layout/radial3"/>
    <dgm:cxn modelId="{55677E4B-986F-4BD8-953F-27AA3770B9A2}" type="presParOf" srcId="{C54B3254-EFA3-4874-92A6-C4ABF864711B}" destId="{29D9BD94-DC3A-447B-8250-7EC5EF208810}" srcOrd="4" destOrd="0" presId="urn:microsoft.com/office/officeart/2005/8/layout/radial3"/>
    <dgm:cxn modelId="{C2080ACB-9C23-48EB-950A-4DF66768B6FE}" type="presParOf" srcId="{C54B3254-EFA3-4874-92A6-C4ABF864711B}" destId="{58FE04EB-4196-4B5E-814B-18A4D6A20D64}" srcOrd="5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CE1E222-824A-4FB9-9E84-753877CD896E}" type="doc">
      <dgm:prSet loTypeId="urn:microsoft.com/office/officeart/2005/8/layout/radial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A858758-13DE-4448-AEE4-572FFB83C60B}">
      <dgm:prSet phldrT="[Text]"/>
      <dgm:spPr>
        <a:solidFill>
          <a:srgbClr val="07A99A"/>
        </a:solidFill>
      </dgm:spPr>
      <dgm:t>
        <a:bodyPr/>
        <a:lstStyle/>
        <a:p>
          <a:endParaRPr lang="en-US" dirty="0">
            <a:solidFill>
              <a:schemeClr val="bg1"/>
            </a:solidFill>
          </a:endParaRPr>
        </a:p>
      </dgm:t>
    </dgm:pt>
    <dgm:pt modelId="{F8A0C57E-0E0C-476C-9C34-754909D0A499}" type="parTrans" cxnId="{3623604C-54A7-4D4F-86A4-61CFBC9ADCE7}">
      <dgm:prSet/>
      <dgm:spPr/>
      <dgm:t>
        <a:bodyPr/>
        <a:lstStyle/>
        <a:p>
          <a:endParaRPr lang="en-US"/>
        </a:p>
      </dgm:t>
    </dgm:pt>
    <dgm:pt modelId="{78D1B12E-9FE5-40FF-8290-87312C4EE9EB}" type="sibTrans" cxnId="{3623604C-54A7-4D4F-86A4-61CFBC9ADCE7}">
      <dgm:prSet/>
      <dgm:spPr/>
      <dgm:t>
        <a:bodyPr/>
        <a:lstStyle/>
        <a:p>
          <a:endParaRPr lang="en-US"/>
        </a:p>
      </dgm:t>
    </dgm:pt>
    <dgm:pt modelId="{8164F9DE-18C4-43C9-8D87-1849B3F0D44F}">
      <dgm:prSet phldrT="[Text]"/>
      <dgm:spPr>
        <a:solidFill>
          <a:srgbClr val="9B7B64"/>
        </a:solidFill>
      </dgm:spPr>
      <dgm:t>
        <a:bodyPr/>
        <a:lstStyle/>
        <a:p>
          <a:endParaRPr lang="en-US" dirty="0">
            <a:solidFill>
              <a:schemeClr val="bg1"/>
            </a:solidFill>
          </a:endParaRPr>
        </a:p>
      </dgm:t>
    </dgm:pt>
    <dgm:pt modelId="{762CB7CA-F730-4C78-B4C6-CA2BC3A86055}" type="parTrans" cxnId="{5D2CA84A-ECC2-4004-8D72-18D803074D83}">
      <dgm:prSet/>
      <dgm:spPr/>
      <dgm:t>
        <a:bodyPr/>
        <a:lstStyle/>
        <a:p>
          <a:endParaRPr lang="en-US"/>
        </a:p>
      </dgm:t>
    </dgm:pt>
    <dgm:pt modelId="{DAF7C012-6086-411F-856D-9551B8DA69D5}" type="sibTrans" cxnId="{5D2CA84A-ECC2-4004-8D72-18D803074D83}">
      <dgm:prSet/>
      <dgm:spPr/>
      <dgm:t>
        <a:bodyPr/>
        <a:lstStyle/>
        <a:p>
          <a:endParaRPr lang="en-US"/>
        </a:p>
      </dgm:t>
    </dgm:pt>
    <dgm:pt modelId="{0D87948D-59A1-45C2-8FE9-04B061FB16C2}">
      <dgm:prSet phldrT="[Text]"/>
      <dgm:spPr>
        <a:solidFill>
          <a:srgbClr val="447399"/>
        </a:solidFill>
      </dgm:spPr>
      <dgm:t>
        <a:bodyPr/>
        <a:lstStyle/>
        <a:p>
          <a:endParaRPr lang="en-US" dirty="0">
            <a:solidFill>
              <a:schemeClr val="bg1"/>
            </a:solidFill>
          </a:endParaRPr>
        </a:p>
      </dgm:t>
    </dgm:pt>
    <dgm:pt modelId="{5D6D900E-1425-47BF-81F7-0DC61B5D5364}" type="parTrans" cxnId="{BE92DE69-E618-476A-8587-9D3EB6921578}">
      <dgm:prSet/>
      <dgm:spPr/>
      <dgm:t>
        <a:bodyPr/>
        <a:lstStyle/>
        <a:p>
          <a:endParaRPr lang="en-US"/>
        </a:p>
      </dgm:t>
    </dgm:pt>
    <dgm:pt modelId="{013D451C-AA89-4056-9D19-6A8BCE9E00F9}" type="sibTrans" cxnId="{BE92DE69-E618-476A-8587-9D3EB6921578}">
      <dgm:prSet/>
      <dgm:spPr/>
      <dgm:t>
        <a:bodyPr/>
        <a:lstStyle/>
        <a:p>
          <a:endParaRPr lang="en-US"/>
        </a:p>
      </dgm:t>
    </dgm:pt>
    <dgm:pt modelId="{D145D317-A63E-460D-B62B-0EDD05F9145C}">
      <dgm:prSet phldrT="[Text]"/>
      <dgm:spPr>
        <a:solidFill>
          <a:srgbClr val="C84943"/>
        </a:solidFill>
      </dgm:spPr>
      <dgm:t>
        <a:bodyPr/>
        <a:lstStyle/>
        <a:p>
          <a:endParaRPr lang="en-US" dirty="0">
            <a:solidFill>
              <a:schemeClr val="bg1"/>
            </a:solidFill>
          </a:endParaRPr>
        </a:p>
      </dgm:t>
    </dgm:pt>
    <dgm:pt modelId="{A257DC34-8B6F-4A17-ACD8-8C9694D7B206}" type="parTrans" cxnId="{5612C17C-730B-4935-BC6E-80C8F52FBDC9}">
      <dgm:prSet/>
      <dgm:spPr/>
      <dgm:t>
        <a:bodyPr/>
        <a:lstStyle/>
        <a:p>
          <a:endParaRPr lang="en-US"/>
        </a:p>
      </dgm:t>
    </dgm:pt>
    <dgm:pt modelId="{6517CEE3-5CE7-4878-B78E-5C23A13D89B1}" type="sibTrans" cxnId="{5612C17C-730B-4935-BC6E-80C8F52FBDC9}">
      <dgm:prSet/>
      <dgm:spPr/>
      <dgm:t>
        <a:bodyPr/>
        <a:lstStyle/>
        <a:p>
          <a:endParaRPr lang="en-US"/>
        </a:p>
      </dgm:t>
    </dgm:pt>
    <dgm:pt modelId="{85E40F7A-FFED-4990-9F3F-07FF6DD2E2D6}">
      <dgm:prSet phldrT="[Text]"/>
      <dgm:spPr>
        <a:solidFill>
          <a:srgbClr val="EFE8D6"/>
        </a:solidFill>
      </dgm:spPr>
      <dgm:t>
        <a:bodyPr/>
        <a:lstStyle/>
        <a:p>
          <a:endParaRPr lang="en-US" dirty="0"/>
        </a:p>
      </dgm:t>
    </dgm:pt>
    <dgm:pt modelId="{6E85DC99-4BBB-4615-B9FC-95F74868A189}" type="parTrans" cxnId="{54E3D59D-A7E7-4131-A11B-8222B56D1083}">
      <dgm:prSet/>
      <dgm:spPr/>
      <dgm:t>
        <a:bodyPr/>
        <a:lstStyle/>
        <a:p>
          <a:endParaRPr lang="en-US"/>
        </a:p>
      </dgm:t>
    </dgm:pt>
    <dgm:pt modelId="{C9C326D6-9C64-415D-8996-432F5EDCEB8C}" type="sibTrans" cxnId="{54E3D59D-A7E7-4131-A11B-8222B56D1083}">
      <dgm:prSet/>
      <dgm:spPr/>
      <dgm:t>
        <a:bodyPr/>
        <a:lstStyle/>
        <a:p>
          <a:endParaRPr lang="en-US"/>
        </a:p>
      </dgm:t>
    </dgm:pt>
    <dgm:pt modelId="{8A31AC65-8164-4BA0-B708-8E744EE1DD9A}">
      <dgm:prSet/>
      <dgm:spPr>
        <a:solidFill>
          <a:srgbClr val="7D7D7D"/>
        </a:solidFill>
      </dgm:spPr>
      <dgm:t>
        <a:bodyPr/>
        <a:lstStyle/>
        <a:p>
          <a:endParaRPr lang="en-US" dirty="0">
            <a:solidFill>
              <a:schemeClr val="bg1"/>
            </a:solidFill>
          </a:endParaRPr>
        </a:p>
      </dgm:t>
    </dgm:pt>
    <dgm:pt modelId="{DBDAD9D5-423F-4401-842C-88AF0EB31FC4}" type="parTrans" cxnId="{F19CBEDD-3D35-4F18-BB01-E052086E0B53}">
      <dgm:prSet/>
      <dgm:spPr/>
      <dgm:t>
        <a:bodyPr/>
        <a:lstStyle/>
        <a:p>
          <a:endParaRPr lang="en-US"/>
        </a:p>
      </dgm:t>
    </dgm:pt>
    <dgm:pt modelId="{48C9DBAB-F051-4AFA-8887-3175DD9D8FD1}" type="sibTrans" cxnId="{F19CBEDD-3D35-4F18-BB01-E052086E0B53}">
      <dgm:prSet/>
      <dgm:spPr/>
      <dgm:t>
        <a:bodyPr/>
        <a:lstStyle/>
        <a:p>
          <a:endParaRPr lang="en-US"/>
        </a:p>
      </dgm:t>
    </dgm:pt>
    <dgm:pt modelId="{F06F5ACD-33A4-45DF-A2AF-A1B6D820C936}" type="pres">
      <dgm:prSet presAssocID="{FCE1E222-824A-4FB9-9E84-753877CD896E}" presName="composite" presStyleCnt="0">
        <dgm:presLayoutVars>
          <dgm:chMax val="1"/>
          <dgm:dir/>
          <dgm:resizeHandles val="exact"/>
        </dgm:presLayoutVars>
      </dgm:prSet>
      <dgm:spPr/>
    </dgm:pt>
    <dgm:pt modelId="{C54B3254-EFA3-4874-92A6-C4ABF864711B}" type="pres">
      <dgm:prSet presAssocID="{FCE1E222-824A-4FB9-9E84-753877CD896E}" presName="radial" presStyleCnt="0">
        <dgm:presLayoutVars>
          <dgm:animLvl val="ctr"/>
        </dgm:presLayoutVars>
      </dgm:prSet>
      <dgm:spPr/>
    </dgm:pt>
    <dgm:pt modelId="{89E1BBEC-9CDE-4763-994C-EED453237FCA}" type="pres">
      <dgm:prSet presAssocID="{1A858758-13DE-4448-AEE4-572FFB83C60B}" presName="centerShape" presStyleLbl="vennNode1" presStyleIdx="0" presStyleCnt="6" custLinFactNeighborY="0"/>
      <dgm:spPr/>
    </dgm:pt>
    <dgm:pt modelId="{472E3C51-C8CC-4D75-B382-CE5D431C72C5}" type="pres">
      <dgm:prSet presAssocID="{8164F9DE-18C4-43C9-8D87-1849B3F0D44F}" presName="node" presStyleLbl="vennNode1" presStyleIdx="1" presStyleCnt="6">
        <dgm:presLayoutVars>
          <dgm:bulletEnabled val="1"/>
        </dgm:presLayoutVars>
      </dgm:prSet>
      <dgm:spPr/>
    </dgm:pt>
    <dgm:pt modelId="{0E5D3CF5-3CAD-4118-B01F-40A7E0A0D8CA}" type="pres">
      <dgm:prSet presAssocID="{0D87948D-59A1-45C2-8FE9-04B061FB16C2}" presName="node" presStyleLbl="vennNode1" presStyleIdx="2" presStyleCnt="6">
        <dgm:presLayoutVars>
          <dgm:bulletEnabled val="1"/>
        </dgm:presLayoutVars>
      </dgm:prSet>
      <dgm:spPr/>
    </dgm:pt>
    <dgm:pt modelId="{AF08F69F-E9F2-4415-B799-90931EA9C071}" type="pres">
      <dgm:prSet presAssocID="{D145D317-A63E-460D-B62B-0EDD05F9145C}" presName="node" presStyleLbl="vennNode1" presStyleIdx="3" presStyleCnt="6">
        <dgm:presLayoutVars>
          <dgm:bulletEnabled val="1"/>
        </dgm:presLayoutVars>
      </dgm:prSet>
      <dgm:spPr/>
    </dgm:pt>
    <dgm:pt modelId="{29D9BD94-DC3A-447B-8250-7EC5EF208810}" type="pres">
      <dgm:prSet presAssocID="{85E40F7A-FFED-4990-9F3F-07FF6DD2E2D6}" presName="node" presStyleLbl="vennNode1" presStyleIdx="4" presStyleCnt="6">
        <dgm:presLayoutVars>
          <dgm:bulletEnabled val="1"/>
        </dgm:presLayoutVars>
      </dgm:prSet>
      <dgm:spPr/>
    </dgm:pt>
    <dgm:pt modelId="{58FE04EB-4196-4B5E-814B-18A4D6A20D64}" type="pres">
      <dgm:prSet presAssocID="{8A31AC65-8164-4BA0-B708-8E744EE1DD9A}" presName="node" presStyleLbl="vennNode1" presStyleIdx="5" presStyleCnt="6">
        <dgm:presLayoutVars>
          <dgm:bulletEnabled val="1"/>
        </dgm:presLayoutVars>
      </dgm:prSet>
      <dgm:spPr/>
    </dgm:pt>
  </dgm:ptLst>
  <dgm:cxnLst>
    <dgm:cxn modelId="{7363630A-9D3D-429B-84FB-5F5AEBFAE186}" type="presOf" srcId="{8164F9DE-18C4-43C9-8D87-1849B3F0D44F}" destId="{472E3C51-C8CC-4D75-B382-CE5D431C72C5}" srcOrd="0" destOrd="0" presId="urn:microsoft.com/office/officeart/2005/8/layout/radial3"/>
    <dgm:cxn modelId="{68701410-ACC5-46F3-9611-B6733F6E5194}" type="presOf" srcId="{0D87948D-59A1-45C2-8FE9-04B061FB16C2}" destId="{0E5D3CF5-3CAD-4118-B01F-40A7E0A0D8CA}" srcOrd="0" destOrd="0" presId="urn:microsoft.com/office/officeart/2005/8/layout/radial3"/>
    <dgm:cxn modelId="{5D2CA84A-ECC2-4004-8D72-18D803074D83}" srcId="{1A858758-13DE-4448-AEE4-572FFB83C60B}" destId="{8164F9DE-18C4-43C9-8D87-1849B3F0D44F}" srcOrd="0" destOrd="0" parTransId="{762CB7CA-F730-4C78-B4C6-CA2BC3A86055}" sibTransId="{DAF7C012-6086-411F-856D-9551B8DA69D5}"/>
    <dgm:cxn modelId="{3623604C-54A7-4D4F-86A4-61CFBC9ADCE7}" srcId="{FCE1E222-824A-4FB9-9E84-753877CD896E}" destId="{1A858758-13DE-4448-AEE4-572FFB83C60B}" srcOrd="0" destOrd="0" parTransId="{F8A0C57E-0E0C-476C-9C34-754909D0A499}" sibTransId="{78D1B12E-9FE5-40FF-8290-87312C4EE9EB}"/>
    <dgm:cxn modelId="{BE92DE69-E618-476A-8587-9D3EB6921578}" srcId="{1A858758-13DE-4448-AEE4-572FFB83C60B}" destId="{0D87948D-59A1-45C2-8FE9-04B061FB16C2}" srcOrd="1" destOrd="0" parTransId="{5D6D900E-1425-47BF-81F7-0DC61B5D5364}" sibTransId="{013D451C-AA89-4056-9D19-6A8BCE9E00F9}"/>
    <dgm:cxn modelId="{A978386E-3FAF-47CF-B565-F11F55023027}" type="presOf" srcId="{85E40F7A-FFED-4990-9F3F-07FF6DD2E2D6}" destId="{29D9BD94-DC3A-447B-8250-7EC5EF208810}" srcOrd="0" destOrd="0" presId="urn:microsoft.com/office/officeart/2005/8/layout/radial3"/>
    <dgm:cxn modelId="{5B9B7571-783A-48A1-8683-69A44E559DEA}" type="presOf" srcId="{8A31AC65-8164-4BA0-B708-8E744EE1DD9A}" destId="{58FE04EB-4196-4B5E-814B-18A4D6A20D64}" srcOrd="0" destOrd="0" presId="urn:microsoft.com/office/officeart/2005/8/layout/radial3"/>
    <dgm:cxn modelId="{5612C17C-730B-4935-BC6E-80C8F52FBDC9}" srcId="{1A858758-13DE-4448-AEE4-572FFB83C60B}" destId="{D145D317-A63E-460D-B62B-0EDD05F9145C}" srcOrd="2" destOrd="0" parTransId="{A257DC34-8B6F-4A17-ACD8-8C9694D7B206}" sibTransId="{6517CEE3-5CE7-4878-B78E-5C23A13D89B1}"/>
    <dgm:cxn modelId="{54E3D59D-A7E7-4131-A11B-8222B56D1083}" srcId="{1A858758-13DE-4448-AEE4-572FFB83C60B}" destId="{85E40F7A-FFED-4990-9F3F-07FF6DD2E2D6}" srcOrd="3" destOrd="0" parTransId="{6E85DC99-4BBB-4615-B9FC-95F74868A189}" sibTransId="{C9C326D6-9C64-415D-8996-432F5EDCEB8C}"/>
    <dgm:cxn modelId="{FCD3C0A6-EF88-48C1-9AD6-134A9F992213}" type="presOf" srcId="{1A858758-13DE-4448-AEE4-572FFB83C60B}" destId="{89E1BBEC-9CDE-4763-994C-EED453237FCA}" srcOrd="0" destOrd="0" presId="urn:microsoft.com/office/officeart/2005/8/layout/radial3"/>
    <dgm:cxn modelId="{F19CBEDD-3D35-4F18-BB01-E052086E0B53}" srcId="{1A858758-13DE-4448-AEE4-572FFB83C60B}" destId="{8A31AC65-8164-4BA0-B708-8E744EE1DD9A}" srcOrd="4" destOrd="0" parTransId="{DBDAD9D5-423F-4401-842C-88AF0EB31FC4}" sibTransId="{48C9DBAB-F051-4AFA-8887-3175DD9D8FD1}"/>
    <dgm:cxn modelId="{952FB1DF-54C3-4893-B717-FD00E31032AF}" type="presOf" srcId="{D145D317-A63E-460D-B62B-0EDD05F9145C}" destId="{AF08F69F-E9F2-4415-B799-90931EA9C071}" srcOrd="0" destOrd="0" presId="urn:microsoft.com/office/officeart/2005/8/layout/radial3"/>
    <dgm:cxn modelId="{321B8EF6-D08A-4E17-BE08-527C4367B069}" type="presOf" srcId="{FCE1E222-824A-4FB9-9E84-753877CD896E}" destId="{F06F5ACD-33A4-45DF-A2AF-A1B6D820C936}" srcOrd="0" destOrd="0" presId="urn:microsoft.com/office/officeart/2005/8/layout/radial3"/>
    <dgm:cxn modelId="{2698845B-D258-4154-9AED-57455CFA3D6D}" type="presParOf" srcId="{F06F5ACD-33A4-45DF-A2AF-A1B6D820C936}" destId="{C54B3254-EFA3-4874-92A6-C4ABF864711B}" srcOrd="0" destOrd="0" presId="urn:microsoft.com/office/officeart/2005/8/layout/radial3"/>
    <dgm:cxn modelId="{0F5C5A43-7C21-48CA-A1FA-7DFB10BA64EB}" type="presParOf" srcId="{C54B3254-EFA3-4874-92A6-C4ABF864711B}" destId="{89E1BBEC-9CDE-4763-994C-EED453237FCA}" srcOrd="0" destOrd="0" presId="urn:microsoft.com/office/officeart/2005/8/layout/radial3"/>
    <dgm:cxn modelId="{9AF34C3C-437E-4C00-B36D-889A4469B0F1}" type="presParOf" srcId="{C54B3254-EFA3-4874-92A6-C4ABF864711B}" destId="{472E3C51-C8CC-4D75-B382-CE5D431C72C5}" srcOrd="1" destOrd="0" presId="urn:microsoft.com/office/officeart/2005/8/layout/radial3"/>
    <dgm:cxn modelId="{0E82D90F-75A9-4724-9C5E-6DACFF0EAD7C}" type="presParOf" srcId="{C54B3254-EFA3-4874-92A6-C4ABF864711B}" destId="{0E5D3CF5-3CAD-4118-B01F-40A7E0A0D8CA}" srcOrd="2" destOrd="0" presId="urn:microsoft.com/office/officeart/2005/8/layout/radial3"/>
    <dgm:cxn modelId="{13C8BDD6-A5BB-4614-91F8-F015C70D4716}" type="presParOf" srcId="{C54B3254-EFA3-4874-92A6-C4ABF864711B}" destId="{AF08F69F-E9F2-4415-B799-90931EA9C071}" srcOrd="3" destOrd="0" presId="urn:microsoft.com/office/officeart/2005/8/layout/radial3"/>
    <dgm:cxn modelId="{55677E4B-986F-4BD8-953F-27AA3770B9A2}" type="presParOf" srcId="{C54B3254-EFA3-4874-92A6-C4ABF864711B}" destId="{29D9BD94-DC3A-447B-8250-7EC5EF208810}" srcOrd="4" destOrd="0" presId="urn:microsoft.com/office/officeart/2005/8/layout/radial3"/>
    <dgm:cxn modelId="{C2080ACB-9C23-48EB-950A-4DF66768B6FE}" type="presParOf" srcId="{C54B3254-EFA3-4874-92A6-C4ABF864711B}" destId="{58FE04EB-4196-4B5E-814B-18A4D6A20D64}" srcOrd="5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FCE1E222-824A-4FB9-9E84-753877CD896E}" type="doc">
      <dgm:prSet loTypeId="urn:microsoft.com/office/officeart/2005/8/layout/radial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A858758-13DE-4448-AEE4-572FFB83C60B}">
      <dgm:prSet phldrT="[Text]"/>
      <dgm:spPr>
        <a:solidFill>
          <a:srgbClr val="07A99A"/>
        </a:solidFill>
      </dgm:spPr>
      <dgm:t>
        <a:bodyPr/>
        <a:lstStyle/>
        <a:p>
          <a:endParaRPr lang="en-US" dirty="0">
            <a:solidFill>
              <a:schemeClr val="bg1"/>
            </a:solidFill>
          </a:endParaRPr>
        </a:p>
      </dgm:t>
    </dgm:pt>
    <dgm:pt modelId="{F8A0C57E-0E0C-476C-9C34-754909D0A499}" type="parTrans" cxnId="{3623604C-54A7-4D4F-86A4-61CFBC9ADCE7}">
      <dgm:prSet/>
      <dgm:spPr/>
      <dgm:t>
        <a:bodyPr/>
        <a:lstStyle/>
        <a:p>
          <a:endParaRPr lang="en-US"/>
        </a:p>
      </dgm:t>
    </dgm:pt>
    <dgm:pt modelId="{78D1B12E-9FE5-40FF-8290-87312C4EE9EB}" type="sibTrans" cxnId="{3623604C-54A7-4D4F-86A4-61CFBC9ADCE7}">
      <dgm:prSet/>
      <dgm:spPr/>
      <dgm:t>
        <a:bodyPr/>
        <a:lstStyle/>
        <a:p>
          <a:endParaRPr lang="en-US"/>
        </a:p>
      </dgm:t>
    </dgm:pt>
    <dgm:pt modelId="{8164F9DE-18C4-43C9-8D87-1849B3F0D44F}">
      <dgm:prSet phldrT="[Text]"/>
      <dgm:spPr>
        <a:solidFill>
          <a:srgbClr val="9B7B64"/>
        </a:solidFill>
      </dgm:spPr>
      <dgm:t>
        <a:bodyPr/>
        <a:lstStyle/>
        <a:p>
          <a:endParaRPr lang="en-US" dirty="0">
            <a:solidFill>
              <a:schemeClr val="bg1"/>
            </a:solidFill>
          </a:endParaRPr>
        </a:p>
      </dgm:t>
    </dgm:pt>
    <dgm:pt modelId="{762CB7CA-F730-4C78-B4C6-CA2BC3A86055}" type="parTrans" cxnId="{5D2CA84A-ECC2-4004-8D72-18D803074D83}">
      <dgm:prSet/>
      <dgm:spPr/>
      <dgm:t>
        <a:bodyPr/>
        <a:lstStyle/>
        <a:p>
          <a:endParaRPr lang="en-US"/>
        </a:p>
      </dgm:t>
    </dgm:pt>
    <dgm:pt modelId="{DAF7C012-6086-411F-856D-9551B8DA69D5}" type="sibTrans" cxnId="{5D2CA84A-ECC2-4004-8D72-18D803074D83}">
      <dgm:prSet/>
      <dgm:spPr/>
      <dgm:t>
        <a:bodyPr/>
        <a:lstStyle/>
        <a:p>
          <a:endParaRPr lang="en-US"/>
        </a:p>
      </dgm:t>
    </dgm:pt>
    <dgm:pt modelId="{0D87948D-59A1-45C2-8FE9-04B061FB16C2}">
      <dgm:prSet phldrT="[Text]"/>
      <dgm:spPr>
        <a:solidFill>
          <a:srgbClr val="447399"/>
        </a:solidFill>
      </dgm:spPr>
      <dgm:t>
        <a:bodyPr/>
        <a:lstStyle/>
        <a:p>
          <a:endParaRPr lang="en-US" dirty="0">
            <a:solidFill>
              <a:schemeClr val="bg1"/>
            </a:solidFill>
          </a:endParaRPr>
        </a:p>
      </dgm:t>
    </dgm:pt>
    <dgm:pt modelId="{5D6D900E-1425-47BF-81F7-0DC61B5D5364}" type="parTrans" cxnId="{BE92DE69-E618-476A-8587-9D3EB6921578}">
      <dgm:prSet/>
      <dgm:spPr/>
      <dgm:t>
        <a:bodyPr/>
        <a:lstStyle/>
        <a:p>
          <a:endParaRPr lang="en-US"/>
        </a:p>
      </dgm:t>
    </dgm:pt>
    <dgm:pt modelId="{013D451C-AA89-4056-9D19-6A8BCE9E00F9}" type="sibTrans" cxnId="{BE92DE69-E618-476A-8587-9D3EB6921578}">
      <dgm:prSet/>
      <dgm:spPr/>
      <dgm:t>
        <a:bodyPr/>
        <a:lstStyle/>
        <a:p>
          <a:endParaRPr lang="en-US"/>
        </a:p>
      </dgm:t>
    </dgm:pt>
    <dgm:pt modelId="{D145D317-A63E-460D-B62B-0EDD05F9145C}">
      <dgm:prSet phldrT="[Text]"/>
      <dgm:spPr>
        <a:solidFill>
          <a:srgbClr val="C84943"/>
        </a:solidFill>
      </dgm:spPr>
      <dgm:t>
        <a:bodyPr/>
        <a:lstStyle/>
        <a:p>
          <a:endParaRPr lang="en-US" dirty="0">
            <a:solidFill>
              <a:schemeClr val="bg1"/>
            </a:solidFill>
          </a:endParaRPr>
        </a:p>
      </dgm:t>
    </dgm:pt>
    <dgm:pt modelId="{A257DC34-8B6F-4A17-ACD8-8C9694D7B206}" type="parTrans" cxnId="{5612C17C-730B-4935-BC6E-80C8F52FBDC9}">
      <dgm:prSet/>
      <dgm:spPr/>
      <dgm:t>
        <a:bodyPr/>
        <a:lstStyle/>
        <a:p>
          <a:endParaRPr lang="en-US"/>
        </a:p>
      </dgm:t>
    </dgm:pt>
    <dgm:pt modelId="{6517CEE3-5CE7-4878-B78E-5C23A13D89B1}" type="sibTrans" cxnId="{5612C17C-730B-4935-BC6E-80C8F52FBDC9}">
      <dgm:prSet/>
      <dgm:spPr/>
      <dgm:t>
        <a:bodyPr/>
        <a:lstStyle/>
        <a:p>
          <a:endParaRPr lang="en-US"/>
        </a:p>
      </dgm:t>
    </dgm:pt>
    <dgm:pt modelId="{85E40F7A-FFED-4990-9F3F-07FF6DD2E2D6}">
      <dgm:prSet phldrT="[Text]"/>
      <dgm:spPr>
        <a:solidFill>
          <a:srgbClr val="EFE8D6"/>
        </a:solidFill>
      </dgm:spPr>
      <dgm:t>
        <a:bodyPr/>
        <a:lstStyle/>
        <a:p>
          <a:endParaRPr lang="en-US" dirty="0"/>
        </a:p>
      </dgm:t>
    </dgm:pt>
    <dgm:pt modelId="{6E85DC99-4BBB-4615-B9FC-95F74868A189}" type="parTrans" cxnId="{54E3D59D-A7E7-4131-A11B-8222B56D1083}">
      <dgm:prSet/>
      <dgm:spPr/>
      <dgm:t>
        <a:bodyPr/>
        <a:lstStyle/>
        <a:p>
          <a:endParaRPr lang="en-US"/>
        </a:p>
      </dgm:t>
    </dgm:pt>
    <dgm:pt modelId="{C9C326D6-9C64-415D-8996-432F5EDCEB8C}" type="sibTrans" cxnId="{54E3D59D-A7E7-4131-A11B-8222B56D1083}">
      <dgm:prSet/>
      <dgm:spPr/>
      <dgm:t>
        <a:bodyPr/>
        <a:lstStyle/>
        <a:p>
          <a:endParaRPr lang="en-US"/>
        </a:p>
      </dgm:t>
    </dgm:pt>
    <dgm:pt modelId="{8A31AC65-8164-4BA0-B708-8E744EE1DD9A}">
      <dgm:prSet/>
      <dgm:spPr>
        <a:solidFill>
          <a:srgbClr val="7D7D7D"/>
        </a:solidFill>
      </dgm:spPr>
      <dgm:t>
        <a:bodyPr/>
        <a:lstStyle/>
        <a:p>
          <a:endParaRPr lang="en-US" dirty="0">
            <a:solidFill>
              <a:schemeClr val="bg1"/>
            </a:solidFill>
          </a:endParaRPr>
        </a:p>
      </dgm:t>
    </dgm:pt>
    <dgm:pt modelId="{DBDAD9D5-423F-4401-842C-88AF0EB31FC4}" type="parTrans" cxnId="{F19CBEDD-3D35-4F18-BB01-E052086E0B53}">
      <dgm:prSet/>
      <dgm:spPr/>
      <dgm:t>
        <a:bodyPr/>
        <a:lstStyle/>
        <a:p>
          <a:endParaRPr lang="en-US"/>
        </a:p>
      </dgm:t>
    </dgm:pt>
    <dgm:pt modelId="{48C9DBAB-F051-4AFA-8887-3175DD9D8FD1}" type="sibTrans" cxnId="{F19CBEDD-3D35-4F18-BB01-E052086E0B53}">
      <dgm:prSet/>
      <dgm:spPr/>
      <dgm:t>
        <a:bodyPr/>
        <a:lstStyle/>
        <a:p>
          <a:endParaRPr lang="en-US"/>
        </a:p>
      </dgm:t>
    </dgm:pt>
    <dgm:pt modelId="{F06F5ACD-33A4-45DF-A2AF-A1B6D820C936}" type="pres">
      <dgm:prSet presAssocID="{FCE1E222-824A-4FB9-9E84-753877CD896E}" presName="composite" presStyleCnt="0">
        <dgm:presLayoutVars>
          <dgm:chMax val="1"/>
          <dgm:dir/>
          <dgm:resizeHandles val="exact"/>
        </dgm:presLayoutVars>
      </dgm:prSet>
      <dgm:spPr/>
    </dgm:pt>
    <dgm:pt modelId="{C54B3254-EFA3-4874-92A6-C4ABF864711B}" type="pres">
      <dgm:prSet presAssocID="{FCE1E222-824A-4FB9-9E84-753877CD896E}" presName="radial" presStyleCnt="0">
        <dgm:presLayoutVars>
          <dgm:animLvl val="ctr"/>
        </dgm:presLayoutVars>
      </dgm:prSet>
      <dgm:spPr/>
    </dgm:pt>
    <dgm:pt modelId="{89E1BBEC-9CDE-4763-994C-EED453237FCA}" type="pres">
      <dgm:prSet presAssocID="{1A858758-13DE-4448-AEE4-572FFB83C60B}" presName="centerShape" presStyleLbl="vennNode1" presStyleIdx="0" presStyleCnt="6" custLinFactNeighborY="0"/>
      <dgm:spPr/>
    </dgm:pt>
    <dgm:pt modelId="{472E3C51-C8CC-4D75-B382-CE5D431C72C5}" type="pres">
      <dgm:prSet presAssocID="{8164F9DE-18C4-43C9-8D87-1849B3F0D44F}" presName="node" presStyleLbl="vennNode1" presStyleIdx="1" presStyleCnt="6">
        <dgm:presLayoutVars>
          <dgm:bulletEnabled val="1"/>
        </dgm:presLayoutVars>
      </dgm:prSet>
      <dgm:spPr/>
    </dgm:pt>
    <dgm:pt modelId="{0E5D3CF5-3CAD-4118-B01F-40A7E0A0D8CA}" type="pres">
      <dgm:prSet presAssocID="{0D87948D-59A1-45C2-8FE9-04B061FB16C2}" presName="node" presStyleLbl="vennNode1" presStyleIdx="2" presStyleCnt="6">
        <dgm:presLayoutVars>
          <dgm:bulletEnabled val="1"/>
        </dgm:presLayoutVars>
      </dgm:prSet>
      <dgm:spPr/>
    </dgm:pt>
    <dgm:pt modelId="{AF08F69F-E9F2-4415-B799-90931EA9C071}" type="pres">
      <dgm:prSet presAssocID="{D145D317-A63E-460D-B62B-0EDD05F9145C}" presName="node" presStyleLbl="vennNode1" presStyleIdx="3" presStyleCnt="6">
        <dgm:presLayoutVars>
          <dgm:bulletEnabled val="1"/>
        </dgm:presLayoutVars>
      </dgm:prSet>
      <dgm:spPr/>
    </dgm:pt>
    <dgm:pt modelId="{29D9BD94-DC3A-447B-8250-7EC5EF208810}" type="pres">
      <dgm:prSet presAssocID="{85E40F7A-FFED-4990-9F3F-07FF6DD2E2D6}" presName="node" presStyleLbl="vennNode1" presStyleIdx="4" presStyleCnt="6">
        <dgm:presLayoutVars>
          <dgm:bulletEnabled val="1"/>
        </dgm:presLayoutVars>
      </dgm:prSet>
      <dgm:spPr/>
    </dgm:pt>
    <dgm:pt modelId="{58FE04EB-4196-4B5E-814B-18A4D6A20D64}" type="pres">
      <dgm:prSet presAssocID="{8A31AC65-8164-4BA0-B708-8E744EE1DD9A}" presName="node" presStyleLbl="vennNode1" presStyleIdx="5" presStyleCnt="6">
        <dgm:presLayoutVars>
          <dgm:bulletEnabled val="1"/>
        </dgm:presLayoutVars>
      </dgm:prSet>
      <dgm:spPr/>
    </dgm:pt>
  </dgm:ptLst>
  <dgm:cxnLst>
    <dgm:cxn modelId="{7363630A-9D3D-429B-84FB-5F5AEBFAE186}" type="presOf" srcId="{8164F9DE-18C4-43C9-8D87-1849B3F0D44F}" destId="{472E3C51-C8CC-4D75-B382-CE5D431C72C5}" srcOrd="0" destOrd="0" presId="urn:microsoft.com/office/officeart/2005/8/layout/radial3"/>
    <dgm:cxn modelId="{68701410-ACC5-46F3-9611-B6733F6E5194}" type="presOf" srcId="{0D87948D-59A1-45C2-8FE9-04B061FB16C2}" destId="{0E5D3CF5-3CAD-4118-B01F-40A7E0A0D8CA}" srcOrd="0" destOrd="0" presId="urn:microsoft.com/office/officeart/2005/8/layout/radial3"/>
    <dgm:cxn modelId="{5D2CA84A-ECC2-4004-8D72-18D803074D83}" srcId="{1A858758-13DE-4448-AEE4-572FFB83C60B}" destId="{8164F9DE-18C4-43C9-8D87-1849B3F0D44F}" srcOrd="0" destOrd="0" parTransId="{762CB7CA-F730-4C78-B4C6-CA2BC3A86055}" sibTransId="{DAF7C012-6086-411F-856D-9551B8DA69D5}"/>
    <dgm:cxn modelId="{3623604C-54A7-4D4F-86A4-61CFBC9ADCE7}" srcId="{FCE1E222-824A-4FB9-9E84-753877CD896E}" destId="{1A858758-13DE-4448-AEE4-572FFB83C60B}" srcOrd="0" destOrd="0" parTransId="{F8A0C57E-0E0C-476C-9C34-754909D0A499}" sibTransId="{78D1B12E-9FE5-40FF-8290-87312C4EE9EB}"/>
    <dgm:cxn modelId="{BE92DE69-E618-476A-8587-9D3EB6921578}" srcId="{1A858758-13DE-4448-AEE4-572FFB83C60B}" destId="{0D87948D-59A1-45C2-8FE9-04B061FB16C2}" srcOrd="1" destOrd="0" parTransId="{5D6D900E-1425-47BF-81F7-0DC61B5D5364}" sibTransId="{013D451C-AA89-4056-9D19-6A8BCE9E00F9}"/>
    <dgm:cxn modelId="{A978386E-3FAF-47CF-B565-F11F55023027}" type="presOf" srcId="{85E40F7A-FFED-4990-9F3F-07FF6DD2E2D6}" destId="{29D9BD94-DC3A-447B-8250-7EC5EF208810}" srcOrd="0" destOrd="0" presId="urn:microsoft.com/office/officeart/2005/8/layout/radial3"/>
    <dgm:cxn modelId="{5B9B7571-783A-48A1-8683-69A44E559DEA}" type="presOf" srcId="{8A31AC65-8164-4BA0-B708-8E744EE1DD9A}" destId="{58FE04EB-4196-4B5E-814B-18A4D6A20D64}" srcOrd="0" destOrd="0" presId="urn:microsoft.com/office/officeart/2005/8/layout/radial3"/>
    <dgm:cxn modelId="{5612C17C-730B-4935-BC6E-80C8F52FBDC9}" srcId="{1A858758-13DE-4448-AEE4-572FFB83C60B}" destId="{D145D317-A63E-460D-B62B-0EDD05F9145C}" srcOrd="2" destOrd="0" parTransId="{A257DC34-8B6F-4A17-ACD8-8C9694D7B206}" sibTransId="{6517CEE3-5CE7-4878-B78E-5C23A13D89B1}"/>
    <dgm:cxn modelId="{54E3D59D-A7E7-4131-A11B-8222B56D1083}" srcId="{1A858758-13DE-4448-AEE4-572FFB83C60B}" destId="{85E40F7A-FFED-4990-9F3F-07FF6DD2E2D6}" srcOrd="3" destOrd="0" parTransId="{6E85DC99-4BBB-4615-B9FC-95F74868A189}" sibTransId="{C9C326D6-9C64-415D-8996-432F5EDCEB8C}"/>
    <dgm:cxn modelId="{FCD3C0A6-EF88-48C1-9AD6-134A9F992213}" type="presOf" srcId="{1A858758-13DE-4448-AEE4-572FFB83C60B}" destId="{89E1BBEC-9CDE-4763-994C-EED453237FCA}" srcOrd="0" destOrd="0" presId="urn:microsoft.com/office/officeart/2005/8/layout/radial3"/>
    <dgm:cxn modelId="{F19CBEDD-3D35-4F18-BB01-E052086E0B53}" srcId="{1A858758-13DE-4448-AEE4-572FFB83C60B}" destId="{8A31AC65-8164-4BA0-B708-8E744EE1DD9A}" srcOrd="4" destOrd="0" parTransId="{DBDAD9D5-423F-4401-842C-88AF0EB31FC4}" sibTransId="{48C9DBAB-F051-4AFA-8887-3175DD9D8FD1}"/>
    <dgm:cxn modelId="{952FB1DF-54C3-4893-B717-FD00E31032AF}" type="presOf" srcId="{D145D317-A63E-460D-B62B-0EDD05F9145C}" destId="{AF08F69F-E9F2-4415-B799-90931EA9C071}" srcOrd="0" destOrd="0" presId="urn:microsoft.com/office/officeart/2005/8/layout/radial3"/>
    <dgm:cxn modelId="{321B8EF6-D08A-4E17-BE08-527C4367B069}" type="presOf" srcId="{FCE1E222-824A-4FB9-9E84-753877CD896E}" destId="{F06F5ACD-33A4-45DF-A2AF-A1B6D820C936}" srcOrd="0" destOrd="0" presId="urn:microsoft.com/office/officeart/2005/8/layout/radial3"/>
    <dgm:cxn modelId="{2698845B-D258-4154-9AED-57455CFA3D6D}" type="presParOf" srcId="{F06F5ACD-33A4-45DF-A2AF-A1B6D820C936}" destId="{C54B3254-EFA3-4874-92A6-C4ABF864711B}" srcOrd="0" destOrd="0" presId="urn:microsoft.com/office/officeart/2005/8/layout/radial3"/>
    <dgm:cxn modelId="{0F5C5A43-7C21-48CA-A1FA-7DFB10BA64EB}" type="presParOf" srcId="{C54B3254-EFA3-4874-92A6-C4ABF864711B}" destId="{89E1BBEC-9CDE-4763-994C-EED453237FCA}" srcOrd="0" destOrd="0" presId="urn:microsoft.com/office/officeart/2005/8/layout/radial3"/>
    <dgm:cxn modelId="{9AF34C3C-437E-4C00-B36D-889A4469B0F1}" type="presParOf" srcId="{C54B3254-EFA3-4874-92A6-C4ABF864711B}" destId="{472E3C51-C8CC-4D75-B382-CE5D431C72C5}" srcOrd="1" destOrd="0" presId="urn:microsoft.com/office/officeart/2005/8/layout/radial3"/>
    <dgm:cxn modelId="{0E82D90F-75A9-4724-9C5E-6DACFF0EAD7C}" type="presParOf" srcId="{C54B3254-EFA3-4874-92A6-C4ABF864711B}" destId="{0E5D3CF5-3CAD-4118-B01F-40A7E0A0D8CA}" srcOrd="2" destOrd="0" presId="urn:microsoft.com/office/officeart/2005/8/layout/radial3"/>
    <dgm:cxn modelId="{13C8BDD6-A5BB-4614-91F8-F015C70D4716}" type="presParOf" srcId="{C54B3254-EFA3-4874-92A6-C4ABF864711B}" destId="{AF08F69F-E9F2-4415-B799-90931EA9C071}" srcOrd="3" destOrd="0" presId="urn:microsoft.com/office/officeart/2005/8/layout/radial3"/>
    <dgm:cxn modelId="{55677E4B-986F-4BD8-953F-27AA3770B9A2}" type="presParOf" srcId="{C54B3254-EFA3-4874-92A6-C4ABF864711B}" destId="{29D9BD94-DC3A-447B-8250-7EC5EF208810}" srcOrd="4" destOrd="0" presId="urn:microsoft.com/office/officeart/2005/8/layout/radial3"/>
    <dgm:cxn modelId="{C2080ACB-9C23-48EB-950A-4DF66768B6FE}" type="presParOf" srcId="{C54B3254-EFA3-4874-92A6-C4ABF864711B}" destId="{58FE04EB-4196-4B5E-814B-18A4D6A20D64}" srcOrd="5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E1BBEC-9CDE-4763-994C-EED453237FCA}">
      <dsp:nvSpPr>
        <dsp:cNvPr id="0" name=""/>
        <dsp:cNvSpPr/>
      </dsp:nvSpPr>
      <dsp:spPr>
        <a:xfrm>
          <a:off x="361655" y="247331"/>
          <a:ext cx="573333" cy="573333"/>
        </a:xfrm>
        <a:prstGeom prst="ellipse">
          <a:avLst/>
        </a:prstGeom>
        <a:solidFill>
          <a:srgbClr val="07A99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400" kern="1200" dirty="0">
            <a:solidFill>
              <a:schemeClr val="bg1"/>
            </a:solidFill>
          </a:endParaRPr>
        </a:p>
      </dsp:txBody>
      <dsp:txXfrm>
        <a:off x="445618" y="331294"/>
        <a:ext cx="405407" cy="405407"/>
      </dsp:txXfrm>
    </dsp:sp>
    <dsp:sp modelId="{472E3C51-C8CC-4D75-B382-CE5D431C72C5}">
      <dsp:nvSpPr>
        <dsp:cNvPr id="0" name=""/>
        <dsp:cNvSpPr/>
      </dsp:nvSpPr>
      <dsp:spPr>
        <a:xfrm>
          <a:off x="504988" y="17688"/>
          <a:ext cx="286666" cy="286666"/>
        </a:xfrm>
        <a:prstGeom prst="ellipse">
          <a:avLst/>
        </a:prstGeom>
        <a:solidFill>
          <a:srgbClr val="9B7B6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 dirty="0">
            <a:solidFill>
              <a:schemeClr val="bg1"/>
            </a:solidFill>
          </a:endParaRPr>
        </a:p>
      </dsp:txBody>
      <dsp:txXfrm>
        <a:off x="546969" y="59669"/>
        <a:ext cx="202704" cy="202704"/>
      </dsp:txXfrm>
    </dsp:sp>
    <dsp:sp modelId="{0E5D3CF5-3CAD-4118-B01F-40A7E0A0D8CA}">
      <dsp:nvSpPr>
        <dsp:cNvPr id="0" name=""/>
        <dsp:cNvSpPr/>
      </dsp:nvSpPr>
      <dsp:spPr>
        <a:xfrm>
          <a:off x="859709" y="275408"/>
          <a:ext cx="286666" cy="286666"/>
        </a:xfrm>
        <a:prstGeom prst="ellipse">
          <a:avLst/>
        </a:prstGeom>
        <a:solidFill>
          <a:srgbClr val="447399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 dirty="0">
            <a:solidFill>
              <a:schemeClr val="bg1"/>
            </a:solidFill>
          </a:endParaRPr>
        </a:p>
      </dsp:txBody>
      <dsp:txXfrm>
        <a:off x="901690" y="317389"/>
        <a:ext cx="202704" cy="202704"/>
      </dsp:txXfrm>
    </dsp:sp>
    <dsp:sp modelId="{AF08F69F-E9F2-4415-B799-90931EA9C071}">
      <dsp:nvSpPr>
        <dsp:cNvPr id="0" name=""/>
        <dsp:cNvSpPr/>
      </dsp:nvSpPr>
      <dsp:spPr>
        <a:xfrm>
          <a:off x="724218" y="692408"/>
          <a:ext cx="286666" cy="286666"/>
        </a:xfrm>
        <a:prstGeom prst="ellipse">
          <a:avLst/>
        </a:prstGeom>
        <a:solidFill>
          <a:srgbClr val="C8494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 dirty="0">
            <a:solidFill>
              <a:schemeClr val="bg1"/>
            </a:solidFill>
          </a:endParaRPr>
        </a:p>
      </dsp:txBody>
      <dsp:txXfrm>
        <a:off x="766199" y="734389"/>
        <a:ext cx="202704" cy="202704"/>
      </dsp:txXfrm>
    </dsp:sp>
    <dsp:sp modelId="{29D9BD94-DC3A-447B-8250-7EC5EF208810}">
      <dsp:nvSpPr>
        <dsp:cNvPr id="0" name=""/>
        <dsp:cNvSpPr/>
      </dsp:nvSpPr>
      <dsp:spPr>
        <a:xfrm>
          <a:off x="285758" y="692408"/>
          <a:ext cx="286666" cy="286666"/>
        </a:xfrm>
        <a:prstGeom prst="ellipse">
          <a:avLst/>
        </a:prstGeom>
        <a:solidFill>
          <a:srgbClr val="EFE8D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 dirty="0"/>
        </a:p>
      </dsp:txBody>
      <dsp:txXfrm>
        <a:off x="327739" y="734389"/>
        <a:ext cx="202704" cy="202704"/>
      </dsp:txXfrm>
    </dsp:sp>
    <dsp:sp modelId="{58FE04EB-4196-4B5E-814B-18A4D6A20D64}">
      <dsp:nvSpPr>
        <dsp:cNvPr id="0" name=""/>
        <dsp:cNvSpPr/>
      </dsp:nvSpPr>
      <dsp:spPr>
        <a:xfrm>
          <a:off x="150267" y="275408"/>
          <a:ext cx="286666" cy="286666"/>
        </a:xfrm>
        <a:prstGeom prst="ellipse">
          <a:avLst/>
        </a:prstGeom>
        <a:solidFill>
          <a:srgbClr val="7D7D7D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 dirty="0">
            <a:solidFill>
              <a:schemeClr val="bg1"/>
            </a:solidFill>
          </a:endParaRPr>
        </a:p>
      </dsp:txBody>
      <dsp:txXfrm>
        <a:off x="192248" y="317389"/>
        <a:ext cx="202704" cy="20270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E1BBEC-9CDE-4763-994C-EED453237FCA}">
      <dsp:nvSpPr>
        <dsp:cNvPr id="0" name=""/>
        <dsp:cNvSpPr/>
      </dsp:nvSpPr>
      <dsp:spPr>
        <a:xfrm>
          <a:off x="361655" y="247331"/>
          <a:ext cx="573333" cy="573333"/>
        </a:xfrm>
        <a:prstGeom prst="ellipse">
          <a:avLst/>
        </a:prstGeom>
        <a:solidFill>
          <a:srgbClr val="07A99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400" kern="1200" dirty="0">
            <a:solidFill>
              <a:schemeClr val="bg1"/>
            </a:solidFill>
          </a:endParaRPr>
        </a:p>
      </dsp:txBody>
      <dsp:txXfrm>
        <a:off x="445618" y="331294"/>
        <a:ext cx="405407" cy="405407"/>
      </dsp:txXfrm>
    </dsp:sp>
    <dsp:sp modelId="{472E3C51-C8CC-4D75-B382-CE5D431C72C5}">
      <dsp:nvSpPr>
        <dsp:cNvPr id="0" name=""/>
        <dsp:cNvSpPr/>
      </dsp:nvSpPr>
      <dsp:spPr>
        <a:xfrm>
          <a:off x="504988" y="17688"/>
          <a:ext cx="286666" cy="286666"/>
        </a:xfrm>
        <a:prstGeom prst="ellipse">
          <a:avLst/>
        </a:prstGeom>
        <a:solidFill>
          <a:srgbClr val="9B7B6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 dirty="0">
            <a:solidFill>
              <a:schemeClr val="bg1"/>
            </a:solidFill>
          </a:endParaRPr>
        </a:p>
      </dsp:txBody>
      <dsp:txXfrm>
        <a:off x="546969" y="59669"/>
        <a:ext cx="202704" cy="202704"/>
      </dsp:txXfrm>
    </dsp:sp>
    <dsp:sp modelId="{0E5D3CF5-3CAD-4118-B01F-40A7E0A0D8CA}">
      <dsp:nvSpPr>
        <dsp:cNvPr id="0" name=""/>
        <dsp:cNvSpPr/>
      </dsp:nvSpPr>
      <dsp:spPr>
        <a:xfrm>
          <a:off x="859709" y="275408"/>
          <a:ext cx="286666" cy="286666"/>
        </a:xfrm>
        <a:prstGeom prst="ellipse">
          <a:avLst/>
        </a:prstGeom>
        <a:solidFill>
          <a:srgbClr val="447399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 dirty="0">
            <a:solidFill>
              <a:schemeClr val="bg1"/>
            </a:solidFill>
          </a:endParaRPr>
        </a:p>
      </dsp:txBody>
      <dsp:txXfrm>
        <a:off x="901690" y="317389"/>
        <a:ext cx="202704" cy="202704"/>
      </dsp:txXfrm>
    </dsp:sp>
    <dsp:sp modelId="{AF08F69F-E9F2-4415-B799-90931EA9C071}">
      <dsp:nvSpPr>
        <dsp:cNvPr id="0" name=""/>
        <dsp:cNvSpPr/>
      </dsp:nvSpPr>
      <dsp:spPr>
        <a:xfrm>
          <a:off x="724218" y="692408"/>
          <a:ext cx="286666" cy="286666"/>
        </a:xfrm>
        <a:prstGeom prst="ellipse">
          <a:avLst/>
        </a:prstGeom>
        <a:solidFill>
          <a:srgbClr val="C8494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 dirty="0">
            <a:solidFill>
              <a:schemeClr val="bg1"/>
            </a:solidFill>
          </a:endParaRPr>
        </a:p>
      </dsp:txBody>
      <dsp:txXfrm>
        <a:off x="766199" y="734389"/>
        <a:ext cx="202704" cy="202704"/>
      </dsp:txXfrm>
    </dsp:sp>
    <dsp:sp modelId="{29D9BD94-DC3A-447B-8250-7EC5EF208810}">
      <dsp:nvSpPr>
        <dsp:cNvPr id="0" name=""/>
        <dsp:cNvSpPr/>
      </dsp:nvSpPr>
      <dsp:spPr>
        <a:xfrm>
          <a:off x="285758" y="692408"/>
          <a:ext cx="286666" cy="286666"/>
        </a:xfrm>
        <a:prstGeom prst="ellipse">
          <a:avLst/>
        </a:prstGeom>
        <a:solidFill>
          <a:srgbClr val="EFE8D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 dirty="0"/>
        </a:p>
      </dsp:txBody>
      <dsp:txXfrm>
        <a:off x="327739" y="734389"/>
        <a:ext cx="202704" cy="202704"/>
      </dsp:txXfrm>
    </dsp:sp>
    <dsp:sp modelId="{58FE04EB-4196-4B5E-814B-18A4D6A20D64}">
      <dsp:nvSpPr>
        <dsp:cNvPr id="0" name=""/>
        <dsp:cNvSpPr/>
      </dsp:nvSpPr>
      <dsp:spPr>
        <a:xfrm>
          <a:off x="150267" y="275408"/>
          <a:ext cx="286666" cy="286666"/>
        </a:xfrm>
        <a:prstGeom prst="ellipse">
          <a:avLst/>
        </a:prstGeom>
        <a:solidFill>
          <a:srgbClr val="7D7D7D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 dirty="0">
            <a:solidFill>
              <a:schemeClr val="bg1"/>
            </a:solidFill>
          </a:endParaRPr>
        </a:p>
      </dsp:txBody>
      <dsp:txXfrm>
        <a:off x="192248" y="317389"/>
        <a:ext cx="202704" cy="20270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E1BBEC-9CDE-4763-994C-EED453237FCA}">
      <dsp:nvSpPr>
        <dsp:cNvPr id="0" name=""/>
        <dsp:cNvSpPr/>
      </dsp:nvSpPr>
      <dsp:spPr>
        <a:xfrm>
          <a:off x="2760357" y="1291858"/>
          <a:ext cx="2994634" cy="2994634"/>
        </a:xfrm>
        <a:prstGeom prst="ellipse">
          <a:avLst/>
        </a:prstGeom>
        <a:solidFill>
          <a:srgbClr val="07A99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400" kern="1200" dirty="0">
            <a:solidFill>
              <a:schemeClr val="bg1"/>
            </a:solidFill>
          </a:endParaRP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2400" kern="1200" dirty="0" err="1">
              <a:solidFill>
                <a:schemeClr val="bg1"/>
              </a:solidFill>
            </a:rPr>
            <a:t>Transdisciplinary</a:t>
          </a:r>
          <a:endParaRPr lang="da-DK" sz="2400" kern="1200" dirty="0">
            <a:solidFill>
              <a:schemeClr val="bg1"/>
            </a:solidFill>
          </a:endParaRP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solidFill>
                <a:schemeClr val="bg1"/>
              </a:solidFill>
            </a:rPr>
            <a:t>Partnerships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400" kern="1200" dirty="0">
            <a:solidFill>
              <a:schemeClr val="bg1"/>
            </a:solidFill>
          </a:endParaRPr>
        </a:p>
      </dsp:txBody>
      <dsp:txXfrm>
        <a:off x="3198911" y="1730412"/>
        <a:ext cx="2117526" cy="2117526"/>
      </dsp:txXfrm>
    </dsp:sp>
    <dsp:sp modelId="{472E3C51-C8CC-4D75-B382-CE5D431C72C5}">
      <dsp:nvSpPr>
        <dsp:cNvPr id="0" name=""/>
        <dsp:cNvSpPr/>
      </dsp:nvSpPr>
      <dsp:spPr>
        <a:xfrm>
          <a:off x="3509016" y="92391"/>
          <a:ext cx="1497317" cy="1497317"/>
        </a:xfrm>
        <a:prstGeom prst="ellipse">
          <a:avLst/>
        </a:prstGeom>
        <a:solidFill>
          <a:srgbClr val="9B7B6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bg1"/>
              </a:solidFill>
            </a:rPr>
            <a:t>AM use and value chains</a:t>
          </a:r>
        </a:p>
      </dsp:txBody>
      <dsp:txXfrm>
        <a:off x="3728293" y="311668"/>
        <a:ext cx="1058763" cy="1058763"/>
      </dsp:txXfrm>
    </dsp:sp>
    <dsp:sp modelId="{0E5D3CF5-3CAD-4118-B01F-40A7E0A0D8CA}">
      <dsp:nvSpPr>
        <dsp:cNvPr id="0" name=""/>
        <dsp:cNvSpPr/>
      </dsp:nvSpPr>
      <dsp:spPr>
        <a:xfrm>
          <a:off x="5361793" y="1438512"/>
          <a:ext cx="1497317" cy="1497317"/>
        </a:xfrm>
        <a:prstGeom prst="ellipse">
          <a:avLst/>
        </a:prstGeom>
        <a:solidFill>
          <a:srgbClr val="447399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bg1"/>
              </a:solidFill>
            </a:rPr>
            <a:t>Prevalence, Transmission dynamics</a:t>
          </a:r>
        </a:p>
      </dsp:txBody>
      <dsp:txXfrm>
        <a:off x="5581070" y="1657789"/>
        <a:ext cx="1058763" cy="1058763"/>
      </dsp:txXfrm>
    </dsp:sp>
    <dsp:sp modelId="{AF08F69F-E9F2-4415-B799-90931EA9C071}">
      <dsp:nvSpPr>
        <dsp:cNvPr id="0" name=""/>
        <dsp:cNvSpPr/>
      </dsp:nvSpPr>
      <dsp:spPr>
        <a:xfrm>
          <a:off x="4654095" y="3616583"/>
          <a:ext cx="1497317" cy="1497317"/>
        </a:xfrm>
        <a:prstGeom prst="ellipse">
          <a:avLst/>
        </a:prstGeom>
        <a:solidFill>
          <a:srgbClr val="C8494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bg1"/>
              </a:solidFill>
            </a:rPr>
            <a:t>Interventions</a:t>
          </a:r>
        </a:p>
      </dsp:txBody>
      <dsp:txXfrm>
        <a:off x="4873372" y="3835860"/>
        <a:ext cx="1058763" cy="1058763"/>
      </dsp:txXfrm>
    </dsp:sp>
    <dsp:sp modelId="{29D9BD94-DC3A-447B-8250-7EC5EF208810}">
      <dsp:nvSpPr>
        <dsp:cNvPr id="0" name=""/>
        <dsp:cNvSpPr/>
      </dsp:nvSpPr>
      <dsp:spPr>
        <a:xfrm>
          <a:off x="2363937" y="3616583"/>
          <a:ext cx="1497317" cy="1497317"/>
        </a:xfrm>
        <a:prstGeom prst="ellipse">
          <a:avLst/>
        </a:prstGeom>
        <a:solidFill>
          <a:srgbClr val="EFE8D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Enabling policy dialogue</a:t>
          </a:r>
        </a:p>
      </dsp:txBody>
      <dsp:txXfrm>
        <a:off x="2583214" y="3835860"/>
        <a:ext cx="1058763" cy="1058763"/>
      </dsp:txXfrm>
    </dsp:sp>
    <dsp:sp modelId="{58FE04EB-4196-4B5E-814B-18A4D6A20D64}">
      <dsp:nvSpPr>
        <dsp:cNvPr id="0" name=""/>
        <dsp:cNvSpPr/>
      </dsp:nvSpPr>
      <dsp:spPr>
        <a:xfrm>
          <a:off x="1656239" y="1438512"/>
          <a:ext cx="1497317" cy="1497317"/>
        </a:xfrm>
        <a:prstGeom prst="ellipse">
          <a:avLst/>
        </a:prstGeom>
        <a:solidFill>
          <a:srgbClr val="7D7D7D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bg1"/>
              </a:solidFill>
            </a:rPr>
            <a:t>Capacity Development</a:t>
          </a:r>
        </a:p>
      </dsp:txBody>
      <dsp:txXfrm>
        <a:off x="1875516" y="1657789"/>
        <a:ext cx="1058763" cy="105876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E1BBEC-9CDE-4763-994C-EED453237FCA}">
      <dsp:nvSpPr>
        <dsp:cNvPr id="0" name=""/>
        <dsp:cNvSpPr/>
      </dsp:nvSpPr>
      <dsp:spPr>
        <a:xfrm>
          <a:off x="551384" y="511383"/>
          <a:ext cx="1185429" cy="1185429"/>
        </a:xfrm>
        <a:prstGeom prst="ellipse">
          <a:avLst/>
        </a:prstGeom>
        <a:solidFill>
          <a:srgbClr val="07A99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3500" tIns="63500" rIns="63500" bIns="63500" numCol="1" spcCol="1270" anchor="ctr" anchorCtr="0">
          <a:noAutofit/>
        </a:bodyPr>
        <a:lstStyle/>
        <a:p>
          <a:pPr marL="0" lvl="0" indent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0" kern="1200" dirty="0">
            <a:solidFill>
              <a:schemeClr val="bg1"/>
            </a:solidFill>
          </a:endParaRPr>
        </a:p>
      </dsp:txBody>
      <dsp:txXfrm>
        <a:off x="724986" y="684985"/>
        <a:ext cx="838225" cy="838225"/>
      </dsp:txXfrm>
    </dsp:sp>
    <dsp:sp modelId="{472E3C51-C8CC-4D75-B382-CE5D431C72C5}">
      <dsp:nvSpPr>
        <dsp:cNvPr id="0" name=""/>
        <dsp:cNvSpPr/>
      </dsp:nvSpPr>
      <dsp:spPr>
        <a:xfrm>
          <a:off x="847741" y="36573"/>
          <a:ext cx="592714" cy="592714"/>
        </a:xfrm>
        <a:prstGeom prst="ellipse">
          <a:avLst/>
        </a:prstGeom>
        <a:solidFill>
          <a:srgbClr val="9B7B6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500" kern="1200" dirty="0">
            <a:solidFill>
              <a:schemeClr val="bg1"/>
            </a:solidFill>
          </a:endParaRPr>
        </a:p>
      </dsp:txBody>
      <dsp:txXfrm>
        <a:off x="934542" y="123374"/>
        <a:ext cx="419112" cy="419112"/>
      </dsp:txXfrm>
    </dsp:sp>
    <dsp:sp modelId="{0E5D3CF5-3CAD-4118-B01F-40A7E0A0D8CA}">
      <dsp:nvSpPr>
        <dsp:cNvPr id="0" name=""/>
        <dsp:cNvSpPr/>
      </dsp:nvSpPr>
      <dsp:spPr>
        <a:xfrm>
          <a:off x="1581165" y="569437"/>
          <a:ext cx="592714" cy="592714"/>
        </a:xfrm>
        <a:prstGeom prst="ellipse">
          <a:avLst/>
        </a:prstGeom>
        <a:solidFill>
          <a:srgbClr val="447399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500" kern="1200" dirty="0">
            <a:solidFill>
              <a:schemeClr val="bg1"/>
            </a:solidFill>
          </a:endParaRPr>
        </a:p>
      </dsp:txBody>
      <dsp:txXfrm>
        <a:off x="1667966" y="656238"/>
        <a:ext cx="419112" cy="419112"/>
      </dsp:txXfrm>
    </dsp:sp>
    <dsp:sp modelId="{AF08F69F-E9F2-4415-B799-90931EA9C071}">
      <dsp:nvSpPr>
        <dsp:cNvPr id="0" name=""/>
        <dsp:cNvSpPr/>
      </dsp:nvSpPr>
      <dsp:spPr>
        <a:xfrm>
          <a:off x="1301022" y="1431628"/>
          <a:ext cx="592714" cy="592714"/>
        </a:xfrm>
        <a:prstGeom prst="ellipse">
          <a:avLst/>
        </a:prstGeom>
        <a:solidFill>
          <a:srgbClr val="C8494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500" kern="1200" dirty="0">
            <a:solidFill>
              <a:schemeClr val="bg1"/>
            </a:solidFill>
          </a:endParaRPr>
        </a:p>
      </dsp:txBody>
      <dsp:txXfrm>
        <a:off x="1387823" y="1518429"/>
        <a:ext cx="419112" cy="419112"/>
      </dsp:txXfrm>
    </dsp:sp>
    <dsp:sp modelId="{29D9BD94-DC3A-447B-8250-7EC5EF208810}">
      <dsp:nvSpPr>
        <dsp:cNvPr id="0" name=""/>
        <dsp:cNvSpPr/>
      </dsp:nvSpPr>
      <dsp:spPr>
        <a:xfrm>
          <a:off x="394460" y="1431628"/>
          <a:ext cx="592714" cy="592714"/>
        </a:xfrm>
        <a:prstGeom prst="ellipse">
          <a:avLst/>
        </a:prstGeom>
        <a:solidFill>
          <a:srgbClr val="EFE8D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500" kern="1200" dirty="0"/>
        </a:p>
      </dsp:txBody>
      <dsp:txXfrm>
        <a:off x="481261" y="1518429"/>
        <a:ext cx="419112" cy="419112"/>
      </dsp:txXfrm>
    </dsp:sp>
    <dsp:sp modelId="{58FE04EB-4196-4B5E-814B-18A4D6A20D64}">
      <dsp:nvSpPr>
        <dsp:cNvPr id="0" name=""/>
        <dsp:cNvSpPr/>
      </dsp:nvSpPr>
      <dsp:spPr>
        <a:xfrm>
          <a:off x="114317" y="569437"/>
          <a:ext cx="592714" cy="592714"/>
        </a:xfrm>
        <a:prstGeom prst="ellipse">
          <a:avLst/>
        </a:prstGeom>
        <a:solidFill>
          <a:srgbClr val="7D7D7D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500" kern="1200" dirty="0">
            <a:solidFill>
              <a:schemeClr val="bg1"/>
            </a:solidFill>
          </a:endParaRPr>
        </a:p>
      </dsp:txBody>
      <dsp:txXfrm>
        <a:off x="201118" y="656238"/>
        <a:ext cx="419112" cy="41911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E1BBEC-9CDE-4763-994C-EED453237FCA}">
      <dsp:nvSpPr>
        <dsp:cNvPr id="0" name=""/>
        <dsp:cNvSpPr/>
      </dsp:nvSpPr>
      <dsp:spPr>
        <a:xfrm>
          <a:off x="551384" y="511383"/>
          <a:ext cx="1185429" cy="1185429"/>
        </a:xfrm>
        <a:prstGeom prst="ellipse">
          <a:avLst/>
        </a:prstGeom>
        <a:solidFill>
          <a:srgbClr val="07A99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3500" tIns="63500" rIns="63500" bIns="63500" numCol="1" spcCol="1270" anchor="ctr" anchorCtr="0">
          <a:noAutofit/>
        </a:bodyPr>
        <a:lstStyle/>
        <a:p>
          <a:pPr marL="0" lvl="0" indent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0" kern="1200" dirty="0">
            <a:solidFill>
              <a:schemeClr val="bg1"/>
            </a:solidFill>
          </a:endParaRPr>
        </a:p>
      </dsp:txBody>
      <dsp:txXfrm>
        <a:off x="724986" y="684985"/>
        <a:ext cx="838225" cy="838225"/>
      </dsp:txXfrm>
    </dsp:sp>
    <dsp:sp modelId="{472E3C51-C8CC-4D75-B382-CE5D431C72C5}">
      <dsp:nvSpPr>
        <dsp:cNvPr id="0" name=""/>
        <dsp:cNvSpPr/>
      </dsp:nvSpPr>
      <dsp:spPr>
        <a:xfrm>
          <a:off x="847741" y="36573"/>
          <a:ext cx="592714" cy="592714"/>
        </a:xfrm>
        <a:prstGeom prst="ellipse">
          <a:avLst/>
        </a:prstGeom>
        <a:solidFill>
          <a:srgbClr val="9B7B6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500" kern="1200" dirty="0">
            <a:solidFill>
              <a:schemeClr val="bg1"/>
            </a:solidFill>
          </a:endParaRPr>
        </a:p>
      </dsp:txBody>
      <dsp:txXfrm>
        <a:off x="934542" y="123374"/>
        <a:ext cx="419112" cy="419112"/>
      </dsp:txXfrm>
    </dsp:sp>
    <dsp:sp modelId="{0E5D3CF5-3CAD-4118-B01F-40A7E0A0D8CA}">
      <dsp:nvSpPr>
        <dsp:cNvPr id="0" name=""/>
        <dsp:cNvSpPr/>
      </dsp:nvSpPr>
      <dsp:spPr>
        <a:xfrm>
          <a:off x="1581165" y="569437"/>
          <a:ext cx="592714" cy="592714"/>
        </a:xfrm>
        <a:prstGeom prst="ellipse">
          <a:avLst/>
        </a:prstGeom>
        <a:solidFill>
          <a:srgbClr val="447399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500" kern="1200" dirty="0">
            <a:solidFill>
              <a:schemeClr val="bg1"/>
            </a:solidFill>
          </a:endParaRPr>
        </a:p>
      </dsp:txBody>
      <dsp:txXfrm>
        <a:off x="1667966" y="656238"/>
        <a:ext cx="419112" cy="419112"/>
      </dsp:txXfrm>
    </dsp:sp>
    <dsp:sp modelId="{AF08F69F-E9F2-4415-B799-90931EA9C071}">
      <dsp:nvSpPr>
        <dsp:cNvPr id="0" name=""/>
        <dsp:cNvSpPr/>
      </dsp:nvSpPr>
      <dsp:spPr>
        <a:xfrm>
          <a:off x="1301022" y="1431628"/>
          <a:ext cx="592714" cy="592714"/>
        </a:xfrm>
        <a:prstGeom prst="ellipse">
          <a:avLst/>
        </a:prstGeom>
        <a:solidFill>
          <a:srgbClr val="C8494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500" kern="1200" dirty="0">
            <a:solidFill>
              <a:schemeClr val="bg1"/>
            </a:solidFill>
          </a:endParaRPr>
        </a:p>
      </dsp:txBody>
      <dsp:txXfrm>
        <a:off x="1387823" y="1518429"/>
        <a:ext cx="419112" cy="419112"/>
      </dsp:txXfrm>
    </dsp:sp>
    <dsp:sp modelId="{29D9BD94-DC3A-447B-8250-7EC5EF208810}">
      <dsp:nvSpPr>
        <dsp:cNvPr id="0" name=""/>
        <dsp:cNvSpPr/>
      </dsp:nvSpPr>
      <dsp:spPr>
        <a:xfrm>
          <a:off x="394460" y="1431628"/>
          <a:ext cx="592714" cy="592714"/>
        </a:xfrm>
        <a:prstGeom prst="ellipse">
          <a:avLst/>
        </a:prstGeom>
        <a:solidFill>
          <a:srgbClr val="EFE8D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500" kern="1200" dirty="0"/>
        </a:p>
      </dsp:txBody>
      <dsp:txXfrm>
        <a:off x="481261" y="1518429"/>
        <a:ext cx="419112" cy="419112"/>
      </dsp:txXfrm>
    </dsp:sp>
    <dsp:sp modelId="{58FE04EB-4196-4B5E-814B-18A4D6A20D64}">
      <dsp:nvSpPr>
        <dsp:cNvPr id="0" name=""/>
        <dsp:cNvSpPr/>
      </dsp:nvSpPr>
      <dsp:spPr>
        <a:xfrm>
          <a:off x="114317" y="569437"/>
          <a:ext cx="592714" cy="592714"/>
        </a:xfrm>
        <a:prstGeom prst="ellipse">
          <a:avLst/>
        </a:prstGeom>
        <a:solidFill>
          <a:srgbClr val="7D7D7D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500" kern="1200" dirty="0">
            <a:solidFill>
              <a:schemeClr val="bg1"/>
            </a:solidFill>
          </a:endParaRPr>
        </a:p>
      </dsp:txBody>
      <dsp:txXfrm>
        <a:off x="201118" y="656238"/>
        <a:ext cx="419112" cy="41911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E1BBEC-9CDE-4763-994C-EED453237FCA}">
      <dsp:nvSpPr>
        <dsp:cNvPr id="0" name=""/>
        <dsp:cNvSpPr/>
      </dsp:nvSpPr>
      <dsp:spPr>
        <a:xfrm>
          <a:off x="551384" y="511383"/>
          <a:ext cx="1185429" cy="1185429"/>
        </a:xfrm>
        <a:prstGeom prst="ellipse">
          <a:avLst/>
        </a:prstGeom>
        <a:solidFill>
          <a:srgbClr val="07A99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3500" tIns="63500" rIns="63500" bIns="63500" numCol="1" spcCol="1270" anchor="ctr" anchorCtr="0">
          <a:noAutofit/>
        </a:bodyPr>
        <a:lstStyle/>
        <a:p>
          <a:pPr marL="0" lvl="0" indent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0" kern="1200" dirty="0">
            <a:solidFill>
              <a:schemeClr val="bg1"/>
            </a:solidFill>
          </a:endParaRPr>
        </a:p>
      </dsp:txBody>
      <dsp:txXfrm>
        <a:off x="724986" y="684985"/>
        <a:ext cx="838225" cy="838225"/>
      </dsp:txXfrm>
    </dsp:sp>
    <dsp:sp modelId="{472E3C51-C8CC-4D75-B382-CE5D431C72C5}">
      <dsp:nvSpPr>
        <dsp:cNvPr id="0" name=""/>
        <dsp:cNvSpPr/>
      </dsp:nvSpPr>
      <dsp:spPr>
        <a:xfrm>
          <a:off x="847741" y="36573"/>
          <a:ext cx="592714" cy="592714"/>
        </a:xfrm>
        <a:prstGeom prst="ellipse">
          <a:avLst/>
        </a:prstGeom>
        <a:solidFill>
          <a:srgbClr val="9B7B6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500" kern="1200" dirty="0">
            <a:solidFill>
              <a:schemeClr val="bg1"/>
            </a:solidFill>
          </a:endParaRPr>
        </a:p>
      </dsp:txBody>
      <dsp:txXfrm>
        <a:off x="934542" y="123374"/>
        <a:ext cx="419112" cy="419112"/>
      </dsp:txXfrm>
    </dsp:sp>
    <dsp:sp modelId="{0E5D3CF5-3CAD-4118-B01F-40A7E0A0D8CA}">
      <dsp:nvSpPr>
        <dsp:cNvPr id="0" name=""/>
        <dsp:cNvSpPr/>
      </dsp:nvSpPr>
      <dsp:spPr>
        <a:xfrm>
          <a:off x="1581165" y="569437"/>
          <a:ext cx="592714" cy="592714"/>
        </a:xfrm>
        <a:prstGeom prst="ellipse">
          <a:avLst/>
        </a:prstGeom>
        <a:solidFill>
          <a:srgbClr val="447399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500" kern="1200" dirty="0">
            <a:solidFill>
              <a:schemeClr val="bg1"/>
            </a:solidFill>
          </a:endParaRPr>
        </a:p>
      </dsp:txBody>
      <dsp:txXfrm>
        <a:off x="1667966" y="656238"/>
        <a:ext cx="419112" cy="419112"/>
      </dsp:txXfrm>
    </dsp:sp>
    <dsp:sp modelId="{AF08F69F-E9F2-4415-B799-90931EA9C071}">
      <dsp:nvSpPr>
        <dsp:cNvPr id="0" name=""/>
        <dsp:cNvSpPr/>
      </dsp:nvSpPr>
      <dsp:spPr>
        <a:xfrm>
          <a:off x="1301022" y="1431628"/>
          <a:ext cx="592714" cy="592714"/>
        </a:xfrm>
        <a:prstGeom prst="ellipse">
          <a:avLst/>
        </a:prstGeom>
        <a:solidFill>
          <a:srgbClr val="C8494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500" kern="1200" dirty="0">
            <a:solidFill>
              <a:schemeClr val="bg1"/>
            </a:solidFill>
          </a:endParaRPr>
        </a:p>
      </dsp:txBody>
      <dsp:txXfrm>
        <a:off x="1387823" y="1518429"/>
        <a:ext cx="419112" cy="419112"/>
      </dsp:txXfrm>
    </dsp:sp>
    <dsp:sp modelId="{29D9BD94-DC3A-447B-8250-7EC5EF208810}">
      <dsp:nvSpPr>
        <dsp:cNvPr id="0" name=""/>
        <dsp:cNvSpPr/>
      </dsp:nvSpPr>
      <dsp:spPr>
        <a:xfrm>
          <a:off x="394460" y="1431628"/>
          <a:ext cx="592714" cy="592714"/>
        </a:xfrm>
        <a:prstGeom prst="ellipse">
          <a:avLst/>
        </a:prstGeom>
        <a:solidFill>
          <a:srgbClr val="EFE8D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500" kern="1200" dirty="0"/>
        </a:p>
      </dsp:txBody>
      <dsp:txXfrm>
        <a:off x="481261" y="1518429"/>
        <a:ext cx="419112" cy="419112"/>
      </dsp:txXfrm>
    </dsp:sp>
    <dsp:sp modelId="{58FE04EB-4196-4B5E-814B-18A4D6A20D64}">
      <dsp:nvSpPr>
        <dsp:cNvPr id="0" name=""/>
        <dsp:cNvSpPr/>
      </dsp:nvSpPr>
      <dsp:spPr>
        <a:xfrm>
          <a:off x="114317" y="569437"/>
          <a:ext cx="592714" cy="592714"/>
        </a:xfrm>
        <a:prstGeom prst="ellipse">
          <a:avLst/>
        </a:prstGeom>
        <a:solidFill>
          <a:srgbClr val="7D7D7D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500" kern="1200" dirty="0">
            <a:solidFill>
              <a:schemeClr val="bg1"/>
            </a:solidFill>
          </a:endParaRPr>
        </a:p>
      </dsp:txBody>
      <dsp:txXfrm>
        <a:off x="201118" y="656238"/>
        <a:ext cx="419112" cy="41911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E1BBEC-9CDE-4763-994C-EED453237FCA}">
      <dsp:nvSpPr>
        <dsp:cNvPr id="0" name=""/>
        <dsp:cNvSpPr/>
      </dsp:nvSpPr>
      <dsp:spPr>
        <a:xfrm>
          <a:off x="551384" y="511383"/>
          <a:ext cx="1185429" cy="1185429"/>
        </a:xfrm>
        <a:prstGeom prst="ellipse">
          <a:avLst/>
        </a:prstGeom>
        <a:solidFill>
          <a:srgbClr val="07A99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3500" tIns="63500" rIns="63500" bIns="63500" numCol="1" spcCol="1270" anchor="ctr" anchorCtr="0">
          <a:noAutofit/>
        </a:bodyPr>
        <a:lstStyle/>
        <a:p>
          <a:pPr marL="0" lvl="0" indent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0" kern="1200" dirty="0">
            <a:solidFill>
              <a:schemeClr val="bg1"/>
            </a:solidFill>
          </a:endParaRPr>
        </a:p>
      </dsp:txBody>
      <dsp:txXfrm>
        <a:off x="724986" y="684985"/>
        <a:ext cx="838225" cy="838225"/>
      </dsp:txXfrm>
    </dsp:sp>
    <dsp:sp modelId="{472E3C51-C8CC-4D75-B382-CE5D431C72C5}">
      <dsp:nvSpPr>
        <dsp:cNvPr id="0" name=""/>
        <dsp:cNvSpPr/>
      </dsp:nvSpPr>
      <dsp:spPr>
        <a:xfrm>
          <a:off x="847741" y="36573"/>
          <a:ext cx="592714" cy="592714"/>
        </a:xfrm>
        <a:prstGeom prst="ellipse">
          <a:avLst/>
        </a:prstGeom>
        <a:solidFill>
          <a:srgbClr val="9B7B6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500" kern="1200" dirty="0">
            <a:solidFill>
              <a:schemeClr val="bg1"/>
            </a:solidFill>
          </a:endParaRPr>
        </a:p>
      </dsp:txBody>
      <dsp:txXfrm>
        <a:off x="934542" y="123374"/>
        <a:ext cx="419112" cy="419112"/>
      </dsp:txXfrm>
    </dsp:sp>
    <dsp:sp modelId="{0E5D3CF5-3CAD-4118-B01F-40A7E0A0D8CA}">
      <dsp:nvSpPr>
        <dsp:cNvPr id="0" name=""/>
        <dsp:cNvSpPr/>
      </dsp:nvSpPr>
      <dsp:spPr>
        <a:xfrm>
          <a:off x="1581165" y="569437"/>
          <a:ext cx="592714" cy="592714"/>
        </a:xfrm>
        <a:prstGeom prst="ellipse">
          <a:avLst/>
        </a:prstGeom>
        <a:solidFill>
          <a:srgbClr val="447399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500" kern="1200" dirty="0">
            <a:solidFill>
              <a:schemeClr val="bg1"/>
            </a:solidFill>
          </a:endParaRPr>
        </a:p>
      </dsp:txBody>
      <dsp:txXfrm>
        <a:off x="1667966" y="656238"/>
        <a:ext cx="419112" cy="419112"/>
      </dsp:txXfrm>
    </dsp:sp>
    <dsp:sp modelId="{AF08F69F-E9F2-4415-B799-90931EA9C071}">
      <dsp:nvSpPr>
        <dsp:cNvPr id="0" name=""/>
        <dsp:cNvSpPr/>
      </dsp:nvSpPr>
      <dsp:spPr>
        <a:xfrm>
          <a:off x="1301022" y="1431628"/>
          <a:ext cx="592714" cy="592714"/>
        </a:xfrm>
        <a:prstGeom prst="ellipse">
          <a:avLst/>
        </a:prstGeom>
        <a:solidFill>
          <a:srgbClr val="C8494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500" kern="1200" dirty="0">
            <a:solidFill>
              <a:schemeClr val="bg1"/>
            </a:solidFill>
          </a:endParaRPr>
        </a:p>
      </dsp:txBody>
      <dsp:txXfrm>
        <a:off x="1387823" y="1518429"/>
        <a:ext cx="419112" cy="419112"/>
      </dsp:txXfrm>
    </dsp:sp>
    <dsp:sp modelId="{29D9BD94-DC3A-447B-8250-7EC5EF208810}">
      <dsp:nvSpPr>
        <dsp:cNvPr id="0" name=""/>
        <dsp:cNvSpPr/>
      </dsp:nvSpPr>
      <dsp:spPr>
        <a:xfrm>
          <a:off x="394460" y="1431628"/>
          <a:ext cx="592714" cy="592714"/>
        </a:xfrm>
        <a:prstGeom prst="ellipse">
          <a:avLst/>
        </a:prstGeom>
        <a:solidFill>
          <a:srgbClr val="EFE8D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500" kern="1200" dirty="0"/>
        </a:p>
      </dsp:txBody>
      <dsp:txXfrm>
        <a:off x="481261" y="1518429"/>
        <a:ext cx="419112" cy="419112"/>
      </dsp:txXfrm>
    </dsp:sp>
    <dsp:sp modelId="{58FE04EB-4196-4B5E-814B-18A4D6A20D64}">
      <dsp:nvSpPr>
        <dsp:cNvPr id="0" name=""/>
        <dsp:cNvSpPr/>
      </dsp:nvSpPr>
      <dsp:spPr>
        <a:xfrm>
          <a:off x="114317" y="569437"/>
          <a:ext cx="592714" cy="592714"/>
        </a:xfrm>
        <a:prstGeom prst="ellipse">
          <a:avLst/>
        </a:prstGeom>
        <a:solidFill>
          <a:srgbClr val="7D7D7D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500" kern="1200" dirty="0">
            <a:solidFill>
              <a:schemeClr val="bg1"/>
            </a:solidFill>
          </a:endParaRPr>
        </a:p>
      </dsp:txBody>
      <dsp:txXfrm>
        <a:off x="201118" y="656238"/>
        <a:ext cx="419112" cy="41911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E1BBEC-9CDE-4763-994C-EED453237FCA}">
      <dsp:nvSpPr>
        <dsp:cNvPr id="0" name=""/>
        <dsp:cNvSpPr/>
      </dsp:nvSpPr>
      <dsp:spPr>
        <a:xfrm>
          <a:off x="551384" y="511383"/>
          <a:ext cx="1185429" cy="1185429"/>
        </a:xfrm>
        <a:prstGeom prst="ellipse">
          <a:avLst/>
        </a:prstGeom>
        <a:solidFill>
          <a:srgbClr val="07A99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3500" tIns="63500" rIns="63500" bIns="63500" numCol="1" spcCol="1270" anchor="ctr" anchorCtr="0">
          <a:noAutofit/>
        </a:bodyPr>
        <a:lstStyle/>
        <a:p>
          <a:pPr marL="0" lvl="0" indent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0" kern="1200" dirty="0">
            <a:solidFill>
              <a:schemeClr val="bg1"/>
            </a:solidFill>
          </a:endParaRPr>
        </a:p>
      </dsp:txBody>
      <dsp:txXfrm>
        <a:off x="724986" y="684985"/>
        <a:ext cx="838225" cy="838225"/>
      </dsp:txXfrm>
    </dsp:sp>
    <dsp:sp modelId="{472E3C51-C8CC-4D75-B382-CE5D431C72C5}">
      <dsp:nvSpPr>
        <dsp:cNvPr id="0" name=""/>
        <dsp:cNvSpPr/>
      </dsp:nvSpPr>
      <dsp:spPr>
        <a:xfrm>
          <a:off x="847741" y="36573"/>
          <a:ext cx="592714" cy="592714"/>
        </a:xfrm>
        <a:prstGeom prst="ellipse">
          <a:avLst/>
        </a:prstGeom>
        <a:solidFill>
          <a:srgbClr val="9B7B6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500" kern="1200" dirty="0">
            <a:solidFill>
              <a:schemeClr val="bg1"/>
            </a:solidFill>
          </a:endParaRPr>
        </a:p>
      </dsp:txBody>
      <dsp:txXfrm>
        <a:off x="934542" y="123374"/>
        <a:ext cx="419112" cy="419112"/>
      </dsp:txXfrm>
    </dsp:sp>
    <dsp:sp modelId="{0E5D3CF5-3CAD-4118-B01F-40A7E0A0D8CA}">
      <dsp:nvSpPr>
        <dsp:cNvPr id="0" name=""/>
        <dsp:cNvSpPr/>
      </dsp:nvSpPr>
      <dsp:spPr>
        <a:xfrm>
          <a:off x="1581165" y="569437"/>
          <a:ext cx="592714" cy="592714"/>
        </a:xfrm>
        <a:prstGeom prst="ellipse">
          <a:avLst/>
        </a:prstGeom>
        <a:solidFill>
          <a:srgbClr val="447399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500" kern="1200" dirty="0">
            <a:solidFill>
              <a:schemeClr val="bg1"/>
            </a:solidFill>
          </a:endParaRPr>
        </a:p>
      </dsp:txBody>
      <dsp:txXfrm>
        <a:off x="1667966" y="656238"/>
        <a:ext cx="419112" cy="419112"/>
      </dsp:txXfrm>
    </dsp:sp>
    <dsp:sp modelId="{AF08F69F-E9F2-4415-B799-90931EA9C071}">
      <dsp:nvSpPr>
        <dsp:cNvPr id="0" name=""/>
        <dsp:cNvSpPr/>
      </dsp:nvSpPr>
      <dsp:spPr>
        <a:xfrm>
          <a:off x="1301022" y="1431628"/>
          <a:ext cx="592714" cy="592714"/>
        </a:xfrm>
        <a:prstGeom prst="ellipse">
          <a:avLst/>
        </a:prstGeom>
        <a:solidFill>
          <a:srgbClr val="C8494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500" kern="1200" dirty="0">
            <a:solidFill>
              <a:schemeClr val="bg1"/>
            </a:solidFill>
          </a:endParaRPr>
        </a:p>
      </dsp:txBody>
      <dsp:txXfrm>
        <a:off x="1387823" y="1518429"/>
        <a:ext cx="419112" cy="419112"/>
      </dsp:txXfrm>
    </dsp:sp>
    <dsp:sp modelId="{29D9BD94-DC3A-447B-8250-7EC5EF208810}">
      <dsp:nvSpPr>
        <dsp:cNvPr id="0" name=""/>
        <dsp:cNvSpPr/>
      </dsp:nvSpPr>
      <dsp:spPr>
        <a:xfrm>
          <a:off x="394460" y="1431628"/>
          <a:ext cx="592714" cy="592714"/>
        </a:xfrm>
        <a:prstGeom prst="ellipse">
          <a:avLst/>
        </a:prstGeom>
        <a:solidFill>
          <a:srgbClr val="EFE8D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500" kern="1200" dirty="0"/>
        </a:p>
      </dsp:txBody>
      <dsp:txXfrm>
        <a:off x="481261" y="1518429"/>
        <a:ext cx="419112" cy="419112"/>
      </dsp:txXfrm>
    </dsp:sp>
    <dsp:sp modelId="{58FE04EB-4196-4B5E-814B-18A4D6A20D64}">
      <dsp:nvSpPr>
        <dsp:cNvPr id="0" name=""/>
        <dsp:cNvSpPr/>
      </dsp:nvSpPr>
      <dsp:spPr>
        <a:xfrm>
          <a:off x="114317" y="569437"/>
          <a:ext cx="592714" cy="592714"/>
        </a:xfrm>
        <a:prstGeom prst="ellipse">
          <a:avLst/>
        </a:prstGeom>
        <a:solidFill>
          <a:srgbClr val="7D7D7D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500" kern="1200" dirty="0">
            <a:solidFill>
              <a:schemeClr val="bg1"/>
            </a:solidFill>
          </a:endParaRPr>
        </a:p>
      </dsp:txBody>
      <dsp:txXfrm>
        <a:off x="201118" y="656238"/>
        <a:ext cx="419112" cy="419112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E1BBEC-9CDE-4763-994C-EED453237FCA}">
      <dsp:nvSpPr>
        <dsp:cNvPr id="0" name=""/>
        <dsp:cNvSpPr/>
      </dsp:nvSpPr>
      <dsp:spPr>
        <a:xfrm>
          <a:off x="361655" y="247331"/>
          <a:ext cx="573333" cy="573333"/>
        </a:xfrm>
        <a:prstGeom prst="ellipse">
          <a:avLst/>
        </a:prstGeom>
        <a:solidFill>
          <a:srgbClr val="07A99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400" kern="1200" dirty="0">
            <a:solidFill>
              <a:schemeClr val="bg1"/>
            </a:solidFill>
          </a:endParaRPr>
        </a:p>
      </dsp:txBody>
      <dsp:txXfrm>
        <a:off x="445618" y="331294"/>
        <a:ext cx="405407" cy="405407"/>
      </dsp:txXfrm>
    </dsp:sp>
    <dsp:sp modelId="{472E3C51-C8CC-4D75-B382-CE5D431C72C5}">
      <dsp:nvSpPr>
        <dsp:cNvPr id="0" name=""/>
        <dsp:cNvSpPr/>
      </dsp:nvSpPr>
      <dsp:spPr>
        <a:xfrm>
          <a:off x="504988" y="17688"/>
          <a:ext cx="286666" cy="286666"/>
        </a:xfrm>
        <a:prstGeom prst="ellipse">
          <a:avLst/>
        </a:prstGeom>
        <a:solidFill>
          <a:srgbClr val="9B7B6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 dirty="0">
            <a:solidFill>
              <a:schemeClr val="bg1"/>
            </a:solidFill>
          </a:endParaRPr>
        </a:p>
      </dsp:txBody>
      <dsp:txXfrm>
        <a:off x="546969" y="59669"/>
        <a:ext cx="202704" cy="202704"/>
      </dsp:txXfrm>
    </dsp:sp>
    <dsp:sp modelId="{0E5D3CF5-3CAD-4118-B01F-40A7E0A0D8CA}">
      <dsp:nvSpPr>
        <dsp:cNvPr id="0" name=""/>
        <dsp:cNvSpPr/>
      </dsp:nvSpPr>
      <dsp:spPr>
        <a:xfrm>
          <a:off x="859709" y="275408"/>
          <a:ext cx="286666" cy="286666"/>
        </a:xfrm>
        <a:prstGeom prst="ellipse">
          <a:avLst/>
        </a:prstGeom>
        <a:solidFill>
          <a:srgbClr val="447399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 dirty="0">
            <a:solidFill>
              <a:schemeClr val="bg1"/>
            </a:solidFill>
          </a:endParaRPr>
        </a:p>
      </dsp:txBody>
      <dsp:txXfrm>
        <a:off x="901690" y="317389"/>
        <a:ext cx="202704" cy="202704"/>
      </dsp:txXfrm>
    </dsp:sp>
    <dsp:sp modelId="{AF08F69F-E9F2-4415-B799-90931EA9C071}">
      <dsp:nvSpPr>
        <dsp:cNvPr id="0" name=""/>
        <dsp:cNvSpPr/>
      </dsp:nvSpPr>
      <dsp:spPr>
        <a:xfrm>
          <a:off x="724218" y="692408"/>
          <a:ext cx="286666" cy="286666"/>
        </a:xfrm>
        <a:prstGeom prst="ellipse">
          <a:avLst/>
        </a:prstGeom>
        <a:solidFill>
          <a:srgbClr val="C8494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 dirty="0">
            <a:solidFill>
              <a:schemeClr val="bg1"/>
            </a:solidFill>
          </a:endParaRPr>
        </a:p>
      </dsp:txBody>
      <dsp:txXfrm>
        <a:off x="766199" y="734389"/>
        <a:ext cx="202704" cy="202704"/>
      </dsp:txXfrm>
    </dsp:sp>
    <dsp:sp modelId="{29D9BD94-DC3A-447B-8250-7EC5EF208810}">
      <dsp:nvSpPr>
        <dsp:cNvPr id="0" name=""/>
        <dsp:cNvSpPr/>
      </dsp:nvSpPr>
      <dsp:spPr>
        <a:xfrm>
          <a:off x="285758" y="692408"/>
          <a:ext cx="286666" cy="286666"/>
        </a:xfrm>
        <a:prstGeom prst="ellipse">
          <a:avLst/>
        </a:prstGeom>
        <a:solidFill>
          <a:srgbClr val="EFE8D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 dirty="0"/>
        </a:p>
      </dsp:txBody>
      <dsp:txXfrm>
        <a:off x="327739" y="734389"/>
        <a:ext cx="202704" cy="202704"/>
      </dsp:txXfrm>
    </dsp:sp>
    <dsp:sp modelId="{58FE04EB-4196-4B5E-814B-18A4D6A20D64}">
      <dsp:nvSpPr>
        <dsp:cNvPr id="0" name=""/>
        <dsp:cNvSpPr/>
      </dsp:nvSpPr>
      <dsp:spPr>
        <a:xfrm>
          <a:off x="150267" y="275408"/>
          <a:ext cx="286666" cy="286666"/>
        </a:xfrm>
        <a:prstGeom prst="ellipse">
          <a:avLst/>
        </a:prstGeom>
        <a:solidFill>
          <a:srgbClr val="7D7D7D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 dirty="0">
            <a:solidFill>
              <a:schemeClr val="bg1"/>
            </a:solidFill>
          </a:endParaRPr>
        </a:p>
      </dsp:txBody>
      <dsp:txXfrm>
        <a:off x="192248" y="317389"/>
        <a:ext cx="202704" cy="2027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3D9D90-1C0C-2E4A-BBEF-75072147CDCE}" type="datetimeFigureOut">
              <a:rPr lang="da-DK" smtClean="0"/>
              <a:t>06/10/2019</a:t>
            </a:fld>
            <a:endParaRPr lang="da-DK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D232A2-35AB-EF42-AB3D-5C7638DCBACA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5925408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a-DK" dirty="0" err="1"/>
              <a:t>Recently</a:t>
            </a:r>
            <a:r>
              <a:rPr lang="da-DK" dirty="0"/>
              <a:t> </a:t>
            </a:r>
            <a:r>
              <a:rPr lang="da-DK" dirty="0" err="1"/>
              <a:t>adopted</a:t>
            </a:r>
            <a:r>
              <a:rPr lang="da-DK" dirty="0"/>
              <a:t> CGIAR AMR </a:t>
            </a:r>
            <a:r>
              <a:rPr lang="da-DK" dirty="0" err="1"/>
              <a:t>strategy</a:t>
            </a:r>
            <a:endParaRPr lang="da-DK" dirty="0"/>
          </a:p>
          <a:p>
            <a:r>
              <a:rPr lang="da-DK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tackle AMR </a:t>
            </a:r>
            <a:r>
              <a:rPr lang="da-DK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challenges</a:t>
            </a:r>
            <a:r>
              <a:rPr lang="da-DK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da-DK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low</a:t>
            </a:r>
            <a:r>
              <a:rPr lang="da-DK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da-DK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middle-income</a:t>
            </a:r>
            <a:r>
              <a:rPr lang="da-DK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a-DK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countries</a:t>
            </a:r>
            <a:r>
              <a:rPr lang="da-DK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da-DK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ensure</a:t>
            </a:r>
            <a:r>
              <a:rPr lang="da-DK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</a:t>
            </a:r>
            <a:r>
              <a:rPr lang="da-DK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sustainability</a:t>
            </a:r>
            <a:r>
              <a:rPr lang="da-DK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da-DK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food</a:t>
            </a:r>
            <a:r>
              <a:rPr lang="da-DK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da-DK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health</a:t>
            </a:r>
            <a:r>
              <a:rPr lang="da-DK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systems</a:t>
            </a:r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D232A2-35AB-EF42-AB3D-5C7638DCBACA}" type="slidenum">
              <a:rPr lang="da-DK" smtClean="0"/>
              <a:t>2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4861453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a-DK" dirty="0" err="1"/>
              <a:t>Recently</a:t>
            </a:r>
            <a:r>
              <a:rPr lang="da-DK" dirty="0"/>
              <a:t> </a:t>
            </a:r>
            <a:r>
              <a:rPr lang="da-DK" dirty="0" err="1"/>
              <a:t>adopted</a:t>
            </a:r>
            <a:r>
              <a:rPr lang="da-DK" dirty="0"/>
              <a:t> CGIAR AMR </a:t>
            </a:r>
            <a:r>
              <a:rPr lang="da-DK" dirty="0" err="1"/>
              <a:t>strategy</a:t>
            </a:r>
            <a:endParaRPr lang="da-DK" dirty="0"/>
          </a:p>
          <a:p>
            <a:r>
              <a:rPr lang="da-DK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tackle AMR </a:t>
            </a:r>
            <a:r>
              <a:rPr lang="da-DK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challenges</a:t>
            </a:r>
            <a:r>
              <a:rPr lang="da-DK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da-DK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low</a:t>
            </a:r>
            <a:r>
              <a:rPr lang="da-DK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da-DK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middle-income</a:t>
            </a:r>
            <a:r>
              <a:rPr lang="da-DK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a-DK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countries</a:t>
            </a:r>
            <a:r>
              <a:rPr lang="da-DK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da-DK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ensure</a:t>
            </a:r>
            <a:r>
              <a:rPr lang="da-DK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</a:t>
            </a:r>
            <a:r>
              <a:rPr lang="da-DK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sustainability</a:t>
            </a:r>
            <a:r>
              <a:rPr lang="da-DK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da-DK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food</a:t>
            </a:r>
            <a:r>
              <a:rPr lang="da-DK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da-DK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health</a:t>
            </a:r>
            <a:r>
              <a:rPr lang="da-DK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systems</a:t>
            </a:r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D232A2-35AB-EF42-AB3D-5C7638DCBACA}" type="slidenum">
              <a:rPr lang="da-DK" smtClean="0"/>
              <a:t>3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6132554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a-DK" dirty="0"/>
              <a:t>Support </a:t>
            </a:r>
            <a:r>
              <a:rPr lang="da-DK" dirty="0" err="1"/>
              <a:t>evidence-based</a:t>
            </a:r>
            <a:r>
              <a:rPr lang="da-DK" dirty="0"/>
              <a:t> policy </a:t>
            </a:r>
            <a:r>
              <a:rPr lang="da-DK" dirty="0" err="1"/>
              <a:t>dialogue</a:t>
            </a:r>
            <a:r>
              <a:rPr lang="en-GB" dirty="0">
                <a:solidFill>
                  <a:srgbClr val="9B7B64"/>
                </a:solidFill>
              </a:rPr>
              <a:t> </a:t>
            </a:r>
            <a:endParaRPr lang="en-US" dirty="0">
              <a:solidFill>
                <a:srgbClr val="9B7B64"/>
              </a:solidFill>
            </a:endParaRPr>
          </a:p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D232A2-35AB-EF42-AB3D-5C7638DCBACA}" type="slidenum">
              <a:rPr lang="da-DK" smtClean="0"/>
              <a:t>8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0790984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D232A2-35AB-EF42-AB3D-5C7638DCBACA}" type="slidenum">
              <a:rPr lang="da-DK" smtClean="0"/>
              <a:t>11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2387209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8B1FC-E458-F840-B0C6-6ABEF7AB4BF1}" type="datetimeFigureOut">
              <a:rPr lang="da-DK" smtClean="0"/>
              <a:t>06/10/2019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AC642-16FC-9149-9697-AF0C644A19B6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1348466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8B1FC-E458-F840-B0C6-6ABEF7AB4BF1}" type="datetimeFigureOut">
              <a:rPr lang="da-DK" smtClean="0"/>
              <a:t>06/10/2019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AC642-16FC-9149-9697-AF0C644A19B6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887577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8B1FC-E458-F840-B0C6-6ABEF7AB4BF1}" type="datetimeFigureOut">
              <a:rPr lang="da-DK" smtClean="0"/>
              <a:t>06/10/2019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AC642-16FC-9149-9697-AF0C644A19B6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793771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8B1FC-E458-F840-B0C6-6ABEF7AB4BF1}" type="datetimeFigureOut">
              <a:rPr lang="da-DK" smtClean="0"/>
              <a:t>06/10/2019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AC642-16FC-9149-9697-AF0C644A19B6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950126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8B1FC-E458-F840-B0C6-6ABEF7AB4BF1}" type="datetimeFigureOut">
              <a:rPr lang="da-DK" smtClean="0"/>
              <a:t>06/10/2019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AC642-16FC-9149-9697-AF0C644A19B6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631919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8B1FC-E458-F840-B0C6-6ABEF7AB4BF1}" type="datetimeFigureOut">
              <a:rPr lang="da-DK" smtClean="0"/>
              <a:t>06/10/2019</a:t>
            </a:fld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AC642-16FC-9149-9697-AF0C644A19B6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5693787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8B1FC-E458-F840-B0C6-6ABEF7AB4BF1}" type="datetimeFigureOut">
              <a:rPr lang="da-DK" smtClean="0"/>
              <a:t>06/10/2019</a:t>
            </a:fld>
            <a:endParaRPr lang="da-D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AC642-16FC-9149-9697-AF0C644A19B6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791906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8B1FC-E458-F840-B0C6-6ABEF7AB4BF1}" type="datetimeFigureOut">
              <a:rPr lang="da-DK" smtClean="0"/>
              <a:t>06/10/2019</a:t>
            </a:fld>
            <a:endParaRPr lang="da-D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AC642-16FC-9149-9697-AF0C644A19B6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135473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8B1FC-E458-F840-B0C6-6ABEF7AB4BF1}" type="datetimeFigureOut">
              <a:rPr lang="da-DK" smtClean="0"/>
              <a:t>06/10/2019</a:t>
            </a:fld>
            <a:endParaRPr lang="da-D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AC642-16FC-9149-9697-AF0C644A19B6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877335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8B1FC-E458-F840-B0C6-6ABEF7AB4BF1}" type="datetimeFigureOut">
              <a:rPr lang="da-DK" smtClean="0"/>
              <a:t>06/10/2019</a:t>
            </a:fld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AC642-16FC-9149-9697-AF0C644A19B6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4790042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8B1FC-E458-F840-B0C6-6ABEF7AB4BF1}" type="datetimeFigureOut">
              <a:rPr lang="da-DK" smtClean="0"/>
              <a:t>06/10/2019</a:t>
            </a:fld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AC642-16FC-9149-9697-AF0C644A19B6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4604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8B1FC-E458-F840-B0C6-6ABEF7AB4BF1}" type="datetimeFigureOut">
              <a:rPr lang="da-DK" smtClean="0"/>
              <a:t>06/10/2019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DAC642-16FC-9149-9697-AF0C644A19B6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480869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a.moodley@cgiar.org" TargetMode="External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7" Type="http://schemas.openxmlformats.org/officeDocument/2006/relationships/image" Target="../media/image1.emf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g"/><Relationship Id="rId5" Type="http://schemas.openxmlformats.org/officeDocument/2006/relationships/hyperlink" Target="mailto:a.moodley@cgiar.org" TargetMode="External"/><Relationship Id="rId4" Type="http://schemas.openxmlformats.org/officeDocument/2006/relationships/hyperlink" Target="https://amr.cgiar.org/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13" Type="http://schemas.openxmlformats.org/officeDocument/2006/relationships/image" Target="../media/image8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11" Type="http://schemas.openxmlformats.org/officeDocument/2006/relationships/image" Target="../media/image6.tiff"/><Relationship Id="rId5" Type="http://schemas.openxmlformats.org/officeDocument/2006/relationships/diagramQuickStyle" Target="../diagrams/quickStyle3.xml"/><Relationship Id="rId10" Type="http://schemas.openxmlformats.org/officeDocument/2006/relationships/image" Target="../media/image5.png"/><Relationship Id="rId4" Type="http://schemas.openxmlformats.org/officeDocument/2006/relationships/diagramLayout" Target="../diagrams/layout3.xml"/><Relationship Id="rId9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diagramLayout" Target="../diagrams/layout4.xml"/><Relationship Id="rId7" Type="http://schemas.openxmlformats.org/officeDocument/2006/relationships/image" Target="../media/image1.emf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diagramLayout" Target="../diagrams/layout5.xml"/><Relationship Id="rId7" Type="http://schemas.openxmlformats.org/officeDocument/2006/relationships/image" Target="../media/image1.emf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diagramLayout" Target="../diagrams/layout6.xml"/><Relationship Id="rId7" Type="http://schemas.openxmlformats.org/officeDocument/2006/relationships/image" Target="../media/image1.emf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Relationship Id="rId9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diagramLayout" Target="../diagrams/layout8.xml"/><Relationship Id="rId7" Type="http://schemas.openxmlformats.org/officeDocument/2006/relationships/image" Target="../media/image1.emf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63D1C19-EEBD-1C47-A5E4-BD68C36CC545}"/>
              </a:ext>
            </a:extLst>
          </p:cNvPr>
          <p:cNvSpPr/>
          <p:nvPr/>
        </p:nvSpPr>
        <p:spPr>
          <a:xfrm>
            <a:off x="0" y="0"/>
            <a:ext cx="7721240" cy="4004109"/>
          </a:xfrm>
          <a:prstGeom prst="rect">
            <a:avLst/>
          </a:prstGeom>
          <a:solidFill>
            <a:srgbClr val="07A99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1FA93D8-DDBF-45B5-A076-E77709946F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34284" y="739882"/>
            <a:ext cx="4615415" cy="2387600"/>
          </a:xfrm>
        </p:spPr>
        <p:txBody>
          <a:bodyPr>
            <a:normAutofit/>
          </a:bodyPr>
          <a:lstStyle/>
          <a:p>
            <a:pPr algn="l"/>
            <a:r>
              <a:rPr lang="en-US" sz="4900" dirty="0">
                <a:solidFill>
                  <a:schemeClr val="bg1"/>
                </a:solidFill>
              </a:rPr>
              <a:t>Antimicrobial</a:t>
            </a:r>
            <a:br>
              <a:rPr lang="en-US" sz="4900" dirty="0">
                <a:solidFill>
                  <a:schemeClr val="bg1"/>
                </a:solidFill>
              </a:rPr>
            </a:br>
            <a:r>
              <a:rPr lang="en-US" sz="4900" dirty="0">
                <a:solidFill>
                  <a:schemeClr val="bg1"/>
                </a:solidFill>
              </a:rPr>
              <a:t>Resistance</a:t>
            </a:r>
            <a:br>
              <a:rPr lang="en-US" sz="4900" dirty="0">
                <a:solidFill>
                  <a:schemeClr val="bg1"/>
                </a:solidFill>
              </a:rPr>
            </a:br>
            <a:r>
              <a:rPr lang="en-US" sz="4900" dirty="0">
                <a:solidFill>
                  <a:schemeClr val="bg1"/>
                </a:solidFill>
              </a:rPr>
              <a:t>Hub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F5EFD36-CA8F-444C-B651-800F72B91B1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633" y="794298"/>
            <a:ext cx="1824282" cy="2159919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9A9037B-8D25-4B0E-A1E3-CE74A9C3A01A}"/>
              </a:ext>
            </a:extLst>
          </p:cNvPr>
          <p:cNvCxnSpPr>
            <a:cxnSpLocks/>
          </p:cNvCxnSpPr>
          <p:nvPr/>
        </p:nvCxnSpPr>
        <p:spPr>
          <a:xfrm>
            <a:off x="2591992" y="853722"/>
            <a:ext cx="0" cy="2159919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0AB06A84-5B60-9A40-9193-30505A3E3BCC}"/>
              </a:ext>
            </a:extLst>
          </p:cNvPr>
          <p:cNvSpPr txBox="1"/>
          <p:nvPr/>
        </p:nvSpPr>
        <p:spPr>
          <a:xfrm>
            <a:off x="1855013" y="4134556"/>
            <a:ext cx="607916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4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Arshnee Moodley</a:t>
            </a:r>
          </a:p>
          <a:p>
            <a:pPr algn="ctr"/>
            <a:r>
              <a:rPr lang="da-DK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AMR Team </a:t>
            </a:r>
            <a:r>
              <a:rPr lang="da-DK" sz="24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Leader</a:t>
            </a:r>
            <a:r>
              <a:rPr lang="da-DK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r>
              <a:rPr lang="da-DK" sz="24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Nov</a:t>
            </a:r>
            <a:r>
              <a:rPr lang="da-DK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2019</a:t>
            </a:r>
          </a:p>
          <a:p>
            <a:pPr algn="ctr"/>
            <a:r>
              <a:rPr lang="da-DK" sz="2400" b="1" dirty="0">
                <a:solidFill>
                  <a:schemeClr val="tx1">
                    <a:lumMod val="50000"/>
                    <a:lumOff val="50000"/>
                  </a:schemeClr>
                </a:solidFill>
                <a:hlinkClick r:id="rId3"/>
              </a:rPr>
              <a:t>a.moodley@cgiar.org</a:t>
            </a:r>
            <a:r>
              <a:rPr lang="da-DK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363910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742143-3CBB-4148-A868-6DA4C28C2C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8483" y="292245"/>
            <a:ext cx="8810771" cy="6476107"/>
          </a:xfrm>
        </p:spPr>
        <p:txBody>
          <a:bodyPr>
            <a:normAutofit/>
          </a:bodyPr>
          <a:lstStyle/>
          <a:p>
            <a:r>
              <a:rPr lang="da-DK" b="1" dirty="0" err="1"/>
              <a:t>Geographical</a:t>
            </a:r>
            <a:r>
              <a:rPr lang="da-DK" b="1" dirty="0"/>
              <a:t> </a:t>
            </a:r>
            <a:r>
              <a:rPr lang="da-DK" b="1" dirty="0" err="1"/>
              <a:t>reach</a:t>
            </a:r>
            <a:endParaRPr lang="da-DK" dirty="0"/>
          </a:p>
          <a:p>
            <a:pPr lvl="1"/>
            <a:r>
              <a:rPr lang="da-DK" dirty="0" err="1"/>
              <a:t>Aims</a:t>
            </a:r>
            <a:r>
              <a:rPr lang="da-DK" dirty="0"/>
              <a:t> to support </a:t>
            </a:r>
            <a:r>
              <a:rPr lang="da-DK" dirty="0" err="1"/>
              <a:t>efforts</a:t>
            </a:r>
            <a:r>
              <a:rPr lang="da-DK" dirty="0"/>
              <a:t> in </a:t>
            </a:r>
            <a:r>
              <a:rPr lang="da-DK" dirty="0" err="1"/>
              <a:t>low</a:t>
            </a:r>
            <a:r>
              <a:rPr lang="da-DK" dirty="0"/>
              <a:t> and </a:t>
            </a:r>
            <a:r>
              <a:rPr lang="da-DK" dirty="0" err="1"/>
              <a:t>middle-income</a:t>
            </a:r>
            <a:r>
              <a:rPr lang="da-DK" dirty="0"/>
              <a:t> </a:t>
            </a:r>
            <a:r>
              <a:rPr lang="da-DK" dirty="0" err="1"/>
              <a:t>countries</a:t>
            </a:r>
            <a:r>
              <a:rPr lang="da-DK" dirty="0"/>
              <a:t> </a:t>
            </a:r>
            <a:r>
              <a:rPr lang="da-DK" dirty="0" err="1"/>
              <a:t>globally</a:t>
            </a:r>
            <a:r>
              <a:rPr lang="da-DK" dirty="0"/>
              <a:t>, </a:t>
            </a:r>
            <a:r>
              <a:rPr lang="da-DK" dirty="0" err="1"/>
              <a:t>drawing</a:t>
            </a:r>
            <a:r>
              <a:rPr lang="da-DK" dirty="0"/>
              <a:t> on the </a:t>
            </a:r>
            <a:r>
              <a:rPr lang="da-DK" dirty="0" err="1"/>
              <a:t>lessons</a:t>
            </a:r>
            <a:r>
              <a:rPr lang="da-DK" dirty="0"/>
              <a:t> from </a:t>
            </a:r>
            <a:r>
              <a:rPr lang="da-DK" dirty="0" err="1"/>
              <a:t>high-income</a:t>
            </a:r>
            <a:r>
              <a:rPr lang="da-DK" dirty="0"/>
              <a:t> </a:t>
            </a:r>
            <a:r>
              <a:rPr lang="da-DK" dirty="0" err="1"/>
              <a:t>countries</a:t>
            </a:r>
            <a:endParaRPr lang="da-DK" dirty="0"/>
          </a:p>
          <a:p>
            <a:pPr lvl="1"/>
            <a:r>
              <a:rPr lang="da-DK" dirty="0"/>
              <a:t>The </a:t>
            </a:r>
            <a:r>
              <a:rPr lang="da-DK" dirty="0" err="1"/>
              <a:t>current</a:t>
            </a:r>
            <a:r>
              <a:rPr lang="da-DK" dirty="0"/>
              <a:t> research </a:t>
            </a:r>
            <a:r>
              <a:rPr lang="da-DK" dirty="0" err="1"/>
              <a:t>partnership</a:t>
            </a:r>
            <a:r>
              <a:rPr lang="da-DK" dirty="0"/>
              <a:t> has a </a:t>
            </a:r>
            <a:r>
              <a:rPr lang="da-DK" dirty="0" err="1"/>
              <a:t>strong</a:t>
            </a:r>
            <a:r>
              <a:rPr lang="da-DK" dirty="0"/>
              <a:t> </a:t>
            </a:r>
            <a:r>
              <a:rPr lang="da-DK" dirty="0" err="1"/>
              <a:t>presence</a:t>
            </a:r>
            <a:r>
              <a:rPr lang="da-DK" dirty="0"/>
              <a:t> in </a:t>
            </a:r>
            <a:r>
              <a:rPr lang="da-DK" dirty="0" err="1"/>
              <a:t>Africa</a:t>
            </a:r>
            <a:r>
              <a:rPr lang="da-DK" dirty="0"/>
              <a:t> and Asia, with links in South America </a:t>
            </a:r>
            <a:r>
              <a:rPr lang="da-DK" dirty="0" err="1"/>
              <a:t>currently</a:t>
            </a:r>
            <a:r>
              <a:rPr lang="da-DK" dirty="0"/>
              <a:t> under </a:t>
            </a:r>
            <a:r>
              <a:rPr lang="da-DK" dirty="0" err="1"/>
              <a:t>development</a:t>
            </a:r>
            <a:r>
              <a:rPr lang="da-DK" dirty="0"/>
              <a:t>.</a:t>
            </a:r>
          </a:p>
          <a:p>
            <a:endParaRPr lang="da-DK" dirty="0"/>
          </a:p>
          <a:p>
            <a:r>
              <a:rPr lang="da-DK" b="1" dirty="0" err="1"/>
              <a:t>Benefits</a:t>
            </a:r>
            <a:r>
              <a:rPr lang="da-DK" b="1" dirty="0"/>
              <a:t> of the CGIAR AMR-hub</a:t>
            </a:r>
          </a:p>
          <a:p>
            <a:pPr lvl="1"/>
            <a:r>
              <a:rPr lang="da-DK" dirty="0"/>
              <a:t>State-of-the-art </a:t>
            </a:r>
            <a:r>
              <a:rPr lang="da-DK" dirty="0" err="1"/>
              <a:t>technological</a:t>
            </a:r>
            <a:r>
              <a:rPr lang="da-DK" dirty="0"/>
              <a:t> platforms and </a:t>
            </a:r>
            <a:r>
              <a:rPr lang="da-DK" dirty="0" err="1"/>
              <a:t>storage</a:t>
            </a:r>
            <a:r>
              <a:rPr lang="da-DK" dirty="0"/>
              <a:t> </a:t>
            </a:r>
            <a:r>
              <a:rPr lang="da-DK" dirty="0" err="1"/>
              <a:t>possibilities</a:t>
            </a:r>
            <a:r>
              <a:rPr lang="da-DK" dirty="0"/>
              <a:t> (biobank and data)</a:t>
            </a:r>
          </a:p>
          <a:p>
            <a:pPr lvl="1"/>
            <a:r>
              <a:rPr lang="da-DK" dirty="0" err="1"/>
              <a:t>Trusted</a:t>
            </a:r>
            <a:r>
              <a:rPr lang="da-DK" dirty="0"/>
              <a:t> partner to </a:t>
            </a:r>
            <a:r>
              <a:rPr lang="da-DK" dirty="0" err="1"/>
              <a:t>facilitate</a:t>
            </a:r>
            <a:r>
              <a:rPr lang="da-DK" dirty="0"/>
              <a:t> </a:t>
            </a:r>
            <a:r>
              <a:rPr lang="da-DK" dirty="0" err="1"/>
              <a:t>development</a:t>
            </a:r>
            <a:r>
              <a:rPr lang="da-DK" dirty="0"/>
              <a:t> of </a:t>
            </a:r>
            <a:r>
              <a:rPr lang="da-DK" dirty="0" err="1"/>
              <a:t>policies</a:t>
            </a:r>
            <a:r>
              <a:rPr lang="da-DK" dirty="0"/>
              <a:t>, </a:t>
            </a:r>
            <a:r>
              <a:rPr lang="da-DK" dirty="0" err="1"/>
              <a:t>incentives</a:t>
            </a:r>
            <a:r>
              <a:rPr lang="da-DK" dirty="0"/>
              <a:t>, </a:t>
            </a:r>
            <a:r>
              <a:rPr lang="da-DK" dirty="0" err="1"/>
              <a:t>regulations</a:t>
            </a:r>
            <a:r>
              <a:rPr lang="da-DK" dirty="0"/>
              <a:t>, and </a:t>
            </a:r>
            <a:r>
              <a:rPr lang="da-DK" dirty="0" err="1"/>
              <a:t>practices</a:t>
            </a:r>
            <a:r>
              <a:rPr lang="da-DK" dirty="0"/>
              <a:t> with </a:t>
            </a:r>
            <a:r>
              <a:rPr lang="da-DK" dirty="0" err="1"/>
              <a:t>governments</a:t>
            </a:r>
            <a:endParaRPr lang="da-DK" dirty="0"/>
          </a:p>
          <a:p>
            <a:pPr lvl="1"/>
            <a:r>
              <a:rPr lang="da-DK" dirty="0" err="1"/>
              <a:t>Convene</a:t>
            </a:r>
            <a:r>
              <a:rPr lang="da-DK" dirty="0"/>
              <a:t> </a:t>
            </a:r>
            <a:r>
              <a:rPr lang="da-DK" dirty="0" err="1"/>
              <a:t>stakeholders</a:t>
            </a:r>
            <a:r>
              <a:rPr lang="da-DK" dirty="0"/>
              <a:t> to </a:t>
            </a:r>
            <a:r>
              <a:rPr lang="da-DK" dirty="0" err="1"/>
              <a:t>discuss</a:t>
            </a:r>
            <a:r>
              <a:rPr lang="da-DK" dirty="0"/>
              <a:t> AMR (</a:t>
            </a:r>
            <a:r>
              <a:rPr lang="da-DK" dirty="0" err="1"/>
              <a:t>like</a:t>
            </a:r>
            <a:r>
              <a:rPr lang="da-DK" dirty="0"/>
              <a:t> </a:t>
            </a:r>
            <a:r>
              <a:rPr lang="da-DK" dirty="0" err="1"/>
              <a:t>this</a:t>
            </a:r>
            <a:r>
              <a:rPr lang="da-DK" dirty="0"/>
              <a:t> meeting)</a:t>
            </a:r>
          </a:p>
          <a:p>
            <a:pPr lvl="1"/>
            <a:r>
              <a:rPr lang="da-DK" dirty="0"/>
              <a:t>New </a:t>
            </a:r>
            <a:r>
              <a:rPr lang="da-DK" dirty="0" err="1"/>
              <a:t>partnerships</a:t>
            </a:r>
            <a:r>
              <a:rPr lang="da-DK" dirty="0"/>
              <a:t> </a:t>
            </a:r>
            <a:r>
              <a:rPr lang="da-DK" dirty="0" err="1"/>
              <a:t>such</a:t>
            </a:r>
            <a:r>
              <a:rPr lang="da-DK" dirty="0"/>
              <a:t> as ICARS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994EC3C-9A2E-814A-B0D0-D63DCB66E945}"/>
              </a:ext>
            </a:extLst>
          </p:cNvPr>
          <p:cNvGrpSpPr/>
          <p:nvPr/>
        </p:nvGrpSpPr>
        <p:grpSpPr>
          <a:xfrm>
            <a:off x="7959898" y="5771588"/>
            <a:ext cx="1296644" cy="996764"/>
            <a:chOff x="6750073" y="4591056"/>
            <a:chExt cx="2288198" cy="2060917"/>
          </a:xfrm>
        </p:grpSpPr>
        <p:graphicFrame>
          <p:nvGraphicFramePr>
            <p:cNvPr id="7" name="Content Placeholder 3">
              <a:extLst>
                <a:ext uri="{FF2B5EF4-FFF2-40B4-BE49-F238E27FC236}">
                  <a16:creationId xmlns:a16="http://schemas.microsoft.com/office/drawing/2014/main" id="{C83548CA-931B-5C44-942A-219BEA327850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478066046"/>
                </p:ext>
              </p:extLst>
            </p:nvPr>
          </p:nvGraphicFramePr>
          <p:xfrm>
            <a:off x="6750073" y="4591056"/>
            <a:ext cx="2288198" cy="2060917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D7D20EC3-3A0D-C243-A297-32FCAC40EF8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614584" y="5281863"/>
              <a:ext cx="559177" cy="66205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534825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FA93D8-DDBF-45B5-A076-E77709946F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0" y="4013360"/>
            <a:ext cx="4406339" cy="2001734"/>
          </a:xfrm>
        </p:spPr>
        <p:txBody>
          <a:bodyPr>
            <a:normAutofit fontScale="90000"/>
          </a:bodyPr>
          <a:lstStyle/>
          <a:p>
            <a:pPr algn="l"/>
            <a:r>
              <a:rPr lang="en-US" sz="4900" dirty="0">
                <a:solidFill>
                  <a:schemeClr val="bg1"/>
                </a:solidFill>
              </a:rPr>
              <a:t>Antimicrobial</a:t>
            </a:r>
            <a:br>
              <a:rPr lang="en-US" sz="4900" dirty="0">
                <a:solidFill>
                  <a:schemeClr val="bg1"/>
                </a:solidFill>
              </a:rPr>
            </a:br>
            <a:r>
              <a:rPr lang="en-US" sz="4900" dirty="0">
                <a:solidFill>
                  <a:schemeClr val="bg1"/>
                </a:solidFill>
              </a:rPr>
              <a:t>Resistance</a:t>
            </a:r>
            <a:br>
              <a:rPr lang="en-US" sz="4900" dirty="0">
                <a:solidFill>
                  <a:schemeClr val="bg1"/>
                </a:solidFill>
              </a:rPr>
            </a:br>
            <a:r>
              <a:rPr lang="en-US" sz="4900" dirty="0">
                <a:solidFill>
                  <a:schemeClr val="bg1"/>
                </a:solidFill>
              </a:rPr>
              <a:t>Hub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F5EFD36-CA8F-444C-B651-800F72B91B1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48310" y="3953018"/>
            <a:ext cx="1741643" cy="2062076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9A9037B-8D25-4B0E-A1E3-CE74A9C3A01A}"/>
              </a:ext>
            </a:extLst>
          </p:cNvPr>
          <p:cNvCxnSpPr>
            <a:cxnSpLocks/>
          </p:cNvCxnSpPr>
          <p:nvPr/>
        </p:nvCxnSpPr>
        <p:spPr>
          <a:xfrm>
            <a:off x="4215127" y="3953018"/>
            <a:ext cx="0" cy="2062076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3FA65066-B5C3-6A4F-9C58-E045D35F95B9}"/>
              </a:ext>
            </a:extLst>
          </p:cNvPr>
          <p:cNvSpPr txBox="1"/>
          <p:nvPr/>
        </p:nvSpPr>
        <p:spPr>
          <a:xfrm>
            <a:off x="165661" y="5430319"/>
            <a:ext cx="59193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3200" dirty="0">
                <a:hlinkClick r:id="rId4"/>
              </a:rPr>
              <a:t>https://amr.cgiar.org/</a:t>
            </a:r>
            <a:endParaRPr lang="da-DK" sz="32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AB06A84-5B60-9A40-9193-30505A3E3BCC}"/>
              </a:ext>
            </a:extLst>
          </p:cNvPr>
          <p:cNvSpPr txBox="1"/>
          <p:nvPr/>
        </p:nvSpPr>
        <p:spPr>
          <a:xfrm>
            <a:off x="886265" y="1874478"/>
            <a:ext cx="737147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48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Thank</a:t>
            </a:r>
            <a:r>
              <a:rPr lang="da-DK" sz="4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a-DK" sz="48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you</a:t>
            </a:r>
            <a:r>
              <a:rPr lang="da-DK" sz="4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!</a:t>
            </a:r>
            <a:endParaRPr lang="da-DK" sz="3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r>
              <a:rPr lang="da-DK" sz="2800" b="1" dirty="0">
                <a:solidFill>
                  <a:schemeClr val="tx1">
                    <a:lumMod val="50000"/>
                    <a:lumOff val="50000"/>
                  </a:schemeClr>
                </a:solidFill>
                <a:hlinkClick r:id="rId5"/>
              </a:rPr>
              <a:t>a.moodley@cgiar.org</a:t>
            </a:r>
            <a:r>
              <a:rPr lang="da-DK" sz="2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90B255E-4844-8942-9D76-8AFC64B0640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99337" y="4321642"/>
            <a:ext cx="5063408" cy="2309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4626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231D07-1BCE-F444-ADFA-8BE417EFA1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1015" y="154658"/>
            <a:ext cx="8721970" cy="1325563"/>
          </a:xfrm>
        </p:spPr>
        <p:txBody>
          <a:bodyPr>
            <a:normAutofit/>
          </a:bodyPr>
          <a:lstStyle/>
          <a:p>
            <a:r>
              <a:rPr lang="da-DK" sz="4000" b="1" dirty="0">
                <a:latin typeface="+mn-lt"/>
              </a:rPr>
              <a:t>CGIAR </a:t>
            </a:r>
            <a:r>
              <a:rPr lang="da-DK" sz="4000" b="1" dirty="0" err="1">
                <a:latin typeface="+mn-lt"/>
              </a:rPr>
              <a:t>Antimicrobial</a:t>
            </a:r>
            <a:r>
              <a:rPr lang="da-DK" sz="4000" b="1" dirty="0">
                <a:latin typeface="+mn-lt"/>
              </a:rPr>
              <a:t> </a:t>
            </a:r>
            <a:r>
              <a:rPr lang="da-DK" sz="4000" b="1" dirty="0" err="1">
                <a:latin typeface="+mn-lt"/>
              </a:rPr>
              <a:t>Resistance</a:t>
            </a:r>
            <a:r>
              <a:rPr lang="da-DK" sz="4000" b="1" dirty="0">
                <a:latin typeface="+mn-lt"/>
              </a:rPr>
              <a:t> </a:t>
            </a:r>
            <a:r>
              <a:rPr lang="da-DK" sz="4000" b="1" dirty="0" err="1">
                <a:latin typeface="+mn-lt"/>
              </a:rPr>
              <a:t>Strategy</a:t>
            </a:r>
            <a:endParaRPr lang="da-DK" sz="4000" b="1" dirty="0"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552E4F-9F56-0540-A5AC-44F8B8458E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470" y="1234029"/>
            <a:ext cx="8947055" cy="5223121"/>
          </a:xfrm>
        </p:spPr>
        <p:txBody>
          <a:bodyPr>
            <a:normAutofit lnSpcReduction="10000"/>
          </a:bodyPr>
          <a:lstStyle/>
          <a:p>
            <a:r>
              <a:rPr lang="da-DK" dirty="0"/>
              <a:t>CGIAR AMR research </a:t>
            </a:r>
            <a:r>
              <a:rPr lang="da-DK" dirty="0" err="1"/>
              <a:t>portfolio</a:t>
            </a:r>
            <a:r>
              <a:rPr lang="da-DK" dirty="0"/>
              <a:t> has </a:t>
            </a:r>
            <a:r>
              <a:rPr lang="da-DK" dirty="0" err="1"/>
              <a:t>grown</a:t>
            </a:r>
            <a:r>
              <a:rPr lang="da-DK" dirty="0"/>
              <a:t> in recent </a:t>
            </a:r>
            <a:r>
              <a:rPr lang="da-DK" dirty="0" err="1"/>
              <a:t>years</a:t>
            </a:r>
            <a:endParaRPr lang="da-DK" dirty="0"/>
          </a:p>
          <a:p>
            <a:pPr lvl="1"/>
            <a:r>
              <a:rPr lang="da-DK" dirty="0" err="1"/>
              <a:t>projects</a:t>
            </a:r>
            <a:r>
              <a:rPr lang="da-DK" dirty="0"/>
              <a:t> </a:t>
            </a:r>
            <a:r>
              <a:rPr lang="da-DK" dirty="0" err="1"/>
              <a:t>focusing</a:t>
            </a:r>
            <a:r>
              <a:rPr lang="da-DK" dirty="0"/>
              <a:t> on </a:t>
            </a:r>
            <a:r>
              <a:rPr lang="da-DK" dirty="0" err="1"/>
              <a:t>antimicrobial</a:t>
            </a:r>
            <a:r>
              <a:rPr lang="da-DK" dirty="0"/>
              <a:t> </a:t>
            </a:r>
            <a:r>
              <a:rPr lang="da-DK" dirty="0" err="1"/>
              <a:t>use</a:t>
            </a:r>
            <a:r>
              <a:rPr lang="da-DK" dirty="0"/>
              <a:t> and AMR in hot spots </a:t>
            </a:r>
            <a:r>
              <a:rPr lang="da-DK" dirty="0" err="1"/>
              <a:t>incl</a:t>
            </a:r>
            <a:r>
              <a:rPr lang="da-DK" dirty="0"/>
              <a:t>. interface of </a:t>
            </a:r>
            <a:r>
              <a:rPr lang="da-DK" dirty="0" err="1"/>
              <a:t>people</a:t>
            </a:r>
            <a:r>
              <a:rPr lang="da-DK" dirty="0"/>
              <a:t>, </a:t>
            </a:r>
            <a:r>
              <a:rPr lang="da-DK" dirty="0" err="1"/>
              <a:t>animals</a:t>
            </a:r>
            <a:r>
              <a:rPr lang="da-DK" dirty="0"/>
              <a:t>, and </a:t>
            </a:r>
            <a:r>
              <a:rPr lang="da-DK" dirty="0" err="1"/>
              <a:t>environment</a:t>
            </a:r>
            <a:endParaRPr lang="da-DK" dirty="0"/>
          </a:p>
          <a:p>
            <a:pPr lvl="2"/>
            <a:r>
              <a:rPr lang="da-DK" dirty="0"/>
              <a:t>CGIAR Research Programs</a:t>
            </a:r>
          </a:p>
          <a:p>
            <a:pPr lvl="3"/>
            <a:r>
              <a:rPr lang="da-DK" dirty="0"/>
              <a:t>CRP </a:t>
            </a:r>
            <a:r>
              <a:rPr lang="da-DK" dirty="0" err="1"/>
              <a:t>Livestock</a:t>
            </a:r>
            <a:r>
              <a:rPr lang="da-DK" dirty="0"/>
              <a:t>, led by ILRI</a:t>
            </a:r>
          </a:p>
          <a:p>
            <a:pPr lvl="3"/>
            <a:r>
              <a:rPr lang="da-DK" dirty="0"/>
              <a:t>CRP </a:t>
            </a:r>
            <a:r>
              <a:rPr lang="da-DK" dirty="0" err="1"/>
              <a:t>Agriculture</a:t>
            </a:r>
            <a:r>
              <a:rPr lang="da-DK" dirty="0"/>
              <a:t> for Nutrition and Health led by International Food Policy Research </a:t>
            </a:r>
            <a:r>
              <a:rPr lang="da-DK" dirty="0" err="1"/>
              <a:t>Institute</a:t>
            </a:r>
            <a:r>
              <a:rPr lang="da-DK" dirty="0"/>
              <a:t> (IFPR)</a:t>
            </a:r>
          </a:p>
          <a:p>
            <a:pPr lvl="3"/>
            <a:r>
              <a:rPr lang="da-DK" dirty="0"/>
              <a:t>CRP Fish led by World Fish</a:t>
            </a:r>
          </a:p>
          <a:p>
            <a:pPr lvl="3"/>
            <a:r>
              <a:rPr lang="da-DK" dirty="0"/>
              <a:t>CRP Water Land and </a:t>
            </a:r>
            <a:r>
              <a:rPr lang="da-DK" dirty="0" err="1"/>
              <a:t>Ecosystems</a:t>
            </a:r>
            <a:r>
              <a:rPr lang="da-DK" dirty="0"/>
              <a:t> led by the International Water Management </a:t>
            </a:r>
            <a:r>
              <a:rPr lang="da-DK" dirty="0" err="1"/>
              <a:t>Institute</a:t>
            </a:r>
            <a:r>
              <a:rPr lang="da-DK" dirty="0"/>
              <a:t> (IWMI)</a:t>
            </a:r>
          </a:p>
          <a:p>
            <a:endParaRPr lang="da-DK" dirty="0"/>
          </a:p>
          <a:p>
            <a:r>
              <a:rPr lang="da-DK" dirty="0"/>
              <a:t>CGIAR </a:t>
            </a:r>
            <a:r>
              <a:rPr lang="da-DK" dirty="0" err="1"/>
              <a:t>Antimicrobial</a:t>
            </a:r>
            <a:r>
              <a:rPr lang="da-DK" dirty="0"/>
              <a:t> </a:t>
            </a:r>
            <a:r>
              <a:rPr lang="da-DK" dirty="0" err="1"/>
              <a:t>Resistance</a:t>
            </a:r>
            <a:r>
              <a:rPr lang="da-DK" dirty="0"/>
              <a:t> </a:t>
            </a:r>
            <a:r>
              <a:rPr lang="da-DK" dirty="0" err="1"/>
              <a:t>Strategy</a:t>
            </a:r>
            <a:r>
              <a:rPr lang="da-DK" dirty="0"/>
              <a:t> </a:t>
            </a:r>
            <a:r>
              <a:rPr lang="da-DK" dirty="0" err="1"/>
              <a:t>prioritizes</a:t>
            </a:r>
            <a:r>
              <a:rPr lang="da-DK" dirty="0"/>
              <a:t>:</a:t>
            </a:r>
          </a:p>
          <a:p>
            <a:pPr lvl="1"/>
            <a:r>
              <a:rPr lang="da-DK" dirty="0" err="1"/>
              <a:t>generating</a:t>
            </a:r>
            <a:r>
              <a:rPr lang="da-DK" dirty="0"/>
              <a:t> </a:t>
            </a:r>
            <a:r>
              <a:rPr lang="da-DK" dirty="0" err="1"/>
              <a:t>evidence</a:t>
            </a:r>
            <a:r>
              <a:rPr lang="da-DK" dirty="0"/>
              <a:t> of links </a:t>
            </a:r>
            <a:r>
              <a:rPr lang="da-DK" dirty="0" err="1"/>
              <a:t>between</a:t>
            </a:r>
            <a:r>
              <a:rPr lang="da-DK" dirty="0"/>
              <a:t> </a:t>
            </a:r>
            <a:r>
              <a:rPr lang="da-DK" dirty="0" err="1"/>
              <a:t>agriculture</a:t>
            </a:r>
            <a:r>
              <a:rPr lang="da-DK" dirty="0"/>
              <a:t> and public </a:t>
            </a:r>
            <a:r>
              <a:rPr lang="da-DK" dirty="0" err="1"/>
              <a:t>health</a:t>
            </a:r>
            <a:endParaRPr lang="da-DK" dirty="0"/>
          </a:p>
          <a:p>
            <a:pPr lvl="1"/>
            <a:r>
              <a:rPr lang="da-DK" dirty="0" err="1"/>
              <a:t>based</a:t>
            </a:r>
            <a:r>
              <a:rPr lang="da-DK" dirty="0"/>
              <a:t> on the </a:t>
            </a:r>
            <a:r>
              <a:rPr lang="da-DK" dirty="0" err="1"/>
              <a:t>evidence</a:t>
            </a:r>
            <a:r>
              <a:rPr lang="da-DK" dirty="0"/>
              <a:t>, </a:t>
            </a:r>
            <a:r>
              <a:rPr lang="da-DK" dirty="0" err="1"/>
              <a:t>develop</a:t>
            </a:r>
            <a:r>
              <a:rPr lang="da-DK" dirty="0"/>
              <a:t> solutions </a:t>
            </a:r>
            <a:r>
              <a:rPr lang="da-DK" dirty="0" err="1"/>
              <a:t>that</a:t>
            </a:r>
            <a:r>
              <a:rPr lang="da-DK" dirty="0"/>
              <a:t> </a:t>
            </a:r>
            <a:r>
              <a:rPr lang="da-DK" dirty="0" err="1"/>
              <a:t>are</a:t>
            </a:r>
            <a:r>
              <a:rPr lang="da-DK" dirty="0"/>
              <a:t> </a:t>
            </a:r>
            <a:r>
              <a:rPr lang="da-DK" dirty="0" err="1"/>
              <a:t>locally</a:t>
            </a:r>
            <a:r>
              <a:rPr lang="da-DK" dirty="0"/>
              <a:t> relevant and </a:t>
            </a:r>
            <a:r>
              <a:rPr lang="da-DK" dirty="0" err="1"/>
              <a:t>applicable</a:t>
            </a:r>
            <a:endParaRPr lang="da-DK" dirty="0"/>
          </a:p>
          <a:p>
            <a:pPr lvl="1"/>
            <a:endParaRPr lang="da-DK" dirty="0"/>
          </a:p>
          <a:p>
            <a:endParaRPr lang="da-DK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6DBB85CE-1605-764F-B8BF-AF11FFA48AFB}"/>
              </a:ext>
            </a:extLst>
          </p:cNvPr>
          <p:cNvGrpSpPr/>
          <p:nvPr/>
        </p:nvGrpSpPr>
        <p:grpSpPr>
          <a:xfrm>
            <a:off x="7959898" y="5771588"/>
            <a:ext cx="1296644" cy="996764"/>
            <a:chOff x="6750073" y="4591056"/>
            <a:chExt cx="2288198" cy="2060917"/>
          </a:xfrm>
        </p:grpSpPr>
        <p:graphicFrame>
          <p:nvGraphicFramePr>
            <p:cNvPr id="4" name="Content Placeholder 3">
              <a:extLst>
                <a:ext uri="{FF2B5EF4-FFF2-40B4-BE49-F238E27FC236}">
                  <a16:creationId xmlns:a16="http://schemas.microsoft.com/office/drawing/2014/main" id="{E1EED9E9-4547-1841-87DA-67704988A8D3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767828829"/>
                </p:ext>
              </p:extLst>
            </p:nvPr>
          </p:nvGraphicFramePr>
          <p:xfrm>
            <a:off x="6750073" y="4591056"/>
            <a:ext cx="2288198" cy="2060917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7225F8C8-8873-3448-838A-FEEECA23475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614584" y="5281863"/>
              <a:ext cx="559177" cy="66205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819203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231D07-1BCE-F444-ADFA-8BE417EFA1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1015" y="154658"/>
            <a:ext cx="8721970" cy="1325563"/>
          </a:xfrm>
        </p:spPr>
        <p:txBody>
          <a:bodyPr>
            <a:normAutofit/>
          </a:bodyPr>
          <a:lstStyle/>
          <a:p>
            <a:r>
              <a:rPr lang="da-DK" sz="4000" b="1" dirty="0">
                <a:latin typeface="+mn-lt"/>
              </a:rPr>
              <a:t>CGIAR AMR Hub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552E4F-9F56-0540-A5AC-44F8B8458E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4743" y="1226996"/>
            <a:ext cx="8553157" cy="5223121"/>
          </a:xfrm>
        </p:spPr>
        <p:txBody>
          <a:bodyPr>
            <a:normAutofit lnSpcReduction="10000"/>
          </a:bodyPr>
          <a:lstStyle/>
          <a:p>
            <a:r>
              <a:rPr lang="da-DK" dirty="0"/>
              <a:t>CGIAR AMR Hub led by ILRI </a:t>
            </a:r>
            <a:r>
              <a:rPr lang="da-DK" dirty="0" err="1"/>
              <a:t>was</a:t>
            </a:r>
            <a:r>
              <a:rPr lang="da-DK" dirty="0"/>
              <a:t> </a:t>
            </a:r>
            <a:r>
              <a:rPr lang="da-DK" dirty="0" err="1"/>
              <a:t>launched</a:t>
            </a:r>
            <a:r>
              <a:rPr lang="da-DK" dirty="0"/>
              <a:t> </a:t>
            </a:r>
            <a:r>
              <a:rPr lang="da-DK" dirty="0" err="1"/>
              <a:t>Feb</a:t>
            </a:r>
            <a:r>
              <a:rPr lang="da-DK" dirty="0"/>
              <a:t> 2019</a:t>
            </a:r>
          </a:p>
          <a:p>
            <a:pPr lvl="1"/>
            <a:r>
              <a:rPr lang="da-DK" dirty="0" err="1"/>
              <a:t>Implementation</a:t>
            </a:r>
            <a:r>
              <a:rPr lang="da-DK" dirty="0"/>
              <a:t> of the CGIAR AMR </a:t>
            </a:r>
            <a:r>
              <a:rPr lang="da-DK" dirty="0" err="1"/>
              <a:t>strategy</a:t>
            </a:r>
            <a:endParaRPr lang="da-DK" dirty="0"/>
          </a:p>
          <a:p>
            <a:pPr lvl="1"/>
            <a:r>
              <a:rPr lang="da-DK" dirty="0" err="1"/>
              <a:t>Convene</a:t>
            </a:r>
            <a:r>
              <a:rPr lang="da-DK" dirty="0"/>
              <a:t> and </a:t>
            </a:r>
            <a:r>
              <a:rPr lang="da-DK" dirty="0" err="1"/>
              <a:t>facilitate</a:t>
            </a:r>
            <a:r>
              <a:rPr lang="da-DK" dirty="0"/>
              <a:t> </a:t>
            </a:r>
            <a:r>
              <a:rPr lang="da-DK" dirty="0" err="1"/>
              <a:t>interactions</a:t>
            </a:r>
            <a:r>
              <a:rPr lang="da-DK" dirty="0"/>
              <a:t> </a:t>
            </a:r>
            <a:r>
              <a:rPr lang="da-DK" dirty="0" err="1"/>
              <a:t>between</a:t>
            </a:r>
            <a:r>
              <a:rPr lang="da-DK" dirty="0"/>
              <a:t> </a:t>
            </a:r>
            <a:r>
              <a:rPr lang="da-DK" dirty="0" err="1"/>
              <a:t>different</a:t>
            </a:r>
            <a:r>
              <a:rPr lang="da-DK" dirty="0"/>
              <a:t> </a:t>
            </a:r>
            <a:r>
              <a:rPr lang="da-DK" dirty="0" err="1"/>
              <a:t>stakeholders</a:t>
            </a:r>
            <a:r>
              <a:rPr lang="da-DK" dirty="0"/>
              <a:t> , </a:t>
            </a:r>
            <a:r>
              <a:rPr lang="da-DK" dirty="0" err="1"/>
              <a:t>incl</a:t>
            </a:r>
            <a:r>
              <a:rPr lang="da-DK" dirty="0"/>
              <a:t>. CGIAR partners and national and international partners</a:t>
            </a:r>
          </a:p>
          <a:p>
            <a:pPr lvl="1"/>
            <a:r>
              <a:rPr lang="da-DK" dirty="0" err="1"/>
              <a:t>Establishing</a:t>
            </a:r>
            <a:r>
              <a:rPr lang="da-DK" dirty="0"/>
              <a:t> Centre of Excellence on AST (</a:t>
            </a:r>
            <a:r>
              <a:rPr lang="da-DK" dirty="0" err="1"/>
              <a:t>incl</a:t>
            </a:r>
            <a:r>
              <a:rPr lang="da-DK" dirty="0"/>
              <a:t>. basic </a:t>
            </a:r>
            <a:r>
              <a:rPr lang="da-DK" dirty="0" err="1"/>
              <a:t>microbiology</a:t>
            </a:r>
            <a:r>
              <a:rPr lang="da-DK" dirty="0"/>
              <a:t> ) </a:t>
            </a:r>
            <a:r>
              <a:rPr lang="da-DK" dirty="0" err="1"/>
              <a:t>together</a:t>
            </a:r>
            <a:r>
              <a:rPr lang="da-DK" dirty="0"/>
              <a:t> with EUCAST Development Lab (Växjö, </a:t>
            </a:r>
            <a:r>
              <a:rPr lang="da-DK" dirty="0" err="1"/>
              <a:t>Sweden</a:t>
            </a:r>
            <a:r>
              <a:rPr lang="da-DK" dirty="0"/>
              <a:t>) and the new International Centre AMR Solutions (ICARS)</a:t>
            </a:r>
          </a:p>
          <a:p>
            <a:pPr lvl="2"/>
            <a:r>
              <a:rPr lang="da-DK" dirty="0"/>
              <a:t>MOA with ICARS</a:t>
            </a:r>
          </a:p>
          <a:p>
            <a:endParaRPr lang="da-DK" dirty="0"/>
          </a:p>
          <a:p>
            <a:r>
              <a:rPr lang="da-DK" b="1" dirty="0"/>
              <a:t>Focus</a:t>
            </a:r>
            <a:r>
              <a:rPr lang="da-DK" dirty="0"/>
              <a:t>: Not </a:t>
            </a:r>
            <a:r>
              <a:rPr lang="da-DK" dirty="0" err="1"/>
              <a:t>only</a:t>
            </a:r>
            <a:r>
              <a:rPr lang="da-DK" dirty="0"/>
              <a:t> </a:t>
            </a:r>
            <a:r>
              <a:rPr lang="da-DK" dirty="0" err="1"/>
              <a:t>antibiotics</a:t>
            </a:r>
            <a:r>
              <a:rPr lang="da-DK" dirty="0"/>
              <a:t> but </a:t>
            </a:r>
            <a:r>
              <a:rPr lang="da-DK" dirty="0" err="1"/>
              <a:t>other</a:t>
            </a:r>
            <a:r>
              <a:rPr lang="da-DK" dirty="0"/>
              <a:t> </a:t>
            </a:r>
            <a:r>
              <a:rPr lang="da-DK" dirty="0" err="1"/>
              <a:t>antimicrobials</a:t>
            </a:r>
            <a:r>
              <a:rPr lang="da-DK" dirty="0"/>
              <a:t> (</a:t>
            </a:r>
            <a:r>
              <a:rPr lang="da-DK" dirty="0" err="1"/>
              <a:t>e.g</a:t>
            </a:r>
            <a:r>
              <a:rPr lang="da-DK" dirty="0"/>
              <a:t>. </a:t>
            </a:r>
            <a:r>
              <a:rPr lang="da-DK" dirty="0" err="1"/>
              <a:t>acaricides</a:t>
            </a:r>
            <a:r>
              <a:rPr lang="da-DK" dirty="0"/>
              <a:t> and </a:t>
            </a:r>
            <a:r>
              <a:rPr lang="da-DK" dirty="0" err="1"/>
              <a:t>parasitic</a:t>
            </a:r>
            <a:r>
              <a:rPr lang="da-DK" dirty="0"/>
              <a:t> drugs) in the </a:t>
            </a:r>
            <a:r>
              <a:rPr lang="da-DK" dirty="0" err="1"/>
              <a:t>different</a:t>
            </a:r>
            <a:r>
              <a:rPr lang="da-DK" dirty="0"/>
              <a:t> </a:t>
            </a:r>
            <a:r>
              <a:rPr lang="da-DK" dirty="0" err="1"/>
              <a:t>agricultural</a:t>
            </a:r>
            <a:r>
              <a:rPr lang="da-DK" dirty="0"/>
              <a:t> systems, and in relation to </a:t>
            </a:r>
            <a:r>
              <a:rPr lang="da-DK" dirty="0" err="1"/>
              <a:t>resistance</a:t>
            </a:r>
            <a:endParaRPr lang="da-DK" dirty="0"/>
          </a:p>
          <a:p>
            <a:endParaRPr lang="da-DK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F1DCF66-0DFB-434D-B128-3D15B8D89D47}"/>
              </a:ext>
            </a:extLst>
          </p:cNvPr>
          <p:cNvGrpSpPr/>
          <p:nvPr/>
        </p:nvGrpSpPr>
        <p:grpSpPr>
          <a:xfrm>
            <a:off x="7959898" y="5771588"/>
            <a:ext cx="1296644" cy="996764"/>
            <a:chOff x="6750073" y="4591056"/>
            <a:chExt cx="2288198" cy="2060917"/>
          </a:xfrm>
        </p:grpSpPr>
        <p:graphicFrame>
          <p:nvGraphicFramePr>
            <p:cNvPr id="9" name="Content Placeholder 3">
              <a:extLst>
                <a:ext uri="{FF2B5EF4-FFF2-40B4-BE49-F238E27FC236}">
                  <a16:creationId xmlns:a16="http://schemas.microsoft.com/office/drawing/2014/main" id="{1F98FA42-7584-2147-8029-4355B998902F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329852019"/>
                </p:ext>
              </p:extLst>
            </p:nvPr>
          </p:nvGraphicFramePr>
          <p:xfrm>
            <a:off x="6750073" y="4591056"/>
            <a:ext cx="2288198" cy="2060917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650C59DD-1670-FD47-BEA3-C0D4388EAE2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614584" y="5281863"/>
              <a:ext cx="559177" cy="66205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074927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D577BC-32FD-4961-8732-01410C9243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9808" y="6132147"/>
            <a:ext cx="6747818" cy="580950"/>
          </a:xfrm>
          <a:blipFill>
            <a:blip r:embed="rId2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latin typeface="+mn-lt"/>
              </a:rPr>
              <a:t>One Health as the foundation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52F23082-AFEF-44EF-9734-E2BFE0DE75A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79876632"/>
              </p:ext>
            </p:extLst>
          </p:nvPr>
        </p:nvGraphicFramePr>
        <p:xfrm>
          <a:off x="314325" y="978060"/>
          <a:ext cx="8515350" cy="52062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Picture 10" descr="Bildergebnis fÃ¼r worldfish">
            <a:extLst>
              <a:ext uri="{FF2B5EF4-FFF2-40B4-BE49-F238E27FC236}">
                <a16:creationId xmlns:a16="http://schemas.microsoft.com/office/drawing/2014/main" id="{D7DDEF0F-E828-4D6D-9BDE-ED2B79FB89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0203" y="3508298"/>
            <a:ext cx="1339317" cy="753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C9E2E18-9EB0-4A0E-940B-BC64D2A41740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107" y="2857380"/>
            <a:ext cx="1267275" cy="650918"/>
          </a:xfrm>
          <a:prstGeom prst="rect">
            <a:avLst/>
          </a:prstGeom>
        </p:spPr>
      </p:pic>
      <p:pic>
        <p:nvPicPr>
          <p:cNvPr id="7" name="Picture 2" descr="International Water Management Institute (IWMI)">
            <a:extLst>
              <a:ext uri="{FF2B5EF4-FFF2-40B4-BE49-F238E27FC236}">
                <a16:creationId xmlns:a16="http://schemas.microsoft.com/office/drawing/2014/main" id="{DD09DB9A-9059-4B04-9A53-E628BC007D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3524" y="4537684"/>
            <a:ext cx="1053016" cy="849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D45636D-BDEB-4626-B633-E2A5C6BE0CE3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325" y="1674056"/>
            <a:ext cx="868095" cy="901315"/>
          </a:xfrm>
          <a:prstGeom prst="rect">
            <a:avLst/>
          </a:prstGeom>
        </p:spPr>
      </p:pic>
      <p:pic>
        <p:nvPicPr>
          <p:cNvPr id="4098" name="Picture 2" descr="Sveriges lantbruksuniversitet/Swedish University of Agricultural Sciences">
            <a:extLst>
              <a:ext uri="{FF2B5EF4-FFF2-40B4-BE49-F238E27FC236}">
                <a16:creationId xmlns:a16="http://schemas.microsoft.com/office/drawing/2014/main" id="{3F23416C-0022-2A48-9ABB-316A4F92A3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7626" y="3301881"/>
            <a:ext cx="680211" cy="680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Image result for london school of hygiene and tropical medicine">
            <a:extLst>
              <a:ext uri="{FF2B5EF4-FFF2-40B4-BE49-F238E27FC236}">
                <a16:creationId xmlns:a16="http://schemas.microsoft.com/office/drawing/2014/main" id="{F67FFF5C-2C97-934E-A9E7-995B186DFA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9783" y="4402360"/>
            <a:ext cx="1724014" cy="824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25062D6-4BB0-C441-942D-9CA1DACC17B0}"/>
              </a:ext>
            </a:extLst>
          </p:cNvPr>
          <p:cNvSpPr txBox="1"/>
          <p:nvPr/>
        </p:nvSpPr>
        <p:spPr>
          <a:xfrm>
            <a:off x="170203" y="190936"/>
            <a:ext cx="9452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400" dirty="0" err="1"/>
              <a:t>Strategy</a:t>
            </a:r>
            <a:r>
              <a:rPr lang="da-DK" sz="2400" dirty="0"/>
              <a:t> </a:t>
            </a:r>
            <a:r>
              <a:rPr lang="da-DK" sz="2400" dirty="0" err="1"/>
              <a:t>comprises</a:t>
            </a:r>
            <a:r>
              <a:rPr lang="da-DK" sz="2400" dirty="0"/>
              <a:t> R&amp;D </a:t>
            </a:r>
            <a:r>
              <a:rPr lang="da-DK" sz="2400" dirty="0" err="1"/>
              <a:t>activities</a:t>
            </a:r>
            <a:r>
              <a:rPr lang="da-DK" sz="2400" dirty="0"/>
              <a:t> in </a:t>
            </a:r>
            <a:r>
              <a:rPr lang="da-DK" sz="2400" b="1" u="sng" dirty="0"/>
              <a:t>5 </a:t>
            </a:r>
            <a:r>
              <a:rPr lang="da-DK" sz="2400" b="1" u="sng" dirty="0" err="1"/>
              <a:t>critical</a:t>
            </a:r>
            <a:r>
              <a:rPr lang="da-DK" sz="2400" b="1" u="sng" dirty="0"/>
              <a:t> </a:t>
            </a:r>
            <a:r>
              <a:rPr lang="da-DK" sz="2400" b="1" u="sng" dirty="0" err="1"/>
              <a:t>areas</a:t>
            </a:r>
            <a:endParaRPr lang="da-DK" sz="2400" b="1" u="sng" dirty="0"/>
          </a:p>
        </p:txBody>
      </p:sp>
    </p:spTree>
    <p:extLst>
      <p:ext uri="{BB962C8B-B14F-4D97-AF65-F5344CB8AC3E}">
        <p14:creationId xmlns:p14="http://schemas.microsoft.com/office/powerpoint/2010/main" val="38607767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719907-B5AD-4204-AB44-98684BEB6B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F3C5395C-B942-455F-93FD-826B020F20EF}"/>
              </a:ext>
            </a:extLst>
          </p:cNvPr>
          <p:cNvGraphicFramePr>
            <a:graphicFrameLocks/>
          </p:cNvGraphicFramePr>
          <p:nvPr/>
        </p:nvGraphicFramePr>
        <p:xfrm>
          <a:off x="3268544" y="4810833"/>
          <a:ext cx="2288198" cy="20609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Rectangle 7">
            <a:extLst>
              <a:ext uri="{FF2B5EF4-FFF2-40B4-BE49-F238E27FC236}">
                <a16:creationId xmlns:a16="http://schemas.microsoft.com/office/drawing/2014/main" id="{FBF4E84F-6F9B-4B16-A598-7B877ED70D8F}"/>
              </a:ext>
            </a:extLst>
          </p:cNvPr>
          <p:cNvSpPr/>
          <p:nvPr/>
        </p:nvSpPr>
        <p:spPr>
          <a:xfrm>
            <a:off x="400929" y="239151"/>
            <a:ext cx="8342142" cy="4909470"/>
          </a:xfrm>
          <a:prstGeom prst="rect">
            <a:avLst/>
          </a:prstGeom>
          <a:solidFill>
            <a:srgbClr val="9B7B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D65D7EB-542B-428F-A2C9-48AE0B6CAB7F}"/>
              </a:ext>
            </a:extLst>
          </p:cNvPr>
          <p:cNvSpPr txBox="1"/>
          <p:nvPr/>
        </p:nvSpPr>
        <p:spPr>
          <a:xfrm>
            <a:off x="563147" y="534678"/>
            <a:ext cx="788670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Antimicrobial use, </a:t>
            </a:r>
            <a:r>
              <a:rPr lang="en-US" sz="2400" b="1" dirty="0" err="1">
                <a:solidFill>
                  <a:schemeClr val="bg1"/>
                </a:solidFill>
              </a:rPr>
              <a:t>behaviour</a:t>
            </a:r>
            <a:r>
              <a:rPr lang="en-US" sz="2400" b="1" dirty="0">
                <a:solidFill>
                  <a:schemeClr val="bg1"/>
                </a:solidFill>
              </a:rPr>
              <a:t> and value chains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Behaviour around antimicrobials use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Distribution networks of veterinary drugs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Role of formal and informal markets in perpetuating cycles of inequity</a:t>
            </a:r>
          </a:p>
          <a:p>
            <a:endParaRPr lang="en-GB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CF16A3D-EC7D-4E17-9D20-704025F376C6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0204" y="5534526"/>
            <a:ext cx="559177" cy="66205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64857F2-E98C-43A2-9BA6-E8D7582BD333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9146" y="2250677"/>
            <a:ext cx="3863925" cy="289794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2DF9976-715C-4161-8F65-7B3EF27892AB}"/>
              </a:ext>
            </a:extLst>
          </p:cNvPr>
          <p:cNvSpPr txBox="1"/>
          <p:nvPr/>
        </p:nvSpPr>
        <p:spPr>
          <a:xfrm>
            <a:off x="563147" y="2854716"/>
            <a:ext cx="419334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Outputs: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Metrics for AMU in different systems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Better understanding of systems influencing AM use behaviour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53599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719907-B5AD-4204-AB44-98684BEB6B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F3C5395C-B942-455F-93FD-826B020F20E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33470901"/>
              </p:ext>
            </p:extLst>
          </p:nvPr>
        </p:nvGraphicFramePr>
        <p:xfrm>
          <a:off x="0" y="4820262"/>
          <a:ext cx="2288198" cy="20609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Rectangle 7">
            <a:extLst>
              <a:ext uri="{FF2B5EF4-FFF2-40B4-BE49-F238E27FC236}">
                <a16:creationId xmlns:a16="http://schemas.microsoft.com/office/drawing/2014/main" id="{FBF4E84F-6F9B-4B16-A598-7B877ED70D8F}"/>
              </a:ext>
            </a:extLst>
          </p:cNvPr>
          <p:cNvSpPr/>
          <p:nvPr/>
        </p:nvSpPr>
        <p:spPr>
          <a:xfrm>
            <a:off x="1955409" y="365126"/>
            <a:ext cx="6847505" cy="6321959"/>
          </a:xfrm>
          <a:prstGeom prst="rect">
            <a:avLst/>
          </a:prstGeom>
          <a:solidFill>
            <a:srgbClr val="447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D65D7EB-542B-428F-A2C9-48AE0B6CAB7F}"/>
              </a:ext>
            </a:extLst>
          </p:cNvPr>
          <p:cNvSpPr txBox="1"/>
          <p:nvPr/>
        </p:nvSpPr>
        <p:spPr>
          <a:xfrm>
            <a:off x="1955409" y="512003"/>
            <a:ext cx="69635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Prevalence and Transmission dynamics</a:t>
            </a:r>
          </a:p>
          <a:p>
            <a:r>
              <a:rPr lang="en-GB" dirty="0">
                <a:solidFill>
                  <a:schemeClr val="bg1"/>
                </a:solidFill>
              </a:rPr>
              <a:t>Better understand AMR risks for people (residues and resistant bacteria)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biology, ecology, and epidemiology of resistant microbes at the animal, human  and environment interface</a:t>
            </a:r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69F3461-6C58-4004-838D-14239C760D64}"/>
              </a:ext>
            </a:extLst>
          </p:cNvPr>
          <p:cNvSpPr txBox="1"/>
          <p:nvPr/>
        </p:nvSpPr>
        <p:spPr>
          <a:xfrm>
            <a:off x="1963156" y="4576823"/>
            <a:ext cx="670254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Outputs</a:t>
            </a:r>
          </a:p>
          <a:p>
            <a:pPr marL="241300" indent="-2413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evidence on the extent of antimicrobial-resistant bacteria and antimicrobial residues in livestock, fish, humans, environment, water and food </a:t>
            </a:r>
          </a:p>
          <a:p>
            <a:pPr marL="241300" indent="-2413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transmission and genetic mechanisms of resistance in agriculture and health implications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C9CF377-C8C1-42E2-8DF8-4C15D0DD621C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8603" y="5399414"/>
            <a:ext cx="559177" cy="66205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B12177E-63F5-4503-8A44-AA4932D00DB6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52356" y="1987601"/>
            <a:ext cx="5786440" cy="2326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77090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719907-B5AD-4204-AB44-98684BEB6B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F3C5395C-B942-455F-93FD-826B020F20E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64443296"/>
              </p:ext>
            </p:extLst>
          </p:nvPr>
        </p:nvGraphicFramePr>
        <p:xfrm>
          <a:off x="0" y="-2552"/>
          <a:ext cx="2288198" cy="20609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Rectangle 7">
            <a:extLst>
              <a:ext uri="{FF2B5EF4-FFF2-40B4-BE49-F238E27FC236}">
                <a16:creationId xmlns:a16="http://schemas.microsoft.com/office/drawing/2014/main" id="{FBF4E84F-6F9B-4B16-A598-7B877ED70D8F}"/>
              </a:ext>
            </a:extLst>
          </p:cNvPr>
          <p:cNvSpPr/>
          <p:nvPr/>
        </p:nvSpPr>
        <p:spPr>
          <a:xfrm>
            <a:off x="1603717" y="1789165"/>
            <a:ext cx="7399606" cy="4802185"/>
          </a:xfrm>
          <a:prstGeom prst="rect">
            <a:avLst/>
          </a:prstGeom>
          <a:solidFill>
            <a:srgbClr val="C849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D65D7EB-542B-428F-A2C9-48AE0B6CAB7F}"/>
              </a:ext>
            </a:extLst>
          </p:cNvPr>
          <p:cNvSpPr txBox="1"/>
          <p:nvPr/>
        </p:nvSpPr>
        <p:spPr>
          <a:xfrm>
            <a:off x="1603717" y="1921571"/>
            <a:ext cx="739960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chemeClr val="bg1"/>
                </a:solidFill>
              </a:rPr>
              <a:t>Interventions and incentives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Based on One Health approaches, design, test and evaluate interventions and incentives that lead to behavioural change that can lead to reduction of agriculture-associated AMR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6D39994-33BD-47F2-92F0-AAF6DAC95D50}"/>
              </a:ext>
            </a:extLst>
          </p:cNvPr>
          <p:cNvSpPr txBox="1"/>
          <p:nvPr/>
        </p:nvSpPr>
        <p:spPr>
          <a:xfrm>
            <a:off x="1735164" y="3612116"/>
            <a:ext cx="352615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Outputs</a:t>
            </a:r>
          </a:p>
          <a:p>
            <a:pPr marL="288925" indent="-288925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Typologies of interventions</a:t>
            </a:r>
          </a:p>
          <a:p>
            <a:pPr marL="288925" indent="-288925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Decision support tools to identify best-bet interventions</a:t>
            </a:r>
          </a:p>
          <a:p>
            <a:pPr marL="288925" indent="-288925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Gender sensitive interventions to mange drivers of AM use</a:t>
            </a:r>
          </a:p>
          <a:p>
            <a:pPr marL="288925" indent="-288925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Cost and benefits of interventions from a One Health perspective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62CC615-31C8-4E2C-A4AC-E6236FEF0540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9900" y="843623"/>
            <a:ext cx="559177" cy="66205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FFAB562-CF32-40C7-B077-624CC3DD4A22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61320" y="3529283"/>
            <a:ext cx="339471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2586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719907-B5AD-4204-AB44-98684BEB6B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F3C5395C-B942-455F-93FD-826B020F20E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69844424"/>
              </p:ext>
            </p:extLst>
          </p:nvPr>
        </p:nvGraphicFramePr>
        <p:xfrm>
          <a:off x="6930652" y="27449"/>
          <a:ext cx="2288198" cy="20609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Rectangle 7">
            <a:extLst>
              <a:ext uri="{FF2B5EF4-FFF2-40B4-BE49-F238E27FC236}">
                <a16:creationId xmlns:a16="http://schemas.microsoft.com/office/drawing/2014/main" id="{FBF4E84F-6F9B-4B16-A598-7B877ED70D8F}"/>
              </a:ext>
            </a:extLst>
          </p:cNvPr>
          <p:cNvSpPr/>
          <p:nvPr/>
        </p:nvSpPr>
        <p:spPr>
          <a:xfrm>
            <a:off x="253218" y="1814731"/>
            <a:ext cx="7541944" cy="4816863"/>
          </a:xfrm>
          <a:prstGeom prst="rect">
            <a:avLst/>
          </a:prstGeom>
          <a:solidFill>
            <a:srgbClr val="EFE8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D65D7EB-542B-428F-A2C9-48AE0B6CAB7F}"/>
              </a:ext>
            </a:extLst>
          </p:cNvPr>
          <p:cNvSpPr txBox="1"/>
          <p:nvPr/>
        </p:nvSpPr>
        <p:spPr>
          <a:xfrm>
            <a:off x="287795" y="1938508"/>
            <a:ext cx="540414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9B7B64"/>
                </a:solidFill>
              </a:rPr>
              <a:t>Enabling evidence based policy dialogue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9B7B64"/>
                </a:solidFill>
              </a:rPr>
              <a:t>Translate evidence into convincing arguments to engage policymakers and other stakeholders in the AMR discussion.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9B7B64"/>
                </a:solidFill>
              </a:rPr>
              <a:t>Accepted and feasible policies key for sustainable solutions that achieve impact.</a:t>
            </a:r>
          </a:p>
          <a:p>
            <a:endParaRPr lang="en-GB" dirty="0">
              <a:solidFill>
                <a:srgbClr val="9B7B64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6D39994-33BD-47F2-92F0-AAF6DAC95D50}"/>
              </a:ext>
            </a:extLst>
          </p:cNvPr>
          <p:cNvSpPr txBox="1"/>
          <p:nvPr/>
        </p:nvSpPr>
        <p:spPr>
          <a:xfrm>
            <a:off x="673104" y="4401186"/>
            <a:ext cx="368714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9B7B64"/>
                </a:solidFill>
              </a:rPr>
              <a:t>Outputs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9B7B64"/>
                </a:solidFill>
              </a:rPr>
              <a:t>Synthesized evidence for policy makers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9B7B64"/>
                </a:solidFill>
              </a:rPr>
              <a:t>Advocacy materials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9B7B64"/>
                </a:solidFill>
              </a:rPr>
              <a:t>Integrated policy approaches towards One Health solutions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9B7B64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8B3CB0D-1DF9-437B-8566-A1E055630B00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95162" y="803590"/>
            <a:ext cx="559177" cy="66205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7F2B2AD-E038-4BBD-984F-2F1FEDC9836B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65488" y="2972375"/>
            <a:ext cx="2680806" cy="3520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29644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719907-B5AD-4204-AB44-98684BEB6B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F3C5395C-B942-455F-93FD-826B020F20E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26018195"/>
              </p:ext>
            </p:extLst>
          </p:nvPr>
        </p:nvGraphicFramePr>
        <p:xfrm>
          <a:off x="6932956" y="4816139"/>
          <a:ext cx="2288198" cy="20609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Rectangle 7">
            <a:extLst>
              <a:ext uri="{FF2B5EF4-FFF2-40B4-BE49-F238E27FC236}">
                <a16:creationId xmlns:a16="http://schemas.microsoft.com/office/drawing/2014/main" id="{FBF4E84F-6F9B-4B16-A598-7B877ED70D8F}"/>
              </a:ext>
            </a:extLst>
          </p:cNvPr>
          <p:cNvSpPr/>
          <p:nvPr/>
        </p:nvSpPr>
        <p:spPr>
          <a:xfrm>
            <a:off x="140678" y="308808"/>
            <a:ext cx="7385104" cy="5290133"/>
          </a:xfrm>
          <a:prstGeom prst="rect">
            <a:avLst/>
          </a:prstGeom>
          <a:solidFill>
            <a:srgbClr val="7D7D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D65D7EB-542B-428F-A2C9-48AE0B6CAB7F}"/>
              </a:ext>
            </a:extLst>
          </p:cNvPr>
          <p:cNvSpPr txBox="1"/>
          <p:nvPr/>
        </p:nvSpPr>
        <p:spPr>
          <a:xfrm>
            <a:off x="156671" y="444327"/>
            <a:ext cx="707252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chemeClr val="bg1"/>
                </a:solidFill>
              </a:rPr>
              <a:t>Capacity development and scaling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How solutions can be brought to scale and capitalizing on the network of AMR experts to support capacity building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6D39994-33BD-47F2-92F0-AAF6DAC95D50}"/>
              </a:ext>
            </a:extLst>
          </p:cNvPr>
          <p:cNvSpPr txBox="1"/>
          <p:nvPr/>
        </p:nvSpPr>
        <p:spPr>
          <a:xfrm>
            <a:off x="3964619" y="2627816"/>
            <a:ext cx="343498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Outputs</a:t>
            </a:r>
          </a:p>
          <a:p>
            <a:pPr marL="287338" indent="-287338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Guidance for scaling of interventions </a:t>
            </a:r>
          </a:p>
          <a:p>
            <a:pPr marL="287338" indent="-287338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Training, mentorship and exchange programs</a:t>
            </a:r>
          </a:p>
          <a:p>
            <a:pPr marL="287338" indent="-287338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Training materials</a:t>
            </a:r>
          </a:p>
          <a:p>
            <a:pPr marL="287338" indent="-287338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Facilitate access to state of the art research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84F8BF0-02A1-454A-A9D2-AA458D0C0918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97467" y="5506946"/>
            <a:ext cx="559177" cy="66205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E31FDBA-9ECA-43C9-8B41-B308B279496A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7080" y="2791882"/>
            <a:ext cx="3365854" cy="2715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92556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1012</TotalTime>
  <Words>677</Words>
  <Application>Microsoft Macintosh PowerPoint</Application>
  <PresentationFormat>On-screen Show (4:3)</PresentationFormat>
  <Paragraphs>90</Paragraphs>
  <Slides>11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Antimicrobial Resistance Hub</vt:lpstr>
      <vt:lpstr>CGIAR Antimicrobial Resistance Strategy</vt:lpstr>
      <vt:lpstr>CGIAR AMR Hub</vt:lpstr>
      <vt:lpstr>One Health as the foundation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Antimicrobial Resistance Hub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Arshnee Moodley</dc:creator>
  <cp:lastModifiedBy>Arshnee Moodley</cp:lastModifiedBy>
  <cp:revision>51</cp:revision>
  <dcterms:created xsi:type="dcterms:W3CDTF">2019-10-01T14:22:54Z</dcterms:created>
  <dcterms:modified xsi:type="dcterms:W3CDTF">2019-10-06T16:55:36Z</dcterms:modified>
</cp:coreProperties>
</file>